
<file path=[Content_Types].xml><?xml version="1.0" encoding="utf-8"?>
<Types xmlns="http://schemas.openxmlformats.org/package/2006/content-types">
  <Default Extension="fntdata" ContentType="application/x-fontdata"/>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2" r:id="rId1"/>
  </p:sldMasterIdLst>
  <p:notesMasterIdLst>
    <p:notesMasterId r:id="rId17"/>
  </p:notesMasterIdLst>
  <p:sldIdLst>
    <p:sldId id="256" r:id="rId2"/>
    <p:sldId id="263" r:id="rId3"/>
    <p:sldId id="257" r:id="rId4"/>
    <p:sldId id="258" r:id="rId5"/>
    <p:sldId id="259" r:id="rId6"/>
    <p:sldId id="260" r:id="rId7"/>
    <p:sldId id="261" r:id="rId8"/>
    <p:sldId id="315" r:id="rId9"/>
    <p:sldId id="316" r:id="rId10"/>
    <p:sldId id="318" r:id="rId11"/>
    <p:sldId id="317" r:id="rId12"/>
    <p:sldId id="319" r:id="rId13"/>
    <p:sldId id="277" r:id="rId14"/>
    <p:sldId id="264" r:id="rId15"/>
    <p:sldId id="268" r:id="rId16"/>
  </p:sldIdLst>
  <p:sldSz cx="9144000" cy="5143500" type="screen16x9"/>
  <p:notesSz cx="6858000" cy="9144000"/>
  <p:embeddedFontLst>
    <p:embeddedFont>
      <p:font typeface="Bebas Neue" panose="020B0606020202050201" pitchFamily="34" charset="0"/>
      <p:regular r:id="rId18"/>
    </p:embeddedFont>
    <p:embeddedFont>
      <p:font typeface="Big Shoulders Display" panose="020B0604020202020204" charset="0"/>
      <p:regular r:id="rId19"/>
      <p:bold r:id="rId20"/>
    </p:embeddedFont>
    <p:embeddedFont>
      <p:font typeface="Big Shoulders Display SemiBold" panose="020B0604020202020204" charset="0"/>
      <p:regular r:id="rId21"/>
      <p:bold r:id="rId22"/>
    </p:embeddedFont>
    <p:embeddedFont>
      <p:font typeface="Roboto Slab" panose="020B0604020202020204" charset="0"/>
      <p:regular r:id="rId23"/>
      <p:bold r:id="rId24"/>
    </p:embeddedFont>
    <p:embeddedFont>
      <p:font typeface="Roboto Slab Light" panose="020B0604020202020204" charset="0"/>
      <p:regular r:id="rId25"/>
      <p:bold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0C9671D-8DE9-4E08-B9F5-AE53F9E720B8}">
  <a:tblStyle styleId="{E0C9671D-8DE9-4E08-B9F5-AE53F9E720B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780"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142e337a880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142e337a880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6"/>
        <p:cNvGrpSpPr/>
        <p:nvPr/>
      </p:nvGrpSpPr>
      <p:grpSpPr>
        <a:xfrm>
          <a:off x="0" y="0"/>
          <a:ext cx="0" cy="0"/>
          <a:chOff x="0" y="0"/>
          <a:chExt cx="0" cy="0"/>
        </a:xfrm>
      </p:grpSpPr>
      <p:sp>
        <p:nvSpPr>
          <p:cNvPr id="3537" name="Google Shape;3537;g1439907ddac_0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8" name="Google Shape;3538;g1439907ddac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432114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5"/>
        <p:cNvGrpSpPr/>
        <p:nvPr/>
      </p:nvGrpSpPr>
      <p:grpSpPr>
        <a:xfrm>
          <a:off x="0" y="0"/>
          <a:ext cx="0" cy="0"/>
          <a:chOff x="0" y="0"/>
          <a:chExt cx="0" cy="0"/>
        </a:xfrm>
      </p:grpSpPr>
      <p:sp>
        <p:nvSpPr>
          <p:cNvPr id="2086" name="Google Shape;2086;g1439907ddac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7" name="Google Shape;2087;g1439907ddac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04714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5"/>
        <p:cNvGrpSpPr/>
        <p:nvPr/>
      </p:nvGrpSpPr>
      <p:grpSpPr>
        <a:xfrm>
          <a:off x="0" y="0"/>
          <a:ext cx="0" cy="0"/>
          <a:chOff x="0" y="0"/>
          <a:chExt cx="0" cy="0"/>
        </a:xfrm>
      </p:grpSpPr>
      <p:sp>
        <p:nvSpPr>
          <p:cNvPr id="2086" name="Google Shape;2086;g1439907ddac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7" name="Google Shape;2087;g1439907ddac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59796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6"/>
        <p:cNvGrpSpPr/>
        <p:nvPr/>
      </p:nvGrpSpPr>
      <p:grpSpPr>
        <a:xfrm>
          <a:off x="0" y="0"/>
          <a:ext cx="0" cy="0"/>
          <a:chOff x="0" y="0"/>
          <a:chExt cx="0" cy="0"/>
        </a:xfrm>
      </p:grpSpPr>
      <p:sp>
        <p:nvSpPr>
          <p:cNvPr id="2527" name="Google Shape;2527;gfde9823fe6_0_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8" name="Google Shape;2528;gfde9823fe6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6"/>
        <p:cNvGrpSpPr/>
        <p:nvPr/>
      </p:nvGrpSpPr>
      <p:grpSpPr>
        <a:xfrm>
          <a:off x="0" y="0"/>
          <a:ext cx="0" cy="0"/>
          <a:chOff x="0" y="0"/>
          <a:chExt cx="0" cy="0"/>
        </a:xfrm>
      </p:grpSpPr>
      <p:sp>
        <p:nvSpPr>
          <p:cNvPr id="1177" name="Google Shape;1177;gfde9823fe6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8" name="Google Shape;1178;gfde9823fe6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9"/>
        <p:cNvGrpSpPr/>
        <p:nvPr/>
      </p:nvGrpSpPr>
      <p:grpSpPr>
        <a:xfrm>
          <a:off x="0" y="0"/>
          <a:ext cx="0" cy="0"/>
          <a:chOff x="0" y="0"/>
          <a:chExt cx="0" cy="0"/>
        </a:xfrm>
      </p:grpSpPr>
      <p:sp>
        <p:nvSpPr>
          <p:cNvPr id="1550" name="Google Shape;1550;gfde9823fe6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1" name="Google Shape;1551;gfde9823fe6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4"/>
        <p:cNvGrpSpPr/>
        <p:nvPr/>
      </p:nvGrpSpPr>
      <p:grpSpPr>
        <a:xfrm>
          <a:off x="0" y="0"/>
          <a:ext cx="0" cy="0"/>
          <a:chOff x="0" y="0"/>
          <a:chExt cx="0" cy="0"/>
        </a:xfrm>
      </p:grpSpPr>
      <p:sp>
        <p:nvSpPr>
          <p:cNvPr id="1155" name="Google Shape;1155;gfde9823fe6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6" name="Google Shape;1156;gfde9823fe6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gfde78b080d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1" name="Google Shape;411;gfde78b080d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gfde9823fe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8" name="Google Shape;438;gfde9823fe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0"/>
        <p:cNvGrpSpPr/>
        <p:nvPr/>
      </p:nvGrpSpPr>
      <p:grpSpPr>
        <a:xfrm>
          <a:off x="0" y="0"/>
          <a:ext cx="0" cy="0"/>
          <a:chOff x="0" y="0"/>
          <a:chExt cx="0" cy="0"/>
        </a:xfrm>
      </p:grpSpPr>
      <p:sp>
        <p:nvSpPr>
          <p:cNvPr id="861" name="Google Shape;861;g1439907dda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2" name="Google Shape;862;g1439907dda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3"/>
        <p:cNvGrpSpPr/>
        <p:nvPr/>
      </p:nvGrpSpPr>
      <p:grpSpPr>
        <a:xfrm>
          <a:off x="0" y="0"/>
          <a:ext cx="0" cy="0"/>
          <a:chOff x="0" y="0"/>
          <a:chExt cx="0" cy="0"/>
        </a:xfrm>
      </p:grpSpPr>
      <p:sp>
        <p:nvSpPr>
          <p:cNvPr id="1004" name="Google Shape;1004;gfde78b080d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5" name="Google Shape;1005;gfde78b080d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8"/>
        <p:cNvGrpSpPr/>
        <p:nvPr/>
      </p:nvGrpSpPr>
      <p:grpSpPr>
        <a:xfrm>
          <a:off x="0" y="0"/>
          <a:ext cx="0" cy="0"/>
          <a:chOff x="0" y="0"/>
          <a:chExt cx="0" cy="0"/>
        </a:xfrm>
      </p:grpSpPr>
      <p:sp>
        <p:nvSpPr>
          <p:cNvPr id="1019" name="Google Shape;1019;gfde78b080d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0" name="Google Shape;1020;gfde78b080d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4"/>
        <p:cNvGrpSpPr/>
        <p:nvPr/>
      </p:nvGrpSpPr>
      <p:grpSpPr>
        <a:xfrm>
          <a:off x="0" y="0"/>
          <a:ext cx="0" cy="0"/>
          <a:chOff x="0" y="0"/>
          <a:chExt cx="0" cy="0"/>
        </a:xfrm>
      </p:grpSpPr>
      <p:sp>
        <p:nvSpPr>
          <p:cNvPr id="1155" name="Google Shape;1155;gfde9823fe6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6" name="Google Shape;1156;gfde9823fe6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6"/>
        <p:cNvGrpSpPr/>
        <p:nvPr/>
      </p:nvGrpSpPr>
      <p:grpSpPr>
        <a:xfrm>
          <a:off x="0" y="0"/>
          <a:ext cx="0" cy="0"/>
          <a:chOff x="0" y="0"/>
          <a:chExt cx="0" cy="0"/>
        </a:xfrm>
      </p:grpSpPr>
      <p:sp>
        <p:nvSpPr>
          <p:cNvPr id="3537" name="Google Shape;3537;g1439907ddac_0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8" name="Google Shape;3538;g1439907ddac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824867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5100" y="806400"/>
            <a:ext cx="4177800" cy="33444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8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15100" y="4150700"/>
            <a:ext cx="4177800" cy="457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600">
                <a:solidFill>
                  <a:schemeClr val="dk2"/>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1" name="Shape 91"/>
        <p:cNvGrpSpPr/>
        <p:nvPr/>
      </p:nvGrpSpPr>
      <p:grpSpPr>
        <a:xfrm>
          <a:off x="0" y="0"/>
          <a:ext cx="0" cy="0"/>
          <a:chOff x="0" y="0"/>
          <a:chExt cx="0" cy="0"/>
        </a:xfrm>
      </p:grpSpPr>
      <p:sp>
        <p:nvSpPr>
          <p:cNvPr id="92" name="Google Shape;92;p18"/>
          <p:cNvSpPr txBox="1">
            <a:spLocks noGrp="1"/>
          </p:cNvSpPr>
          <p:nvPr>
            <p:ph type="subTitle" idx="1"/>
          </p:nvPr>
        </p:nvSpPr>
        <p:spPr>
          <a:xfrm>
            <a:off x="1437163" y="3316625"/>
            <a:ext cx="2614800" cy="614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400" b="1">
                <a:solidFill>
                  <a:schemeClr val="dk1"/>
                </a:solidFill>
                <a:latin typeface="Big Shoulders Display"/>
                <a:ea typeface="Big Shoulders Display"/>
                <a:cs typeface="Big Shoulders Display"/>
                <a:sym typeface="Big Shoulders Display"/>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93" name="Google Shape;93;p18"/>
          <p:cNvSpPr txBox="1">
            <a:spLocks noGrp="1"/>
          </p:cNvSpPr>
          <p:nvPr>
            <p:ph type="subTitle" idx="2"/>
          </p:nvPr>
        </p:nvSpPr>
        <p:spPr>
          <a:xfrm>
            <a:off x="5092038" y="3316625"/>
            <a:ext cx="2614800" cy="614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400" b="1">
                <a:solidFill>
                  <a:schemeClr val="dk1"/>
                </a:solidFill>
                <a:latin typeface="Big Shoulders Display"/>
                <a:ea typeface="Big Shoulders Display"/>
                <a:cs typeface="Big Shoulders Display"/>
                <a:sym typeface="Big Shoulders Display"/>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94" name="Google Shape;94;p18"/>
          <p:cNvSpPr txBox="1">
            <a:spLocks noGrp="1"/>
          </p:cNvSpPr>
          <p:nvPr>
            <p:ph type="subTitle" idx="3"/>
          </p:nvPr>
        </p:nvSpPr>
        <p:spPr>
          <a:xfrm>
            <a:off x="1437163" y="3930650"/>
            <a:ext cx="26148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atin typeface="Roboto Slab"/>
                <a:ea typeface="Roboto Slab"/>
                <a:cs typeface="Roboto Slab"/>
                <a:sym typeface="Roboto Slab"/>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5" name="Google Shape;95;p18"/>
          <p:cNvSpPr txBox="1">
            <a:spLocks noGrp="1"/>
          </p:cNvSpPr>
          <p:nvPr>
            <p:ph type="subTitle" idx="4"/>
          </p:nvPr>
        </p:nvSpPr>
        <p:spPr>
          <a:xfrm>
            <a:off x="5092038" y="3930650"/>
            <a:ext cx="26148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atin typeface="Roboto Slab"/>
                <a:ea typeface="Roboto Slab"/>
                <a:cs typeface="Roboto Slab"/>
                <a:sym typeface="Roboto Slab"/>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6" name="Google Shape;96;p1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hree columns 1">
  <p:cSld name="BLANK_1_1_1_2_1">
    <p:spTree>
      <p:nvGrpSpPr>
        <p:cNvPr id="1" name="Shape 111"/>
        <p:cNvGrpSpPr/>
        <p:nvPr/>
      </p:nvGrpSpPr>
      <p:grpSpPr>
        <a:xfrm>
          <a:off x="0" y="0"/>
          <a:ext cx="0" cy="0"/>
          <a:chOff x="0" y="0"/>
          <a:chExt cx="0" cy="0"/>
        </a:xfrm>
      </p:grpSpPr>
      <p:sp>
        <p:nvSpPr>
          <p:cNvPr id="112" name="Google Shape;112;p2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13" name="Google Shape;113;p20"/>
          <p:cNvSpPr txBox="1">
            <a:spLocks noGrp="1"/>
          </p:cNvSpPr>
          <p:nvPr>
            <p:ph type="subTitle" idx="1"/>
          </p:nvPr>
        </p:nvSpPr>
        <p:spPr>
          <a:xfrm>
            <a:off x="720000" y="2595450"/>
            <a:ext cx="2336400" cy="5727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14" name="Google Shape;114;p20"/>
          <p:cNvSpPr txBox="1">
            <a:spLocks noGrp="1"/>
          </p:cNvSpPr>
          <p:nvPr>
            <p:ph type="subTitle" idx="2"/>
          </p:nvPr>
        </p:nvSpPr>
        <p:spPr>
          <a:xfrm>
            <a:off x="720000" y="3134133"/>
            <a:ext cx="2336400" cy="804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atin typeface="Roboto Slab"/>
                <a:ea typeface="Roboto Slab"/>
                <a:cs typeface="Roboto Slab"/>
                <a:sym typeface="Roboto Slab"/>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5" name="Google Shape;115;p20"/>
          <p:cNvSpPr txBox="1">
            <a:spLocks noGrp="1"/>
          </p:cNvSpPr>
          <p:nvPr>
            <p:ph type="subTitle" idx="3"/>
          </p:nvPr>
        </p:nvSpPr>
        <p:spPr>
          <a:xfrm>
            <a:off x="3403800" y="3134133"/>
            <a:ext cx="2336400" cy="804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atin typeface="Roboto Slab"/>
                <a:ea typeface="Roboto Slab"/>
                <a:cs typeface="Roboto Slab"/>
                <a:sym typeface="Roboto Slab"/>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6" name="Google Shape;116;p20"/>
          <p:cNvSpPr txBox="1">
            <a:spLocks noGrp="1"/>
          </p:cNvSpPr>
          <p:nvPr>
            <p:ph type="subTitle" idx="4"/>
          </p:nvPr>
        </p:nvSpPr>
        <p:spPr>
          <a:xfrm>
            <a:off x="6087600" y="3134133"/>
            <a:ext cx="2336400" cy="804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atin typeface="Roboto Slab"/>
                <a:ea typeface="Roboto Slab"/>
                <a:cs typeface="Roboto Slab"/>
                <a:sym typeface="Roboto Slab"/>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7" name="Google Shape;117;p20"/>
          <p:cNvSpPr txBox="1">
            <a:spLocks noGrp="1"/>
          </p:cNvSpPr>
          <p:nvPr>
            <p:ph type="subTitle" idx="5"/>
          </p:nvPr>
        </p:nvSpPr>
        <p:spPr>
          <a:xfrm>
            <a:off x="3403800" y="2595450"/>
            <a:ext cx="2336400" cy="5727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18" name="Google Shape;118;p20"/>
          <p:cNvSpPr txBox="1">
            <a:spLocks noGrp="1"/>
          </p:cNvSpPr>
          <p:nvPr>
            <p:ph type="subTitle" idx="6"/>
          </p:nvPr>
        </p:nvSpPr>
        <p:spPr>
          <a:xfrm>
            <a:off x="6087600" y="2595450"/>
            <a:ext cx="2336400" cy="5727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19" name="Google Shape;119;p20"/>
          <p:cNvSpPr/>
          <p:nvPr/>
        </p:nvSpPr>
        <p:spPr>
          <a:xfrm>
            <a:off x="8428894" y="4189909"/>
            <a:ext cx="350473" cy="350596"/>
          </a:xfrm>
          <a:custGeom>
            <a:avLst/>
            <a:gdLst/>
            <a:ahLst/>
            <a:cxnLst/>
            <a:rect l="l" t="t" r="r" b="b"/>
            <a:pathLst>
              <a:path w="18047" h="18051" extrusionOk="0">
                <a:moveTo>
                  <a:pt x="9019" y="5167"/>
                </a:moveTo>
                <a:cubicBezTo>
                  <a:pt x="9795" y="5167"/>
                  <a:pt x="10570" y="5412"/>
                  <a:pt x="11208" y="5871"/>
                </a:cubicBezTo>
                <a:cubicBezTo>
                  <a:pt x="13977" y="7839"/>
                  <a:pt x="13076" y="12176"/>
                  <a:pt x="9740" y="12809"/>
                </a:cubicBezTo>
                <a:cubicBezTo>
                  <a:pt x="9474" y="12870"/>
                  <a:pt x="9206" y="12899"/>
                  <a:pt x="8941" y="12899"/>
                </a:cubicBezTo>
                <a:cubicBezTo>
                  <a:pt x="8173" y="12899"/>
                  <a:pt x="7424" y="12655"/>
                  <a:pt x="6805" y="12209"/>
                </a:cubicBezTo>
                <a:cubicBezTo>
                  <a:pt x="5571" y="11308"/>
                  <a:pt x="4970" y="9741"/>
                  <a:pt x="5270" y="8240"/>
                </a:cubicBezTo>
                <a:cubicBezTo>
                  <a:pt x="5504" y="7139"/>
                  <a:pt x="6204" y="6205"/>
                  <a:pt x="7205" y="5671"/>
                </a:cubicBezTo>
                <a:cubicBezTo>
                  <a:pt x="7372" y="5571"/>
                  <a:pt x="7505" y="5504"/>
                  <a:pt x="7672" y="5438"/>
                </a:cubicBezTo>
                <a:cubicBezTo>
                  <a:pt x="7872" y="5371"/>
                  <a:pt x="8072" y="5304"/>
                  <a:pt x="8306" y="5237"/>
                </a:cubicBezTo>
                <a:cubicBezTo>
                  <a:pt x="8541" y="5190"/>
                  <a:pt x="8780" y="5167"/>
                  <a:pt x="9019" y="5167"/>
                </a:cubicBezTo>
                <a:close/>
                <a:moveTo>
                  <a:pt x="9077" y="4635"/>
                </a:moveTo>
                <a:cubicBezTo>
                  <a:pt x="8775" y="4635"/>
                  <a:pt x="8472" y="4669"/>
                  <a:pt x="8173" y="4737"/>
                </a:cubicBezTo>
                <a:cubicBezTo>
                  <a:pt x="6471" y="5071"/>
                  <a:pt x="5104" y="6405"/>
                  <a:pt x="4737" y="8139"/>
                </a:cubicBezTo>
                <a:cubicBezTo>
                  <a:pt x="4370" y="9841"/>
                  <a:pt x="5070" y="11609"/>
                  <a:pt x="6505" y="12643"/>
                </a:cubicBezTo>
                <a:cubicBezTo>
                  <a:pt x="7224" y="13164"/>
                  <a:pt x="8091" y="13445"/>
                  <a:pt x="8969" y="13445"/>
                </a:cubicBezTo>
                <a:cubicBezTo>
                  <a:pt x="9271" y="13445"/>
                  <a:pt x="9575" y="13412"/>
                  <a:pt x="9874" y="13343"/>
                </a:cubicBezTo>
                <a:cubicBezTo>
                  <a:pt x="10107" y="13276"/>
                  <a:pt x="10341" y="13210"/>
                  <a:pt x="10574" y="13143"/>
                </a:cubicBezTo>
                <a:cubicBezTo>
                  <a:pt x="10741" y="13043"/>
                  <a:pt x="10941" y="12976"/>
                  <a:pt x="11108" y="12876"/>
                </a:cubicBezTo>
                <a:cubicBezTo>
                  <a:pt x="13977" y="11342"/>
                  <a:pt x="14210" y="7306"/>
                  <a:pt x="11542" y="5438"/>
                </a:cubicBezTo>
                <a:cubicBezTo>
                  <a:pt x="10822" y="4916"/>
                  <a:pt x="9955" y="4635"/>
                  <a:pt x="9077" y="4635"/>
                </a:cubicBezTo>
                <a:close/>
                <a:moveTo>
                  <a:pt x="9407" y="567"/>
                </a:moveTo>
                <a:cubicBezTo>
                  <a:pt x="10341" y="601"/>
                  <a:pt x="11241" y="768"/>
                  <a:pt x="12109" y="1134"/>
                </a:cubicBezTo>
                <a:lnTo>
                  <a:pt x="11842" y="2502"/>
                </a:lnTo>
                <a:cubicBezTo>
                  <a:pt x="11808" y="2602"/>
                  <a:pt x="11875" y="2736"/>
                  <a:pt x="11975" y="2802"/>
                </a:cubicBezTo>
                <a:cubicBezTo>
                  <a:pt x="12642" y="3103"/>
                  <a:pt x="13276" y="3536"/>
                  <a:pt x="13810" y="4037"/>
                </a:cubicBezTo>
                <a:cubicBezTo>
                  <a:pt x="13852" y="4100"/>
                  <a:pt x="13921" y="4123"/>
                  <a:pt x="13992" y="4123"/>
                </a:cubicBezTo>
                <a:cubicBezTo>
                  <a:pt x="14032" y="4123"/>
                  <a:pt x="14073" y="4115"/>
                  <a:pt x="14110" y="4103"/>
                </a:cubicBezTo>
                <a:lnTo>
                  <a:pt x="15278" y="3336"/>
                </a:lnTo>
                <a:cubicBezTo>
                  <a:pt x="15611" y="3670"/>
                  <a:pt x="15878" y="4037"/>
                  <a:pt x="16145" y="4437"/>
                </a:cubicBezTo>
                <a:cubicBezTo>
                  <a:pt x="16378" y="4804"/>
                  <a:pt x="16612" y="5204"/>
                  <a:pt x="16779" y="5638"/>
                </a:cubicBezTo>
                <a:lnTo>
                  <a:pt x="15611" y="6405"/>
                </a:lnTo>
                <a:cubicBezTo>
                  <a:pt x="15511" y="6472"/>
                  <a:pt x="15478" y="6605"/>
                  <a:pt x="15511" y="6705"/>
                </a:cubicBezTo>
                <a:cubicBezTo>
                  <a:pt x="15778" y="7406"/>
                  <a:pt x="15911" y="8139"/>
                  <a:pt x="15945" y="8907"/>
                </a:cubicBezTo>
                <a:cubicBezTo>
                  <a:pt x="15945" y="9007"/>
                  <a:pt x="16011" y="9107"/>
                  <a:pt x="16145" y="9140"/>
                </a:cubicBezTo>
                <a:lnTo>
                  <a:pt x="17513" y="9440"/>
                </a:lnTo>
                <a:cubicBezTo>
                  <a:pt x="17479" y="10341"/>
                  <a:pt x="17279" y="11275"/>
                  <a:pt x="16945" y="12109"/>
                </a:cubicBezTo>
                <a:lnTo>
                  <a:pt x="15578" y="11842"/>
                </a:lnTo>
                <a:lnTo>
                  <a:pt x="15411" y="11842"/>
                </a:lnTo>
                <a:cubicBezTo>
                  <a:pt x="15344" y="11875"/>
                  <a:pt x="15311" y="11909"/>
                  <a:pt x="15278" y="11976"/>
                </a:cubicBezTo>
                <a:cubicBezTo>
                  <a:pt x="14944" y="12643"/>
                  <a:pt x="14544" y="13276"/>
                  <a:pt x="14010" y="13810"/>
                </a:cubicBezTo>
                <a:cubicBezTo>
                  <a:pt x="13943" y="13877"/>
                  <a:pt x="13910" y="14044"/>
                  <a:pt x="14010" y="14144"/>
                </a:cubicBezTo>
                <a:lnTo>
                  <a:pt x="14744" y="15311"/>
                </a:lnTo>
                <a:cubicBezTo>
                  <a:pt x="14410" y="15611"/>
                  <a:pt x="14043" y="15912"/>
                  <a:pt x="13676" y="16145"/>
                </a:cubicBezTo>
                <a:cubicBezTo>
                  <a:pt x="13276" y="16412"/>
                  <a:pt x="12876" y="16612"/>
                  <a:pt x="12442" y="16812"/>
                </a:cubicBezTo>
                <a:lnTo>
                  <a:pt x="11675" y="15645"/>
                </a:lnTo>
                <a:cubicBezTo>
                  <a:pt x="11624" y="15543"/>
                  <a:pt x="11534" y="15499"/>
                  <a:pt x="11435" y="15499"/>
                </a:cubicBezTo>
                <a:cubicBezTo>
                  <a:pt x="11404" y="15499"/>
                  <a:pt x="11373" y="15504"/>
                  <a:pt x="11341" y="15511"/>
                </a:cubicBezTo>
                <a:cubicBezTo>
                  <a:pt x="10641" y="15778"/>
                  <a:pt x="9907" y="15912"/>
                  <a:pt x="9173" y="15945"/>
                </a:cubicBezTo>
                <a:cubicBezTo>
                  <a:pt x="9040" y="15945"/>
                  <a:pt x="8940" y="16012"/>
                  <a:pt x="8906" y="16145"/>
                </a:cubicBezTo>
                <a:lnTo>
                  <a:pt x="8640" y="17479"/>
                </a:lnTo>
                <a:cubicBezTo>
                  <a:pt x="7706" y="17479"/>
                  <a:pt x="6805" y="17279"/>
                  <a:pt x="5938" y="16946"/>
                </a:cubicBezTo>
                <a:lnTo>
                  <a:pt x="6238" y="15578"/>
                </a:lnTo>
                <a:cubicBezTo>
                  <a:pt x="6238" y="15445"/>
                  <a:pt x="6171" y="15311"/>
                  <a:pt x="6071" y="15278"/>
                </a:cubicBezTo>
                <a:cubicBezTo>
                  <a:pt x="5404" y="14944"/>
                  <a:pt x="4770" y="14544"/>
                  <a:pt x="4236" y="14010"/>
                </a:cubicBezTo>
                <a:cubicBezTo>
                  <a:pt x="4195" y="13969"/>
                  <a:pt x="4128" y="13941"/>
                  <a:pt x="4052" y="13941"/>
                </a:cubicBezTo>
                <a:cubicBezTo>
                  <a:pt x="4005" y="13941"/>
                  <a:pt x="3954" y="13952"/>
                  <a:pt x="3903" y="13977"/>
                </a:cubicBezTo>
                <a:lnTo>
                  <a:pt x="2735" y="14744"/>
                </a:lnTo>
                <a:cubicBezTo>
                  <a:pt x="2435" y="14411"/>
                  <a:pt x="2168" y="14044"/>
                  <a:pt x="1901" y="13643"/>
                </a:cubicBezTo>
                <a:cubicBezTo>
                  <a:pt x="1668" y="13276"/>
                  <a:pt x="1434" y="12876"/>
                  <a:pt x="1268" y="12443"/>
                </a:cubicBezTo>
                <a:lnTo>
                  <a:pt x="2435" y="11675"/>
                </a:lnTo>
                <a:cubicBezTo>
                  <a:pt x="2535" y="11609"/>
                  <a:pt x="2569" y="11475"/>
                  <a:pt x="2535" y="11375"/>
                </a:cubicBezTo>
                <a:cubicBezTo>
                  <a:pt x="2268" y="10675"/>
                  <a:pt x="2135" y="9941"/>
                  <a:pt x="2102" y="9207"/>
                </a:cubicBezTo>
                <a:cubicBezTo>
                  <a:pt x="2102" y="9073"/>
                  <a:pt x="2001" y="8973"/>
                  <a:pt x="1901" y="8940"/>
                </a:cubicBezTo>
                <a:lnTo>
                  <a:pt x="534" y="8673"/>
                </a:lnTo>
                <a:cubicBezTo>
                  <a:pt x="567" y="7739"/>
                  <a:pt x="767" y="6805"/>
                  <a:pt x="1101" y="5971"/>
                </a:cubicBezTo>
                <a:lnTo>
                  <a:pt x="2468" y="6238"/>
                </a:lnTo>
                <a:cubicBezTo>
                  <a:pt x="2491" y="6244"/>
                  <a:pt x="2514" y="6247"/>
                  <a:pt x="2537" y="6247"/>
                </a:cubicBezTo>
                <a:cubicBezTo>
                  <a:pt x="2645" y="6247"/>
                  <a:pt x="2741" y="6182"/>
                  <a:pt x="2769" y="6071"/>
                </a:cubicBezTo>
                <a:cubicBezTo>
                  <a:pt x="3102" y="5404"/>
                  <a:pt x="3503" y="4804"/>
                  <a:pt x="4036" y="4270"/>
                </a:cubicBezTo>
                <a:cubicBezTo>
                  <a:pt x="4103" y="4170"/>
                  <a:pt x="4136" y="4037"/>
                  <a:pt x="4070" y="3936"/>
                </a:cubicBezTo>
                <a:lnTo>
                  <a:pt x="3302" y="2769"/>
                </a:lnTo>
                <a:cubicBezTo>
                  <a:pt x="3636" y="2435"/>
                  <a:pt x="4003" y="2169"/>
                  <a:pt x="4403" y="1902"/>
                </a:cubicBezTo>
                <a:cubicBezTo>
                  <a:pt x="4770" y="1668"/>
                  <a:pt x="5170" y="1435"/>
                  <a:pt x="5604" y="1268"/>
                </a:cubicBezTo>
                <a:lnTo>
                  <a:pt x="6371" y="2435"/>
                </a:lnTo>
                <a:cubicBezTo>
                  <a:pt x="6421" y="2510"/>
                  <a:pt x="6509" y="2548"/>
                  <a:pt x="6606" y="2548"/>
                </a:cubicBezTo>
                <a:cubicBezTo>
                  <a:pt x="6638" y="2548"/>
                  <a:pt x="6671" y="2544"/>
                  <a:pt x="6705" y="2535"/>
                </a:cubicBezTo>
                <a:cubicBezTo>
                  <a:pt x="7372" y="2269"/>
                  <a:pt x="8139" y="2135"/>
                  <a:pt x="8873" y="2102"/>
                </a:cubicBezTo>
                <a:cubicBezTo>
                  <a:pt x="9006" y="2102"/>
                  <a:pt x="9107" y="2035"/>
                  <a:pt x="9107" y="1902"/>
                </a:cubicBezTo>
                <a:lnTo>
                  <a:pt x="9407" y="567"/>
                </a:lnTo>
                <a:close/>
                <a:moveTo>
                  <a:pt x="9407" y="0"/>
                </a:moveTo>
                <a:cubicBezTo>
                  <a:pt x="9173" y="0"/>
                  <a:pt x="8940" y="167"/>
                  <a:pt x="8873" y="434"/>
                </a:cubicBezTo>
                <a:lnTo>
                  <a:pt x="8640" y="1601"/>
                </a:lnTo>
                <a:cubicBezTo>
                  <a:pt x="7972" y="1635"/>
                  <a:pt x="7339" y="1768"/>
                  <a:pt x="6705" y="1968"/>
                </a:cubicBezTo>
                <a:lnTo>
                  <a:pt x="6071" y="968"/>
                </a:lnTo>
                <a:cubicBezTo>
                  <a:pt x="5978" y="804"/>
                  <a:pt x="5802" y="722"/>
                  <a:pt x="5626" y="722"/>
                </a:cubicBezTo>
                <a:cubicBezTo>
                  <a:pt x="5550" y="722"/>
                  <a:pt x="5474" y="738"/>
                  <a:pt x="5404" y="768"/>
                </a:cubicBezTo>
                <a:cubicBezTo>
                  <a:pt x="4970" y="968"/>
                  <a:pt x="4537" y="1201"/>
                  <a:pt x="4103" y="1468"/>
                </a:cubicBezTo>
                <a:cubicBezTo>
                  <a:pt x="3703" y="1735"/>
                  <a:pt x="3302" y="2035"/>
                  <a:pt x="2935" y="2369"/>
                </a:cubicBezTo>
                <a:cubicBezTo>
                  <a:pt x="2735" y="2535"/>
                  <a:pt x="2702" y="2836"/>
                  <a:pt x="2869" y="3036"/>
                </a:cubicBezTo>
                <a:lnTo>
                  <a:pt x="3503" y="4037"/>
                </a:lnTo>
                <a:cubicBezTo>
                  <a:pt x="3069" y="4537"/>
                  <a:pt x="2702" y="5071"/>
                  <a:pt x="2402" y="5671"/>
                </a:cubicBezTo>
                <a:lnTo>
                  <a:pt x="1234" y="5404"/>
                </a:lnTo>
                <a:cubicBezTo>
                  <a:pt x="1207" y="5401"/>
                  <a:pt x="1180" y="5399"/>
                  <a:pt x="1154" y="5399"/>
                </a:cubicBezTo>
                <a:cubicBezTo>
                  <a:pt x="921" y="5399"/>
                  <a:pt x="724" y="5528"/>
                  <a:pt x="634" y="5738"/>
                </a:cubicBezTo>
                <a:cubicBezTo>
                  <a:pt x="267" y="6672"/>
                  <a:pt x="67" y="7639"/>
                  <a:pt x="0" y="8640"/>
                </a:cubicBezTo>
                <a:cubicBezTo>
                  <a:pt x="0" y="8907"/>
                  <a:pt x="167" y="9107"/>
                  <a:pt x="434" y="9174"/>
                </a:cubicBezTo>
                <a:lnTo>
                  <a:pt x="1601" y="9440"/>
                </a:lnTo>
                <a:cubicBezTo>
                  <a:pt x="1635" y="10074"/>
                  <a:pt x="1768" y="10741"/>
                  <a:pt x="1968" y="11342"/>
                </a:cubicBezTo>
                <a:lnTo>
                  <a:pt x="934" y="12009"/>
                </a:lnTo>
                <a:cubicBezTo>
                  <a:pt x="734" y="12142"/>
                  <a:pt x="667" y="12409"/>
                  <a:pt x="767" y="12643"/>
                </a:cubicBezTo>
                <a:cubicBezTo>
                  <a:pt x="934" y="13110"/>
                  <a:pt x="1168" y="13543"/>
                  <a:pt x="1434" y="13944"/>
                </a:cubicBezTo>
                <a:cubicBezTo>
                  <a:pt x="1735" y="14377"/>
                  <a:pt x="2035" y="14744"/>
                  <a:pt x="2368" y="15144"/>
                </a:cubicBezTo>
                <a:cubicBezTo>
                  <a:pt x="2466" y="15242"/>
                  <a:pt x="2597" y="15294"/>
                  <a:pt x="2735" y="15294"/>
                </a:cubicBezTo>
                <a:cubicBezTo>
                  <a:pt x="2835" y="15294"/>
                  <a:pt x="2938" y="15267"/>
                  <a:pt x="3036" y="15211"/>
                </a:cubicBezTo>
                <a:lnTo>
                  <a:pt x="4036" y="14544"/>
                </a:lnTo>
                <a:cubicBezTo>
                  <a:pt x="4537" y="15011"/>
                  <a:pt x="5070" y="15378"/>
                  <a:pt x="5637" y="15678"/>
                </a:cubicBezTo>
                <a:lnTo>
                  <a:pt x="5404" y="16846"/>
                </a:lnTo>
                <a:cubicBezTo>
                  <a:pt x="5337" y="17079"/>
                  <a:pt x="5471" y="17346"/>
                  <a:pt x="5704" y="17446"/>
                </a:cubicBezTo>
                <a:cubicBezTo>
                  <a:pt x="6638" y="17813"/>
                  <a:pt x="7639" y="18013"/>
                  <a:pt x="8640" y="18047"/>
                </a:cubicBezTo>
                <a:cubicBezTo>
                  <a:pt x="8657" y="18049"/>
                  <a:pt x="8674" y="18050"/>
                  <a:pt x="8691" y="18050"/>
                </a:cubicBezTo>
                <a:cubicBezTo>
                  <a:pt x="8907" y="18050"/>
                  <a:pt x="9111" y="17863"/>
                  <a:pt x="9173" y="17646"/>
                </a:cubicBezTo>
                <a:lnTo>
                  <a:pt x="9407" y="16479"/>
                </a:lnTo>
                <a:cubicBezTo>
                  <a:pt x="10074" y="16412"/>
                  <a:pt x="10708" y="16312"/>
                  <a:pt x="11341" y="16112"/>
                </a:cubicBezTo>
                <a:lnTo>
                  <a:pt x="12009" y="17113"/>
                </a:lnTo>
                <a:cubicBezTo>
                  <a:pt x="12106" y="17259"/>
                  <a:pt x="12258" y="17352"/>
                  <a:pt x="12423" y="17352"/>
                </a:cubicBezTo>
                <a:cubicBezTo>
                  <a:pt x="12484" y="17352"/>
                  <a:pt x="12546" y="17340"/>
                  <a:pt x="12609" y="17313"/>
                </a:cubicBezTo>
                <a:cubicBezTo>
                  <a:pt x="12876" y="17213"/>
                  <a:pt x="13109" y="17079"/>
                  <a:pt x="13343" y="16946"/>
                </a:cubicBezTo>
                <a:cubicBezTo>
                  <a:pt x="13576" y="16812"/>
                  <a:pt x="13777" y="16746"/>
                  <a:pt x="13943" y="16612"/>
                </a:cubicBezTo>
                <a:cubicBezTo>
                  <a:pt x="14344" y="16345"/>
                  <a:pt x="14744" y="16045"/>
                  <a:pt x="15111" y="15712"/>
                </a:cubicBezTo>
                <a:cubicBezTo>
                  <a:pt x="15311" y="15511"/>
                  <a:pt x="15344" y="15245"/>
                  <a:pt x="15211" y="15044"/>
                </a:cubicBezTo>
                <a:lnTo>
                  <a:pt x="14544" y="14010"/>
                </a:lnTo>
                <a:cubicBezTo>
                  <a:pt x="14977" y="13543"/>
                  <a:pt x="15344" y="12976"/>
                  <a:pt x="15645" y="12409"/>
                </a:cubicBezTo>
                <a:lnTo>
                  <a:pt x="16845" y="12643"/>
                </a:lnTo>
                <a:cubicBezTo>
                  <a:pt x="16886" y="12654"/>
                  <a:pt x="16928" y="12660"/>
                  <a:pt x="16969" y="12660"/>
                </a:cubicBezTo>
                <a:cubicBezTo>
                  <a:pt x="17166" y="12660"/>
                  <a:pt x="17357" y="12535"/>
                  <a:pt x="17412" y="12342"/>
                </a:cubicBezTo>
                <a:cubicBezTo>
                  <a:pt x="17779" y="11408"/>
                  <a:pt x="18013" y="10408"/>
                  <a:pt x="18046" y="9407"/>
                </a:cubicBezTo>
                <a:cubicBezTo>
                  <a:pt x="18046" y="9174"/>
                  <a:pt x="17879" y="8940"/>
                  <a:pt x="17613" y="8873"/>
                </a:cubicBezTo>
                <a:lnTo>
                  <a:pt x="16445" y="8640"/>
                </a:lnTo>
                <a:cubicBezTo>
                  <a:pt x="16412" y="7973"/>
                  <a:pt x="16312" y="7339"/>
                  <a:pt x="16112" y="6705"/>
                </a:cubicBezTo>
                <a:lnTo>
                  <a:pt x="17112" y="6071"/>
                </a:lnTo>
                <a:cubicBezTo>
                  <a:pt x="17312" y="5938"/>
                  <a:pt x="17412" y="5671"/>
                  <a:pt x="17312" y="5438"/>
                </a:cubicBezTo>
                <a:cubicBezTo>
                  <a:pt x="17112" y="4971"/>
                  <a:pt x="16879" y="4537"/>
                  <a:pt x="16612" y="4103"/>
                </a:cubicBezTo>
                <a:cubicBezTo>
                  <a:pt x="16345" y="3703"/>
                  <a:pt x="16011" y="3303"/>
                  <a:pt x="15678" y="2936"/>
                </a:cubicBezTo>
                <a:cubicBezTo>
                  <a:pt x="15583" y="2822"/>
                  <a:pt x="15456" y="2762"/>
                  <a:pt x="15321" y="2762"/>
                </a:cubicBezTo>
                <a:cubicBezTo>
                  <a:pt x="15219" y="2762"/>
                  <a:pt x="15112" y="2797"/>
                  <a:pt x="15011" y="2869"/>
                </a:cubicBezTo>
                <a:lnTo>
                  <a:pt x="14010" y="3503"/>
                </a:lnTo>
                <a:cubicBezTo>
                  <a:pt x="13543" y="3069"/>
                  <a:pt x="12976" y="2702"/>
                  <a:pt x="12409" y="2402"/>
                </a:cubicBezTo>
                <a:lnTo>
                  <a:pt x="12642" y="1235"/>
                </a:lnTo>
                <a:cubicBezTo>
                  <a:pt x="12709" y="968"/>
                  <a:pt x="12576" y="734"/>
                  <a:pt x="12342" y="634"/>
                </a:cubicBezTo>
                <a:cubicBezTo>
                  <a:pt x="11408" y="267"/>
                  <a:pt x="10407" y="67"/>
                  <a:pt x="940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0"/>
          <p:cNvSpPr/>
          <p:nvPr/>
        </p:nvSpPr>
        <p:spPr>
          <a:xfrm rot="2036805">
            <a:off x="477768" y="399808"/>
            <a:ext cx="474663" cy="663137"/>
          </a:xfrm>
          <a:custGeom>
            <a:avLst/>
            <a:gdLst/>
            <a:ahLst/>
            <a:cxnLst/>
            <a:rect l="l" t="t" r="r" b="b"/>
            <a:pathLst>
              <a:path w="21150" h="29548" extrusionOk="0">
                <a:moveTo>
                  <a:pt x="12910" y="8732"/>
                </a:moveTo>
                <a:cubicBezTo>
                  <a:pt x="13043" y="8732"/>
                  <a:pt x="13177" y="8732"/>
                  <a:pt x="13277" y="8766"/>
                </a:cubicBezTo>
                <a:cubicBezTo>
                  <a:pt x="13944" y="8899"/>
                  <a:pt x="14444" y="9399"/>
                  <a:pt x="14645" y="10033"/>
                </a:cubicBezTo>
                <a:cubicBezTo>
                  <a:pt x="15445" y="12135"/>
                  <a:pt x="14211" y="15971"/>
                  <a:pt x="11909" y="18606"/>
                </a:cubicBezTo>
                <a:cubicBezTo>
                  <a:pt x="10650" y="20045"/>
                  <a:pt x="9309" y="20838"/>
                  <a:pt x="8203" y="20838"/>
                </a:cubicBezTo>
                <a:cubicBezTo>
                  <a:pt x="8079" y="20838"/>
                  <a:pt x="7958" y="20828"/>
                  <a:pt x="7840" y="20808"/>
                </a:cubicBezTo>
                <a:cubicBezTo>
                  <a:pt x="7206" y="20674"/>
                  <a:pt x="6672" y="20207"/>
                  <a:pt x="6505" y="19573"/>
                </a:cubicBezTo>
                <a:cubicBezTo>
                  <a:pt x="5671" y="17472"/>
                  <a:pt x="6906" y="13602"/>
                  <a:pt x="9207" y="11001"/>
                </a:cubicBezTo>
                <a:cubicBezTo>
                  <a:pt x="10475" y="9566"/>
                  <a:pt x="11843" y="8732"/>
                  <a:pt x="12910" y="8732"/>
                </a:cubicBezTo>
                <a:close/>
                <a:moveTo>
                  <a:pt x="12946" y="8295"/>
                </a:moveTo>
                <a:cubicBezTo>
                  <a:pt x="11720" y="8295"/>
                  <a:pt x="10247" y="9152"/>
                  <a:pt x="8907" y="10700"/>
                </a:cubicBezTo>
                <a:cubicBezTo>
                  <a:pt x="6505" y="13402"/>
                  <a:pt x="5238" y="17472"/>
                  <a:pt x="6105" y="19707"/>
                </a:cubicBezTo>
                <a:cubicBezTo>
                  <a:pt x="6339" y="20474"/>
                  <a:pt x="6972" y="21074"/>
                  <a:pt x="7773" y="21208"/>
                </a:cubicBezTo>
                <a:cubicBezTo>
                  <a:pt x="7906" y="21241"/>
                  <a:pt x="8073" y="21241"/>
                  <a:pt x="8207" y="21241"/>
                </a:cubicBezTo>
                <a:cubicBezTo>
                  <a:pt x="9441" y="21241"/>
                  <a:pt x="10909" y="20374"/>
                  <a:pt x="12243" y="18873"/>
                </a:cubicBezTo>
                <a:cubicBezTo>
                  <a:pt x="14611" y="16138"/>
                  <a:pt x="15912" y="12068"/>
                  <a:pt x="15045" y="9833"/>
                </a:cubicBezTo>
                <a:cubicBezTo>
                  <a:pt x="14811" y="9066"/>
                  <a:pt x="14144" y="8499"/>
                  <a:pt x="13377" y="8332"/>
                </a:cubicBezTo>
                <a:cubicBezTo>
                  <a:pt x="13237" y="8307"/>
                  <a:pt x="13094" y="8295"/>
                  <a:pt x="12946" y="8295"/>
                </a:cubicBezTo>
                <a:close/>
                <a:moveTo>
                  <a:pt x="16044" y="413"/>
                </a:moveTo>
                <a:cubicBezTo>
                  <a:pt x="16101" y="413"/>
                  <a:pt x="16165" y="436"/>
                  <a:pt x="16212" y="460"/>
                </a:cubicBezTo>
                <a:cubicBezTo>
                  <a:pt x="16212" y="526"/>
                  <a:pt x="16212" y="593"/>
                  <a:pt x="16212" y="660"/>
                </a:cubicBezTo>
                <a:lnTo>
                  <a:pt x="15478" y="3562"/>
                </a:lnTo>
                <a:cubicBezTo>
                  <a:pt x="15412" y="3996"/>
                  <a:pt x="15612" y="4396"/>
                  <a:pt x="16012" y="4596"/>
                </a:cubicBezTo>
                <a:cubicBezTo>
                  <a:pt x="16146" y="4663"/>
                  <a:pt x="16312" y="4763"/>
                  <a:pt x="16446" y="4863"/>
                </a:cubicBezTo>
                <a:cubicBezTo>
                  <a:pt x="16592" y="4956"/>
                  <a:pt x="16759" y="5001"/>
                  <a:pt x="16926" y="5001"/>
                </a:cubicBezTo>
                <a:cubicBezTo>
                  <a:pt x="17179" y="5001"/>
                  <a:pt x="17432" y="4897"/>
                  <a:pt x="17613" y="4696"/>
                </a:cubicBezTo>
                <a:lnTo>
                  <a:pt x="19581" y="2761"/>
                </a:lnTo>
                <a:cubicBezTo>
                  <a:pt x="19681" y="2628"/>
                  <a:pt x="19848" y="2628"/>
                  <a:pt x="19848" y="2628"/>
                </a:cubicBezTo>
                <a:cubicBezTo>
                  <a:pt x="19848" y="2628"/>
                  <a:pt x="19882" y="2628"/>
                  <a:pt x="19915" y="2695"/>
                </a:cubicBezTo>
                <a:lnTo>
                  <a:pt x="20582" y="4496"/>
                </a:lnTo>
                <a:cubicBezTo>
                  <a:pt x="20649" y="4763"/>
                  <a:pt x="20582" y="5096"/>
                  <a:pt x="20382" y="5330"/>
                </a:cubicBezTo>
                <a:lnTo>
                  <a:pt x="18514" y="7765"/>
                </a:lnTo>
                <a:cubicBezTo>
                  <a:pt x="18247" y="8132"/>
                  <a:pt x="18080" y="8566"/>
                  <a:pt x="18080" y="8999"/>
                </a:cubicBezTo>
                <a:cubicBezTo>
                  <a:pt x="18114" y="9466"/>
                  <a:pt x="18080" y="9967"/>
                  <a:pt x="18047" y="10434"/>
                </a:cubicBezTo>
                <a:cubicBezTo>
                  <a:pt x="18014" y="10634"/>
                  <a:pt x="18080" y="10834"/>
                  <a:pt x="18247" y="11001"/>
                </a:cubicBezTo>
                <a:cubicBezTo>
                  <a:pt x="18381" y="11167"/>
                  <a:pt x="18581" y="11234"/>
                  <a:pt x="18814" y="11234"/>
                </a:cubicBezTo>
                <a:lnTo>
                  <a:pt x="20148" y="11234"/>
                </a:lnTo>
                <a:cubicBezTo>
                  <a:pt x="20315" y="11234"/>
                  <a:pt x="20449" y="11401"/>
                  <a:pt x="20382" y="11568"/>
                </a:cubicBezTo>
                <a:lnTo>
                  <a:pt x="19348" y="14870"/>
                </a:lnTo>
                <a:cubicBezTo>
                  <a:pt x="19181" y="15170"/>
                  <a:pt x="18948" y="15404"/>
                  <a:pt x="18647" y="15504"/>
                </a:cubicBezTo>
                <a:lnTo>
                  <a:pt x="17080" y="15971"/>
                </a:lnTo>
                <a:cubicBezTo>
                  <a:pt x="16613" y="16138"/>
                  <a:pt x="16246" y="16438"/>
                  <a:pt x="16012" y="16871"/>
                </a:cubicBezTo>
                <a:cubicBezTo>
                  <a:pt x="15712" y="17439"/>
                  <a:pt x="15412" y="18006"/>
                  <a:pt x="15078" y="18539"/>
                </a:cubicBezTo>
                <a:cubicBezTo>
                  <a:pt x="14845" y="18906"/>
                  <a:pt x="14778" y="19340"/>
                  <a:pt x="14845" y="19774"/>
                </a:cubicBezTo>
                <a:lnTo>
                  <a:pt x="15278" y="21708"/>
                </a:lnTo>
                <a:cubicBezTo>
                  <a:pt x="15278" y="22008"/>
                  <a:pt x="15178" y="22309"/>
                  <a:pt x="14978" y="22542"/>
                </a:cubicBezTo>
                <a:lnTo>
                  <a:pt x="12810" y="25011"/>
                </a:lnTo>
                <a:cubicBezTo>
                  <a:pt x="12743" y="25111"/>
                  <a:pt x="12643" y="25177"/>
                  <a:pt x="12543" y="25177"/>
                </a:cubicBezTo>
                <a:cubicBezTo>
                  <a:pt x="12510" y="25177"/>
                  <a:pt x="12476" y="25144"/>
                  <a:pt x="12443" y="25111"/>
                </a:cubicBezTo>
                <a:lnTo>
                  <a:pt x="11676" y="23776"/>
                </a:lnTo>
                <a:cubicBezTo>
                  <a:pt x="11576" y="23610"/>
                  <a:pt x="11409" y="23510"/>
                  <a:pt x="11242" y="23476"/>
                </a:cubicBezTo>
                <a:cubicBezTo>
                  <a:pt x="11203" y="23471"/>
                  <a:pt x="11163" y="23468"/>
                  <a:pt x="11123" y="23468"/>
                </a:cubicBezTo>
                <a:cubicBezTo>
                  <a:pt x="10921" y="23468"/>
                  <a:pt x="10703" y="23537"/>
                  <a:pt x="10508" y="23676"/>
                </a:cubicBezTo>
                <a:cubicBezTo>
                  <a:pt x="10208" y="23876"/>
                  <a:pt x="9908" y="24110"/>
                  <a:pt x="9574" y="24277"/>
                </a:cubicBezTo>
                <a:cubicBezTo>
                  <a:pt x="9174" y="24544"/>
                  <a:pt x="8874" y="24877"/>
                  <a:pt x="8674" y="25311"/>
                </a:cubicBezTo>
                <a:lnTo>
                  <a:pt x="7506" y="28313"/>
                </a:lnTo>
                <a:cubicBezTo>
                  <a:pt x="7373" y="28580"/>
                  <a:pt x="7139" y="28780"/>
                  <a:pt x="6839" y="28847"/>
                </a:cubicBezTo>
                <a:lnTo>
                  <a:pt x="5171" y="29114"/>
                </a:lnTo>
                <a:cubicBezTo>
                  <a:pt x="5142" y="29123"/>
                  <a:pt x="5115" y="29127"/>
                  <a:pt x="5091" y="29127"/>
                </a:cubicBezTo>
                <a:cubicBezTo>
                  <a:pt x="5032" y="29127"/>
                  <a:pt x="4985" y="29104"/>
                  <a:pt x="4938" y="29080"/>
                </a:cubicBezTo>
                <a:cubicBezTo>
                  <a:pt x="4904" y="29014"/>
                  <a:pt x="4904" y="28947"/>
                  <a:pt x="4938" y="28913"/>
                </a:cubicBezTo>
                <a:lnTo>
                  <a:pt x="5638" y="25978"/>
                </a:lnTo>
                <a:cubicBezTo>
                  <a:pt x="5738" y="25578"/>
                  <a:pt x="5538" y="25144"/>
                  <a:pt x="5138" y="24944"/>
                </a:cubicBezTo>
                <a:cubicBezTo>
                  <a:pt x="4971" y="24877"/>
                  <a:pt x="4838" y="24777"/>
                  <a:pt x="4671" y="24677"/>
                </a:cubicBezTo>
                <a:cubicBezTo>
                  <a:pt x="4537" y="24577"/>
                  <a:pt x="4371" y="24544"/>
                  <a:pt x="4237" y="24544"/>
                </a:cubicBezTo>
                <a:cubicBezTo>
                  <a:pt x="3937" y="24544"/>
                  <a:pt x="3703" y="24644"/>
                  <a:pt x="3503" y="24844"/>
                </a:cubicBezTo>
                <a:lnTo>
                  <a:pt x="1535" y="26812"/>
                </a:lnTo>
                <a:cubicBezTo>
                  <a:pt x="1435" y="26912"/>
                  <a:pt x="1302" y="26945"/>
                  <a:pt x="1302" y="26945"/>
                </a:cubicBezTo>
                <a:cubicBezTo>
                  <a:pt x="1268" y="26945"/>
                  <a:pt x="1235" y="26912"/>
                  <a:pt x="1235" y="26879"/>
                </a:cubicBezTo>
                <a:lnTo>
                  <a:pt x="534" y="25044"/>
                </a:lnTo>
                <a:cubicBezTo>
                  <a:pt x="468" y="24744"/>
                  <a:pt x="534" y="24444"/>
                  <a:pt x="735" y="24210"/>
                </a:cubicBezTo>
                <a:lnTo>
                  <a:pt x="2603" y="21775"/>
                </a:lnTo>
                <a:cubicBezTo>
                  <a:pt x="2869" y="21408"/>
                  <a:pt x="3036" y="20974"/>
                  <a:pt x="3036" y="20507"/>
                </a:cubicBezTo>
                <a:cubicBezTo>
                  <a:pt x="3036" y="20040"/>
                  <a:pt x="3036" y="19573"/>
                  <a:pt x="3103" y="19106"/>
                </a:cubicBezTo>
                <a:cubicBezTo>
                  <a:pt x="3136" y="18906"/>
                  <a:pt x="3070" y="18706"/>
                  <a:pt x="2903" y="18539"/>
                </a:cubicBezTo>
                <a:cubicBezTo>
                  <a:pt x="2769" y="18373"/>
                  <a:pt x="2569" y="18306"/>
                  <a:pt x="2336" y="18306"/>
                </a:cubicBezTo>
                <a:lnTo>
                  <a:pt x="1001" y="18306"/>
                </a:lnTo>
                <a:cubicBezTo>
                  <a:pt x="935" y="18306"/>
                  <a:pt x="868" y="18272"/>
                  <a:pt x="801" y="18206"/>
                </a:cubicBezTo>
                <a:cubicBezTo>
                  <a:pt x="768" y="18139"/>
                  <a:pt x="768" y="18072"/>
                  <a:pt x="768" y="17972"/>
                </a:cubicBezTo>
                <a:lnTo>
                  <a:pt x="1835" y="14670"/>
                </a:lnTo>
                <a:cubicBezTo>
                  <a:pt x="1935" y="14370"/>
                  <a:pt x="2202" y="14170"/>
                  <a:pt x="2503" y="14036"/>
                </a:cubicBezTo>
                <a:lnTo>
                  <a:pt x="4070" y="13569"/>
                </a:lnTo>
                <a:cubicBezTo>
                  <a:pt x="4504" y="13402"/>
                  <a:pt x="4904" y="13102"/>
                  <a:pt x="5138" y="12702"/>
                </a:cubicBezTo>
                <a:cubicBezTo>
                  <a:pt x="5405" y="12101"/>
                  <a:pt x="5738" y="11534"/>
                  <a:pt x="6038" y="11034"/>
                </a:cubicBezTo>
                <a:cubicBezTo>
                  <a:pt x="6272" y="10634"/>
                  <a:pt x="6372" y="10200"/>
                  <a:pt x="6305" y="9766"/>
                </a:cubicBezTo>
                <a:lnTo>
                  <a:pt x="5838" y="7865"/>
                </a:lnTo>
                <a:cubicBezTo>
                  <a:pt x="5805" y="7565"/>
                  <a:pt x="5905" y="7231"/>
                  <a:pt x="6105" y="7031"/>
                </a:cubicBezTo>
                <a:lnTo>
                  <a:pt x="8273" y="4529"/>
                </a:lnTo>
                <a:cubicBezTo>
                  <a:pt x="8340" y="4463"/>
                  <a:pt x="8440" y="4396"/>
                  <a:pt x="8574" y="4396"/>
                </a:cubicBezTo>
                <a:cubicBezTo>
                  <a:pt x="8574" y="4396"/>
                  <a:pt x="8607" y="4396"/>
                  <a:pt x="8640" y="4463"/>
                </a:cubicBezTo>
                <a:lnTo>
                  <a:pt x="9441" y="5797"/>
                </a:lnTo>
                <a:cubicBezTo>
                  <a:pt x="9508" y="5964"/>
                  <a:pt x="9674" y="6064"/>
                  <a:pt x="9841" y="6097"/>
                </a:cubicBezTo>
                <a:cubicBezTo>
                  <a:pt x="9886" y="6103"/>
                  <a:pt x="9930" y="6105"/>
                  <a:pt x="9974" y="6105"/>
                </a:cubicBezTo>
                <a:cubicBezTo>
                  <a:pt x="10195" y="6105"/>
                  <a:pt x="10408" y="6036"/>
                  <a:pt x="10575" y="5897"/>
                </a:cubicBezTo>
                <a:cubicBezTo>
                  <a:pt x="10875" y="5663"/>
                  <a:pt x="11209" y="5463"/>
                  <a:pt x="11542" y="5263"/>
                </a:cubicBezTo>
                <a:cubicBezTo>
                  <a:pt x="11943" y="5030"/>
                  <a:pt x="12276" y="4663"/>
                  <a:pt x="12476" y="4229"/>
                </a:cubicBezTo>
                <a:lnTo>
                  <a:pt x="13610" y="1227"/>
                </a:lnTo>
                <a:cubicBezTo>
                  <a:pt x="13744" y="960"/>
                  <a:pt x="14011" y="760"/>
                  <a:pt x="14311" y="693"/>
                </a:cubicBezTo>
                <a:lnTo>
                  <a:pt x="15979" y="426"/>
                </a:lnTo>
                <a:cubicBezTo>
                  <a:pt x="15998" y="417"/>
                  <a:pt x="16021" y="413"/>
                  <a:pt x="16044" y="413"/>
                </a:cubicBezTo>
                <a:close/>
                <a:moveTo>
                  <a:pt x="16059" y="1"/>
                </a:moveTo>
                <a:cubicBezTo>
                  <a:pt x="15999" y="1"/>
                  <a:pt x="15939" y="9"/>
                  <a:pt x="15879" y="26"/>
                </a:cubicBezTo>
                <a:lnTo>
                  <a:pt x="14211" y="293"/>
                </a:lnTo>
                <a:cubicBezTo>
                  <a:pt x="13744" y="360"/>
                  <a:pt x="13377" y="693"/>
                  <a:pt x="13177" y="1127"/>
                </a:cubicBezTo>
                <a:lnTo>
                  <a:pt x="12043" y="4129"/>
                </a:lnTo>
                <a:cubicBezTo>
                  <a:pt x="11876" y="4429"/>
                  <a:pt x="11609" y="4729"/>
                  <a:pt x="11309" y="4930"/>
                </a:cubicBezTo>
                <a:cubicBezTo>
                  <a:pt x="10975" y="5096"/>
                  <a:pt x="10642" y="5330"/>
                  <a:pt x="10341" y="5563"/>
                </a:cubicBezTo>
                <a:cubicBezTo>
                  <a:pt x="10260" y="5618"/>
                  <a:pt x="10134" y="5672"/>
                  <a:pt x="10017" y="5672"/>
                </a:cubicBezTo>
                <a:cubicBezTo>
                  <a:pt x="9991" y="5672"/>
                  <a:pt x="9966" y="5670"/>
                  <a:pt x="9941" y="5663"/>
                </a:cubicBezTo>
                <a:cubicBezTo>
                  <a:pt x="9908" y="5663"/>
                  <a:pt x="9874" y="5630"/>
                  <a:pt x="9841" y="5597"/>
                </a:cubicBezTo>
                <a:lnTo>
                  <a:pt x="9041" y="4229"/>
                </a:lnTo>
                <a:cubicBezTo>
                  <a:pt x="8974" y="4062"/>
                  <a:pt x="8807" y="3962"/>
                  <a:pt x="8640" y="3962"/>
                </a:cubicBezTo>
                <a:cubicBezTo>
                  <a:pt x="8613" y="3959"/>
                  <a:pt x="8586" y="3957"/>
                  <a:pt x="8559" y="3957"/>
                </a:cubicBezTo>
                <a:cubicBezTo>
                  <a:pt x="8326" y="3957"/>
                  <a:pt x="8126" y="4083"/>
                  <a:pt x="8006" y="4262"/>
                </a:cubicBezTo>
                <a:lnTo>
                  <a:pt x="5805" y="6731"/>
                </a:lnTo>
                <a:cubicBezTo>
                  <a:pt x="5505" y="7064"/>
                  <a:pt x="5371" y="7531"/>
                  <a:pt x="5438" y="7965"/>
                </a:cubicBezTo>
                <a:lnTo>
                  <a:pt x="5872" y="9866"/>
                </a:lnTo>
                <a:cubicBezTo>
                  <a:pt x="5905" y="10200"/>
                  <a:pt x="5838" y="10534"/>
                  <a:pt x="5671" y="10800"/>
                </a:cubicBezTo>
                <a:cubicBezTo>
                  <a:pt x="5338" y="11334"/>
                  <a:pt x="5038" y="11901"/>
                  <a:pt x="4737" y="12468"/>
                </a:cubicBezTo>
                <a:cubicBezTo>
                  <a:pt x="4571" y="12769"/>
                  <a:pt x="4270" y="13002"/>
                  <a:pt x="3937" y="13135"/>
                </a:cubicBezTo>
                <a:lnTo>
                  <a:pt x="2369" y="13602"/>
                </a:lnTo>
                <a:cubicBezTo>
                  <a:pt x="1935" y="13769"/>
                  <a:pt x="1569" y="14103"/>
                  <a:pt x="1402" y="14536"/>
                </a:cubicBezTo>
                <a:lnTo>
                  <a:pt x="334" y="17872"/>
                </a:lnTo>
                <a:cubicBezTo>
                  <a:pt x="268" y="18072"/>
                  <a:pt x="301" y="18306"/>
                  <a:pt x="434" y="18473"/>
                </a:cubicBezTo>
                <a:cubicBezTo>
                  <a:pt x="568" y="18639"/>
                  <a:pt x="768" y="18739"/>
                  <a:pt x="1001" y="18739"/>
                </a:cubicBezTo>
                <a:lnTo>
                  <a:pt x="2336" y="18739"/>
                </a:lnTo>
                <a:cubicBezTo>
                  <a:pt x="2436" y="18739"/>
                  <a:pt x="2503" y="18773"/>
                  <a:pt x="2569" y="18840"/>
                </a:cubicBezTo>
                <a:cubicBezTo>
                  <a:pt x="2636" y="18906"/>
                  <a:pt x="2669" y="19006"/>
                  <a:pt x="2669" y="19073"/>
                </a:cubicBezTo>
                <a:cubicBezTo>
                  <a:pt x="2603" y="19573"/>
                  <a:pt x="2603" y="20040"/>
                  <a:pt x="2603" y="20541"/>
                </a:cubicBezTo>
                <a:cubicBezTo>
                  <a:pt x="2569" y="20874"/>
                  <a:pt x="2469" y="21208"/>
                  <a:pt x="2269" y="21475"/>
                </a:cubicBezTo>
                <a:lnTo>
                  <a:pt x="368" y="23910"/>
                </a:lnTo>
                <a:cubicBezTo>
                  <a:pt x="67" y="24277"/>
                  <a:pt x="1" y="24744"/>
                  <a:pt x="101" y="25177"/>
                </a:cubicBezTo>
                <a:lnTo>
                  <a:pt x="835" y="27012"/>
                </a:lnTo>
                <a:cubicBezTo>
                  <a:pt x="868" y="27179"/>
                  <a:pt x="1035" y="27312"/>
                  <a:pt x="1202" y="27346"/>
                </a:cubicBezTo>
                <a:cubicBezTo>
                  <a:pt x="1232" y="27350"/>
                  <a:pt x="1262" y="27352"/>
                  <a:pt x="1293" y="27352"/>
                </a:cubicBezTo>
                <a:cubicBezTo>
                  <a:pt x="1502" y="27352"/>
                  <a:pt x="1723" y="27257"/>
                  <a:pt x="1869" y="27112"/>
                </a:cubicBezTo>
                <a:lnTo>
                  <a:pt x="3837" y="25144"/>
                </a:lnTo>
                <a:cubicBezTo>
                  <a:pt x="3921" y="25038"/>
                  <a:pt x="4059" y="24973"/>
                  <a:pt x="4200" y="24973"/>
                </a:cubicBezTo>
                <a:cubicBezTo>
                  <a:pt x="4281" y="24973"/>
                  <a:pt x="4364" y="24995"/>
                  <a:pt x="4437" y="25044"/>
                </a:cubicBezTo>
                <a:cubicBezTo>
                  <a:pt x="4571" y="25144"/>
                  <a:pt x="4771" y="25244"/>
                  <a:pt x="4938" y="25344"/>
                </a:cubicBezTo>
                <a:cubicBezTo>
                  <a:pt x="5138" y="25444"/>
                  <a:pt x="5238" y="25644"/>
                  <a:pt x="5204" y="25878"/>
                </a:cubicBezTo>
                <a:lnTo>
                  <a:pt x="4504" y="28780"/>
                </a:lnTo>
                <a:cubicBezTo>
                  <a:pt x="4437" y="28980"/>
                  <a:pt x="4504" y="29214"/>
                  <a:pt x="4637" y="29380"/>
                </a:cubicBezTo>
                <a:cubicBezTo>
                  <a:pt x="4771" y="29481"/>
                  <a:pt x="4938" y="29547"/>
                  <a:pt x="5104" y="29547"/>
                </a:cubicBezTo>
                <a:lnTo>
                  <a:pt x="5238" y="29514"/>
                </a:lnTo>
                <a:lnTo>
                  <a:pt x="6906" y="29280"/>
                </a:lnTo>
                <a:cubicBezTo>
                  <a:pt x="7373" y="29180"/>
                  <a:pt x="7773" y="28847"/>
                  <a:pt x="7940" y="28446"/>
                </a:cubicBezTo>
                <a:lnTo>
                  <a:pt x="9107" y="25444"/>
                </a:lnTo>
                <a:cubicBezTo>
                  <a:pt x="9241" y="25111"/>
                  <a:pt x="9508" y="24811"/>
                  <a:pt x="9841" y="24644"/>
                </a:cubicBezTo>
                <a:cubicBezTo>
                  <a:pt x="10141" y="24444"/>
                  <a:pt x="10475" y="24210"/>
                  <a:pt x="10808" y="23977"/>
                </a:cubicBezTo>
                <a:cubicBezTo>
                  <a:pt x="10883" y="23902"/>
                  <a:pt x="10977" y="23864"/>
                  <a:pt x="11076" y="23864"/>
                </a:cubicBezTo>
                <a:cubicBezTo>
                  <a:pt x="11109" y="23864"/>
                  <a:pt x="11142" y="23868"/>
                  <a:pt x="11175" y="23876"/>
                </a:cubicBezTo>
                <a:cubicBezTo>
                  <a:pt x="11242" y="23876"/>
                  <a:pt x="11275" y="23910"/>
                  <a:pt x="11309" y="23943"/>
                </a:cubicBezTo>
                <a:lnTo>
                  <a:pt x="12109" y="25311"/>
                </a:lnTo>
                <a:cubicBezTo>
                  <a:pt x="12176" y="25478"/>
                  <a:pt x="12343" y="25578"/>
                  <a:pt x="12510" y="25611"/>
                </a:cubicBezTo>
                <a:cubicBezTo>
                  <a:pt x="12777" y="25611"/>
                  <a:pt x="13010" y="25478"/>
                  <a:pt x="13143" y="25278"/>
                </a:cubicBezTo>
                <a:lnTo>
                  <a:pt x="15345" y="22809"/>
                </a:lnTo>
                <a:cubicBezTo>
                  <a:pt x="15645" y="22475"/>
                  <a:pt x="15779" y="22008"/>
                  <a:pt x="15712" y="21575"/>
                </a:cubicBezTo>
                <a:lnTo>
                  <a:pt x="15278" y="19673"/>
                </a:lnTo>
                <a:cubicBezTo>
                  <a:pt x="15245" y="19340"/>
                  <a:pt x="15312" y="19006"/>
                  <a:pt x="15478" y="18739"/>
                </a:cubicBezTo>
                <a:cubicBezTo>
                  <a:pt x="15812" y="18206"/>
                  <a:pt x="16112" y="17639"/>
                  <a:pt x="16412" y="17072"/>
                </a:cubicBezTo>
                <a:cubicBezTo>
                  <a:pt x="16579" y="16771"/>
                  <a:pt x="16879" y="16538"/>
                  <a:pt x="17213" y="16404"/>
                </a:cubicBezTo>
                <a:lnTo>
                  <a:pt x="18781" y="15937"/>
                </a:lnTo>
                <a:cubicBezTo>
                  <a:pt x="19214" y="15771"/>
                  <a:pt x="19581" y="15437"/>
                  <a:pt x="19748" y="15003"/>
                </a:cubicBezTo>
                <a:lnTo>
                  <a:pt x="20782" y="11668"/>
                </a:lnTo>
                <a:cubicBezTo>
                  <a:pt x="20911" y="11249"/>
                  <a:pt x="20604" y="10799"/>
                  <a:pt x="20162" y="10799"/>
                </a:cubicBezTo>
                <a:cubicBezTo>
                  <a:pt x="20147" y="10799"/>
                  <a:pt x="20131" y="10799"/>
                  <a:pt x="20115" y="10800"/>
                </a:cubicBezTo>
                <a:lnTo>
                  <a:pt x="18814" y="10800"/>
                </a:lnTo>
                <a:cubicBezTo>
                  <a:pt x="18714" y="10800"/>
                  <a:pt x="18614" y="10767"/>
                  <a:pt x="18547" y="10700"/>
                </a:cubicBezTo>
                <a:cubicBezTo>
                  <a:pt x="18481" y="10634"/>
                  <a:pt x="18447" y="10534"/>
                  <a:pt x="18481" y="10467"/>
                </a:cubicBezTo>
                <a:cubicBezTo>
                  <a:pt x="18514" y="9967"/>
                  <a:pt x="18547" y="9500"/>
                  <a:pt x="18547" y="8999"/>
                </a:cubicBezTo>
                <a:cubicBezTo>
                  <a:pt x="18547" y="8666"/>
                  <a:pt x="18681" y="8332"/>
                  <a:pt x="18881" y="8032"/>
                </a:cubicBezTo>
                <a:lnTo>
                  <a:pt x="20782" y="5630"/>
                </a:lnTo>
                <a:cubicBezTo>
                  <a:pt x="21049" y="5297"/>
                  <a:pt x="21149" y="4830"/>
                  <a:pt x="21016" y="4396"/>
                </a:cubicBezTo>
                <a:lnTo>
                  <a:pt x="20315" y="2528"/>
                </a:lnTo>
                <a:cubicBezTo>
                  <a:pt x="20249" y="2361"/>
                  <a:pt x="20115" y="2228"/>
                  <a:pt x="19948" y="2194"/>
                </a:cubicBezTo>
                <a:cubicBezTo>
                  <a:pt x="19914" y="2190"/>
                  <a:pt x="19881" y="2188"/>
                  <a:pt x="19848" y="2188"/>
                </a:cubicBezTo>
                <a:cubicBezTo>
                  <a:pt x="19623" y="2188"/>
                  <a:pt x="19427" y="2286"/>
                  <a:pt x="19281" y="2461"/>
                </a:cubicBezTo>
                <a:lnTo>
                  <a:pt x="17313" y="4396"/>
                </a:lnTo>
                <a:cubicBezTo>
                  <a:pt x="17228" y="4524"/>
                  <a:pt x="17087" y="4584"/>
                  <a:pt x="16945" y="4584"/>
                </a:cubicBezTo>
                <a:cubicBezTo>
                  <a:pt x="16865" y="4584"/>
                  <a:pt x="16784" y="4565"/>
                  <a:pt x="16713" y="4529"/>
                </a:cubicBezTo>
                <a:cubicBezTo>
                  <a:pt x="16546" y="4396"/>
                  <a:pt x="16379" y="4296"/>
                  <a:pt x="16179" y="4229"/>
                </a:cubicBezTo>
                <a:cubicBezTo>
                  <a:pt x="15979" y="4129"/>
                  <a:pt x="15879" y="3896"/>
                  <a:pt x="15912" y="3695"/>
                </a:cubicBezTo>
                <a:lnTo>
                  <a:pt x="16646" y="760"/>
                </a:lnTo>
                <a:cubicBezTo>
                  <a:pt x="16679" y="560"/>
                  <a:pt x="16646" y="360"/>
                  <a:pt x="16513" y="193"/>
                </a:cubicBezTo>
                <a:cubicBezTo>
                  <a:pt x="16389" y="69"/>
                  <a:pt x="16228" y="1"/>
                  <a:pt x="1605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0"/>
          <p:cNvSpPr/>
          <p:nvPr/>
        </p:nvSpPr>
        <p:spPr>
          <a:xfrm>
            <a:off x="7933927" y="340374"/>
            <a:ext cx="490066" cy="490265"/>
          </a:xfrm>
          <a:custGeom>
            <a:avLst/>
            <a:gdLst/>
            <a:ahLst/>
            <a:cxnLst/>
            <a:rect l="l" t="t" r="r" b="b"/>
            <a:pathLst>
              <a:path w="18047" h="18051" extrusionOk="0">
                <a:moveTo>
                  <a:pt x="9019" y="5167"/>
                </a:moveTo>
                <a:cubicBezTo>
                  <a:pt x="9795" y="5167"/>
                  <a:pt x="10570" y="5412"/>
                  <a:pt x="11208" y="5871"/>
                </a:cubicBezTo>
                <a:cubicBezTo>
                  <a:pt x="13977" y="7839"/>
                  <a:pt x="13076" y="12176"/>
                  <a:pt x="9740" y="12809"/>
                </a:cubicBezTo>
                <a:cubicBezTo>
                  <a:pt x="9474" y="12870"/>
                  <a:pt x="9206" y="12899"/>
                  <a:pt x="8941" y="12899"/>
                </a:cubicBezTo>
                <a:cubicBezTo>
                  <a:pt x="8173" y="12899"/>
                  <a:pt x="7424" y="12655"/>
                  <a:pt x="6805" y="12209"/>
                </a:cubicBezTo>
                <a:cubicBezTo>
                  <a:pt x="5571" y="11308"/>
                  <a:pt x="4970" y="9741"/>
                  <a:pt x="5270" y="8240"/>
                </a:cubicBezTo>
                <a:cubicBezTo>
                  <a:pt x="5504" y="7139"/>
                  <a:pt x="6204" y="6205"/>
                  <a:pt x="7205" y="5671"/>
                </a:cubicBezTo>
                <a:cubicBezTo>
                  <a:pt x="7372" y="5571"/>
                  <a:pt x="7505" y="5504"/>
                  <a:pt x="7672" y="5438"/>
                </a:cubicBezTo>
                <a:cubicBezTo>
                  <a:pt x="7872" y="5371"/>
                  <a:pt x="8072" y="5304"/>
                  <a:pt x="8306" y="5237"/>
                </a:cubicBezTo>
                <a:cubicBezTo>
                  <a:pt x="8541" y="5190"/>
                  <a:pt x="8780" y="5167"/>
                  <a:pt x="9019" y="5167"/>
                </a:cubicBezTo>
                <a:close/>
                <a:moveTo>
                  <a:pt x="9077" y="4635"/>
                </a:moveTo>
                <a:cubicBezTo>
                  <a:pt x="8775" y="4635"/>
                  <a:pt x="8472" y="4669"/>
                  <a:pt x="8173" y="4737"/>
                </a:cubicBezTo>
                <a:cubicBezTo>
                  <a:pt x="6471" y="5071"/>
                  <a:pt x="5104" y="6405"/>
                  <a:pt x="4737" y="8139"/>
                </a:cubicBezTo>
                <a:cubicBezTo>
                  <a:pt x="4370" y="9841"/>
                  <a:pt x="5070" y="11609"/>
                  <a:pt x="6505" y="12643"/>
                </a:cubicBezTo>
                <a:cubicBezTo>
                  <a:pt x="7224" y="13164"/>
                  <a:pt x="8091" y="13445"/>
                  <a:pt x="8969" y="13445"/>
                </a:cubicBezTo>
                <a:cubicBezTo>
                  <a:pt x="9271" y="13445"/>
                  <a:pt x="9575" y="13412"/>
                  <a:pt x="9874" y="13343"/>
                </a:cubicBezTo>
                <a:cubicBezTo>
                  <a:pt x="10107" y="13276"/>
                  <a:pt x="10341" y="13210"/>
                  <a:pt x="10574" y="13143"/>
                </a:cubicBezTo>
                <a:cubicBezTo>
                  <a:pt x="10741" y="13043"/>
                  <a:pt x="10941" y="12976"/>
                  <a:pt x="11108" y="12876"/>
                </a:cubicBezTo>
                <a:cubicBezTo>
                  <a:pt x="13977" y="11342"/>
                  <a:pt x="14210" y="7306"/>
                  <a:pt x="11542" y="5438"/>
                </a:cubicBezTo>
                <a:cubicBezTo>
                  <a:pt x="10822" y="4916"/>
                  <a:pt x="9955" y="4635"/>
                  <a:pt x="9077" y="4635"/>
                </a:cubicBezTo>
                <a:close/>
                <a:moveTo>
                  <a:pt x="9407" y="567"/>
                </a:moveTo>
                <a:cubicBezTo>
                  <a:pt x="10341" y="601"/>
                  <a:pt x="11241" y="768"/>
                  <a:pt x="12109" y="1134"/>
                </a:cubicBezTo>
                <a:lnTo>
                  <a:pt x="11842" y="2502"/>
                </a:lnTo>
                <a:cubicBezTo>
                  <a:pt x="11808" y="2602"/>
                  <a:pt x="11875" y="2736"/>
                  <a:pt x="11975" y="2802"/>
                </a:cubicBezTo>
                <a:cubicBezTo>
                  <a:pt x="12642" y="3103"/>
                  <a:pt x="13276" y="3536"/>
                  <a:pt x="13810" y="4037"/>
                </a:cubicBezTo>
                <a:cubicBezTo>
                  <a:pt x="13852" y="4100"/>
                  <a:pt x="13921" y="4123"/>
                  <a:pt x="13992" y="4123"/>
                </a:cubicBezTo>
                <a:cubicBezTo>
                  <a:pt x="14032" y="4123"/>
                  <a:pt x="14073" y="4115"/>
                  <a:pt x="14110" y="4103"/>
                </a:cubicBezTo>
                <a:lnTo>
                  <a:pt x="15278" y="3336"/>
                </a:lnTo>
                <a:cubicBezTo>
                  <a:pt x="15611" y="3670"/>
                  <a:pt x="15878" y="4037"/>
                  <a:pt x="16145" y="4437"/>
                </a:cubicBezTo>
                <a:cubicBezTo>
                  <a:pt x="16378" y="4804"/>
                  <a:pt x="16612" y="5204"/>
                  <a:pt x="16779" y="5638"/>
                </a:cubicBezTo>
                <a:lnTo>
                  <a:pt x="15611" y="6405"/>
                </a:lnTo>
                <a:cubicBezTo>
                  <a:pt x="15511" y="6472"/>
                  <a:pt x="15478" y="6605"/>
                  <a:pt x="15511" y="6705"/>
                </a:cubicBezTo>
                <a:cubicBezTo>
                  <a:pt x="15778" y="7406"/>
                  <a:pt x="15911" y="8139"/>
                  <a:pt x="15945" y="8907"/>
                </a:cubicBezTo>
                <a:cubicBezTo>
                  <a:pt x="15945" y="9007"/>
                  <a:pt x="16011" y="9107"/>
                  <a:pt x="16145" y="9140"/>
                </a:cubicBezTo>
                <a:lnTo>
                  <a:pt x="17513" y="9440"/>
                </a:lnTo>
                <a:cubicBezTo>
                  <a:pt x="17479" y="10341"/>
                  <a:pt x="17279" y="11275"/>
                  <a:pt x="16945" y="12109"/>
                </a:cubicBezTo>
                <a:lnTo>
                  <a:pt x="15578" y="11842"/>
                </a:lnTo>
                <a:lnTo>
                  <a:pt x="15411" y="11842"/>
                </a:lnTo>
                <a:cubicBezTo>
                  <a:pt x="15344" y="11875"/>
                  <a:pt x="15311" y="11909"/>
                  <a:pt x="15278" y="11976"/>
                </a:cubicBezTo>
                <a:cubicBezTo>
                  <a:pt x="14944" y="12643"/>
                  <a:pt x="14544" y="13276"/>
                  <a:pt x="14010" y="13810"/>
                </a:cubicBezTo>
                <a:cubicBezTo>
                  <a:pt x="13943" y="13877"/>
                  <a:pt x="13910" y="14044"/>
                  <a:pt x="14010" y="14144"/>
                </a:cubicBezTo>
                <a:lnTo>
                  <a:pt x="14744" y="15311"/>
                </a:lnTo>
                <a:cubicBezTo>
                  <a:pt x="14410" y="15611"/>
                  <a:pt x="14043" y="15912"/>
                  <a:pt x="13676" y="16145"/>
                </a:cubicBezTo>
                <a:cubicBezTo>
                  <a:pt x="13276" y="16412"/>
                  <a:pt x="12876" y="16612"/>
                  <a:pt x="12442" y="16812"/>
                </a:cubicBezTo>
                <a:lnTo>
                  <a:pt x="11675" y="15645"/>
                </a:lnTo>
                <a:cubicBezTo>
                  <a:pt x="11624" y="15543"/>
                  <a:pt x="11534" y="15499"/>
                  <a:pt x="11435" y="15499"/>
                </a:cubicBezTo>
                <a:cubicBezTo>
                  <a:pt x="11404" y="15499"/>
                  <a:pt x="11373" y="15504"/>
                  <a:pt x="11341" y="15511"/>
                </a:cubicBezTo>
                <a:cubicBezTo>
                  <a:pt x="10641" y="15778"/>
                  <a:pt x="9907" y="15912"/>
                  <a:pt x="9173" y="15945"/>
                </a:cubicBezTo>
                <a:cubicBezTo>
                  <a:pt x="9040" y="15945"/>
                  <a:pt x="8940" y="16012"/>
                  <a:pt x="8906" y="16145"/>
                </a:cubicBezTo>
                <a:lnTo>
                  <a:pt x="8640" y="17479"/>
                </a:lnTo>
                <a:cubicBezTo>
                  <a:pt x="7706" y="17479"/>
                  <a:pt x="6805" y="17279"/>
                  <a:pt x="5938" y="16946"/>
                </a:cubicBezTo>
                <a:lnTo>
                  <a:pt x="6238" y="15578"/>
                </a:lnTo>
                <a:cubicBezTo>
                  <a:pt x="6238" y="15445"/>
                  <a:pt x="6171" y="15311"/>
                  <a:pt x="6071" y="15278"/>
                </a:cubicBezTo>
                <a:cubicBezTo>
                  <a:pt x="5404" y="14944"/>
                  <a:pt x="4770" y="14544"/>
                  <a:pt x="4236" y="14010"/>
                </a:cubicBezTo>
                <a:cubicBezTo>
                  <a:pt x="4195" y="13969"/>
                  <a:pt x="4128" y="13941"/>
                  <a:pt x="4052" y="13941"/>
                </a:cubicBezTo>
                <a:cubicBezTo>
                  <a:pt x="4005" y="13941"/>
                  <a:pt x="3954" y="13952"/>
                  <a:pt x="3903" y="13977"/>
                </a:cubicBezTo>
                <a:lnTo>
                  <a:pt x="2735" y="14744"/>
                </a:lnTo>
                <a:cubicBezTo>
                  <a:pt x="2435" y="14411"/>
                  <a:pt x="2168" y="14044"/>
                  <a:pt x="1901" y="13643"/>
                </a:cubicBezTo>
                <a:cubicBezTo>
                  <a:pt x="1668" y="13276"/>
                  <a:pt x="1434" y="12876"/>
                  <a:pt x="1268" y="12443"/>
                </a:cubicBezTo>
                <a:lnTo>
                  <a:pt x="2435" y="11675"/>
                </a:lnTo>
                <a:cubicBezTo>
                  <a:pt x="2535" y="11609"/>
                  <a:pt x="2569" y="11475"/>
                  <a:pt x="2535" y="11375"/>
                </a:cubicBezTo>
                <a:cubicBezTo>
                  <a:pt x="2268" y="10675"/>
                  <a:pt x="2135" y="9941"/>
                  <a:pt x="2102" y="9207"/>
                </a:cubicBezTo>
                <a:cubicBezTo>
                  <a:pt x="2102" y="9073"/>
                  <a:pt x="2001" y="8973"/>
                  <a:pt x="1901" y="8940"/>
                </a:cubicBezTo>
                <a:lnTo>
                  <a:pt x="534" y="8673"/>
                </a:lnTo>
                <a:cubicBezTo>
                  <a:pt x="567" y="7739"/>
                  <a:pt x="767" y="6805"/>
                  <a:pt x="1101" y="5971"/>
                </a:cubicBezTo>
                <a:lnTo>
                  <a:pt x="2468" y="6238"/>
                </a:lnTo>
                <a:cubicBezTo>
                  <a:pt x="2491" y="6244"/>
                  <a:pt x="2514" y="6247"/>
                  <a:pt x="2537" y="6247"/>
                </a:cubicBezTo>
                <a:cubicBezTo>
                  <a:pt x="2645" y="6247"/>
                  <a:pt x="2741" y="6182"/>
                  <a:pt x="2769" y="6071"/>
                </a:cubicBezTo>
                <a:cubicBezTo>
                  <a:pt x="3102" y="5404"/>
                  <a:pt x="3503" y="4804"/>
                  <a:pt x="4036" y="4270"/>
                </a:cubicBezTo>
                <a:cubicBezTo>
                  <a:pt x="4103" y="4170"/>
                  <a:pt x="4136" y="4037"/>
                  <a:pt x="4070" y="3936"/>
                </a:cubicBezTo>
                <a:lnTo>
                  <a:pt x="3302" y="2769"/>
                </a:lnTo>
                <a:cubicBezTo>
                  <a:pt x="3636" y="2435"/>
                  <a:pt x="4003" y="2169"/>
                  <a:pt x="4403" y="1902"/>
                </a:cubicBezTo>
                <a:cubicBezTo>
                  <a:pt x="4770" y="1668"/>
                  <a:pt x="5170" y="1435"/>
                  <a:pt x="5604" y="1268"/>
                </a:cubicBezTo>
                <a:lnTo>
                  <a:pt x="6371" y="2435"/>
                </a:lnTo>
                <a:cubicBezTo>
                  <a:pt x="6421" y="2510"/>
                  <a:pt x="6509" y="2548"/>
                  <a:pt x="6606" y="2548"/>
                </a:cubicBezTo>
                <a:cubicBezTo>
                  <a:pt x="6638" y="2548"/>
                  <a:pt x="6671" y="2544"/>
                  <a:pt x="6705" y="2535"/>
                </a:cubicBezTo>
                <a:cubicBezTo>
                  <a:pt x="7372" y="2269"/>
                  <a:pt x="8139" y="2135"/>
                  <a:pt x="8873" y="2102"/>
                </a:cubicBezTo>
                <a:cubicBezTo>
                  <a:pt x="9006" y="2102"/>
                  <a:pt x="9107" y="2035"/>
                  <a:pt x="9107" y="1902"/>
                </a:cubicBezTo>
                <a:lnTo>
                  <a:pt x="9407" y="567"/>
                </a:lnTo>
                <a:close/>
                <a:moveTo>
                  <a:pt x="9407" y="0"/>
                </a:moveTo>
                <a:cubicBezTo>
                  <a:pt x="9173" y="0"/>
                  <a:pt x="8940" y="167"/>
                  <a:pt x="8873" y="434"/>
                </a:cubicBezTo>
                <a:lnTo>
                  <a:pt x="8640" y="1601"/>
                </a:lnTo>
                <a:cubicBezTo>
                  <a:pt x="7972" y="1635"/>
                  <a:pt x="7339" y="1768"/>
                  <a:pt x="6705" y="1968"/>
                </a:cubicBezTo>
                <a:lnTo>
                  <a:pt x="6071" y="968"/>
                </a:lnTo>
                <a:cubicBezTo>
                  <a:pt x="5978" y="804"/>
                  <a:pt x="5802" y="722"/>
                  <a:pt x="5626" y="722"/>
                </a:cubicBezTo>
                <a:cubicBezTo>
                  <a:pt x="5550" y="722"/>
                  <a:pt x="5474" y="738"/>
                  <a:pt x="5404" y="768"/>
                </a:cubicBezTo>
                <a:cubicBezTo>
                  <a:pt x="4970" y="968"/>
                  <a:pt x="4537" y="1201"/>
                  <a:pt x="4103" y="1468"/>
                </a:cubicBezTo>
                <a:cubicBezTo>
                  <a:pt x="3703" y="1735"/>
                  <a:pt x="3302" y="2035"/>
                  <a:pt x="2935" y="2369"/>
                </a:cubicBezTo>
                <a:cubicBezTo>
                  <a:pt x="2735" y="2535"/>
                  <a:pt x="2702" y="2836"/>
                  <a:pt x="2869" y="3036"/>
                </a:cubicBezTo>
                <a:lnTo>
                  <a:pt x="3503" y="4037"/>
                </a:lnTo>
                <a:cubicBezTo>
                  <a:pt x="3069" y="4537"/>
                  <a:pt x="2702" y="5071"/>
                  <a:pt x="2402" y="5671"/>
                </a:cubicBezTo>
                <a:lnTo>
                  <a:pt x="1234" y="5404"/>
                </a:lnTo>
                <a:cubicBezTo>
                  <a:pt x="1207" y="5401"/>
                  <a:pt x="1180" y="5399"/>
                  <a:pt x="1154" y="5399"/>
                </a:cubicBezTo>
                <a:cubicBezTo>
                  <a:pt x="921" y="5399"/>
                  <a:pt x="724" y="5528"/>
                  <a:pt x="634" y="5738"/>
                </a:cubicBezTo>
                <a:cubicBezTo>
                  <a:pt x="267" y="6672"/>
                  <a:pt x="67" y="7639"/>
                  <a:pt x="0" y="8640"/>
                </a:cubicBezTo>
                <a:cubicBezTo>
                  <a:pt x="0" y="8907"/>
                  <a:pt x="167" y="9107"/>
                  <a:pt x="434" y="9174"/>
                </a:cubicBezTo>
                <a:lnTo>
                  <a:pt x="1601" y="9440"/>
                </a:lnTo>
                <a:cubicBezTo>
                  <a:pt x="1635" y="10074"/>
                  <a:pt x="1768" y="10741"/>
                  <a:pt x="1968" y="11342"/>
                </a:cubicBezTo>
                <a:lnTo>
                  <a:pt x="934" y="12009"/>
                </a:lnTo>
                <a:cubicBezTo>
                  <a:pt x="734" y="12142"/>
                  <a:pt x="667" y="12409"/>
                  <a:pt x="767" y="12643"/>
                </a:cubicBezTo>
                <a:cubicBezTo>
                  <a:pt x="934" y="13110"/>
                  <a:pt x="1168" y="13543"/>
                  <a:pt x="1434" y="13944"/>
                </a:cubicBezTo>
                <a:cubicBezTo>
                  <a:pt x="1735" y="14377"/>
                  <a:pt x="2035" y="14744"/>
                  <a:pt x="2368" y="15144"/>
                </a:cubicBezTo>
                <a:cubicBezTo>
                  <a:pt x="2466" y="15242"/>
                  <a:pt x="2597" y="15294"/>
                  <a:pt x="2735" y="15294"/>
                </a:cubicBezTo>
                <a:cubicBezTo>
                  <a:pt x="2835" y="15294"/>
                  <a:pt x="2938" y="15267"/>
                  <a:pt x="3036" y="15211"/>
                </a:cubicBezTo>
                <a:lnTo>
                  <a:pt x="4036" y="14544"/>
                </a:lnTo>
                <a:cubicBezTo>
                  <a:pt x="4537" y="15011"/>
                  <a:pt x="5070" y="15378"/>
                  <a:pt x="5637" y="15678"/>
                </a:cubicBezTo>
                <a:lnTo>
                  <a:pt x="5404" y="16846"/>
                </a:lnTo>
                <a:cubicBezTo>
                  <a:pt x="5337" y="17079"/>
                  <a:pt x="5471" y="17346"/>
                  <a:pt x="5704" y="17446"/>
                </a:cubicBezTo>
                <a:cubicBezTo>
                  <a:pt x="6638" y="17813"/>
                  <a:pt x="7639" y="18013"/>
                  <a:pt x="8640" y="18047"/>
                </a:cubicBezTo>
                <a:cubicBezTo>
                  <a:pt x="8657" y="18049"/>
                  <a:pt x="8674" y="18050"/>
                  <a:pt x="8691" y="18050"/>
                </a:cubicBezTo>
                <a:cubicBezTo>
                  <a:pt x="8907" y="18050"/>
                  <a:pt x="9111" y="17863"/>
                  <a:pt x="9173" y="17646"/>
                </a:cubicBezTo>
                <a:lnTo>
                  <a:pt x="9407" y="16479"/>
                </a:lnTo>
                <a:cubicBezTo>
                  <a:pt x="10074" y="16412"/>
                  <a:pt x="10708" y="16312"/>
                  <a:pt x="11341" y="16112"/>
                </a:cubicBezTo>
                <a:lnTo>
                  <a:pt x="12009" y="17113"/>
                </a:lnTo>
                <a:cubicBezTo>
                  <a:pt x="12106" y="17259"/>
                  <a:pt x="12258" y="17352"/>
                  <a:pt x="12423" y="17352"/>
                </a:cubicBezTo>
                <a:cubicBezTo>
                  <a:pt x="12484" y="17352"/>
                  <a:pt x="12546" y="17340"/>
                  <a:pt x="12609" y="17313"/>
                </a:cubicBezTo>
                <a:cubicBezTo>
                  <a:pt x="12876" y="17213"/>
                  <a:pt x="13109" y="17079"/>
                  <a:pt x="13343" y="16946"/>
                </a:cubicBezTo>
                <a:cubicBezTo>
                  <a:pt x="13576" y="16812"/>
                  <a:pt x="13777" y="16746"/>
                  <a:pt x="13943" y="16612"/>
                </a:cubicBezTo>
                <a:cubicBezTo>
                  <a:pt x="14344" y="16345"/>
                  <a:pt x="14744" y="16045"/>
                  <a:pt x="15111" y="15712"/>
                </a:cubicBezTo>
                <a:cubicBezTo>
                  <a:pt x="15311" y="15511"/>
                  <a:pt x="15344" y="15245"/>
                  <a:pt x="15211" y="15044"/>
                </a:cubicBezTo>
                <a:lnTo>
                  <a:pt x="14544" y="14010"/>
                </a:lnTo>
                <a:cubicBezTo>
                  <a:pt x="14977" y="13543"/>
                  <a:pt x="15344" y="12976"/>
                  <a:pt x="15645" y="12409"/>
                </a:cubicBezTo>
                <a:lnTo>
                  <a:pt x="16845" y="12643"/>
                </a:lnTo>
                <a:cubicBezTo>
                  <a:pt x="16886" y="12654"/>
                  <a:pt x="16928" y="12660"/>
                  <a:pt x="16969" y="12660"/>
                </a:cubicBezTo>
                <a:cubicBezTo>
                  <a:pt x="17166" y="12660"/>
                  <a:pt x="17357" y="12535"/>
                  <a:pt x="17412" y="12342"/>
                </a:cubicBezTo>
                <a:cubicBezTo>
                  <a:pt x="17779" y="11408"/>
                  <a:pt x="18013" y="10408"/>
                  <a:pt x="18046" y="9407"/>
                </a:cubicBezTo>
                <a:cubicBezTo>
                  <a:pt x="18046" y="9174"/>
                  <a:pt x="17879" y="8940"/>
                  <a:pt x="17613" y="8873"/>
                </a:cubicBezTo>
                <a:lnTo>
                  <a:pt x="16445" y="8640"/>
                </a:lnTo>
                <a:cubicBezTo>
                  <a:pt x="16412" y="7973"/>
                  <a:pt x="16312" y="7339"/>
                  <a:pt x="16112" y="6705"/>
                </a:cubicBezTo>
                <a:lnTo>
                  <a:pt x="17112" y="6071"/>
                </a:lnTo>
                <a:cubicBezTo>
                  <a:pt x="17312" y="5938"/>
                  <a:pt x="17412" y="5671"/>
                  <a:pt x="17312" y="5438"/>
                </a:cubicBezTo>
                <a:cubicBezTo>
                  <a:pt x="17112" y="4971"/>
                  <a:pt x="16879" y="4537"/>
                  <a:pt x="16612" y="4103"/>
                </a:cubicBezTo>
                <a:cubicBezTo>
                  <a:pt x="16345" y="3703"/>
                  <a:pt x="16011" y="3303"/>
                  <a:pt x="15678" y="2936"/>
                </a:cubicBezTo>
                <a:cubicBezTo>
                  <a:pt x="15583" y="2822"/>
                  <a:pt x="15456" y="2762"/>
                  <a:pt x="15321" y="2762"/>
                </a:cubicBezTo>
                <a:cubicBezTo>
                  <a:pt x="15219" y="2762"/>
                  <a:pt x="15112" y="2797"/>
                  <a:pt x="15011" y="2869"/>
                </a:cubicBezTo>
                <a:lnTo>
                  <a:pt x="14010" y="3503"/>
                </a:lnTo>
                <a:cubicBezTo>
                  <a:pt x="13543" y="3069"/>
                  <a:pt x="12976" y="2702"/>
                  <a:pt x="12409" y="2402"/>
                </a:cubicBezTo>
                <a:lnTo>
                  <a:pt x="12642" y="1235"/>
                </a:lnTo>
                <a:cubicBezTo>
                  <a:pt x="12709" y="968"/>
                  <a:pt x="12576" y="734"/>
                  <a:pt x="12342" y="634"/>
                </a:cubicBezTo>
                <a:cubicBezTo>
                  <a:pt x="11408" y="267"/>
                  <a:pt x="10407" y="67"/>
                  <a:pt x="940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0"/>
          <p:cNvSpPr/>
          <p:nvPr/>
        </p:nvSpPr>
        <p:spPr>
          <a:xfrm>
            <a:off x="275648" y="4091978"/>
            <a:ext cx="490066" cy="490265"/>
          </a:xfrm>
          <a:custGeom>
            <a:avLst/>
            <a:gdLst/>
            <a:ahLst/>
            <a:cxnLst/>
            <a:rect l="l" t="t" r="r" b="b"/>
            <a:pathLst>
              <a:path w="18047" h="18051" extrusionOk="0">
                <a:moveTo>
                  <a:pt x="9019" y="5167"/>
                </a:moveTo>
                <a:cubicBezTo>
                  <a:pt x="9795" y="5167"/>
                  <a:pt x="10570" y="5412"/>
                  <a:pt x="11208" y="5871"/>
                </a:cubicBezTo>
                <a:cubicBezTo>
                  <a:pt x="13977" y="7839"/>
                  <a:pt x="13076" y="12176"/>
                  <a:pt x="9740" y="12809"/>
                </a:cubicBezTo>
                <a:cubicBezTo>
                  <a:pt x="9474" y="12870"/>
                  <a:pt x="9206" y="12899"/>
                  <a:pt x="8941" y="12899"/>
                </a:cubicBezTo>
                <a:cubicBezTo>
                  <a:pt x="8173" y="12899"/>
                  <a:pt x="7424" y="12655"/>
                  <a:pt x="6805" y="12209"/>
                </a:cubicBezTo>
                <a:cubicBezTo>
                  <a:pt x="5571" y="11308"/>
                  <a:pt x="4970" y="9741"/>
                  <a:pt x="5270" y="8240"/>
                </a:cubicBezTo>
                <a:cubicBezTo>
                  <a:pt x="5504" y="7139"/>
                  <a:pt x="6204" y="6205"/>
                  <a:pt x="7205" y="5671"/>
                </a:cubicBezTo>
                <a:cubicBezTo>
                  <a:pt x="7372" y="5571"/>
                  <a:pt x="7505" y="5504"/>
                  <a:pt x="7672" y="5438"/>
                </a:cubicBezTo>
                <a:cubicBezTo>
                  <a:pt x="7872" y="5371"/>
                  <a:pt x="8072" y="5304"/>
                  <a:pt x="8306" y="5237"/>
                </a:cubicBezTo>
                <a:cubicBezTo>
                  <a:pt x="8541" y="5190"/>
                  <a:pt x="8780" y="5167"/>
                  <a:pt x="9019" y="5167"/>
                </a:cubicBezTo>
                <a:close/>
                <a:moveTo>
                  <a:pt x="9077" y="4635"/>
                </a:moveTo>
                <a:cubicBezTo>
                  <a:pt x="8775" y="4635"/>
                  <a:pt x="8472" y="4669"/>
                  <a:pt x="8173" y="4737"/>
                </a:cubicBezTo>
                <a:cubicBezTo>
                  <a:pt x="6471" y="5071"/>
                  <a:pt x="5104" y="6405"/>
                  <a:pt x="4737" y="8139"/>
                </a:cubicBezTo>
                <a:cubicBezTo>
                  <a:pt x="4370" y="9841"/>
                  <a:pt x="5070" y="11609"/>
                  <a:pt x="6505" y="12643"/>
                </a:cubicBezTo>
                <a:cubicBezTo>
                  <a:pt x="7224" y="13164"/>
                  <a:pt x="8091" y="13445"/>
                  <a:pt x="8969" y="13445"/>
                </a:cubicBezTo>
                <a:cubicBezTo>
                  <a:pt x="9271" y="13445"/>
                  <a:pt x="9575" y="13412"/>
                  <a:pt x="9874" y="13343"/>
                </a:cubicBezTo>
                <a:cubicBezTo>
                  <a:pt x="10107" y="13276"/>
                  <a:pt x="10341" y="13210"/>
                  <a:pt x="10574" y="13143"/>
                </a:cubicBezTo>
                <a:cubicBezTo>
                  <a:pt x="10741" y="13043"/>
                  <a:pt x="10941" y="12976"/>
                  <a:pt x="11108" y="12876"/>
                </a:cubicBezTo>
                <a:cubicBezTo>
                  <a:pt x="13977" y="11342"/>
                  <a:pt x="14210" y="7306"/>
                  <a:pt x="11542" y="5438"/>
                </a:cubicBezTo>
                <a:cubicBezTo>
                  <a:pt x="10822" y="4916"/>
                  <a:pt x="9955" y="4635"/>
                  <a:pt x="9077" y="4635"/>
                </a:cubicBezTo>
                <a:close/>
                <a:moveTo>
                  <a:pt x="9407" y="567"/>
                </a:moveTo>
                <a:cubicBezTo>
                  <a:pt x="10341" y="601"/>
                  <a:pt x="11241" y="768"/>
                  <a:pt x="12109" y="1134"/>
                </a:cubicBezTo>
                <a:lnTo>
                  <a:pt x="11842" y="2502"/>
                </a:lnTo>
                <a:cubicBezTo>
                  <a:pt x="11808" y="2602"/>
                  <a:pt x="11875" y="2736"/>
                  <a:pt x="11975" y="2802"/>
                </a:cubicBezTo>
                <a:cubicBezTo>
                  <a:pt x="12642" y="3103"/>
                  <a:pt x="13276" y="3536"/>
                  <a:pt x="13810" y="4037"/>
                </a:cubicBezTo>
                <a:cubicBezTo>
                  <a:pt x="13852" y="4100"/>
                  <a:pt x="13921" y="4123"/>
                  <a:pt x="13992" y="4123"/>
                </a:cubicBezTo>
                <a:cubicBezTo>
                  <a:pt x="14032" y="4123"/>
                  <a:pt x="14073" y="4115"/>
                  <a:pt x="14110" y="4103"/>
                </a:cubicBezTo>
                <a:lnTo>
                  <a:pt x="15278" y="3336"/>
                </a:lnTo>
                <a:cubicBezTo>
                  <a:pt x="15611" y="3670"/>
                  <a:pt x="15878" y="4037"/>
                  <a:pt x="16145" y="4437"/>
                </a:cubicBezTo>
                <a:cubicBezTo>
                  <a:pt x="16378" y="4804"/>
                  <a:pt x="16612" y="5204"/>
                  <a:pt x="16779" y="5638"/>
                </a:cubicBezTo>
                <a:lnTo>
                  <a:pt x="15611" y="6405"/>
                </a:lnTo>
                <a:cubicBezTo>
                  <a:pt x="15511" y="6472"/>
                  <a:pt x="15478" y="6605"/>
                  <a:pt x="15511" y="6705"/>
                </a:cubicBezTo>
                <a:cubicBezTo>
                  <a:pt x="15778" y="7406"/>
                  <a:pt x="15911" y="8139"/>
                  <a:pt x="15945" y="8907"/>
                </a:cubicBezTo>
                <a:cubicBezTo>
                  <a:pt x="15945" y="9007"/>
                  <a:pt x="16011" y="9107"/>
                  <a:pt x="16145" y="9140"/>
                </a:cubicBezTo>
                <a:lnTo>
                  <a:pt x="17513" y="9440"/>
                </a:lnTo>
                <a:cubicBezTo>
                  <a:pt x="17479" y="10341"/>
                  <a:pt x="17279" y="11275"/>
                  <a:pt x="16945" y="12109"/>
                </a:cubicBezTo>
                <a:lnTo>
                  <a:pt x="15578" y="11842"/>
                </a:lnTo>
                <a:lnTo>
                  <a:pt x="15411" y="11842"/>
                </a:lnTo>
                <a:cubicBezTo>
                  <a:pt x="15344" y="11875"/>
                  <a:pt x="15311" y="11909"/>
                  <a:pt x="15278" y="11976"/>
                </a:cubicBezTo>
                <a:cubicBezTo>
                  <a:pt x="14944" y="12643"/>
                  <a:pt x="14544" y="13276"/>
                  <a:pt x="14010" y="13810"/>
                </a:cubicBezTo>
                <a:cubicBezTo>
                  <a:pt x="13943" y="13877"/>
                  <a:pt x="13910" y="14044"/>
                  <a:pt x="14010" y="14144"/>
                </a:cubicBezTo>
                <a:lnTo>
                  <a:pt x="14744" y="15311"/>
                </a:lnTo>
                <a:cubicBezTo>
                  <a:pt x="14410" y="15611"/>
                  <a:pt x="14043" y="15912"/>
                  <a:pt x="13676" y="16145"/>
                </a:cubicBezTo>
                <a:cubicBezTo>
                  <a:pt x="13276" y="16412"/>
                  <a:pt x="12876" y="16612"/>
                  <a:pt x="12442" y="16812"/>
                </a:cubicBezTo>
                <a:lnTo>
                  <a:pt x="11675" y="15645"/>
                </a:lnTo>
                <a:cubicBezTo>
                  <a:pt x="11624" y="15543"/>
                  <a:pt x="11534" y="15499"/>
                  <a:pt x="11435" y="15499"/>
                </a:cubicBezTo>
                <a:cubicBezTo>
                  <a:pt x="11404" y="15499"/>
                  <a:pt x="11373" y="15504"/>
                  <a:pt x="11341" y="15511"/>
                </a:cubicBezTo>
                <a:cubicBezTo>
                  <a:pt x="10641" y="15778"/>
                  <a:pt x="9907" y="15912"/>
                  <a:pt x="9173" y="15945"/>
                </a:cubicBezTo>
                <a:cubicBezTo>
                  <a:pt x="9040" y="15945"/>
                  <a:pt x="8940" y="16012"/>
                  <a:pt x="8906" y="16145"/>
                </a:cubicBezTo>
                <a:lnTo>
                  <a:pt x="8640" y="17479"/>
                </a:lnTo>
                <a:cubicBezTo>
                  <a:pt x="7706" y="17479"/>
                  <a:pt x="6805" y="17279"/>
                  <a:pt x="5938" y="16946"/>
                </a:cubicBezTo>
                <a:lnTo>
                  <a:pt x="6238" y="15578"/>
                </a:lnTo>
                <a:cubicBezTo>
                  <a:pt x="6238" y="15445"/>
                  <a:pt x="6171" y="15311"/>
                  <a:pt x="6071" y="15278"/>
                </a:cubicBezTo>
                <a:cubicBezTo>
                  <a:pt x="5404" y="14944"/>
                  <a:pt x="4770" y="14544"/>
                  <a:pt x="4236" y="14010"/>
                </a:cubicBezTo>
                <a:cubicBezTo>
                  <a:pt x="4195" y="13969"/>
                  <a:pt x="4128" y="13941"/>
                  <a:pt x="4052" y="13941"/>
                </a:cubicBezTo>
                <a:cubicBezTo>
                  <a:pt x="4005" y="13941"/>
                  <a:pt x="3954" y="13952"/>
                  <a:pt x="3903" y="13977"/>
                </a:cubicBezTo>
                <a:lnTo>
                  <a:pt x="2735" y="14744"/>
                </a:lnTo>
                <a:cubicBezTo>
                  <a:pt x="2435" y="14411"/>
                  <a:pt x="2168" y="14044"/>
                  <a:pt x="1901" y="13643"/>
                </a:cubicBezTo>
                <a:cubicBezTo>
                  <a:pt x="1668" y="13276"/>
                  <a:pt x="1434" y="12876"/>
                  <a:pt x="1268" y="12443"/>
                </a:cubicBezTo>
                <a:lnTo>
                  <a:pt x="2435" y="11675"/>
                </a:lnTo>
                <a:cubicBezTo>
                  <a:pt x="2535" y="11609"/>
                  <a:pt x="2569" y="11475"/>
                  <a:pt x="2535" y="11375"/>
                </a:cubicBezTo>
                <a:cubicBezTo>
                  <a:pt x="2268" y="10675"/>
                  <a:pt x="2135" y="9941"/>
                  <a:pt x="2102" y="9207"/>
                </a:cubicBezTo>
                <a:cubicBezTo>
                  <a:pt x="2102" y="9073"/>
                  <a:pt x="2001" y="8973"/>
                  <a:pt x="1901" y="8940"/>
                </a:cubicBezTo>
                <a:lnTo>
                  <a:pt x="534" y="8673"/>
                </a:lnTo>
                <a:cubicBezTo>
                  <a:pt x="567" y="7739"/>
                  <a:pt x="767" y="6805"/>
                  <a:pt x="1101" y="5971"/>
                </a:cubicBezTo>
                <a:lnTo>
                  <a:pt x="2468" y="6238"/>
                </a:lnTo>
                <a:cubicBezTo>
                  <a:pt x="2491" y="6244"/>
                  <a:pt x="2514" y="6247"/>
                  <a:pt x="2537" y="6247"/>
                </a:cubicBezTo>
                <a:cubicBezTo>
                  <a:pt x="2645" y="6247"/>
                  <a:pt x="2741" y="6182"/>
                  <a:pt x="2769" y="6071"/>
                </a:cubicBezTo>
                <a:cubicBezTo>
                  <a:pt x="3102" y="5404"/>
                  <a:pt x="3503" y="4804"/>
                  <a:pt x="4036" y="4270"/>
                </a:cubicBezTo>
                <a:cubicBezTo>
                  <a:pt x="4103" y="4170"/>
                  <a:pt x="4136" y="4037"/>
                  <a:pt x="4070" y="3936"/>
                </a:cubicBezTo>
                <a:lnTo>
                  <a:pt x="3302" y="2769"/>
                </a:lnTo>
                <a:cubicBezTo>
                  <a:pt x="3636" y="2435"/>
                  <a:pt x="4003" y="2169"/>
                  <a:pt x="4403" y="1902"/>
                </a:cubicBezTo>
                <a:cubicBezTo>
                  <a:pt x="4770" y="1668"/>
                  <a:pt x="5170" y="1435"/>
                  <a:pt x="5604" y="1268"/>
                </a:cubicBezTo>
                <a:lnTo>
                  <a:pt x="6371" y="2435"/>
                </a:lnTo>
                <a:cubicBezTo>
                  <a:pt x="6421" y="2510"/>
                  <a:pt x="6509" y="2548"/>
                  <a:pt x="6606" y="2548"/>
                </a:cubicBezTo>
                <a:cubicBezTo>
                  <a:pt x="6638" y="2548"/>
                  <a:pt x="6671" y="2544"/>
                  <a:pt x="6705" y="2535"/>
                </a:cubicBezTo>
                <a:cubicBezTo>
                  <a:pt x="7372" y="2269"/>
                  <a:pt x="8139" y="2135"/>
                  <a:pt x="8873" y="2102"/>
                </a:cubicBezTo>
                <a:cubicBezTo>
                  <a:pt x="9006" y="2102"/>
                  <a:pt x="9107" y="2035"/>
                  <a:pt x="9107" y="1902"/>
                </a:cubicBezTo>
                <a:lnTo>
                  <a:pt x="9407" y="567"/>
                </a:lnTo>
                <a:close/>
                <a:moveTo>
                  <a:pt x="9407" y="0"/>
                </a:moveTo>
                <a:cubicBezTo>
                  <a:pt x="9173" y="0"/>
                  <a:pt x="8940" y="167"/>
                  <a:pt x="8873" y="434"/>
                </a:cubicBezTo>
                <a:lnTo>
                  <a:pt x="8640" y="1601"/>
                </a:lnTo>
                <a:cubicBezTo>
                  <a:pt x="7972" y="1635"/>
                  <a:pt x="7339" y="1768"/>
                  <a:pt x="6705" y="1968"/>
                </a:cubicBezTo>
                <a:lnTo>
                  <a:pt x="6071" y="968"/>
                </a:lnTo>
                <a:cubicBezTo>
                  <a:pt x="5978" y="804"/>
                  <a:pt x="5802" y="722"/>
                  <a:pt x="5626" y="722"/>
                </a:cubicBezTo>
                <a:cubicBezTo>
                  <a:pt x="5550" y="722"/>
                  <a:pt x="5474" y="738"/>
                  <a:pt x="5404" y="768"/>
                </a:cubicBezTo>
                <a:cubicBezTo>
                  <a:pt x="4970" y="968"/>
                  <a:pt x="4537" y="1201"/>
                  <a:pt x="4103" y="1468"/>
                </a:cubicBezTo>
                <a:cubicBezTo>
                  <a:pt x="3703" y="1735"/>
                  <a:pt x="3302" y="2035"/>
                  <a:pt x="2935" y="2369"/>
                </a:cubicBezTo>
                <a:cubicBezTo>
                  <a:pt x="2735" y="2535"/>
                  <a:pt x="2702" y="2836"/>
                  <a:pt x="2869" y="3036"/>
                </a:cubicBezTo>
                <a:lnTo>
                  <a:pt x="3503" y="4037"/>
                </a:lnTo>
                <a:cubicBezTo>
                  <a:pt x="3069" y="4537"/>
                  <a:pt x="2702" y="5071"/>
                  <a:pt x="2402" y="5671"/>
                </a:cubicBezTo>
                <a:lnTo>
                  <a:pt x="1234" y="5404"/>
                </a:lnTo>
                <a:cubicBezTo>
                  <a:pt x="1207" y="5401"/>
                  <a:pt x="1180" y="5399"/>
                  <a:pt x="1154" y="5399"/>
                </a:cubicBezTo>
                <a:cubicBezTo>
                  <a:pt x="921" y="5399"/>
                  <a:pt x="724" y="5528"/>
                  <a:pt x="634" y="5738"/>
                </a:cubicBezTo>
                <a:cubicBezTo>
                  <a:pt x="267" y="6672"/>
                  <a:pt x="67" y="7639"/>
                  <a:pt x="0" y="8640"/>
                </a:cubicBezTo>
                <a:cubicBezTo>
                  <a:pt x="0" y="8907"/>
                  <a:pt x="167" y="9107"/>
                  <a:pt x="434" y="9174"/>
                </a:cubicBezTo>
                <a:lnTo>
                  <a:pt x="1601" y="9440"/>
                </a:lnTo>
                <a:cubicBezTo>
                  <a:pt x="1635" y="10074"/>
                  <a:pt x="1768" y="10741"/>
                  <a:pt x="1968" y="11342"/>
                </a:cubicBezTo>
                <a:lnTo>
                  <a:pt x="934" y="12009"/>
                </a:lnTo>
                <a:cubicBezTo>
                  <a:pt x="734" y="12142"/>
                  <a:pt x="667" y="12409"/>
                  <a:pt x="767" y="12643"/>
                </a:cubicBezTo>
                <a:cubicBezTo>
                  <a:pt x="934" y="13110"/>
                  <a:pt x="1168" y="13543"/>
                  <a:pt x="1434" y="13944"/>
                </a:cubicBezTo>
                <a:cubicBezTo>
                  <a:pt x="1735" y="14377"/>
                  <a:pt x="2035" y="14744"/>
                  <a:pt x="2368" y="15144"/>
                </a:cubicBezTo>
                <a:cubicBezTo>
                  <a:pt x="2466" y="15242"/>
                  <a:pt x="2597" y="15294"/>
                  <a:pt x="2735" y="15294"/>
                </a:cubicBezTo>
                <a:cubicBezTo>
                  <a:pt x="2835" y="15294"/>
                  <a:pt x="2938" y="15267"/>
                  <a:pt x="3036" y="15211"/>
                </a:cubicBezTo>
                <a:lnTo>
                  <a:pt x="4036" y="14544"/>
                </a:lnTo>
                <a:cubicBezTo>
                  <a:pt x="4537" y="15011"/>
                  <a:pt x="5070" y="15378"/>
                  <a:pt x="5637" y="15678"/>
                </a:cubicBezTo>
                <a:lnTo>
                  <a:pt x="5404" y="16846"/>
                </a:lnTo>
                <a:cubicBezTo>
                  <a:pt x="5337" y="17079"/>
                  <a:pt x="5471" y="17346"/>
                  <a:pt x="5704" y="17446"/>
                </a:cubicBezTo>
                <a:cubicBezTo>
                  <a:pt x="6638" y="17813"/>
                  <a:pt x="7639" y="18013"/>
                  <a:pt x="8640" y="18047"/>
                </a:cubicBezTo>
                <a:cubicBezTo>
                  <a:pt x="8657" y="18049"/>
                  <a:pt x="8674" y="18050"/>
                  <a:pt x="8691" y="18050"/>
                </a:cubicBezTo>
                <a:cubicBezTo>
                  <a:pt x="8907" y="18050"/>
                  <a:pt x="9111" y="17863"/>
                  <a:pt x="9173" y="17646"/>
                </a:cubicBezTo>
                <a:lnTo>
                  <a:pt x="9407" y="16479"/>
                </a:lnTo>
                <a:cubicBezTo>
                  <a:pt x="10074" y="16412"/>
                  <a:pt x="10708" y="16312"/>
                  <a:pt x="11341" y="16112"/>
                </a:cubicBezTo>
                <a:lnTo>
                  <a:pt x="12009" y="17113"/>
                </a:lnTo>
                <a:cubicBezTo>
                  <a:pt x="12106" y="17259"/>
                  <a:pt x="12258" y="17352"/>
                  <a:pt x="12423" y="17352"/>
                </a:cubicBezTo>
                <a:cubicBezTo>
                  <a:pt x="12484" y="17352"/>
                  <a:pt x="12546" y="17340"/>
                  <a:pt x="12609" y="17313"/>
                </a:cubicBezTo>
                <a:cubicBezTo>
                  <a:pt x="12876" y="17213"/>
                  <a:pt x="13109" y="17079"/>
                  <a:pt x="13343" y="16946"/>
                </a:cubicBezTo>
                <a:cubicBezTo>
                  <a:pt x="13576" y="16812"/>
                  <a:pt x="13777" y="16746"/>
                  <a:pt x="13943" y="16612"/>
                </a:cubicBezTo>
                <a:cubicBezTo>
                  <a:pt x="14344" y="16345"/>
                  <a:pt x="14744" y="16045"/>
                  <a:pt x="15111" y="15712"/>
                </a:cubicBezTo>
                <a:cubicBezTo>
                  <a:pt x="15311" y="15511"/>
                  <a:pt x="15344" y="15245"/>
                  <a:pt x="15211" y="15044"/>
                </a:cubicBezTo>
                <a:lnTo>
                  <a:pt x="14544" y="14010"/>
                </a:lnTo>
                <a:cubicBezTo>
                  <a:pt x="14977" y="13543"/>
                  <a:pt x="15344" y="12976"/>
                  <a:pt x="15645" y="12409"/>
                </a:cubicBezTo>
                <a:lnTo>
                  <a:pt x="16845" y="12643"/>
                </a:lnTo>
                <a:cubicBezTo>
                  <a:pt x="16886" y="12654"/>
                  <a:pt x="16928" y="12660"/>
                  <a:pt x="16969" y="12660"/>
                </a:cubicBezTo>
                <a:cubicBezTo>
                  <a:pt x="17166" y="12660"/>
                  <a:pt x="17357" y="12535"/>
                  <a:pt x="17412" y="12342"/>
                </a:cubicBezTo>
                <a:cubicBezTo>
                  <a:pt x="17779" y="11408"/>
                  <a:pt x="18013" y="10408"/>
                  <a:pt x="18046" y="9407"/>
                </a:cubicBezTo>
                <a:cubicBezTo>
                  <a:pt x="18046" y="9174"/>
                  <a:pt x="17879" y="8940"/>
                  <a:pt x="17613" y="8873"/>
                </a:cubicBezTo>
                <a:lnTo>
                  <a:pt x="16445" y="8640"/>
                </a:lnTo>
                <a:cubicBezTo>
                  <a:pt x="16412" y="7973"/>
                  <a:pt x="16312" y="7339"/>
                  <a:pt x="16112" y="6705"/>
                </a:cubicBezTo>
                <a:lnTo>
                  <a:pt x="17112" y="6071"/>
                </a:lnTo>
                <a:cubicBezTo>
                  <a:pt x="17312" y="5938"/>
                  <a:pt x="17412" y="5671"/>
                  <a:pt x="17312" y="5438"/>
                </a:cubicBezTo>
                <a:cubicBezTo>
                  <a:pt x="17112" y="4971"/>
                  <a:pt x="16879" y="4537"/>
                  <a:pt x="16612" y="4103"/>
                </a:cubicBezTo>
                <a:cubicBezTo>
                  <a:pt x="16345" y="3703"/>
                  <a:pt x="16011" y="3303"/>
                  <a:pt x="15678" y="2936"/>
                </a:cubicBezTo>
                <a:cubicBezTo>
                  <a:pt x="15583" y="2822"/>
                  <a:pt x="15456" y="2762"/>
                  <a:pt x="15321" y="2762"/>
                </a:cubicBezTo>
                <a:cubicBezTo>
                  <a:pt x="15219" y="2762"/>
                  <a:pt x="15112" y="2797"/>
                  <a:pt x="15011" y="2869"/>
                </a:cubicBezTo>
                <a:lnTo>
                  <a:pt x="14010" y="3503"/>
                </a:lnTo>
                <a:cubicBezTo>
                  <a:pt x="13543" y="3069"/>
                  <a:pt x="12976" y="2702"/>
                  <a:pt x="12409" y="2402"/>
                </a:cubicBezTo>
                <a:lnTo>
                  <a:pt x="12642" y="1235"/>
                </a:lnTo>
                <a:cubicBezTo>
                  <a:pt x="12709" y="968"/>
                  <a:pt x="12576" y="734"/>
                  <a:pt x="12342" y="634"/>
                </a:cubicBezTo>
                <a:cubicBezTo>
                  <a:pt x="11408" y="267"/>
                  <a:pt x="10407" y="67"/>
                  <a:pt x="940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0"/>
          <p:cNvSpPr/>
          <p:nvPr/>
        </p:nvSpPr>
        <p:spPr>
          <a:xfrm>
            <a:off x="8339681" y="936671"/>
            <a:ext cx="350473" cy="350596"/>
          </a:xfrm>
          <a:custGeom>
            <a:avLst/>
            <a:gdLst/>
            <a:ahLst/>
            <a:cxnLst/>
            <a:rect l="l" t="t" r="r" b="b"/>
            <a:pathLst>
              <a:path w="18047" h="18051" extrusionOk="0">
                <a:moveTo>
                  <a:pt x="9019" y="5167"/>
                </a:moveTo>
                <a:cubicBezTo>
                  <a:pt x="9795" y="5167"/>
                  <a:pt x="10570" y="5412"/>
                  <a:pt x="11208" y="5871"/>
                </a:cubicBezTo>
                <a:cubicBezTo>
                  <a:pt x="13977" y="7839"/>
                  <a:pt x="13076" y="12176"/>
                  <a:pt x="9740" y="12809"/>
                </a:cubicBezTo>
                <a:cubicBezTo>
                  <a:pt x="9474" y="12870"/>
                  <a:pt x="9206" y="12899"/>
                  <a:pt x="8941" y="12899"/>
                </a:cubicBezTo>
                <a:cubicBezTo>
                  <a:pt x="8173" y="12899"/>
                  <a:pt x="7424" y="12655"/>
                  <a:pt x="6805" y="12209"/>
                </a:cubicBezTo>
                <a:cubicBezTo>
                  <a:pt x="5571" y="11308"/>
                  <a:pt x="4970" y="9741"/>
                  <a:pt x="5270" y="8240"/>
                </a:cubicBezTo>
                <a:cubicBezTo>
                  <a:pt x="5504" y="7139"/>
                  <a:pt x="6204" y="6205"/>
                  <a:pt x="7205" y="5671"/>
                </a:cubicBezTo>
                <a:cubicBezTo>
                  <a:pt x="7372" y="5571"/>
                  <a:pt x="7505" y="5504"/>
                  <a:pt x="7672" y="5438"/>
                </a:cubicBezTo>
                <a:cubicBezTo>
                  <a:pt x="7872" y="5371"/>
                  <a:pt x="8072" y="5304"/>
                  <a:pt x="8306" y="5237"/>
                </a:cubicBezTo>
                <a:cubicBezTo>
                  <a:pt x="8541" y="5190"/>
                  <a:pt x="8780" y="5167"/>
                  <a:pt x="9019" y="5167"/>
                </a:cubicBezTo>
                <a:close/>
                <a:moveTo>
                  <a:pt x="9077" y="4635"/>
                </a:moveTo>
                <a:cubicBezTo>
                  <a:pt x="8775" y="4635"/>
                  <a:pt x="8472" y="4669"/>
                  <a:pt x="8173" y="4737"/>
                </a:cubicBezTo>
                <a:cubicBezTo>
                  <a:pt x="6471" y="5071"/>
                  <a:pt x="5104" y="6405"/>
                  <a:pt x="4737" y="8139"/>
                </a:cubicBezTo>
                <a:cubicBezTo>
                  <a:pt x="4370" y="9841"/>
                  <a:pt x="5070" y="11609"/>
                  <a:pt x="6505" y="12643"/>
                </a:cubicBezTo>
                <a:cubicBezTo>
                  <a:pt x="7224" y="13164"/>
                  <a:pt x="8091" y="13445"/>
                  <a:pt x="8969" y="13445"/>
                </a:cubicBezTo>
                <a:cubicBezTo>
                  <a:pt x="9271" y="13445"/>
                  <a:pt x="9575" y="13412"/>
                  <a:pt x="9874" y="13343"/>
                </a:cubicBezTo>
                <a:cubicBezTo>
                  <a:pt x="10107" y="13276"/>
                  <a:pt x="10341" y="13210"/>
                  <a:pt x="10574" y="13143"/>
                </a:cubicBezTo>
                <a:cubicBezTo>
                  <a:pt x="10741" y="13043"/>
                  <a:pt x="10941" y="12976"/>
                  <a:pt x="11108" y="12876"/>
                </a:cubicBezTo>
                <a:cubicBezTo>
                  <a:pt x="13977" y="11342"/>
                  <a:pt x="14210" y="7306"/>
                  <a:pt x="11542" y="5438"/>
                </a:cubicBezTo>
                <a:cubicBezTo>
                  <a:pt x="10822" y="4916"/>
                  <a:pt x="9955" y="4635"/>
                  <a:pt x="9077" y="4635"/>
                </a:cubicBezTo>
                <a:close/>
                <a:moveTo>
                  <a:pt x="9407" y="567"/>
                </a:moveTo>
                <a:cubicBezTo>
                  <a:pt x="10341" y="601"/>
                  <a:pt x="11241" y="768"/>
                  <a:pt x="12109" y="1134"/>
                </a:cubicBezTo>
                <a:lnTo>
                  <a:pt x="11842" y="2502"/>
                </a:lnTo>
                <a:cubicBezTo>
                  <a:pt x="11808" y="2602"/>
                  <a:pt x="11875" y="2736"/>
                  <a:pt x="11975" y="2802"/>
                </a:cubicBezTo>
                <a:cubicBezTo>
                  <a:pt x="12642" y="3103"/>
                  <a:pt x="13276" y="3536"/>
                  <a:pt x="13810" y="4037"/>
                </a:cubicBezTo>
                <a:cubicBezTo>
                  <a:pt x="13852" y="4100"/>
                  <a:pt x="13921" y="4123"/>
                  <a:pt x="13992" y="4123"/>
                </a:cubicBezTo>
                <a:cubicBezTo>
                  <a:pt x="14032" y="4123"/>
                  <a:pt x="14073" y="4115"/>
                  <a:pt x="14110" y="4103"/>
                </a:cubicBezTo>
                <a:lnTo>
                  <a:pt x="15278" y="3336"/>
                </a:lnTo>
                <a:cubicBezTo>
                  <a:pt x="15611" y="3670"/>
                  <a:pt x="15878" y="4037"/>
                  <a:pt x="16145" y="4437"/>
                </a:cubicBezTo>
                <a:cubicBezTo>
                  <a:pt x="16378" y="4804"/>
                  <a:pt x="16612" y="5204"/>
                  <a:pt x="16779" y="5638"/>
                </a:cubicBezTo>
                <a:lnTo>
                  <a:pt x="15611" y="6405"/>
                </a:lnTo>
                <a:cubicBezTo>
                  <a:pt x="15511" y="6472"/>
                  <a:pt x="15478" y="6605"/>
                  <a:pt x="15511" y="6705"/>
                </a:cubicBezTo>
                <a:cubicBezTo>
                  <a:pt x="15778" y="7406"/>
                  <a:pt x="15911" y="8139"/>
                  <a:pt x="15945" y="8907"/>
                </a:cubicBezTo>
                <a:cubicBezTo>
                  <a:pt x="15945" y="9007"/>
                  <a:pt x="16011" y="9107"/>
                  <a:pt x="16145" y="9140"/>
                </a:cubicBezTo>
                <a:lnTo>
                  <a:pt x="17513" y="9440"/>
                </a:lnTo>
                <a:cubicBezTo>
                  <a:pt x="17479" y="10341"/>
                  <a:pt x="17279" y="11275"/>
                  <a:pt x="16945" y="12109"/>
                </a:cubicBezTo>
                <a:lnTo>
                  <a:pt x="15578" y="11842"/>
                </a:lnTo>
                <a:lnTo>
                  <a:pt x="15411" y="11842"/>
                </a:lnTo>
                <a:cubicBezTo>
                  <a:pt x="15344" y="11875"/>
                  <a:pt x="15311" y="11909"/>
                  <a:pt x="15278" y="11976"/>
                </a:cubicBezTo>
                <a:cubicBezTo>
                  <a:pt x="14944" y="12643"/>
                  <a:pt x="14544" y="13276"/>
                  <a:pt x="14010" y="13810"/>
                </a:cubicBezTo>
                <a:cubicBezTo>
                  <a:pt x="13943" y="13877"/>
                  <a:pt x="13910" y="14044"/>
                  <a:pt x="14010" y="14144"/>
                </a:cubicBezTo>
                <a:lnTo>
                  <a:pt x="14744" y="15311"/>
                </a:lnTo>
                <a:cubicBezTo>
                  <a:pt x="14410" y="15611"/>
                  <a:pt x="14043" y="15912"/>
                  <a:pt x="13676" y="16145"/>
                </a:cubicBezTo>
                <a:cubicBezTo>
                  <a:pt x="13276" y="16412"/>
                  <a:pt x="12876" y="16612"/>
                  <a:pt x="12442" y="16812"/>
                </a:cubicBezTo>
                <a:lnTo>
                  <a:pt x="11675" y="15645"/>
                </a:lnTo>
                <a:cubicBezTo>
                  <a:pt x="11624" y="15543"/>
                  <a:pt x="11534" y="15499"/>
                  <a:pt x="11435" y="15499"/>
                </a:cubicBezTo>
                <a:cubicBezTo>
                  <a:pt x="11404" y="15499"/>
                  <a:pt x="11373" y="15504"/>
                  <a:pt x="11341" y="15511"/>
                </a:cubicBezTo>
                <a:cubicBezTo>
                  <a:pt x="10641" y="15778"/>
                  <a:pt x="9907" y="15912"/>
                  <a:pt x="9173" y="15945"/>
                </a:cubicBezTo>
                <a:cubicBezTo>
                  <a:pt x="9040" y="15945"/>
                  <a:pt x="8940" y="16012"/>
                  <a:pt x="8906" y="16145"/>
                </a:cubicBezTo>
                <a:lnTo>
                  <a:pt x="8640" y="17479"/>
                </a:lnTo>
                <a:cubicBezTo>
                  <a:pt x="7706" y="17479"/>
                  <a:pt x="6805" y="17279"/>
                  <a:pt x="5938" y="16946"/>
                </a:cubicBezTo>
                <a:lnTo>
                  <a:pt x="6238" y="15578"/>
                </a:lnTo>
                <a:cubicBezTo>
                  <a:pt x="6238" y="15445"/>
                  <a:pt x="6171" y="15311"/>
                  <a:pt x="6071" y="15278"/>
                </a:cubicBezTo>
                <a:cubicBezTo>
                  <a:pt x="5404" y="14944"/>
                  <a:pt x="4770" y="14544"/>
                  <a:pt x="4236" y="14010"/>
                </a:cubicBezTo>
                <a:cubicBezTo>
                  <a:pt x="4195" y="13969"/>
                  <a:pt x="4128" y="13941"/>
                  <a:pt x="4052" y="13941"/>
                </a:cubicBezTo>
                <a:cubicBezTo>
                  <a:pt x="4005" y="13941"/>
                  <a:pt x="3954" y="13952"/>
                  <a:pt x="3903" y="13977"/>
                </a:cubicBezTo>
                <a:lnTo>
                  <a:pt x="2735" y="14744"/>
                </a:lnTo>
                <a:cubicBezTo>
                  <a:pt x="2435" y="14411"/>
                  <a:pt x="2168" y="14044"/>
                  <a:pt x="1901" y="13643"/>
                </a:cubicBezTo>
                <a:cubicBezTo>
                  <a:pt x="1668" y="13276"/>
                  <a:pt x="1434" y="12876"/>
                  <a:pt x="1268" y="12443"/>
                </a:cubicBezTo>
                <a:lnTo>
                  <a:pt x="2435" y="11675"/>
                </a:lnTo>
                <a:cubicBezTo>
                  <a:pt x="2535" y="11609"/>
                  <a:pt x="2569" y="11475"/>
                  <a:pt x="2535" y="11375"/>
                </a:cubicBezTo>
                <a:cubicBezTo>
                  <a:pt x="2268" y="10675"/>
                  <a:pt x="2135" y="9941"/>
                  <a:pt x="2102" y="9207"/>
                </a:cubicBezTo>
                <a:cubicBezTo>
                  <a:pt x="2102" y="9073"/>
                  <a:pt x="2001" y="8973"/>
                  <a:pt x="1901" y="8940"/>
                </a:cubicBezTo>
                <a:lnTo>
                  <a:pt x="534" y="8673"/>
                </a:lnTo>
                <a:cubicBezTo>
                  <a:pt x="567" y="7739"/>
                  <a:pt x="767" y="6805"/>
                  <a:pt x="1101" y="5971"/>
                </a:cubicBezTo>
                <a:lnTo>
                  <a:pt x="2468" y="6238"/>
                </a:lnTo>
                <a:cubicBezTo>
                  <a:pt x="2491" y="6244"/>
                  <a:pt x="2514" y="6247"/>
                  <a:pt x="2537" y="6247"/>
                </a:cubicBezTo>
                <a:cubicBezTo>
                  <a:pt x="2645" y="6247"/>
                  <a:pt x="2741" y="6182"/>
                  <a:pt x="2769" y="6071"/>
                </a:cubicBezTo>
                <a:cubicBezTo>
                  <a:pt x="3102" y="5404"/>
                  <a:pt x="3503" y="4804"/>
                  <a:pt x="4036" y="4270"/>
                </a:cubicBezTo>
                <a:cubicBezTo>
                  <a:pt x="4103" y="4170"/>
                  <a:pt x="4136" y="4037"/>
                  <a:pt x="4070" y="3936"/>
                </a:cubicBezTo>
                <a:lnTo>
                  <a:pt x="3302" y="2769"/>
                </a:lnTo>
                <a:cubicBezTo>
                  <a:pt x="3636" y="2435"/>
                  <a:pt x="4003" y="2169"/>
                  <a:pt x="4403" y="1902"/>
                </a:cubicBezTo>
                <a:cubicBezTo>
                  <a:pt x="4770" y="1668"/>
                  <a:pt x="5170" y="1435"/>
                  <a:pt x="5604" y="1268"/>
                </a:cubicBezTo>
                <a:lnTo>
                  <a:pt x="6371" y="2435"/>
                </a:lnTo>
                <a:cubicBezTo>
                  <a:pt x="6421" y="2510"/>
                  <a:pt x="6509" y="2548"/>
                  <a:pt x="6606" y="2548"/>
                </a:cubicBezTo>
                <a:cubicBezTo>
                  <a:pt x="6638" y="2548"/>
                  <a:pt x="6671" y="2544"/>
                  <a:pt x="6705" y="2535"/>
                </a:cubicBezTo>
                <a:cubicBezTo>
                  <a:pt x="7372" y="2269"/>
                  <a:pt x="8139" y="2135"/>
                  <a:pt x="8873" y="2102"/>
                </a:cubicBezTo>
                <a:cubicBezTo>
                  <a:pt x="9006" y="2102"/>
                  <a:pt x="9107" y="2035"/>
                  <a:pt x="9107" y="1902"/>
                </a:cubicBezTo>
                <a:lnTo>
                  <a:pt x="9407" y="567"/>
                </a:lnTo>
                <a:close/>
                <a:moveTo>
                  <a:pt x="9407" y="0"/>
                </a:moveTo>
                <a:cubicBezTo>
                  <a:pt x="9173" y="0"/>
                  <a:pt x="8940" y="167"/>
                  <a:pt x="8873" y="434"/>
                </a:cubicBezTo>
                <a:lnTo>
                  <a:pt x="8640" y="1601"/>
                </a:lnTo>
                <a:cubicBezTo>
                  <a:pt x="7972" y="1635"/>
                  <a:pt x="7339" y="1768"/>
                  <a:pt x="6705" y="1968"/>
                </a:cubicBezTo>
                <a:lnTo>
                  <a:pt x="6071" y="968"/>
                </a:lnTo>
                <a:cubicBezTo>
                  <a:pt x="5978" y="804"/>
                  <a:pt x="5802" y="722"/>
                  <a:pt x="5626" y="722"/>
                </a:cubicBezTo>
                <a:cubicBezTo>
                  <a:pt x="5550" y="722"/>
                  <a:pt x="5474" y="738"/>
                  <a:pt x="5404" y="768"/>
                </a:cubicBezTo>
                <a:cubicBezTo>
                  <a:pt x="4970" y="968"/>
                  <a:pt x="4537" y="1201"/>
                  <a:pt x="4103" y="1468"/>
                </a:cubicBezTo>
                <a:cubicBezTo>
                  <a:pt x="3703" y="1735"/>
                  <a:pt x="3302" y="2035"/>
                  <a:pt x="2935" y="2369"/>
                </a:cubicBezTo>
                <a:cubicBezTo>
                  <a:pt x="2735" y="2535"/>
                  <a:pt x="2702" y="2836"/>
                  <a:pt x="2869" y="3036"/>
                </a:cubicBezTo>
                <a:lnTo>
                  <a:pt x="3503" y="4037"/>
                </a:lnTo>
                <a:cubicBezTo>
                  <a:pt x="3069" y="4537"/>
                  <a:pt x="2702" y="5071"/>
                  <a:pt x="2402" y="5671"/>
                </a:cubicBezTo>
                <a:lnTo>
                  <a:pt x="1234" y="5404"/>
                </a:lnTo>
                <a:cubicBezTo>
                  <a:pt x="1207" y="5401"/>
                  <a:pt x="1180" y="5399"/>
                  <a:pt x="1154" y="5399"/>
                </a:cubicBezTo>
                <a:cubicBezTo>
                  <a:pt x="921" y="5399"/>
                  <a:pt x="724" y="5528"/>
                  <a:pt x="634" y="5738"/>
                </a:cubicBezTo>
                <a:cubicBezTo>
                  <a:pt x="267" y="6672"/>
                  <a:pt x="67" y="7639"/>
                  <a:pt x="0" y="8640"/>
                </a:cubicBezTo>
                <a:cubicBezTo>
                  <a:pt x="0" y="8907"/>
                  <a:pt x="167" y="9107"/>
                  <a:pt x="434" y="9174"/>
                </a:cubicBezTo>
                <a:lnTo>
                  <a:pt x="1601" y="9440"/>
                </a:lnTo>
                <a:cubicBezTo>
                  <a:pt x="1635" y="10074"/>
                  <a:pt x="1768" y="10741"/>
                  <a:pt x="1968" y="11342"/>
                </a:cubicBezTo>
                <a:lnTo>
                  <a:pt x="934" y="12009"/>
                </a:lnTo>
                <a:cubicBezTo>
                  <a:pt x="734" y="12142"/>
                  <a:pt x="667" y="12409"/>
                  <a:pt x="767" y="12643"/>
                </a:cubicBezTo>
                <a:cubicBezTo>
                  <a:pt x="934" y="13110"/>
                  <a:pt x="1168" y="13543"/>
                  <a:pt x="1434" y="13944"/>
                </a:cubicBezTo>
                <a:cubicBezTo>
                  <a:pt x="1735" y="14377"/>
                  <a:pt x="2035" y="14744"/>
                  <a:pt x="2368" y="15144"/>
                </a:cubicBezTo>
                <a:cubicBezTo>
                  <a:pt x="2466" y="15242"/>
                  <a:pt x="2597" y="15294"/>
                  <a:pt x="2735" y="15294"/>
                </a:cubicBezTo>
                <a:cubicBezTo>
                  <a:pt x="2835" y="15294"/>
                  <a:pt x="2938" y="15267"/>
                  <a:pt x="3036" y="15211"/>
                </a:cubicBezTo>
                <a:lnTo>
                  <a:pt x="4036" y="14544"/>
                </a:lnTo>
                <a:cubicBezTo>
                  <a:pt x="4537" y="15011"/>
                  <a:pt x="5070" y="15378"/>
                  <a:pt x="5637" y="15678"/>
                </a:cubicBezTo>
                <a:lnTo>
                  <a:pt x="5404" y="16846"/>
                </a:lnTo>
                <a:cubicBezTo>
                  <a:pt x="5337" y="17079"/>
                  <a:pt x="5471" y="17346"/>
                  <a:pt x="5704" y="17446"/>
                </a:cubicBezTo>
                <a:cubicBezTo>
                  <a:pt x="6638" y="17813"/>
                  <a:pt x="7639" y="18013"/>
                  <a:pt x="8640" y="18047"/>
                </a:cubicBezTo>
                <a:cubicBezTo>
                  <a:pt x="8657" y="18049"/>
                  <a:pt x="8674" y="18050"/>
                  <a:pt x="8691" y="18050"/>
                </a:cubicBezTo>
                <a:cubicBezTo>
                  <a:pt x="8907" y="18050"/>
                  <a:pt x="9111" y="17863"/>
                  <a:pt x="9173" y="17646"/>
                </a:cubicBezTo>
                <a:lnTo>
                  <a:pt x="9407" y="16479"/>
                </a:lnTo>
                <a:cubicBezTo>
                  <a:pt x="10074" y="16412"/>
                  <a:pt x="10708" y="16312"/>
                  <a:pt x="11341" y="16112"/>
                </a:cubicBezTo>
                <a:lnTo>
                  <a:pt x="12009" y="17113"/>
                </a:lnTo>
                <a:cubicBezTo>
                  <a:pt x="12106" y="17259"/>
                  <a:pt x="12258" y="17352"/>
                  <a:pt x="12423" y="17352"/>
                </a:cubicBezTo>
                <a:cubicBezTo>
                  <a:pt x="12484" y="17352"/>
                  <a:pt x="12546" y="17340"/>
                  <a:pt x="12609" y="17313"/>
                </a:cubicBezTo>
                <a:cubicBezTo>
                  <a:pt x="12876" y="17213"/>
                  <a:pt x="13109" y="17079"/>
                  <a:pt x="13343" y="16946"/>
                </a:cubicBezTo>
                <a:cubicBezTo>
                  <a:pt x="13576" y="16812"/>
                  <a:pt x="13777" y="16746"/>
                  <a:pt x="13943" y="16612"/>
                </a:cubicBezTo>
                <a:cubicBezTo>
                  <a:pt x="14344" y="16345"/>
                  <a:pt x="14744" y="16045"/>
                  <a:pt x="15111" y="15712"/>
                </a:cubicBezTo>
                <a:cubicBezTo>
                  <a:pt x="15311" y="15511"/>
                  <a:pt x="15344" y="15245"/>
                  <a:pt x="15211" y="15044"/>
                </a:cubicBezTo>
                <a:lnTo>
                  <a:pt x="14544" y="14010"/>
                </a:lnTo>
                <a:cubicBezTo>
                  <a:pt x="14977" y="13543"/>
                  <a:pt x="15344" y="12976"/>
                  <a:pt x="15645" y="12409"/>
                </a:cubicBezTo>
                <a:lnTo>
                  <a:pt x="16845" y="12643"/>
                </a:lnTo>
                <a:cubicBezTo>
                  <a:pt x="16886" y="12654"/>
                  <a:pt x="16928" y="12660"/>
                  <a:pt x="16969" y="12660"/>
                </a:cubicBezTo>
                <a:cubicBezTo>
                  <a:pt x="17166" y="12660"/>
                  <a:pt x="17357" y="12535"/>
                  <a:pt x="17412" y="12342"/>
                </a:cubicBezTo>
                <a:cubicBezTo>
                  <a:pt x="17779" y="11408"/>
                  <a:pt x="18013" y="10408"/>
                  <a:pt x="18046" y="9407"/>
                </a:cubicBezTo>
                <a:cubicBezTo>
                  <a:pt x="18046" y="9174"/>
                  <a:pt x="17879" y="8940"/>
                  <a:pt x="17613" y="8873"/>
                </a:cubicBezTo>
                <a:lnTo>
                  <a:pt x="16445" y="8640"/>
                </a:lnTo>
                <a:cubicBezTo>
                  <a:pt x="16412" y="7973"/>
                  <a:pt x="16312" y="7339"/>
                  <a:pt x="16112" y="6705"/>
                </a:cubicBezTo>
                <a:lnTo>
                  <a:pt x="17112" y="6071"/>
                </a:lnTo>
                <a:cubicBezTo>
                  <a:pt x="17312" y="5938"/>
                  <a:pt x="17412" y="5671"/>
                  <a:pt x="17312" y="5438"/>
                </a:cubicBezTo>
                <a:cubicBezTo>
                  <a:pt x="17112" y="4971"/>
                  <a:pt x="16879" y="4537"/>
                  <a:pt x="16612" y="4103"/>
                </a:cubicBezTo>
                <a:cubicBezTo>
                  <a:pt x="16345" y="3703"/>
                  <a:pt x="16011" y="3303"/>
                  <a:pt x="15678" y="2936"/>
                </a:cubicBezTo>
                <a:cubicBezTo>
                  <a:pt x="15583" y="2822"/>
                  <a:pt x="15456" y="2762"/>
                  <a:pt x="15321" y="2762"/>
                </a:cubicBezTo>
                <a:cubicBezTo>
                  <a:pt x="15219" y="2762"/>
                  <a:pt x="15112" y="2797"/>
                  <a:pt x="15011" y="2869"/>
                </a:cubicBezTo>
                <a:lnTo>
                  <a:pt x="14010" y="3503"/>
                </a:lnTo>
                <a:cubicBezTo>
                  <a:pt x="13543" y="3069"/>
                  <a:pt x="12976" y="2702"/>
                  <a:pt x="12409" y="2402"/>
                </a:cubicBezTo>
                <a:lnTo>
                  <a:pt x="12642" y="1235"/>
                </a:lnTo>
                <a:cubicBezTo>
                  <a:pt x="12709" y="968"/>
                  <a:pt x="12576" y="734"/>
                  <a:pt x="12342" y="634"/>
                </a:cubicBezTo>
                <a:cubicBezTo>
                  <a:pt x="11408" y="267"/>
                  <a:pt x="10407" y="67"/>
                  <a:pt x="940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1">
  <p:cSld name="CUSTOM_1">
    <p:bg>
      <p:bgPr>
        <a:solidFill>
          <a:schemeClr val="dk1"/>
        </a:solidFill>
        <a:effectLst/>
      </p:bgPr>
    </p:bg>
    <p:spTree>
      <p:nvGrpSpPr>
        <p:cNvPr id="1" name="Shape 192"/>
        <p:cNvGrpSpPr/>
        <p:nvPr/>
      </p:nvGrpSpPr>
      <p:grpSpPr>
        <a:xfrm>
          <a:off x="0" y="0"/>
          <a:ext cx="0" cy="0"/>
          <a:chOff x="0" y="0"/>
          <a:chExt cx="0" cy="0"/>
        </a:xfrm>
      </p:grpSpPr>
      <p:sp>
        <p:nvSpPr>
          <p:cNvPr id="193" name="Google Shape;193;p25"/>
          <p:cNvSpPr txBox="1">
            <a:spLocks noGrp="1"/>
          </p:cNvSpPr>
          <p:nvPr>
            <p:ph type="title"/>
          </p:nvPr>
        </p:nvSpPr>
        <p:spPr>
          <a:xfrm>
            <a:off x="715100" y="2304300"/>
            <a:ext cx="4347900" cy="19281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3600"/>
              <a:buNone/>
              <a:defRPr sz="5500">
                <a:solidFill>
                  <a:schemeClr val="l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94" name="Google Shape;194;p25"/>
          <p:cNvSpPr txBox="1">
            <a:spLocks noGrp="1"/>
          </p:cNvSpPr>
          <p:nvPr>
            <p:ph type="title" idx="2" hasCustomPrompt="1"/>
          </p:nvPr>
        </p:nvSpPr>
        <p:spPr>
          <a:xfrm>
            <a:off x="715300" y="1376300"/>
            <a:ext cx="1480800" cy="9279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60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95" name="Google Shape;195;p25"/>
          <p:cNvSpPr txBox="1">
            <a:spLocks noGrp="1"/>
          </p:cNvSpPr>
          <p:nvPr>
            <p:ph type="subTitle" idx="1"/>
          </p:nvPr>
        </p:nvSpPr>
        <p:spPr>
          <a:xfrm>
            <a:off x="715300" y="4232300"/>
            <a:ext cx="4347900" cy="376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solidFill>
                  <a:schemeClr val="dk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5">
  <p:cSld name="CUSTOM_1_1_1_1_1">
    <p:bg>
      <p:bgPr>
        <a:solidFill>
          <a:schemeClr val="dk1"/>
        </a:solidFill>
        <a:effectLst/>
      </p:bgPr>
    </p:bg>
    <p:spTree>
      <p:nvGrpSpPr>
        <p:cNvPr id="1" name="Shape 211"/>
        <p:cNvGrpSpPr/>
        <p:nvPr/>
      </p:nvGrpSpPr>
      <p:grpSpPr>
        <a:xfrm>
          <a:off x="0" y="0"/>
          <a:ext cx="0" cy="0"/>
          <a:chOff x="0" y="0"/>
          <a:chExt cx="0" cy="0"/>
        </a:xfrm>
      </p:grpSpPr>
      <p:sp>
        <p:nvSpPr>
          <p:cNvPr id="212" name="Google Shape;212;p29"/>
          <p:cNvSpPr txBox="1">
            <a:spLocks noGrp="1"/>
          </p:cNvSpPr>
          <p:nvPr>
            <p:ph type="title"/>
          </p:nvPr>
        </p:nvSpPr>
        <p:spPr>
          <a:xfrm>
            <a:off x="5532950" y="2028625"/>
            <a:ext cx="2891100" cy="19065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3600"/>
              <a:buNone/>
              <a:defRPr sz="5500">
                <a:solidFill>
                  <a:schemeClr val="l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13" name="Google Shape;213;p29"/>
          <p:cNvSpPr txBox="1">
            <a:spLocks noGrp="1"/>
          </p:cNvSpPr>
          <p:nvPr>
            <p:ph type="title" idx="2" hasCustomPrompt="1"/>
          </p:nvPr>
        </p:nvSpPr>
        <p:spPr>
          <a:xfrm>
            <a:off x="5532950" y="1134325"/>
            <a:ext cx="1168800" cy="8943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60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14" name="Google Shape;214;p29"/>
          <p:cNvSpPr txBox="1">
            <a:spLocks noGrp="1"/>
          </p:cNvSpPr>
          <p:nvPr>
            <p:ph type="subTitle" idx="1"/>
          </p:nvPr>
        </p:nvSpPr>
        <p:spPr>
          <a:xfrm>
            <a:off x="5532950" y="3935125"/>
            <a:ext cx="2891100" cy="673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solidFill>
                  <a:schemeClr val="dk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5" name="Google Shape;215;p29"/>
          <p:cNvSpPr/>
          <p:nvPr/>
        </p:nvSpPr>
        <p:spPr>
          <a:xfrm>
            <a:off x="325619" y="3327734"/>
            <a:ext cx="350473" cy="350596"/>
          </a:xfrm>
          <a:custGeom>
            <a:avLst/>
            <a:gdLst/>
            <a:ahLst/>
            <a:cxnLst/>
            <a:rect l="l" t="t" r="r" b="b"/>
            <a:pathLst>
              <a:path w="18047" h="18051" extrusionOk="0">
                <a:moveTo>
                  <a:pt x="9019" y="5167"/>
                </a:moveTo>
                <a:cubicBezTo>
                  <a:pt x="9795" y="5167"/>
                  <a:pt x="10570" y="5412"/>
                  <a:pt x="11208" y="5871"/>
                </a:cubicBezTo>
                <a:cubicBezTo>
                  <a:pt x="13977" y="7839"/>
                  <a:pt x="13076" y="12176"/>
                  <a:pt x="9740" y="12809"/>
                </a:cubicBezTo>
                <a:cubicBezTo>
                  <a:pt x="9474" y="12870"/>
                  <a:pt x="9206" y="12899"/>
                  <a:pt x="8941" y="12899"/>
                </a:cubicBezTo>
                <a:cubicBezTo>
                  <a:pt x="8173" y="12899"/>
                  <a:pt x="7424" y="12655"/>
                  <a:pt x="6805" y="12209"/>
                </a:cubicBezTo>
                <a:cubicBezTo>
                  <a:pt x="5571" y="11308"/>
                  <a:pt x="4970" y="9741"/>
                  <a:pt x="5270" y="8240"/>
                </a:cubicBezTo>
                <a:cubicBezTo>
                  <a:pt x="5504" y="7139"/>
                  <a:pt x="6204" y="6205"/>
                  <a:pt x="7205" y="5671"/>
                </a:cubicBezTo>
                <a:cubicBezTo>
                  <a:pt x="7372" y="5571"/>
                  <a:pt x="7505" y="5504"/>
                  <a:pt x="7672" y="5438"/>
                </a:cubicBezTo>
                <a:cubicBezTo>
                  <a:pt x="7872" y="5371"/>
                  <a:pt x="8072" y="5304"/>
                  <a:pt x="8306" y="5237"/>
                </a:cubicBezTo>
                <a:cubicBezTo>
                  <a:pt x="8541" y="5190"/>
                  <a:pt x="8780" y="5167"/>
                  <a:pt x="9019" y="5167"/>
                </a:cubicBezTo>
                <a:close/>
                <a:moveTo>
                  <a:pt x="9077" y="4635"/>
                </a:moveTo>
                <a:cubicBezTo>
                  <a:pt x="8775" y="4635"/>
                  <a:pt x="8472" y="4669"/>
                  <a:pt x="8173" y="4737"/>
                </a:cubicBezTo>
                <a:cubicBezTo>
                  <a:pt x="6471" y="5071"/>
                  <a:pt x="5104" y="6405"/>
                  <a:pt x="4737" y="8139"/>
                </a:cubicBezTo>
                <a:cubicBezTo>
                  <a:pt x="4370" y="9841"/>
                  <a:pt x="5070" y="11609"/>
                  <a:pt x="6505" y="12643"/>
                </a:cubicBezTo>
                <a:cubicBezTo>
                  <a:pt x="7224" y="13164"/>
                  <a:pt x="8091" y="13445"/>
                  <a:pt x="8969" y="13445"/>
                </a:cubicBezTo>
                <a:cubicBezTo>
                  <a:pt x="9271" y="13445"/>
                  <a:pt x="9575" y="13412"/>
                  <a:pt x="9874" y="13343"/>
                </a:cubicBezTo>
                <a:cubicBezTo>
                  <a:pt x="10107" y="13276"/>
                  <a:pt x="10341" y="13210"/>
                  <a:pt x="10574" y="13143"/>
                </a:cubicBezTo>
                <a:cubicBezTo>
                  <a:pt x="10741" y="13043"/>
                  <a:pt x="10941" y="12976"/>
                  <a:pt x="11108" y="12876"/>
                </a:cubicBezTo>
                <a:cubicBezTo>
                  <a:pt x="13977" y="11342"/>
                  <a:pt x="14210" y="7306"/>
                  <a:pt x="11542" y="5438"/>
                </a:cubicBezTo>
                <a:cubicBezTo>
                  <a:pt x="10822" y="4916"/>
                  <a:pt x="9955" y="4635"/>
                  <a:pt x="9077" y="4635"/>
                </a:cubicBezTo>
                <a:close/>
                <a:moveTo>
                  <a:pt x="9407" y="567"/>
                </a:moveTo>
                <a:cubicBezTo>
                  <a:pt x="10341" y="601"/>
                  <a:pt x="11241" y="768"/>
                  <a:pt x="12109" y="1134"/>
                </a:cubicBezTo>
                <a:lnTo>
                  <a:pt x="11842" y="2502"/>
                </a:lnTo>
                <a:cubicBezTo>
                  <a:pt x="11808" y="2602"/>
                  <a:pt x="11875" y="2736"/>
                  <a:pt x="11975" y="2802"/>
                </a:cubicBezTo>
                <a:cubicBezTo>
                  <a:pt x="12642" y="3103"/>
                  <a:pt x="13276" y="3536"/>
                  <a:pt x="13810" y="4037"/>
                </a:cubicBezTo>
                <a:cubicBezTo>
                  <a:pt x="13852" y="4100"/>
                  <a:pt x="13921" y="4123"/>
                  <a:pt x="13992" y="4123"/>
                </a:cubicBezTo>
                <a:cubicBezTo>
                  <a:pt x="14032" y="4123"/>
                  <a:pt x="14073" y="4115"/>
                  <a:pt x="14110" y="4103"/>
                </a:cubicBezTo>
                <a:lnTo>
                  <a:pt x="15278" y="3336"/>
                </a:lnTo>
                <a:cubicBezTo>
                  <a:pt x="15611" y="3670"/>
                  <a:pt x="15878" y="4037"/>
                  <a:pt x="16145" y="4437"/>
                </a:cubicBezTo>
                <a:cubicBezTo>
                  <a:pt x="16378" y="4804"/>
                  <a:pt x="16612" y="5204"/>
                  <a:pt x="16779" y="5638"/>
                </a:cubicBezTo>
                <a:lnTo>
                  <a:pt x="15611" y="6405"/>
                </a:lnTo>
                <a:cubicBezTo>
                  <a:pt x="15511" y="6472"/>
                  <a:pt x="15478" y="6605"/>
                  <a:pt x="15511" y="6705"/>
                </a:cubicBezTo>
                <a:cubicBezTo>
                  <a:pt x="15778" y="7406"/>
                  <a:pt x="15911" y="8139"/>
                  <a:pt x="15945" y="8907"/>
                </a:cubicBezTo>
                <a:cubicBezTo>
                  <a:pt x="15945" y="9007"/>
                  <a:pt x="16011" y="9107"/>
                  <a:pt x="16145" y="9140"/>
                </a:cubicBezTo>
                <a:lnTo>
                  <a:pt x="17513" y="9440"/>
                </a:lnTo>
                <a:cubicBezTo>
                  <a:pt x="17479" y="10341"/>
                  <a:pt x="17279" y="11275"/>
                  <a:pt x="16945" y="12109"/>
                </a:cubicBezTo>
                <a:lnTo>
                  <a:pt x="15578" y="11842"/>
                </a:lnTo>
                <a:lnTo>
                  <a:pt x="15411" y="11842"/>
                </a:lnTo>
                <a:cubicBezTo>
                  <a:pt x="15344" y="11875"/>
                  <a:pt x="15311" y="11909"/>
                  <a:pt x="15278" y="11976"/>
                </a:cubicBezTo>
                <a:cubicBezTo>
                  <a:pt x="14944" y="12643"/>
                  <a:pt x="14544" y="13276"/>
                  <a:pt x="14010" y="13810"/>
                </a:cubicBezTo>
                <a:cubicBezTo>
                  <a:pt x="13943" y="13877"/>
                  <a:pt x="13910" y="14044"/>
                  <a:pt x="14010" y="14144"/>
                </a:cubicBezTo>
                <a:lnTo>
                  <a:pt x="14744" y="15311"/>
                </a:lnTo>
                <a:cubicBezTo>
                  <a:pt x="14410" y="15611"/>
                  <a:pt x="14043" y="15912"/>
                  <a:pt x="13676" y="16145"/>
                </a:cubicBezTo>
                <a:cubicBezTo>
                  <a:pt x="13276" y="16412"/>
                  <a:pt x="12876" y="16612"/>
                  <a:pt x="12442" y="16812"/>
                </a:cubicBezTo>
                <a:lnTo>
                  <a:pt x="11675" y="15645"/>
                </a:lnTo>
                <a:cubicBezTo>
                  <a:pt x="11624" y="15543"/>
                  <a:pt x="11534" y="15499"/>
                  <a:pt x="11435" y="15499"/>
                </a:cubicBezTo>
                <a:cubicBezTo>
                  <a:pt x="11404" y="15499"/>
                  <a:pt x="11373" y="15504"/>
                  <a:pt x="11341" y="15511"/>
                </a:cubicBezTo>
                <a:cubicBezTo>
                  <a:pt x="10641" y="15778"/>
                  <a:pt x="9907" y="15912"/>
                  <a:pt x="9173" y="15945"/>
                </a:cubicBezTo>
                <a:cubicBezTo>
                  <a:pt x="9040" y="15945"/>
                  <a:pt x="8940" y="16012"/>
                  <a:pt x="8906" y="16145"/>
                </a:cubicBezTo>
                <a:lnTo>
                  <a:pt x="8640" y="17479"/>
                </a:lnTo>
                <a:cubicBezTo>
                  <a:pt x="7706" y="17479"/>
                  <a:pt x="6805" y="17279"/>
                  <a:pt x="5938" y="16946"/>
                </a:cubicBezTo>
                <a:lnTo>
                  <a:pt x="6238" y="15578"/>
                </a:lnTo>
                <a:cubicBezTo>
                  <a:pt x="6238" y="15445"/>
                  <a:pt x="6171" y="15311"/>
                  <a:pt x="6071" y="15278"/>
                </a:cubicBezTo>
                <a:cubicBezTo>
                  <a:pt x="5404" y="14944"/>
                  <a:pt x="4770" y="14544"/>
                  <a:pt x="4236" y="14010"/>
                </a:cubicBezTo>
                <a:cubicBezTo>
                  <a:pt x="4195" y="13969"/>
                  <a:pt x="4128" y="13941"/>
                  <a:pt x="4052" y="13941"/>
                </a:cubicBezTo>
                <a:cubicBezTo>
                  <a:pt x="4005" y="13941"/>
                  <a:pt x="3954" y="13952"/>
                  <a:pt x="3903" y="13977"/>
                </a:cubicBezTo>
                <a:lnTo>
                  <a:pt x="2735" y="14744"/>
                </a:lnTo>
                <a:cubicBezTo>
                  <a:pt x="2435" y="14411"/>
                  <a:pt x="2168" y="14044"/>
                  <a:pt x="1901" y="13643"/>
                </a:cubicBezTo>
                <a:cubicBezTo>
                  <a:pt x="1668" y="13276"/>
                  <a:pt x="1434" y="12876"/>
                  <a:pt x="1268" y="12443"/>
                </a:cubicBezTo>
                <a:lnTo>
                  <a:pt x="2435" y="11675"/>
                </a:lnTo>
                <a:cubicBezTo>
                  <a:pt x="2535" y="11609"/>
                  <a:pt x="2569" y="11475"/>
                  <a:pt x="2535" y="11375"/>
                </a:cubicBezTo>
                <a:cubicBezTo>
                  <a:pt x="2268" y="10675"/>
                  <a:pt x="2135" y="9941"/>
                  <a:pt x="2102" y="9207"/>
                </a:cubicBezTo>
                <a:cubicBezTo>
                  <a:pt x="2102" y="9073"/>
                  <a:pt x="2001" y="8973"/>
                  <a:pt x="1901" y="8940"/>
                </a:cubicBezTo>
                <a:lnTo>
                  <a:pt x="534" y="8673"/>
                </a:lnTo>
                <a:cubicBezTo>
                  <a:pt x="567" y="7739"/>
                  <a:pt x="767" y="6805"/>
                  <a:pt x="1101" y="5971"/>
                </a:cubicBezTo>
                <a:lnTo>
                  <a:pt x="2468" y="6238"/>
                </a:lnTo>
                <a:cubicBezTo>
                  <a:pt x="2491" y="6244"/>
                  <a:pt x="2514" y="6247"/>
                  <a:pt x="2537" y="6247"/>
                </a:cubicBezTo>
                <a:cubicBezTo>
                  <a:pt x="2645" y="6247"/>
                  <a:pt x="2741" y="6182"/>
                  <a:pt x="2769" y="6071"/>
                </a:cubicBezTo>
                <a:cubicBezTo>
                  <a:pt x="3102" y="5404"/>
                  <a:pt x="3503" y="4804"/>
                  <a:pt x="4036" y="4270"/>
                </a:cubicBezTo>
                <a:cubicBezTo>
                  <a:pt x="4103" y="4170"/>
                  <a:pt x="4136" y="4037"/>
                  <a:pt x="4070" y="3936"/>
                </a:cubicBezTo>
                <a:lnTo>
                  <a:pt x="3302" y="2769"/>
                </a:lnTo>
                <a:cubicBezTo>
                  <a:pt x="3636" y="2435"/>
                  <a:pt x="4003" y="2169"/>
                  <a:pt x="4403" y="1902"/>
                </a:cubicBezTo>
                <a:cubicBezTo>
                  <a:pt x="4770" y="1668"/>
                  <a:pt x="5170" y="1435"/>
                  <a:pt x="5604" y="1268"/>
                </a:cubicBezTo>
                <a:lnTo>
                  <a:pt x="6371" y="2435"/>
                </a:lnTo>
                <a:cubicBezTo>
                  <a:pt x="6421" y="2510"/>
                  <a:pt x="6509" y="2548"/>
                  <a:pt x="6606" y="2548"/>
                </a:cubicBezTo>
                <a:cubicBezTo>
                  <a:pt x="6638" y="2548"/>
                  <a:pt x="6671" y="2544"/>
                  <a:pt x="6705" y="2535"/>
                </a:cubicBezTo>
                <a:cubicBezTo>
                  <a:pt x="7372" y="2269"/>
                  <a:pt x="8139" y="2135"/>
                  <a:pt x="8873" y="2102"/>
                </a:cubicBezTo>
                <a:cubicBezTo>
                  <a:pt x="9006" y="2102"/>
                  <a:pt x="9107" y="2035"/>
                  <a:pt x="9107" y="1902"/>
                </a:cubicBezTo>
                <a:lnTo>
                  <a:pt x="9407" y="567"/>
                </a:lnTo>
                <a:close/>
                <a:moveTo>
                  <a:pt x="9407" y="0"/>
                </a:moveTo>
                <a:cubicBezTo>
                  <a:pt x="9173" y="0"/>
                  <a:pt x="8940" y="167"/>
                  <a:pt x="8873" y="434"/>
                </a:cubicBezTo>
                <a:lnTo>
                  <a:pt x="8640" y="1601"/>
                </a:lnTo>
                <a:cubicBezTo>
                  <a:pt x="7972" y="1635"/>
                  <a:pt x="7339" y="1768"/>
                  <a:pt x="6705" y="1968"/>
                </a:cubicBezTo>
                <a:lnTo>
                  <a:pt x="6071" y="968"/>
                </a:lnTo>
                <a:cubicBezTo>
                  <a:pt x="5978" y="804"/>
                  <a:pt x="5802" y="722"/>
                  <a:pt x="5626" y="722"/>
                </a:cubicBezTo>
                <a:cubicBezTo>
                  <a:pt x="5550" y="722"/>
                  <a:pt x="5474" y="738"/>
                  <a:pt x="5404" y="768"/>
                </a:cubicBezTo>
                <a:cubicBezTo>
                  <a:pt x="4970" y="968"/>
                  <a:pt x="4537" y="1201"/>
                  <a:pt x="4103" y="1468"/>
                </a:cubicBezTo>
                <a:cubicBezTo>
                  <a:pt x="3703" y="1735"/>
                  <a:pt x="3302" y="2035"/>
                  <a:pt x="2935" y="2369"/>
                </a:cubicBezTo>
                <a:cubicBezTo>
                  <a:pt x="2735" y="2535"/>
                  <a:pt x="2702" y="2836"/>
                  <a:pt x="2869" y="3036"/>
                </a:cubicBezTo>
                <a:lnTo>
                  <a:pt x="3503" y="4037"/>
                </a:lnTo>
                <a:cubicBezTo>
                  <a:pt x="3069" y="4537"/>
                  <a:pt x="2702" y="5071"/>
                  <a:pt x="2402" y="5671"/>
                </a:cubicBezTo>
                <a:lnTo>
                  <a:pt x="1234" y="5404"/>
                </a:lnTo>
                <a:cubicBezTo>
                  <a:pt x="1207" y="5401"/>
                  <a:pt x="1180" y="5399"/>
                  <a:pt x="1154" y="5399"/>
                </a:cubicBezTo>
                <a:cubicBezTo>
                  <a:pt x="921" y="5399"/>
                  <a:pt x="724" y="5528"/>
                  <a:pt x="634" y="5738"/>
                </a:cubicBezTo>
                <a:cubicBezTo>
                  <a:pt x="267" y="6672"/>
                  <a:pt x="67" y="7639"/>
                  <a:pt x="0" y="8640"/>
                </a:cubicBezTo>
                <a:cubicBezTo>
                  <a:pt x="0" y="8907"/>
                  <a:pt x="167" y="9107"/>
                  <a:pt x="434" y="9174"/>
                </a:cubicBezTo>
                <a:lnTo>
                  <a:pt x="1601" y="9440"/>
                </a:lnTo>
                <a:cubicBezTo>
                  <a:pt x="1635" y="10074"/>
                  <a:pt x="1768" y="10741"/>
                  <a:pt x="1968" y="11342"/>
                </a:cubicBezTo>
                <a:lnTo>
                  <a:pt x="934" y="12009"/>
                </a:lnTo>
                <a:cubicBezTo>
                  <a:pt x="734" y="12142"/>
                  <a:pt x="667" y="12409"/>
                  <a:pt x="767" y="12643"/>
                </a:cubicBezTo>
                <a:cubicBezTo>
                  <a:pt x="934" y="13110"/>
                  <a:pt x="1168" y="13543"/>
                  <a:pt x="1434" y="13944"/>
                </a:cubicBezTo>
                <a:cubicBezTo>
                  <a:pt x="1735" y="14377"/>
                  <a:pt x="2035" y="14744"/>
                  <a:pt x="2368" y="15144"/>
                </a:cubicBezTo>
                <a:cubicBezTo>
                  <a:pt x="2466" y="15242"/>
                  <a:pt x="2597" y="15294"/>
                  <a:pt x="2735" y="15294"/>
                </a:cubicBezTo>
                <a:cubicBezTo>
                  <a:pt x="2835" y="15294"/>
                  <a:pt x="2938" y="15267"/>
                  <a:pt x="3036" y="15211"/>
                </a:cubicBezTo>
                <a:lnTo>
                  <a:pt x="4036" y="14544"/>
                </a:lnTo>
                <a:cubicBezTo>
                  <a:pt x="4537" y="15011"/>
                  <a:pt x="5070" y="15378"/>
                  <a:pt x="5637" y="15678"/>
                </a:cubicBezTo>
                <a:lnTo>
                  <a:pt x="5404" y="16846"/>
                </a:lnTo>
                <a:cubicBezTo>
                  <a:pt x="5337" y="17079"/>
                  <a:pt x="5471" y="17346"/>
                  <a:pt x="5704" y="17446"/>
                </a:cubicBezTo>
                <a:cubicBezTo>
                  <a:pt x="6638" y="17813"/>
                  <a:pt x="7639" y="18013"/>
                  <a:pt x="8640" y="18047"/>
                </a:cubicBezTo>
                <a:cubicBezTo>
                  <a:pt x="8657" y="18049"/>
                  <a:pt x="8674" y="18050"/>
                  <a:pt x="8691" y="18050"/>
                </a:cubicBezTo>
                <a:cubicBezTo>
                  <a:pt x="8907" y="18050"/>
                  <a:pt x="9111" y="17863"/>
                  <a:pt x="9173" y="17646"/>
                </a:cubicBezTo>
                <a:lnTo>
                  <a:pt x="9407" y="16479"/>
                </a:lnTo>
                <a:cubicBezTo>
                  <a:pt x="10074" y="16412"/>
                  <a:pt x="10708" y="16312"/>
                  <a:pt x="11341" y="16112"/>
                </a:cubicBezTo>
                <a:lnTo>
                  <a:pt x="12009" y="17113"/>
                </a:lnTo>
                <a:cubicBezTo>
                  <a:pt x="12106" y="17259"/>
                  <a:pt x="12258" y="17352"/>
                  <a:pt x="12423" y="17352"/>
                </a:cubicBezTo>
                <a:cubicBezTo>
                  <a:pt x="12484" y="17352"/>
                  <a:pt x="12546" y="17340"/>
                  <a:pt x="12609" y="17313"/>
                </a:cubicBezTo>
                <a:cubicBezTo>
                  <a:pt x="12876" y="17213"/>
                  <a:pt x="13109" y="17079"/>
                  <a:pt x="13343" y="16946"/>
                </a:cubicBezTo>
                <a:cubicBezTo>
                  <a:pt x="13576" y="16812"/>
                  <a:pt x="13777" y="16746"/>
                  <a:pt x="13943" y="16612"/>
                </a:cubicBezTo>
                <a:cubicBezTo>
                  <a:pt x="14344" y="16345"/>
                  <a:pt x="14744" y="16045"/>
                  <a:pt x="15111" y="15712"/>
                </a:cubicBezTo>
                <a:cubicBezTo>
                  <a:pt x="15311" y="15511"/>
                  <a:pt x="15344" y="15245"/>
                  <a:pt x="15211" y="15044"/>
                </a:cubicBezTo>
                <a:lnTo>
                  <a:pt x="14544" y="14010"/>
                </a:lnTo>
                <a:cubicBezTo>
                  <a:pt x="14977" y="13543"/>
                  <a:pt x="15344" y="12976"/>
                  <a:pt x="15645" y="12409"/>
                </a:cubicBezTo>
                <a:lnTo>
                  <a:pt x="16845" y="12643"/>
                </a:lnTo>
                <a:cubicBezTo>
                  <a:pt x="16886" y="12654"/>
                  <a:pt x="16928" y="12660"/>
                  <a:pt x="16969" y="12660"/>
                </a:cubicBezTo>
                <a:cubicBezTo>
                  <a:pt x="17166" y="12660"/>
                  <a:pt x="17357" y="12535"/>
                  <a:pt x="17412" y="12342"/>
                </a:cubicBezTo>
                <a:cubicBezTo>
                  <a:pt x="17779" y="11408"/>
                  <a:pt x="18013" y="10408"/>
                  <a:pt x="18046" y="9407"/>
                </a:cubicBezTo>
                <a:cubicBezTo>
                  <a:pt x="18046" y="9174"/>
                  <a:pt x="17879" y="8940"/>
                  <a:pt x="17613" y="8873"/>
                </a:cubicBezTo>
                <a:lnTo>
                  <a:pt x="16445" y="8640"/>
                </a:lnTo>
                <a:cubicBezTo>
                  <a:pt x="16412" y="7973"/>
                  <a:pt x="16312" y="7339"/>
                  <a:pt x="16112" y="6705"/>
                </a:cubicBezTo>
                <a:lnTo>
                  <a:pt x="17112" y="6071"/>
                </a:lnTo>
                <a:cubicBezTo>
                  <a:pt x="17312" y="5938"/>
                  <a:pt x="17412" y="5671"/>
                  <a:pt x="17312" y="5438"/>
                </a:cubicBezTo>
                <a:cubicBezTo>
                  <a:pt x="17112" y="4971"/>
                  <a:pt x="16879" y="4537"/>
                  <a:pt x="16612" y="4103"/>
                </a:cubicBezTo>
                <a:cubicBezTo>
                  <a:pt x="16345" y="3703"/>
                  <a:pt x="16011" y="3303"/>
                  <a:pt x="15678" y="2936"/>
                </a:cubicBezTo>
                <a:cubicBezTo>
                  <a:pt x="15583" y="2822"/>
                  <a:pt x="15456" y="2762"/>
                  <a:pt x="15321" y="2762"/>
                </a:cubicBezTo>
                <a:cubicBezTo>
                  <a:pt x="15219" y="2762"/>
                  <a:pt x="15112" y="2797"/>
                  <a:pt x="15011" y="2869"/>
                </a:cubicBezTo>
                <a:lnTo>
                  <a:pt x="14010" y="3503"/>
                </a:lnTo>
                <a:cubicBezTo>
                  <a:pt x="13543" y="3069"/>
                  <a:pt x="12976" y="2702"/>
                  <a:pt x="12409" y="2402"/>
                </a:cubicBezTo>
                <a:lnTo>
                  <a:pt x="12642" y="1235"/>
                </a:lnTo>
                <a:cubicBezTo>
                  <a:pt x="12709" y="968"/>
                  <a:pt x="12576" y="734"/>
                  <a:pt x="12342" y="634"/>
                </a:cubicBezTo>
                <a:cubicBezTo>
                  <a:pt x="11408" y="267"/>
                  <a:pt x="10407" y="67"/>
                  <a:pt x="94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9"/>
          <p:cNvSpPr/>
          <p:nvPr/>
        </p:nvSpPr>
        <p:spPr>
          <a:xfrm>
            <a:off x="523744" y="4211034"/>
            <a:ext cx="350473" cy="350596"/>
          </a:xfrm>
          <a:custGeom>
            <a:avLst/>
            <a:gdLst/>
            <a:ahLst/>
            <a:cxnLst/>
            <a:rect l="l" t="t" r="r" b="b"/>
            <a:pathLst>
              <a:path w="18047" h="18051" extrusionOk="0">
                <a:moveTo>
                  <a:pt x="9019" y="5167"/>
                </a:moveTo>
                <a:cubicBezTo>
                  <a:pt x="9795" y="5167"/>
                  <a:pt x="10570" y="5412"/>
                  <a:pt x="11208" y="5871"/>
                </a:cubicBezTo>
                <a:cubicBezTo>
                  <a:pt x="13977" y="7839"/>
                  <a:pt x="13076" y="12176"/>
                  <a:pt x="9740" y="12809"/>
                </a:cubicBezTo>
                <a:cubicBezTo>
                  <a:pt x="9474" y="12870"/>
                  <a:pt x="9206" y="12899"/>
                  <a:pt x="8941" y="12899"/>
                </a:cubicBezTo>
                <a:cubicBezTo>
                  <a:pt x="8173" y="12899"/>
                  <a:pt x="7424" y="12655"/>
                  <a:pt x="6805" y="12209"/>
                </a:cubicBezTo>
                <a:cubicBezTo>
                  <a:pt x="5571" y="11308"/>
                  <a:pt x="4970" y="9741"/>
                  <a:pt x="5270" y="8240"/>
                </a:cubicBezTo>
                <a:cubicBezTo>
                  <a:pt x="5504" y="7139"/>
                  <a:pt x="6204" y="6205"/>
                  <a:pt x="7205" y="5671"/>
                </a:cubicBezTo>
                <a:cubicBezTo>
                  <a:pt x="7372" y="5571"/>
                  <a:pt x="7505" y="5504"/>
                  <a:pt x="7672" y="5438"/>
                </a:cubicBezTo>
                <a:cubicBezTo>
                  <a:pt x="7872" y="5371"/>
                  <a:pt x="8072" y="5304"/>
                  <a:pt x="8306" y="5237"/>
                </a:cubicBezTo>
                <a:cubicBezTo>
                  <a:pt x="8541" y="5190"/>
                  <a:pt x="8780" y="5167"/>
                  <a:pt x="9019" y="5167"/>
                </a:cubicBezTo>
                <a:close/>
                <a:moveTo>
                  <a:pt x="9077" y="4635"/>
                </a:moveTo>
                <a:cubicBezTo>
                  <a:pt x="8775" y="4635"/>
                  <a:pt x="8472" y="4669"/>
                  <a:pt x="8173" y="4737"/>
                </a:cubicBezTo>
                <a:cubicBezTo>
                  <a:pt x="6471" y="5071"/>
                  <a:pt x="5104" y="6405"/>
                  <a:pt x="4737" y="8139"/>
                </a:cubicBezTo>
                <a:cubicBezTo>
                  <a:pt x="4370" y="9841"/>
                  <a:pt x="5070" y="11609"/>
                  <a:pt x="6505" y="12643"/>
                </a:cubicBezTo>
                <a:cubicBezTo>
                  <a:pt x="7224" y="13164"/>
                  <a:pt x="8091" y="13445"/>
                  <a:pt x="8969" y="13445"/>
                </a:cubicBezTo>
                <a:cubicBezTo>
                  <a:pt x="9271" y="13445"/>
                  <a:pt x="9575" y="13412"/>
                  <a:pt x="9874" y="13343"/>
                </a:cubicBezTo>
                <a:cubicBezTo>
                  <a:pt x="10107" y="13276"/>
                  <a:pt x="10341" y="13210"/>
                  <a:pt x="10574" y="13143"/>
                </a:cubicBezTo>
                <a:cubicBezTo>
                  <a:pt x="10741" y="13043"/>
                  <a:pt x="10941" y="12976"/>
                  <a:pt x="11108" y="12876"/>
                </a:cubicBezTo>
                <a:cubicBezTo>
                  <a:pt x="13977" y="11342"/>
                  <a:pt x="14210" y="7306"/>
                  <a:pt x="11542" y="5438"/>
                </a:cubicBezTo>
                <a:cubicBezTo>
                  <a:pt x="10822" y="4916"/>
                  <a:pt x="9955" y="4635"/>
                  <a:pt x="9077" y="4635"/>
                </a:cubicBezTo>
                <a:close/>
                <a:moveTo>
                  <a:pt x="9407" y="567"/>
                </a:moveTo>
                <a:cubicBezTo>
                  <a:pt x="10341" y="601"/>
                  <a:pt x="11241" y="768"/>
                  <a:pt x="12109" y="1134"/>
                </a:cubicBezTo>
                <a:lnTo>
                  <a:pt x="11842" y="2502"/>
                </a:lnTo>
                <a:cubicBezTo>
                  <a:pt x="11808" y="2602"/>
                  <a:pt x="11875" y="2736"/>
                  <a:pt x="11975" y="2802"/>
                </a:cubicBezTo>
                <a:cubicBezTo>
                  <a:pt x="12642" y="3103"/>
                  <a:pt x="13276" y="3536"/>
                  <a:pt x="13810" y="4037"/>
                </a:cubicBezTo>
                <a:cubicBezTo>
                  <a:pt x="13852" y="4100"/>
                  <a:pt x="13921" y="4123"/>
                  <a:pt x="13992" y="4123"/>
                </a:cubicBezTo>
                <a:cubicBezTo>
                  <a:pt x="14032" y="4123"/>
                  <a:pt x="14073" y="4115"/>
                  <a:pt x="14110" y="4103"/>
                </a:cubicBezTo>
                <a:lnTo>
                  <a:pt x="15278" y="3336"/>
                </a:lnTo>
                <a:cubicBezTo>
                  <a:pt x="15611" y="3670"/>
                  <a:pt x="15878" y="4037"/>
                  <a:pt x="16145" y="4437"/>
                </a:cubicBezTo>
                <a:cubicBezTo>
                  <a:pt x="16378" y="4804"/>
                  <a:pt x="16612" y="5204"/>
                  <a:pt x="16779" y="5638"/>
                </a:cubicBezTo>
                <a:lnTo>
                  <a:pt x="15611" y="6405"/>
                </a:lnTo>
                <a:cubicBezTo>
                  <a:pt x="15511" y="6472"/>
                  <a:pt x="15478" y="6605"/>
                  <a:pt x="15511" y="6705"/>
                </a:cubicBezTo>
                <a:cubicBezTo>
                  <a:pt x="15778" y="7406"/>
                  <a:pt x="15911" y="8139"/>
                  <a:pt x="15945" y="8907"/>
                </a:cubicBezTo>
                <a:cubicBezTo>
                  <a:pt x="15945" y="9007"/>
                  <a:pt x="16011" y="9107"/>
                  <a:pt x="16145" y="9140"/>
                </a:cubicBezTo>
                <a:lnTo>
                  <a:pt x="17513" y="9440"/>
                </a:lnTo>
                <a:cubicBezTo>
                  <a:pt x="17479" y="10341"/>
                  <a:pt x="17279" y="11275"/>
                  <a:pt x="16945" y="12109"/>
                </a:cubicBezTo>
                <a:lnTo>
                  <a:pt x="15578" y="11842"/>
                </a:lnTo>
                <a:lnTo>
                  <a:pt x="15411" y="11842"/>
                </a:lnTo>
                <a:cubicBezTo>
                  <a:pt x="15344" y="11875"/>
                  <a:pt x="15311" y="11909"/>
                  <a:pt x="15278" y="11976"/>
                </a:cubicBezTo>
                <a:cubicBezTo>
                  <a:pt x="14944" y="12643"/>
                  <a:pt x="14544" y="13276"/>
                  <a:pt x="14010" y="13810"/>
                </a:cubicBezTo>
                <a:cubicBezTo>
                  <a:pt x="13943" y="13877"/>
                  <a:pt x="13910" y="14044"/>
                  <a:pt x="14010" y="14144"/>
                </a:cubicBezTo>
                <a:lnTo>
                  <a:pt x="14744" y="15311"/>
                </a:lnTo>
                <a:cubicBezTo>
                  <a:pt x="14410" y="15611"/>
                  <a:pt x="14043" y="15912"/>
                  <a:pt x="13676" y="16145"/>
                </a:cubicBezTo>
                <a:cubicBezTo>
                  <a:pt x="13276" y="16412"/>
                  <a:pt x="12876" y="16612"/>
                  <a:pt x="12442" y="16812"/>
                </a:cubicBezTo>
                <a:lnTo>
                  <a:pt x="11675" y="15645"/>
                </a:lnTo>
                <a:cubicBezTo>
                  <a:pt x="11624" y="15543"/>
                  <a:pt x="11534" y="15499"/>
                  <a:pt x="11435" y="15499"/>
                </a:cubicBezTo>
                <a:cubicBezTo>
                  <a:pt x="11404" y="15499"/>
                  <a:pt x="11373" y="15504"/>
                  <a:pt x="11341" y="15511"/>
                </a:cubicBezTo>
                <a:cubicBezTo>
                  <a:pt x="10641" y="15778"/>
                  <a:pt x="9907" y="15912"/>
                  <a:pt x="9173" y="15945"/>
                </a:cubicBezTo>
                <a:cubicBezTo>
                  <a:pt x="9040" y="15945"/>
                  <a:pt x="8940" y="16012"/>
                  <a:pt x="8906" y="16145"/>
                </a:cubicBezTo>
                <a:lnTo>
                  <a:pt x="8640" y="17479"/>
                </a:lnTo>
                <a:cubicBezTo>
                  <a:pt x="7706" y="17479"/>
                  <a:pt x="6805" y="17279"/>
                  <a:pt x="5938" y="16946"/>
                </a:cubicBezTo>
                <a:lnTo>
                  <a:pt x="6238" y="15578"/>
                </a:lnTo>
                <a:cubicBezTo>
                  <a:pt x="6238" y="15445"/>
                  <a:pt x="6171" y="15311"/>
                  <a:pt x="6071" y="15278"/>
                </a:cubicBezTo>
                <a:cubicBezTo>
                  <a:pt x="5404" y="14944"/>
                  <a:pt x="4770" y="14544"/>
                  <a:pt x="4236" y="14010"/>
                </a:cubicBezTo>
                <a:cubicBezTo>
                  <a:pt x="4195" y="13969"/>
                  <a:pt x="4128" y="13941"/>
                  <a:pt x="4052" y="13941"/>
                </a:cubicBezTo>
                <a:cubicBezTo>
                  <a:pt x="4005" y="13941"/>
                  <a:pt x="3954" y="13952"/>
                  <a:pt x="3903" y="13977"/>
                </a:cubicBezTo>
                <a:lnTo>
                  <a:pt x="2735" y="14744"/>
                </a:lnTo>
                <a:cubicBezTo>
                  <a:pt x="2435" y="14411"/>
                  <a:pt x="2168" y="14044"/>
                  <a:pt x="1901" y="13643"/>
                </a:cubicBezTo>
                <a:cubicBezTo>
                  <a:pt x="1668" y="13276"/>
                  <a:pt x="1434" y="12876"/>
                  <a:pt x="1268" y="12443"/>
                </a:cubicBezTo>
                <a:lnTo>
                  <a:pt x="2435" y="11675"/>
                </a:lnTo>
                <a:cubicBezTo>
                  <a:pt x="2535" y="11609"/>
                  <a:pt x="2569" y="11475"/>
                  <a:pt x="2535" y="11375"/>
                </a:cubicBezTo>
                <a:cubicBezTo>
                  <a:pt x="2268" y="10675"/>
                  <a:pt x="2135" y="9941"/>
                  <a:pt x="2102" y="9207"/>
                </a:cubicBezTo>
                <a:cubicBezTo>
                  <a:pt x="2102" y="9073"/>
                  <a:pt x="2001" y="8973"/>
                  <a:pt x="1901" y="8940"/>
                </a:cubicBezTo>
                <a:lnTo>
                  <a:pt x="534" y="8673"/>
                </a:lnTo>
                <a:cubicBezTo>
                  <a:pt x="567" y="7739"/>
                  <a:pt x="767" y="6805"/>
                  <a:pt x="1101" y="5971"/>
                </a:cubicBezTo>
                <a:lnTo>
                  <a:pt x="2468" y="6238"/>
                </a:lnTo>
                <a:cubicBezTo>
                  <a:pt x="2491" y="6244"/>
                  <a:pt x="2514" y="6247"/>
                  <a:pt x="2537" y="6247"/>
                </a:cubicBezTo>
                <a:cubicBezTo>
                  <a:pt x="2645" y="6247"/>
                  <a:pt x="2741" y="6182"/>
                  <a:pt x="2769" y="6071"/>
                </a:cubicBezTo>
                <a:cubicBezTo>
                  <a:pt x="3102" y="5404"/>
                  <a:pt x="3503" y="4804"/>
                  <a:pt x="4036" y="4270"/>
                </a:cubicBezTo>
                <a:cubicBezTo>
                  <a:pt x="4103" y="4170"/>
                  <a:pt x="4136" y="4037"/>
                  <a:pt x="4070" y="3936"/>
                </a:cubicBezTo>
                <a:lnTo>
                  <a:pt x="3302" y="2769"/>
                </a:lnTo>
                <a:cubicBezTo>
                  <a:pt x="3636" y="2435"/>
                  <a:pt x="4003" y="2169"/>
                  <a:pt x="4403" y="1902"/>
                </a:cubicBezTo>
                <a:cubicBezTo>
                  <a:pt x="4770" y="1668"/>
                  <a:pt x="5170" y="1435"/>
                  <a:pt x="5604" y="1268"/>
                </a:cubicBezTo>
                <a:lnTo>
                  <a:pt x="6371" y="2435"/>
                </a:lnTo>
                <a:cubicBezTo>
                  <a:pt x="6421" y="2510"/>
                  <a:pt x="6509" y="2548"/>
                  <a:pt x="6606" y="2548"/>
                </a:cubicBezTo>
                <a:cubicBezTo>
                  <a:pt x="6638" y="2548"/>
                  <a:pt x="6671" y="2544"/>
                  <a:pt x="6705" y="2535"/>
                </a:cubicBezTo>
                <a:cubicBezTo>
                  <a:pt x="7372" y="2269"/>
                  <a:pt x="8139" y="2135"/>
                  <a:pt x="8873" y="2102"/>
                </a:cubicBezTo>
                <a:cubicBezTo>
                  <a:pt x="9006" y="2102"/>
                  <a:pt x="9107" y="2035"/>
                  <a:pt x="9107" y="1902"/>
                </a:cubicBezTo>
                <a:lnTo>
                  <a:pt x="9407" y="567"/>
                </a:lnTo>
                <a:close/>
                <a:moveTo>
                  <a:pt x="9407" y="0"/>
                </a:moveTo>
                <a:cubicBezTo>
                  <a:pt x="9173" y="0"/>
                  <a:pt x="8940" y="167"/>
                  <a:pt x="8873" y="434"/>
                </a:cubicBezTo>
                <a:lnTo>
                  <a:pt x="8640" y="1601"/>
                </a:lnTo>
                <a:cubicBezTo>
                  <a:pt x="7972" y="1635"/>
                  <a:pt x="7339" y="1768"/>
                  <a:pt x="6705" y="1968"/>
                </a:cubicBezTo>
                <a:lnTo>
                  <a:pt x="6071" y="968"/>
                </a:lnTo>
                <a:cubicBezTo>
                  <a:pt x="5978" y="804"/>
                  <a:pt x="5802" y="722"/>
                  <a:pt x="5626" y="722"/>
                </a:cubicBezTo>
                <a:cubicBezTo>
                  <a:pt x="5550" y="722"/>
                  <a:pt x="5474" y="738"/>
                  <a:pt x="5404" y="768"/>
                </a:cubicBezTo>
                <a:cubicBezTo>
                  <a:pt x="4970" y="968"/>
                  <a:pt x="4537" y="1201"/>
                  <a:pt x="4103" y="1468"/>
                </a:cubicBezTo>
                <a:cubicBezTo>
                  <a:pt x="3703" y="1735"/>
                  <a:pt x="3302" y="2035"/>
                  <a:pt x="2935" y="2369"/>
                </a:cubicBezTo>
                <a:cubicBezTo>
                  <a:pt x="2735" y="2535"/>
                  <a:pt x="2702" y="2836"/>
                  <a:pt x="2869" y="3036"/>
                </a:cubicBezTo>
                <a:lnTo>
                  <a:pt x="3503" y="4037"/>
                </a:lnTo>
                <a:cubicBezTo>
                  <a:pt x="3069" y="4537"/>
                  <a:pt x="2702" y="5071"/>
                  <a:pt x="2402" y="5671"/>
                </a:cubicBezTo>
                <a:lnTo>
                  <a:pt x="1234" y="5404"/>
                </a:lnTo>
                <a:cubicBezTo>
                  <a:pt x="1207" y="5401"/>
                  <a:pt x="1180" y="5399"/>
                  <a:pt x="1154" y="5399"/>
                </a:cubicBezTo>
                <a:cubicBezTo>
                  <a:pt x="921" y="5399"/>
                  <a:pt x="724" y="5528"/>
                  <a:pt x="634" y="5738"/>
                </a:cubicBezTo>
                <a:cubicBezTo>
                  <a:pt x="267" y="6672"/>
                  <a:pt x="67" y="7639"/>
                  <a:pt x="0" y="8640"/>
                </a:cubicBezTo>
                <a:cubicBezTo>
                  <a:pt x="0" y="8907"/>
                  <a:pt x="167" y="9107"/>
                  <a:pt x="434" y="9174"/>
                </a:cubicBezTo>
                <a:lnTo>
                  <a:pt x="1601" y="9440"/>
                </a:lnTo>
                <a:cubicBezTo>
                  <a:pt x="1635" y="10074"/>
                  <a:pt x="1768" y="10741"/>
                  <a:pt x="1968" y="11342"/>
                </a:cubicBezTo>
                <a:lnTo>
                  <a:pt x="934" y="12009"/>
                </a:lnTo>
                <a:cubicBezTo>
                  <a:pt x="734" y="12142"/>
                  <a:pt x="667" y="12409"/>
                  <a:pt x="767" y="12643"/>
                </a:cubicBezTo>
                <a:cubicBezTo>
                  <a:pt x="934" y="13110"/>
                  <a:pt x="1168" y="13543"/>
                  <a:pt x="1434" y="13944"/>
                </a:cubicBezTo>
                <a:cubicBezTo>
                  <a:pt x="1735" y="14377"/>
                  <a:pt x="2035" y="14744"/>
                  <a:pt x="2368" y="15144"/>
                </a:cubicBezTo>
                <a:cubicBezTo>
                  <a:pt x="2466" y="15242"/>
                  <a:pt x="2597" y="15294"/>
                  <a:pt x="2735" y="15294"/>
                </a:cubicBezTo>
                <a:cubicBezTo>
                  <a:pt x="2835" y="15294"/>
                  <a:pt x="2938" y="15267"/>
                  <a:pt x="3036" y="15211"/>
                </a:cubicBezTo>
                <a:lnTo>
                  <a:pt x="4036" y="14544"/>
                </a:lnTo>
                <a:cubicBezTo>
                  <a:pt x="4537" y="15011"/>
                  <a:pt x="5070" y="15378"/>
                  <a:pt x="5637" y="15678"/>
                </a:cubicBezTo>
                <a:lnTo>
                  <a:pt x="5404" y="16846"/>
                </a:lnTo>
                <a:cubicBezTo>
                  <a:pt x="5337" y="17079"/>
                  <a:pt x="5471" y="17346"/>
                  <a:pt x="5704" y="17446"/>
                </a:cubicBezTo>
                <a:cubicBezTo>
                  <a:pt x="6638" y="17813"/>
                  <a:pt x="7639" y="18013"/>
                  <a:pt x="8640" y="18047"/>
                </a:cubicBezTo>
                <a:cubicBezTo>
                  <a:pt x="8657" y="18049"/>
                  <a:pt x="8674" y="18050"/>
                  <a:pt x="8691" y="18050"/>
                </a:cubicBezTo>
                <a:cubicBezTo>
                  <a:pt x="8907" y="18050"/>
                  <a:pt x="9111" y="17863"/>
                  <a:pt x="9173" y="17646"/>
                </a:cubicBezTo>
                <a:lnTo>
                  <a:pt x="9407" y="16479"/>
                </a:lnTo>
                <a:cubicBezTo>
                  <a:pt x="10074" y="16412"/>
                  <a:pt x="10708" y="16312"/>
                  <a:pt x="11341" y="16112"/>
                </a:cubicBezTo>
                <a:lnTo>
                  <a:pt x="12009" y="17113"/>
                </a:lnTo>
                <a:cubicBezTo>
                  <a:pt x="12106" y="17259"/>
                  <a:pt x="12258" y="17352"/>
                  <a:pt x="12423" y="17352"/>
                </a:cubicBezTo>
                <a:cubicBezTo>
                  <a:pt x="12484" y="17352"/>
                  <a:pt x="12546" y="17340"/>
                  <a:pt x="12609" y="17313"/>
                </a:cubicBezTo>
                <a:cubicBezTo>
                  <a:pt x="12876" y="17213"/>
                  <a:pt x="13109" y="17079"/>
                  <a:pt x="13343" y="16946"/>
                </a:cubicBezTo>
                <a:cubicBezTo>
                  <a:pt x="13576" y="16812"/>
                  <a:pt x="13777" y="16746"/>
                  <a:pt x="13943" y="16612"/>
                </a:cubicBezTo>
                <a:cubicBezTo>
                  <a:pt x="14344" y="16345"/>
                  <a:pt x="14744" y="16045"/>
                  <a:pt x="15111" y="15712"/>
                </a:cubicBezTo>
                <a:cubicBezTo>
                  <a:pt x="15311" y="15511"/>
                  <a:pt x="15344" y="15245"/>
                  <a:pt x="15211" y="15044"/>
                </a:cubicBezTo>
                <a:lnTo>
                  <a:pt x="14544" y="14010"/>
                </a:lnTo>
                <a:cubicBezTo>
                  <a:pt x="14977" y="13543"/>
                  <a:pt x="15344" y="12976"/>
                  <a:pt x="15645" y="12409"/>
                </a:cubicBezTo>
                <a:lnTo>
                  <a:pt x="16845" y="12643"/>
                </a:lnTo>
                <a:cubicBezTo>
                  <a:pt x="16886" y="12654"/>
                  <a:pt x="16928" y="12660"/>
                  <a:pt x="16969" y="12660"/>
                </a:cubicBezTo>
                <a:cubicBezTo>
                  <a:pt x="17166" y="12660"/>
                  <a:pt x="17357" y="12535"/>
                  <a:pt x="17412" y="12342"/>
                </a:cubicBezTo>
                <a:cubicBezTo>
                  <a:pt x="17779" y="11408"/>
                  <a:pt x="18013" y="10408"/>
                  <a:pt x="18046" y="9407"/>
                </a:cubicBezTo>
                <a:cubicBezTo>
                  <a:pt x="18046" y="9174"/>
                  <a:pt x="17879" y="8940"/>
                  <a:pt x="17613" y="8873"/>
                </a:cubicBezTo>
                <a:lnTo>
                  <a:pt x="16445" y="8640"/>
                </a:lnTo>
                <a:cubicBezTo>
                  <a:pt x="16412" y="7973"/>
                  <a:pt x="16312" y="7339"/>
                  <a:pt x="16112" y="6705"/>
                </a:cubicBezTo>
                <a:lnTo>
                  <a:pt x="17112" y="6071"/>
                </a:lnTo>
                <a:cubicBezTo>
                  <a:pt x="17312" y="5938"/>
                  <a:pt x="17412" y="5671"/>
                  <a:pt x="17312" y="5438"/>
                </a:cubicBezTo>
                <a:cubicBezTo>
                  <a:pt x="17112" y="4971"/>
                  <a:pt x="16879" y="4537"/>
                  <a:pt x="16612" y="4103"/>
                </a:cubicBezTo>
                <a:cubicBezTo>
                  <a:pt x="16345" y="3703"/>
                  <a:pt x="16011" y="3303"/>
                  <a:pt x="15678" y="2936"/>
                </a:cubicBezTo>
                <a:cubicBezTo>
                  <a:pt x="15583" y="2822"/>
                  <a:pt x="15456" y="2762"/>
                  <a:pt x="15321" y="2762"/>
                </a:cubicBezTo>
                <a:cubicBezTo>
                  <a:pt x="15219" y="2762"/>
                  <a:pt x="15112" y="2797"/>
                  <a:pt x="15011" y="2869"/>
                </a:cubicBezTo>
                <a:lnTo>
                  <a:pt x="14010" y="3503"/>
                </a:lnTo>
                <a:cubicBezTo>
                  <a:pt x="13543" y="3069"/>
                  <a:pt x="12976" y="2702"/>
                  <a:pt x="12409" y="2402"/>
                </a:cubicBezTo>
                <a:lnTo>
                  <a:pt x="12642" y="1235"/>
                </a:lnTo>
                <a:cubicBezTo>
                  <a:pt x="12709" y="968"/>
                  <a:pt x="12576" y="734"/>
                  <a:pt x="12342" y="634"/>
                </a:cubicBezTo>
                <a:cubicBezTo>
                  <a:pt x="11408" y="267"/>
                  <a:pt x="10407" y="67"/>
                  <a:pt x="940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p:cSld name="BLANK_1_1_1_1_1_1_1">
    <p:bg>
      <p:bgPr>
        <a:solidFill>
          <a:schemeClr val="accent2"/>
        </a:solidFill>
        <a:effectLst/>
      </p:bgPr>
    </p:bg>
    <p:spTree>
      <p:nvGrpSpPr>
        <p:cNvPr id="1" name="Shape 226"/>
        <p:cNvGrpSpPr/>
        <p:nvPr/>
      </p:nvGrpSpPr>
      <p:grpSpPr>
        <a:xfrm>
          <a:off x="0" y="0"/>
          <a:ext cx="0" cy="0"/>
          <a:chOff x="0" y="0"/>
          <a:chExt cx="0" cy="0"/>
        </a:xfrm>
      </p:grpSpPr>
      <p:sp>
        <p:nvSpPr>
          <p:cNvPr id="227" name="Google Shape;227;p32"/>
          <p:cNvSpPr/>
          <p:nvPr/>
        </p:nvSpPr>
        <p:spPr>
          <a:xfrm rot="10800000" flipH="1">
            <a:off x="6698894" y="4257914"/>
            <a:ext cx="350473" cy="350596"/>
          </a:xfrm>
          <a:custGeom>
            <a:avLst/>
            <a:gdLst/>
            <a:ahLst/>
            <a:cxnLst/>
            <a:rect l="l" t="t" r="r" b="b"/>
            <a:pathLst>
              <a:path w="18047" h="18051" extrusionOk="0">
                <a:moveTo>
                  <a:pt x="9019" y="5167"/>
                </a:moveTo>
                <a:cubicBezTo>
                  <a:pt x="9795" y="5167"/>
                  <a:pt x="10570" y="5412"/>
                  <a:pt x="11208" y="5871"/>
                </a:cubicBezTo>
                <a:cubicBezTo>
                  <a:pt x="13977" y="7839"/>
                  <a:pt x="13076" y="12176"/>
                  <a:pt x="9740" y="12809"/>
                </a:cubicBezTo>
                <a:cubicBezTo>
                  <a:pt x="9474" y="12870"/>
                  <a:pt x="9206" y="12899"/>
                  <a:pt x="8941" y="12899"/>
                </a:cubicBezTo>
                <a:cubicBezTo>
                  <a:pt x="8173" y="12899"/>
                  <a:pt x="7424" y="12655"/>
                  <a:pt x="6805" y="12209"/>
                </a:cubicBezTo>
                <a:cubicBezTo>
                  <a:pt x="5571" y="11308"/>
                  <a:pt x="4970" y="9741"/>
                  <a:pt x="5270" y="8240"/>
                </a:cubicBezTo>
                <a:cubicBezTo>
                  <a:pt x="5504" y="7139"/>
                  <a:pt x="6204" y="6205"/>
                  <a:pt x="7205" y="5671"/>
                </a:cubicBezTo>
                <a:cubicBezTo>
                  <a:pt x="7372" y="5571"/>
                  <a:pt x="7505" y="5504"/>
                  <a:pt x="7672" y="5438"/>
                </a:cubicBezTo>
                <a:cubicBezTo>
                  <a:pt x="7872" y="5371"/>
                  <a:pt x="8072" y="5304"/>
                  <a:pt x="8306" y="5237"/>
                </a:cubicBezTo>
                <a:cubicBezTo>
                  <a:pt x="8541" y="5190"/>
                  <a:pt x="8780" y="5167"/>
                  <a:pt x="9019" y="5167"/>
                </a:cubicBezTo>
                <a:close/>
                <a:moveTo>
                  <a:pt x="9077" y="4635"/>
                </a:moveTo>
                <a:cubicBezTo>
                  <a:pt x="8775" y="4635"/>
                  <a:pt x="8472" y="4669"/>
                  <a:pt x="8173" y="4737"/>
                </a:cubicBezTo>
                <a:cubicBezTo>
                  <a:pt x="6471" y="5071"/>
                  <a:pt x="5104" y="6405"/>
                  <a:pt x="4737" y="8139"/>
                </a:cubicBezTo>
                <a:cubicBezTo>
                  <a:pt x="4370" y="9841"/>
                  <a:pt x="5070" y="11609"/>
                  <a:pt x="6505" y="12643"/>
                </a:cubicBezTo>
                <a:cubicBezTo>
                  <a:pt x="7224" y="13164"/>
                  <a:pt x="8091" y="13445"/>
                  <a:pt x="8969" y="13445"/>
                </a:cubicBezTo>
                <a:cubicBezTo>
                  <a:pt x="9271" y="13445"/>
                  <a:pt x="9575" y="13412"/>
                  <a:pt x="9874" y="13343"/>
                </a:cubicBezTo>
                <a:cubicBezTo>
                  <a:pt x="10107" y="13276"/>
                  <a:pt x="10341" y="13210"/>
                  <a:pt x="10574" y="13143"/>
                </a:cubicBezTo>
                <a:cubicBezTo>
                  <a:pt x="10741" y="13043"/>
                  <a:pt x="10941" y="12976"/>
                  <a:pt x="11108" y="12876"/>
                </a:cubicBezTo>
                <a:cubicBezTo>
                  <a:pt x="13977" y="11342"/>
                  <a:pt x="14210" y="7306"/>
                  <a:pt x="11542" y="5438"/>
                </a:cubicBezTo>
                <a:cubicBezTo>
                  <a:pt x="10822" y="4916"/>
                  <a:pt x="9955" y="4635"/>
                  <a:pt x="9077" y="4635"/>
                </a:cubicBezTo>
                <a:close/>
                <a:moveTo>
                  <a:pt x="9407" y="567"/>
                </a:moveTo>
                <a:cubicBezTo>
                  <a:pt x="10341" y="601"/>
                  <a:pt x="11241" y="768"/>
                  <a:pt x="12109" y="1134"/>
                </a:cubicBezTo>
                <a:lnTo>
                  <a:pt x="11842" y="2502"/>
                </a:lnTo>
                <a:cubicBezTo>
                  <a:pt x="11808" y="2602"/>
                  <a:pt x="11875" y="2736"/>
                  <a:pt x="11975" y="2802"/>
                </a:cubicBezTo>
                <a:cubicBezTo>
                  <a:pt x="12642" y="3103"/>
                  <a:pt x="13276" y="3536"/>
                  <a:pt x="13810" y="4037"/>
                </a:cubicBezTo>
                <a:cubicBezTo>
                  <a:pt x="13852" y="4100"/>
                  <a:pt x="13921" y="4123"/>
                  <a:pt x="13992" y="4123"/>
                </a:cubicBezTo>
                <a:cubicBezTo>
                  <a:pt x="14032" y="4123"/>
                  <a:pt x="14073" y="4115"/>
                  <a:pt x="14110" y="4103"/>
                </a:cubicBezTo>
                <a:lnTo>
                  <a:pt x="15278" y="3336"/>
                </a:lnTo>
                <a:cubicBezTo>
                  <a:pt x="15611" y="3670"/>
                  <a:pt x="15878" y="4037"/>
                  <a:pt x="16145" y="4437"/>
                </a:cubicBezTo>
                <a:cubicBezTo>
                  <a:pt x="16378" y="4804"/>
                  <a:pt x="16612" y="5204"/>
                  <a:pt x="16779" y="5638"/>
                </a:cubicBezTo>
                <a:lnTo>
                  <a:pt x="15611" y="6405"/>
                </a:lnTo>
                <a:cubicBezTo>
                  <a:pt x="15511" y="6472"/>
                  <a:pt x="15478" y="6605"/>
                  <a:pt x="15511" y="6705"/>
                </a:cubicBezTo>
                <a:cubicBezTo>
                  <a:pt x="15778" y="7406"/>
                  <a:pt x="15911" y="8139"/>
                  <a:pt x="15945" y="8907"/>
                </a:cubicBezTo>
                <a:cubicBezTo>
                  <a:pt x="15945" y="9007"/>
                  <a:pt x="16011" y="9107"/>
                  <a:pt x="16145" y="9140"/>
                </a:cubicBezTo>
                <a:lnTo>
                  <a:pt x="17513" y="9440"/>
                </a:lnTo>
                <a:cubicBezTo>
                  <a:pt x="17479" y="10341"/>
                  <a:pt x="17279" y="11275"/>
                  <a:pt x="16945" y="12109"/>
                </a:cubicBezTo>
                <a:lnTo>
                  <a:pt x="15578" y="11842"/>
                </a:lnTo>
                <a:lnTo>
                  <a:pt x="15411" y="11842"/>
                </a:lnTo>
                <a:cubicBezTo>
                  <a:pt x="15344" y="11875"/>
                  <a:pt x="15311" y="11909"/>
                  <a:pt x="15278" y="11976"/>
                </a:cubicBezTo>
                <a:cubicBezTo>
                  <a:pt x="14944" y="12643"/>
                  <a:pt x="14544" y="13276"/>
                  <a:pt x="14010" y="13810"/>
                </a:cubicBezTo>
                <a:cubicBezTo>
                  <a:pt x="13943" y="13877"/>
                  <a:pt x="13910" y="14044"/>
                  <a:pt x="14010" y="14144"/>
                </a:cubicBezTo>
                <a:lnTo>
                  <a:pt x="14744" y="15311"/>
                </a:lnTo>
                <a:cubicBezTo>
                  <a:pt x="14410" y="15611"/>
                  <a:pt x="14043" y="15912"/>
                  <a:pt x="13676" y="16145"/>
                </a:cubicBezTo>
                <a:cubicBezTo>
                  <a:pt x="13276" y="16412"/>
                  <a:pt x="12876" y="16612"/>
                  <a:pt x="12442" y="16812"/>
                </a:cubicBezTo>
                <a:lnTo>
                  <a:pt x="11675" y="15645"/>
                </a:lnTo>
                <a:cubicBezTo>
                  <a:pt x="11624" y="15543"/>
                  <a:pt x="11534" y="15499"/>
                  <a:pt x="11435" y="15499"/>
                </a:cubicBezTo>
                <a:cubicBezTo>
                  <a:pt x="11404" y="15499"/>
                  <a:pt x="11373" y="15504"/>
                  <a:pt x="11341" y="15511"/>
                </a:cubicBezTo>
                <a:cubicBezTo>
                  <a:pt x="10641" y="15778"/>
                  <a:pt x="9907" y="15912"/>
                  <a:pt x="9173" y="15945"/>
                </a:cubicBezTo>
                <a:cubicBezTo>
                  <a:pt x="9040" y="15945"/>
                  <a:pt x="8940" y="16012"/>
                  <a:pt x="8906" y="16145"/>
                </a:cubicBezTo>
                <a:lnTo>
                  <a:pt x="8640" y="17479"/>
                </a:lnTo>
                <a:cubicBezTo>
                  <a:pt x="7706" y="17479"/>
                  <a:pt x="6805" y="17279"/>
                  <a:pt x="5938" y="16946"/>
                </a:cubicBezTo>
                <a:lnTo>
                  <a:pt x="6238" y="15578"/>
                </a:lnTo>
                <a:cubicBezTo>
                  <a:pt x="6238" y="15445"/>
                  <a:pt x="6171" y="15311"/>
                  <a:pt x="6071" y="15278"/>
                </a:cubicBezTo>
                <a:cubicBezTo>
                  <a:pt x="5404" y="14944"/>
                  <a:pt x="4770" y="14544"/>
                  <a:pt x="4236" y="14010"/>
                </a:cubicBezTo>
                <a:cubicBezTo>
                  <a:pt x="4195" y="13969"/>
                  <a:pt x="4128" y="13941"/>
                  <a:pt x="4052" y="13941"/>
                </a:cubicBezTo>
                <a:cubicBezTo>
                  <a:pt x="4005" y="13941"/>
                  <a:pt x="3954" y="13952"/>
                  <a:pt x="3903" y="13977"/>
                </a:cubicBezTo>
                <a:lnTo>
                  <a:pt x="2735" y="14744"/>
                </a:lnTo>
                <a:cubicBezTo>
                  <a:pt x="2435" y="14411"/>
                  <a:pt x="2168" y="14044"/>
                  <a:pt x="1901" y="13643"/>
                </a:cubicBezTo>
                <a:cubicBezTo>
                  <a:pt x="1668" y="13276"/>
                  <a:pt x="1434" y="12876"/>
                  <a:pt x="1268" y="12443"/>
                </a:cubicBezTo>
                <a:lnTo>
                  <a:pt x="2435" y="11675"/>
                </a:lnTo>
                <a:cubicBezTo>
                  <a:pt x="2535" y="11609"/>
                  <a:pt x="2569" y="11475"/>
                  <a:pt x="2535" y="11375"/>
                </a:cubicBezTo>
                <a:cubicBezTo>
                  <a:pt x="2268" y="10675"/>
                  <a:pt x="2135" y="9941"/>
                  <a:pt x="2102" y="9207"/>
                </a:cubicBezTo>
                <a:cubicBezTo>
                  <a:pt x="2102" y="9073"/>
                  <a:pt x="2001" y="8973"/>
                  <a:pt x="1901" y="8940"/>
                </a:cubicBezTo>
                <a:lnTo>
                  <a:pt x="534" y="8673"/>
                </a:lnTo>
                <a:cubicBezTo>
                  <a:pt x="567" y="7739"/>
                  <a:pt x="767" y="6805"/>
                  <a:pt x="1101" y="5971"/>
                </a:cubicBezTo>
                <a:lnTo>
                  <a:pt x="2468" y="6238"/>
                </a:lnTo>
                <a:cubicBezTo>
                  <a:pt x="2491" y="6244"/>
                  <a:pt x="2514" y="6247"/>
                  <a:pt x="2537" y="6247"/>
                </a:cubicBezTo>
                <a:cubicBezTo>
                  <a:pt x="2645" y="6247"/>
                  <a:pt x="2741" y="6182"/>
                  <a:pt x="2769" y="6071"/>
                </a:cubicBezTo>
                <a:cubicBezTo>
                  <a:pt x="3102" y="5404"/>
                  <a:pt x="3503" y="4804"/>
                  <a:pt x="4036" y="4270"/>
                </a:cubicBezTo>
                <a:cubicBezTo>
                  <a:pt x="4103" y="4170"/>
                  <a:pt x="4136" y="4037"/>
                  <a:pt x="4070" y="3936"/>
                </a:cubicBezTo>
                <a:lnTo>
                  <a:pt x="3302" y="2769"/>
                </a:lnTo>
                <a:cubicBezTo>
                  <a:pt x="3636" y="2435"/>
                  <a:pt x="4003" y="2169"/>
                  <a:pt x="4403" y="1902"/>
                </a:cubicBezTo>
                <a:cubicBezTo>
                  <a:pt x="4770" y="1668"/>
                  <a:pt x="5170" y="1435"/>
                  <a:pt x="5604" y="1268"/>
                </a:cubicBezTo>
                <a:lnTo>
                  <a:pt x="6371" y="2435"/>
                </a:lnTo>
                <a:cubicBezTo>
                  <a:pt x="6421" y="2510"/>
                  <a:pt x="6509" y="2548"/>
                  <a:pt x="6606" y="2548"/>
                </a:cubicBezTo>
                <a:cubicBezTo>
                  <a:pt x="6638" y="2548"/>
                  <a:pt x="6671" y="2544"/>
                  <a:pt x="6705" y="2535"/>
                </a:cubicBezTo>
                <a:cubicBezTo>
                  <a:pt x="7372" y="2269"/>
                  <a:pt x="8139" y="2135"/>
                  <a:pt x="8873" y="2102"/>
                </a:cubicBezTo>
                <a:cubicBezTo>
                  <a:pt x="9006" y="2102"/>
                  <a:pt x="9107" y="2035"/>
                  <a:pt x="9107" y="1902"/>
                </a:cubicBezTo>
                <a:lnTo>
                  <a:pt x="9407" y="567"/>
                </a:lnTo>
                <a:close/>
                <a:moveTo>
                  <a:pt x="9407" y="0"/>
                </a:moveTo>
                <a:cubicBezTo>
                  <a:pt x="9173" y="0"/>
                  <a:pt x="8940" y="167"/>
                  <a:pt x="8873" y="434"/>
                </a:cubicBezTo>
                <a:lnTo>
                  <a:pt x="8640" y="1601"/>
                </a:lnTo>
                <a:cubicBezTo>
                  <a:pt x="7972" y="1635"/>
                  <a:pt x="7339" y="1768"/>
                  <a:pt x="6705" y="1968"/>
                </a:cubicBezTo>
                <a:lnTo>
                  <a:pt x="6071" y="968"/>
                </a:lnTo>
                <a:cubicBezTo>
                  <a:pt x="5978" y="804"/>
                  <a:pt x="5802" y="722"/>
                  <a:pt x="5626" y="722"/>
                </a:cubicBezTo>
                <a:cubicBezTo>
                  <a:pt x="5550" y="722"/>
                  <a:pt x="5474" y="738"/>
                  <a:pt x="5404" y="768"/>
                </a:cubicBezTo>
                <a:cubicBezTo>
                  <a:pt x="4970" y="968"/>
                  <a:pt x="4537" y="1201"/>
                  <a:pt x="4103" y="1468"/>
                </a:cubicBezTo>
                <a:cubicBezTo>
                  <a:pt x="3703" y="1735"/>
                  <a:pt x="3302" y="2035"/>
                  <a:pt x="2935" y="2369"/>
                </a:cubicBezTo>
                <a:cubicBezTo>
                  <a:pt x="2735" y="2535"/>
                  <a:pt x="2702" y="2836"/>
                  <a:pt x="2869" y="3036"/>
                </a:cubicBezTo>
                <a:lnTo>
                  <a:pt x="3503" y="4037"/>
                </a:lnTo>
                <a:cubicBezTo>
                  <a:pt x="3069" y="4537"/>
                  <a:pt x="2702" y="5071"/>
                  <a:pt x="2402" y="5671"/>
                </a:cubicBezTo>
                <a:lnTo>
                  <a:pt x="1234" y="5404"/>
                </a:lnTo>
                <a:cubicBezTo>
                  <a:pt x="1207" y="5401"/>
                  <a:pt x="1180" y="5399"/>
                  <a:pt x="1154" y="5399"/>
                </a:cubicBezTo>
                <a:cubicBezTo>
                  <a:pt x="921" y="5399"/>
                  <a:pt x="724" y="5528"/>
                  <a:pt x="634" y="5738"/>
                </a:cubicBezTo>
                <a:cubicBezTo>
                  <a:pt x="267" y="6672"/>
                  <a:pt x="67" y="7639"/>
                  <a:pt x="0" y="8640"/>
                </a:cubicBezTo>
                <a:cubicBezTo>
                  <a:pt x="0" y="8907"/>
                  <a:pt x="167" y="9107"/>
                  <a:pt x="434" y="9174"/>
                </a:cubicBezTo>
                <a:lnTo>
                  <a:pt x="1601" y="9440"/>
                </a:lnTo>
                <a:cubicBezTo>
                  <a:pt x="1635" y="10074"/>
                  <a:pt x="1768" y="10741"/>
                  <a:pt x="1968" y="11342"/>
                </a:cubicBezTo>
                <a:lnTo>
                  <a:pt x="934" y="12009"/>
                </a:lnTo>
                <a:cubicBezTo>
                  <a:pt x="734" y="12142"/>
                  <a:pt x="667" y="12409"/>
                  <a:pt x="767" y="12643"/>
                </a:cubicBezTo>
                <a:cubicBezTo>
                  <a:pt x="934" y="13110"/>
                  <a:pt x="1168" y="13543"/>
                  <a:pt x="1434" y="13944"/>
                </a:cubicBezTo>
                <a:cubicBezTo>
                  <a:pt x="1735" y="14377"/>
                  <a:pt x="2035" y="14744"/>
                  <a:pt x="2368" y="15144"/>
                </a:cubicBezTo>
                <a:cubicBezTo>
                  <a:pt x="2466" y="15242"/>
                  <a:pt x="2597" y="15294"/>
                  <a:pt x="2735" y="15294"/>
                </a:cubicBezTo>
                <a:cubicBezTo>
                  <a:pt x="2835" y="15294"/>
                  <a:pt x="2938" y="15267"/>
                  <a:pt x="3036" y="15211"/>
                </a:cubicBezTo>
                <a:lnTo>
                  <a:pt x="4036" y="14544"/>
                </a:lnTo>
                <a:cubicBezTo>
                  <a:pt x="4537" y="15011"/>
                  <a:pt x="5070" y="15378"/>
                  <a:pt x="5637" y="15678"/>
                </a:cubicBezTo>
                <a:lnTo>
                  <a:pt x="5404" y="16846"/>
                </a:lnTo>
                <a:cubicBezTo>
                  <a:pt x="5337" y="17079"/>
                  <a:pt x="5471" y="17346"/>
                  <a:pt x="5704" y="17446"/>
                </a:cubicBezTo>
                <a:cubicBezTo>
                  <a:pt x="6638" y="17813"/>
                  <a:pt x="7639" y="18013"/>
                  <a:pt x="8640" y="18047"/>
                </a:cubicBezTo>
                <a:cubicBezTo>
                  <a:pt x="8657" y="18049"/>
                  <a:pt x="8674" y="18050"/>
                  <a:pt x="8691" y="18050"/>
                </a:cubicBezTo>
                <a:cubicBezTo>
                  <a:pt x="8907" y="18050"/>
                  <a:pt x="9111" y="17863"/>
                  <a:pt x="9173" y="17646"/>
                </a:cubicBezTo>
                <a:lnTo>
                  <a:pt x="9407" y="16479"/>
                </a:lnTo>
                <a:cubicBezTo>
                  <a:pt x="10074" y="16412"/>
                  <a:pt x="10708" y="16312"/>
                  <a:pt x="11341" y="16112"/>
                </a:cubicBezTo>
                <a:lnTo>
                  <a:pt x="12009" y="17113"/>
                </a:lnTo>
                <a:cubicBezTo>
                  <a:pt x="12106" y="17259"/>
                  <a:pt x="12258" y="17352"/>
                  <a:pt x="12423" y="17352"/>
                </a:cubicBezTo>
                <a:cubicBezTo>
                  <a:pt x="12484" y="17352"/>
                  <a:pt x="12546" y="17340"/>
                  <a:pt x="12609" y="17313"/>
                </a:cubicBezTo>
                <a:cubicBezTo>
                  <a:pt x="12876" y="17213"/>
                  <a:pt x="13109" y="17079"/>
                  <a:pt x="13343" y="16946"/>
                </a:cubicBezTo>
                <a:cubicBezTo>
                  <a:pt x="13576" y="16812"/>
                  <a:pt x="13777" y="16746"/>
                  <a:pt x="13943" y="16612"/>
                </a:cubicBezTo>
                <a:cubicBezTo>
                  <a:pt x="14344" y="16345"/>
                  <a:pt x="14744" y="16045"/>
                  <a:pt x="15111" y="15712"/>
                </a:cubicBezTo>
                <a:cubicBezTo>
                  <a:pt x="15311" y="15511"/>
                  <a:pt x="15344" y="15245"/>
                  <a:pt x="15211" y="15044"/>
                </a:cubicBezTo>
                <a:lnTo>
                  <a:pt x="14544" y="14010"/>
                </a:lnTo>
                <a:cubicBezTo>
                  <a:pt x="14977" y="13543"/>
                  <a:pt x="15344" y="12976"/>
                  <a:pt x="15645" y="12409"/>
                </a:cubicBezTo>
                <a:lnTo>
                  <a:pt x="16845" y="12643"/>
                </a:lnTo>
                <a:cubicBezTo>
                  <a:pt x="16886" y="12654"/>
                  <a:pt x="16928" y="12660"/>
                  <a:pt x="16969" y="12660"/>
                </a:cubicBezTo>
                <a:cubicBezTo>
                  <a:pt x="17166" y="12660"/>
                  <a:pt x="17357" y="12535"/>
                  <a:pt x="17412" y="12342"/>
                </a:cubicBezTo>
                <a:cubicBezTo>
                  <a:pt x="17779" y="11408"/>
                  <a:pt x="18013" y="10408"/>
                  <a:pt x="18046" y="9407"/>
                </a:cubicBezTo>
                <a:cubicBezTo>
                  <a:pt x="18046" y="9174"/>
                  <a:pt x="17879" y="8940"/>
                  <a:pt x="17613" y="8873"/>
                </a:cubicBezTo>
                <a:lnTo>
                  <a:pt x="16445" y="8640"/>
                </a:lnTo>
                <a:cubicBezTo>
                  <a:pt x="16412" y="7973"/>
                  <a:pt x="16312" y="7339"/>
                  <a:pt x="16112" y="6705"/>
                </a:cubicBezTo>
                <a:lnTo>
                  <a:pt x="17112" y="6071"/>
                </a:lnTo>
                <a:cubicBezTo>
                  <a:pt x="17312" y="5938"/>
                  <a:pt x="17412" y="5671"/>
                  <a:pt x="17312" y="5438"/>
                </a:cubicBezTo>
                <a:cubicBezTo>
                  <a:pt x="17112" y="4971"/>
                  <a:pt x="16879" y="4537"/>
                  <a:pt x="16612" y="4103"/>
                </a:cubicBezTo>
                <a:cubicBezTo>
                  <a:pt x="16345" y="3703"/>
                  <a:pt x="16011" y="3303"/>
                  <a:pt x="15678" y="2936"/>
                </a:cubicBezTo>
                <a:cubicBezTo>
                  <a:pt x="15583" y="2822"/>
                  <a:pt x="15456" y="2762"/>
                  <a:pt x="15321" y="2762"/>
                </a:cubicBezTo>
                <a:cubicBezTo>
                  <a:pt x="15219" y="2762"/>
                  <a:pt x="15112" y="2797"/>
                  <a:pt x="15011" y="2869"/>
                </a:cubicBezTo>
                <a:lnTo>
                  <a:pt x="14010" y="3503"/>
                </a:lnTo>
                <a:cubicBezTo>
                  <a:pt x="13543" y="3069"/>
                  <a:pt x="12976" y="2702"/>
                  <a:pt x="12409" y="2402"/>
                </a:cubicBezTo>
                <a:lnTo>
                  <a:pt x="12642" y="1235"/>
                </a:lnTo>
                <a:cubicBezTo>
                  <a:pt x="12709" y="968"/>
                  <a:pt x="12576" y="734"/>
                  <a:pt x="12342" y="634"/>
                </a:cubicBezTo>
                <a:cubicBezTo>
                  <a:pt x="11408" y="267"/>
                  <a:pt x="10407" y="67"/>
                  <a:pt x="940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32"/>
          <p:cNvSpPr/>
          <p:nvPr/>
        </p:nvSpPr>
        <p:spPr>
          <a:xfrm rot="10800000" flipH="1">
            <a:off x="7797249" y="3925895"/>
            <a:ext cx="631645" cy="631740"/>
          </a:xfrm>
          <a:custGeom>
            <a:avLst/>
            <a:gdLst/>
            <a:ahLst/>
            <a:cxnLst/>
            <a:rect l="l" t="t" r="r" b="b"/>
            <a:pathLst>
              <a:path w="18047" h="18051" extrusionOk="0">
                <a:moveTo>
                  <a:pt x="9019" y="5167"/>
                </a:moveTo>
                <a:cubicBezTo>
                  <a:pt x="9795" y="5167"/>
                  <a:pt x="10570" y="5412"/>
                  <a:pt x="11208" y="5871"/>
                </a:cubicBezTo>
                <a:cubicBezTo>
                  <a:pt x="13977" y="7839"/>
                  <a:pt x="13076" y="12176"/>
                  <a:pt x="9740" y="12809"/>
                </a:cubicBezTo>
                <a:cubicBezTo>
                  <a:pt x="9474" y="12870"/>
                  <a:pt x="9206" y="12899"/>
                  <a:pt x="8941" y="12899"/>
                </a:cubicBezTo>
                <a:cubicBezTo>
                  <a:pt x="8173" y="12899"/>
                  <a:pt x="7424" y="12655"/>
                  <a:pt x="6805" y="12209"/>
                </a:cubicBezTo>
                <a:cubicBezTo>
                  <a:pt x="5571" y="11308"/>
                  <a:pt x="4970" y="9741"/>
                  <a:pt x="5270" y="8240"/>
                </a:cubicBezTo>
                <a:cubicBezTo>
                  <a:pt x="5504" y="7139"/>
                  <a:pt x="6204" y="6205"/>
                  <a:pt x="7205" y="5671"/>
                </a:cubicBezTo>
                <a:cubicBezTo>
                  <a:pt x="7372" y="5571"/>
                  <a:pt x="7505" y="5504"/>
                  <a:pt x="7672" y="5438"/>
                </a:cubicBezTo>
                <a:cubicBezTo>
                  <a:pt x="7872" y="5371"/>
                  <a:pt x="8072" y="5304"/>
                  <a:pt x="8306" y="5237"/>
                </a:cubicBezTo>
                <a:cubicBezTo>
                  <a:pt x="8541" y="5190"/>
                  <a:pt x="8780" y="5167"/>
                  <a:pt x="9019" y="5167"/>
                </a:cubicBezTo>
                <a:close/>
                <a:moveTo>
                  <a:pt x="9077" y="4635"/>
                </a:moveTo>
                <a:cubicBezTo>
                  <a:pt x="8775" y="4635"/>
                  <a:pt x="8472" y="4669"/>
                  <a:pt x="8173" y="4737"/>
                </a:cubicBezTo>
                <a:cubicBezTo>
                  <a:pt x="6471" y="5071"/>
                  <a:pt x="5104" y="6405"/>
                  <a:pt x="4737" y="8139"/>
                </a:cubicBezTo>
                <a:cubicBezTo>
                  <a:pt x="4370" y="9841"/>
                  <a:pt x="5070" y="11609"/>
                  <a:pt x="6505" y="12643"/>
                </a:cubicBezTo>
                <a:cubicBezTo>
                  <a:pt x="7224" y="13164"/>
                  <a:pt x="8091" y="13445"/>
                  <a:pt x="8969" y="13445"/>
                </a:cubicBezTo>
                <a:cubicBezTo>
                  <a:pt x="9271" y="13445"/>
                  <a:pt x="9575" y="13412"/>
                  <a:pt x="9874" y="13343"/>
                </a:cubicBezTo>
                <a:cubicBezTo>
                  <a:pt x="10107" y="13276"/>
                  <a:pt x="10341" y="13210"/>
                  <a:pt x="10574" y="13143"/>
                </a:cubicBezTo>
                <a:cubicBezTo>
                  <a:pt x="10741" y="13043"/>
                  <a:pt x="10941" y="12976"/>
                  <a:pt x="11108" y="12876"/>
                </a:cubicBezTo>
                <a:cubicBezTo>
                  <a:pt x="13977" y="11342"/>
                  <a:pt x="14210" y="7306"/>
                  <a:pt x="11542" y="5438"/>
                </a:cubicBezTo>
                <a:cubicBezTo>
                  <a:pt x="10822" y="4916"/>
                  <a:pt x="9955" y="4635"/>
                  <a:pt x="9077" y="4635"/>
                </a:cubicBezTo>
                <a:close/>
                <a:moveTo>
                  <a:pt x="9407" y="567"/>
                </a:moveTo>
                <a:cubicBezTo>
                  <a:pt x="10341" y="601"/>
                  <a:pt x="11241" y="768"/>
                  <a:pt x="12109" y="1134"/>
                </a:cubicBezTo>
                <a:lnTo>
                  <a:pt x="11842" y="2502"/>
                </a:lnTo>
                <a:cubicBezTo>
                  <a:pt x="11808" y="2602"/>
                  <a:pt x="11875" y="2736"/>
                  <a:pt x="11975" y="2802"/>
                </a:cubicBezTo>
                <a:cubicBezTo>
                  <a:pt x="12642" y="3103"/>
                  <a:pt x="13276" y="3536"/>
                  <a:pt x="13810" y="4037"/>
                </a:cubicBezTo>
                <a:cubicBezTo>
                  <a:pt x="13852" y="4100"/>
                  <a:pt x="13921" y="4123"/>
                  <a:pt x="13992" y="4123"/>
                </a:cubicBezTo>
                <a:cubicBezTo>
                  <a:pt x="14032" y="4123"/>
                  <a:pt x="14073" y="4115"/>
                  <a:pt x="14110" y="4103"/>
                </a:cubicBezTo>
                <a:lnTo>
                  <a:pt x="15278" y="3336"/>
                </a:lnTo>
                <a:cubicBezTo>
                  <a:pt x="15611" y="3670"/>
                  <a:pt x="15878" y="4037"/>
                  <a:pt x="16145" y="4437"/>
                </a:cubicBezTo>
                <a:cubicBezTo>
                  <a:pt x="16378" y="4804"/>
                  <a:pt x="16612" y="5204"/>
                  <a:pt x="16779" y="5638"/>
                </a:cubicBezTo>
                <a:lnTo>
                  <a:pt x="15611" y="6405"/>
                </a:lnTo>
                <a:cubicBezTo>
                  <a:pt x="15511" y="6472"/>
                  <a:pt x="15478" y="6605"/>
                  <a:pt x="15511" y="6705"/>
                </a:cubicBezTo>
                <a:cubicBezTo>
                  <a:pt x="15778" y="7406"/>
                  <a:pt x="15911" y="8139"/>
                  <a:pt x="15945" y="8907"/>
                </a:cubicBezTo>
                <a:cubicBezTo>
                  <a:pt x="15945" y="9007"/>
                  <a:pt x="16011" y="9107"/>
                  <a:pt x="16145" y="9140"/>
                </a:cubicBezTo>
                <a:lnTo>
                  <a:pt x="17513" y="9440"/>
                </a:lnTo>
                <a:cubicBezTo>
                  <a:pt x="17479" y="10341"/>
                  <a:pt x="17279" y="11275"/>
                  <a:pt x="16945" y="12109"/>
                </a:cubicBezTo>
                <a:lnTo>
                  <a:pt x="15578" y="11842"/>
                </a:lnTo>
                <a:lnTo>
                  <a:pt x="15411" y="11842"/>
                </a:lnTo>
                <a:cubicBezTo>
                  <a:pt x="15344" y="11875"/>
                  <a:pt x="15311" y="11909"/>
                  <a:pt x="15278" y="11976"/>
                </a:cubicBezTo>
                <a:cubicBezTo>
                  <a:pt x="14944" y="12643"/>
                  <a:pt x="14544" y="13276"/>
                  <a:pt x="14010" y="13810"/>
                </a:cubicBezTo>
                <a:cubicBezTo>
                  <a:pt x="13943" y="13877"/>
                  <a:pt x="13910" y="14044"/>
                  <a:pt x="14010" y="14144"/>
                </a:cubicBezTo>
                <a:lnTo>
                  <a:pt x="14744" y="15311"/>
                </a:lnTo>
                <a:cubicBezTo>
                  <a:pt x="14410" y="15611"/>
                  <a:pt x="14043" y="15912"/>
                  <a:pt x="13676" y="16145"/>
                </a:cubicBezTo>
                <a:cubicBezTo>
                  <a:pt x="13276" y="16412"/>
                  <a:pt x="12876" y="16612"/>
                  <a:pt x="12442" y="16812"/>
                </a:cubicBezTo>
                <a:lnTo>
                  <a:pt x="11675" y="15645"/>
                </a:lnTo>
                <a:cubicBezTo>
                  <a:pt x="11624" y="15543"/>
                  <a:pt x="11534" y="15499"/>
                  <a:pt x="11435" y="15499"/>
                </a:cubicBezTo>
                <a:cubicBezTo>
                  <a:pt x="11404" y="15499"/>
                  <a:pt x="11373" y="15504"/>
                  <a:pt x="11341" y="15511"/>
                </a:cubicBezTo>
                <a:cubicBezTo>
                  <a:pt x="10641" y="15778"/>
                  <a:pt x="9907" y="15912"/>
                  <a:pt x="9173" y="15945"/>
                </a:cubicBezTo>
                <a:cubicBezTo>
                  <a:pt x="9040" y="15945"/>
                  <a:pt x="8940" y="16012"/>
                  <a:pt x="8906" y="16145"/>
                </a:cubicBezTo>
                <a:lnTo>
                  <a:pt x="8640" y="17479"/>
                </a:lnTo>
                <a:cubicBezTo>
                  <a:pt x="7706" y="17479"/>
                  <a:pt x="6805" y="17279"/>
                  <a:pt x="5938" y="16946"/>
                </a:cubicBezTo>
                <a:lnTo>
                  <a:pt x="6238" y="15578"/>
                </a:lnTo>
                <a:cubicBezTo>
                  <a:pt x="6238" y="15445"/>
                  <a:pt x="6171" y="15311"/>
                  <a:pt x="6071" y="15278"/>
                </a:cubicBezTo>
                <a:cubicBezTo>
                  <a:pt x="5404" y="14944"/>
                  <a:pt x="4770" y="14544"/>
                  <a:pt x="4236" y="14010"/>
                </a:cubicBezTo>
                <a:cubicBezTo>
                  <a:pt x="4195" y="13969"/>
                  <a:pt x="4128" y="13941"/>
                  <a:pt x="4052" y="13941"/>
                </a:cubicBezTo>
                <a:cubicBezTo>
                  <a:pt x="4005" y="13941"/>
                  <a:pt x="3954" y="13952"/>
                  <a:pt x="3903" y="13977"/>
                </a:cubicBezTo>
                <a:lnTo>
                  <a:pt x="2735" y="14744"/>
                </a:lnTo>
                <a:cubicBezTo>
                  <a:pt x="2435" y="14411"/>
                  <a:pt x="2168" y="14044"/>
                  <a:pt x="1901" y="13643"/>
                </a:cubicBezTo>
                <a:cubicBezTo>
                  <a:pt x="1668" y="13276"/>
                  <a:pt x="1434" y="12876"/>
                  <a:pt x="1268" y="12443"/>
                </a:cubicBezTo>
                <a:lnTo>
                  <a:pt x="2435" y="11675"/>
                </a:lnTo>
                <a:cubicBezTo>
                  <a:pt x="2535" y="11609"/>
                  <a:pt x="2569" y="11475"/>
                  <a:pt x="2535" y="11375"/>
                </a:cubicBezTo>
                <a:cubicBezTo>
                  <a:pt x="2268" y="10675"/>
                  <a:pt x="2135" y="9941"/>
                  <a:pt x="2102" y="9207"/>
                </a:cubicBezTo>
                <a:cubicBezTo>
                  <a:pt x="2102" y="9073"/>
                  <a:pt x="2001" y="8973"/>
                  <a:pt x="1901" y="8940"/>
                </a:cubicBezTo>
                <a:lnTo>
                  <a:pt x="534" y="8673"/>
                </a:lnTo>
                <a:cubicBezTo>
                  <a:pt x="567" y="7739"/>
                  <a:pt x="767" y="6805"/>
                  <a:pt x="1101" y="5971"/>
                </a:cubicBezTo>
                <a:lnTo>
                  <a:pt x="2468" y="6238"/>
                </a:lnTo>
                <a:cubicBezTo>
                  <a:pt x="2491" y="6244"/>
                  <a:pt x="2514" y="6247"/>
                  <a:pt x="2537" y="6247"/>
                </a:cubicBezTo>
                <a:cubicBezTo>
                  <a:pt x="2645" y="6247"/>
                  <a:pt x="2741" y="6182"/>
                  <a:pt x="2769" y="6071"/>
                </a:cubicBezTo>
                <a:cubicBezTo>
                  <a:pt x="3102" y="5404"/>
                  <a:pt x="3503" y="4804"/>
                  <a:pt x="4036" y="4270"/>
                </a:cubicBezTo>
                <a:cubicBezTo>
                  <a:pt x="4103" y="4170"/>
                  <a:pt x="4136" y="4037"/>
                  <a:pt x="4070" y="3936"/>
                </a:cubicBezTo>
                <a:lnTo>
                  <a:pt x="3302" y="2769"/>
                </a:lnTo>
                <a:cubicBezTo>
                  <a:pt x="3636" y="2435"/>
                  <a:pt x="4003" y="2169"/>
                  <a:pt x="4403" y="1902"/>
                </a:cubicBezTo>
                <a:cubicBezTo>
                  <a:pt x="4770" y="1668"/>
                  <a:pt x="5170" y="1435"/>
                  <a:pt x="5604" y="1268"/>
                </a:cubicBezTo>
                <a:lnTo>
                  <a:pt x="6371" y="2435"/>
                </a:lnTo>
                <a:cubicBezTo>
                  <a:pt x="6421" y="2510"/>
                  <a:pt x="6509" y="2548"/>
                  <a:pt x="6606" y="2548"/>
                </a:cubicBezTo>
                <a:cubicBezTo>
                  <a:pt x="6638" y="2548"/>
                  <a:pt x="6671" y="2544"/>
                  <a:pt x="6705" y="2535"/>
                </a:cubicBezTo>
                <a:cubicBezTo>
                  <a:pt x="7372" y="2269"/>
                  <a:pt x="8139" y="2135"/>
                  <a:pt x="8873" y="2102"/>
                </a:cubicBezTo>
                <a:cubicBezTo>
                  <a:pt x="9006" y="2102"/>
                  <a:pt x="9107" y="2035"/>
                  <a:pt x="9107" y="1902"/>
                </a:cubicBezTo>
                <a:lnTo>
                  <a:pt x="9407" y="567"/>
                </a:lnTo>
                <a:close/>
                <a:moveTo>
                  <a:pt x="9407" y="0"/>
                </a:moveTo>
                <a:cubicBezTo>
                  <a:pt x="9173" y="0"/>
                  <a:pt x="8940" y="167"/>
                  <a:pt x="8873" y="434"/>
                </a:cubicBezTo>
                <a:lnTo>
                  <a:pt x="8640" y="1601"/>
                </a:lnTo>
                <a:cubicBezTo>
                  <a:pt x="7972" y="1635"/>
                  <a:pt x="7339" y="1768"/>
                  <a:pt x="6705" y="1968"/>
                </a:cubicBezTo>
                <a:lnTo>
                  <a:pt x="6071" y="968"/>
                </a:lnTo>
                <a:cubicBezTo>
                  <a:pt x="5978" y="804"/>
                  <a:pt x="5802" y="722"/>
                  <a:pt x="5626" y="722"/>
                </a:cubicBezTo>
                <a:cubicBezTo>
                  <a:pt x="5550" y="722"/>
                  <a:pt x="5474" y="738"/>
                  <a:pt x="5404" y="768"/>
                </a:cubicBezTo>
                <a:cubicBezTo>
                  <a:pt x="4970" y="968"/>
                  <a:pt x="4537" y="1201"/>
                  <a:pt x="4103" y="1468"/>
                </a:cubicBezTo>
                <a:cubicBezTo>
                  <a:pt x="3703" y="1735"/>
                  <a:pt x="3302" y="2035"/>
                  <a:pt x="2935" y="2369"/>
                </a:cubicBezTo>
                <a:cubicBezTo>
                  <a:pt x="2735" y="2535"/>
                  <a:pt x="2702" y="2836"/>
                  <a:pt x="2869" y="3036"/>
                </a:cubicBezTo>
                <a:lnTo>
                  <a:pt x="3503" y="4037"/>
                </a:lnTo>
                <a:cubicBezTo>
                  <a:pt x="3069" y="4537"/>
                  <a:pt x="2702" y="5071"/>
                  <a:pt x="2402" y="5671"/>
                </a:cubicBezTo>
                <a:lnTo>
                  <a:pt x="1234" y="5404"/>
                </a:lnTo>
                <a:cubicBezTo>
                  <a:pt x="1207" y="5401"/>
                  <a:pt x="1180" y="5399"/>
                  <a:pt x="1154" y="5399"/>
                </a:cubicBezTo>
                <a:cubicBezTo>
                  <a:pt x="921" y="5399"/>
                  <a:pt x="724" y="5528"/>
                  <a:pt x="634" y="5738"/>
                </a:cubicBezTo>
                <a:cubicBezTo>
                  <a:pt x="267" y="6672"/>
                  <a:pt x="67" y="7639"/>
                  <a:pt x="0" y="8640"/>
                </a:cubicBezTo>
                <a:cubicBezTo>
                  <a:pt x="0" y="8907"/>
                  <a:pt x="167" y="9107"/>
                  <a:pt x="434" y="9174"/>
                </a:cubicBezTo>
                <a:lnTo>
                  <a:pt x="1601" y="9440"/>
                </a:lnTo>
                <a:cubicBezTo>
                  <a:pt x="1635" y="10074"/>
                  <a:pt x="1768" y="10741"/>
                  <a:pt x="1968" y="11342"/>
                </a:cubicBezTo>
                <a:lnTo>
                  <a:pt x="934" y="12009"/>
                </a:lnTo>
                <a:cubicBezTo>
                  <a:pt x="734" y="12142"/>
                  <a:pt x="667" y="12409"/>
                  <a:pt x="767" y="12643"/>
                </a:cubicBezTo>
                <a:cubicBezTo>
                  <a:pt x="934" y="13110"/>
                  <a:pt x="1168" y="13543"/>
                  <a:pt x="1434" y="13944"/>
                </a:cubicBezTo>
                <a:cubicBezTo>
                  <a:pt x="1735" y="14377"/>
                  <a:pt x="2035" y="14744"/>
                  <a:pt x="2368" y="15144"/>
                </a:cubicBezTo>
                <a:cubicBezTo>
                  <a:pt x="2466" y="15242"/>
                  <a:pt x="2597" y="15294"/>
                  <a:pt x="2735" y="15294"/>
                </a:cubicBezTo>
                <a:cubicBezTo>
                  <a:pt x="2835" y="15294"/>
                  <a:pt x="2938" y="15267"/>
                  <a:pt x="3036" y="15211"/>
                </a:cubicBezTo>
                <a:lnTo>
                  <a:pt x="4036" y="14544"/>
                </a:lnTo>
                <a:cubicBezTo>
                  <a:pt x="4537" y="15011"/>
                  <a:pt x="5070" y="15378"/>
                  <a:pt x="5637" y="15678"/>
                </a:cubicBezTo>
                <a:lnTo>
                  <a:pt x="5404" y="16846"/>
                </a:lnTo>
                <a:cubicBezTo>
                  <a:pt x="5337" y="17079"/>
                  <a:pt x="5471" y="17346"/>
                  <a:pt x="5704" y="17446"/>
                </a:cubicBezTo>
                <a:cubicBezTo>
                  <a:pt x="6638" y="17813"/>
                  <a:pt x="7639" y="18013"/>
                  <a:pt x="8640" y="18047"/>
                </a:cubicBezTo>
                <a:cubicBezTo>
                  <a:pt x="8657" y="18049"/>
                  <a:pt x="8674" y="18050"/>
                  <a:pt x="8691" y="18050"/>
                </a:cubicBezTo>
                <a:cubicBezTo>
                  <a:pt x="8907" y="18050"/>
                  <a:pt x="9111" y="17863"/>
                  <a:pt x="9173" y="17646"/>
                </a:cubicBezTo>
                <a:lnTo>
                  <a:pt x="9407" y="16479"/>
                </a:lnTo>
                <a:cubicBezTo>
                  <a:pt x="10074" y="16412"/>
                  <a:pt x="10708" y="16312"/>
                  <a:pt x="11341" y="16112"/>
                </a:cubicBezTo>
                <a:lnTo>
                  <a:pt x="12009" y="17113"/>
                </a:lnTo>
                <a:cubicBezTo>
                  <a:pt x="12106" y="17259"/>
                  <a:pt x="12258" y="17352"/>
                  <a:pt x="12423" y="17352"/>
                </a:cubicBezTo>
                <a:cubicBezTo>
                  <a:pt x="12484" y="17352"/>
                  <a:pt x="12546" y="17340"/>
                  <a:pt x="12609" y="17313"/>
                </a:cubicBezTo>
                <a:cubicBezTo>
                  <a:pt x="12876" y="17213"/>
                  <a:pt x="13109" y="17079"/>
                  <a:pt x="13343" y="16946"/>
                </a:cubicBezTo>
                <a:cubicBezTo>
                  <a:pt x="13576" y="16812"/>
                  <a:pt x="13777" y="16746"/>
                  <a:pt x="13943" y="16612"/>
                </a:cubicBezTo>
                <a:cubicBezTo>
                  <a:pt x="14344" y="16345"/>
                  <a:pt x="14744" y="16045"/>
                  <a:pt x="15111" y="15712"/>
                </a:cubicBezTo>
                <a:cubicBezTo>
                  <a:pt x="15311" y="15511"/>
                  <a:pt x="15344" y="15245"/>
                  <a:pt x="15211" y="15044"/>
                </a:cubicBezTo>
                <a:lnTo>
                  <a:pt x="14544" y="14010"/>
                </a:lnTo>
                <a:cubicBezTo>
                  <a:pt x="14977" y="13543"/>
                  <a:pt x="15344" y="12976"/>
                  <a:pt x="15645" y="12409"/>
                </a:cubicBezTo>
                <a:lnTo>
                  <a:pt x="16845" y="12643"/>
                </a:lnTo>
                <a:cubicBezTo>
                  <a:pt x="16886" y="12654"/>
                  <a:pt x="16928" y="12660"/>
                  <a:pt x="16969" y="12660"/>
                </a:cubicBezTo>
                <a:cubicBezTo>
                  <a:pt x="17166" y="12660"/>
                  <a:pt x="17357" y="12535"/>
                  <a:pt x="17412" y="12342"/>
                </a:cubicBezTo>
                <a:cubicBezTo>
                  <a:pt x="17779" y="11408"/>
                  <a:pt x="18013" y="10408"/>
                  <a:pt x="18046" y="9407"/>
                </a:cubicBezTo>
                <a:cubicBezTo>
                  <a:pt x="18046" y="9174"/>
                  <a:pt x="17879" y="8940"/>
                  <a:pt x="17613" y="8873"/>
                </a:cubicBezTo>
                <a:lnTo>
                  <a:pt x="16445" y="8640"/>
                </a:lnTo>
                <a:cubicBezTo>
                  <a:pt x="16412" y="7973"/>
                  <a:pt x="16312" y="7339"/>
                  <a:pt x="16112" y="6705"/>
                </a:cubicBezTo>
                <a:lnTo>
                  <a:pt x="17112" y="6071"/>
                </a:lnTo>
                <a:cubicBezTo>
                  <a:pt x="17312" y="5938"/>
                  <a:pt x="17412" y="5671"/>
                  <a:pt x="17312" y="5438"/>
                </a:cubicBezTo>
                <a:cubicBezTo>
                  <a:pt x="17112" y="4971"/>
                  <a:pt x="16879" y="4537"/>
                  <a:pt x="16612" y="4103"/>
                </a:cubicBezTo>
                <a:cubicBezTo>
                  <a:pt x="16345" y="3703"/>
                  <a:pt x="16011" y="3303"/>
                  <a:pt x="15678" y="2936"/>
                </a:cubicBezTo>
                <a:cubicBezTo>
                  <a:pt x="15583" y="2822"/>
                  <a:pt x="15456" y="2762"/>
                  <a:pt x="15321" y="2762"/>
                </a:cubicBezTo>
                <a:cubicBezTo>
                  <a:pt x="15219" y="2762"/>
                  <a:pt x="15112" y="2797"/>
                  <a:pt x="15011" y="2869"/>
                </a:cubicBezTo>
                <a:lnTo>
                  <a:pt x="14010" y="3503"/>
                </a:lnTo>
                <a:cubicBezTo>
                  <a:pt x="13543" y="3069"/>
                  <a:pt x="12976" y="2702"/>
                  <a:pt x="12409" y="2402"/>
                </a:cubicBezTo>
                <a:lnTo>
                  <a:pt x="12642" y="1235"/>
                </a:lnTo>
                <a:cubicBezTo>
                  <a:pt x="12709" y="968"/>
                  <a:pt x="12576" y="734"/>
                  <a:pt x="12342" y="634"/>
                </a:cubicBezTo>
                <a:cubicBezTo>
                  <a:pt x="11408" y="267"/>
                  <a:pt x="10407" y="67"/>
                  <a:pt x="94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32"/>
          <p:cNvSpPr/>
          <p:nvPr/>
        </p:nvSpPr>
        <p:spPr>
          <a:xfrm rot="7722878" flipH="1">
            <a:off x="6150963" y="290204"/>
            <a:ext cx="474693" cy="663179"/>
          </a:xfrm>
          <a:custGeom>
            <a:avLst/>
            <a:gdLst/>
            <a:ahLst/>
            <a:cxnLst/>
            <a:rect l="l" t="t" r="r" b="b"/>
            <a:pathLst>
              <a:path w="21150" h="29548" extrusionOk="0">
                <a:moveTo>
                  <a:pt x="12910" y="8732"/>
                </a:moveTo>
                <a:cubicBezTo>
                  <a:pt x="13043" y="8732"/>
                  <a:pt x="13177" y="8732"/>
                  <a:pt x="13277" y="8766"/>
                </a:cubicBezTo>
                <a:cubicBezTo>
                  <a:pt x="13944" y="8899"/>
                  <a:pt x="14444" y="9399"/>
                  <a:pt x="14645" y="10033"/>
                </a:cubicBezTo>
                <a:cubicBezTo>
                  <a:pt x="15445" y="12135"/>
                  <a:pt x="14211" y="15971"/>
                  <a:pt x="11909" y="18606"/>
                </a:cubicBezTo>
                <a:cubicBezTo>
                  <a:pt x="10650" y="20045"/>
                  <a:pt x="9309" y="20838"/>
                  <a:pt x="8203" y="20838"/>
                </a:cubicBezTo>
                <a:cubicBezTo>
                  <a:pt x="8079" y="20838"/>
                  <a:pt x="7958" y="20828"/>
                  <a:pt x="7840" y="20808"/>
                </a:cubicBezTo>
                <a:cubicBezTo>
                  <a:pt x="7206" y="20674"/>
                  <a:pt x="6672" y="20207"/>
                  <a:pt x="6505" y="19573"/>
                </a:cubicBezTo>
                <a:cubicBezTo>
                  <a:pt x="5671" y="17472"/>
                  <a:pt x="6906" y="13602"/>
                  <a:pt x="9207" y="11001"/>
                </a:cubicBezTo>
                <a:cubicBezTo>
                  <a:pt x="10475" y="9566"/>
                  <a:pt x="11843" y="8732"/>
                  <a:pt x="12910" y="8732"/>
                </a:cubicBezTo>
                <a:close/>
                <a:moveTo>
                  <a:pt x="12946" y="8295"/>
                </a:moveTo>
                <a:cubicBezTo>
                  <a:pt x="11720" y="8295"/>
                  <a:pt x="10247" y="9152"/>
                  <a:pt x="8907" y="10700"/>
                </a:cubicBezTo>
                <a:cubicBezTo>
                  <a:pt x="6505" y="13402"/>
                  <a:pt x="5238" y="17472"/>
                  <a:pt x="6105" y="19707"/>
                </a:cubicBezTo>
                <a:cubicBezTo>
                  <a:pt x="6339" y="20474"/>
                  <a:pt x="6972" y="21074"/>
                  <a:pt x="7773" y="21208"/>
                </a:cubicBezTo>
                <a:cubicBezTo>
                  <a:pt x="7906" y="21241"/>
                  <a:pt x="8073" y="21241"/>
                  <a:pt x="8207" y="21241"/>
                </a:cubicBezTo>
                <a:cubicBezTo>
                  <a:pt x="9441" y="21241"/>
                  <a:pt x="10909" y="20374"/>
                  <a:pt x="12243" y="18873"/>
                </a:cubicBezTo>
                <a:cubicBezTo>
                  <a:pt x="14611" y="16138"/>
                  <a:pt x="15912" y="12068"/>
                  <a:pt x="15045" y="9833"/>
                </a:cubicBezTo>
                <a:cubicBezTo>
                  <a:pt x="14811" y="9066"/>
                  <a:pt x="14144" y="8499"/>
                  <a:pt x="13377" y="8332"/>
                </a:cubicBezTo>
                <a:cubicBezTo>
                  <a:pt x="13237" y="8307"/>
                  <a:pt x="13094" y="8295"/>
                  <a:pt x="12946" y="8295"/>
                </a:cubicBezTo>
                <a:close/>
                <a:moveTo>
                  <a:pt x="16044" y="413"/>
                </a:moveTo>
                <a:cubicBezTo>
                  <a:pt x="16101" y="413"/>
                  <a:pt x="16165" y="436"/>
                  <a:pt x="16212" y="460"/>
                </a:cubicBezTo>
                <a:cubicBezTo>
                  <a:pt x="16212" y="526"/>
                  <a:pt x="16212" y="593"/>
                  <a:pt x="16212" y="660"/>
                </a:cubicBezTo>
                <a:lnTo>
                  <a:pt x="15478" y="3562"/>
                </a:lnTo>
                <a:cubicBezTo>
                  <a:pt x="15412" y="3996"/>
                  <a:pt x="15612" y="4396"/>
                  <a:pt x="16012" y="4596"/>
                </a:cubicBezTo>
                <a:cubicBezTo>
                  <a:pt x="16146" y="4663"/>
                  <a:pt x="16312" y="4763"/>
                  <a:pt x="16446" y="4863"/>
                </a:cubicBezTo>
                <a:cubicBezTo>
                  <a:pt x="16592" y="4956"/>
                  <a:pt x="16759" y="5001"/>
                  <a:pt x="16926" y="5001"/>
                </a:cubicBezTo>
                <a:cubicBezTo>
                  <a:pt x="17179" y="5001"/>
                  <a:pt x="17432" y="4897"/>
                  <a:pt x="17613" y="4696"/>
                </a:cubicBezTo>
                <a:lnTo>
                  <a:pt x="19581" y="2761"/>
                </a:lnTo>
                <a:cubicBezTo>
                  <a:pt x="19681" y="2628"/>
                  <a:pt x="19848" y="2628"/>
                  <a:pt x="19848" y="2628"/>
                </a:cubicBezTo>
                <a:cubicBezTo>
                  <a:pt x="19848" y="2628"/>
                  <a:pt x="19882" y="2628"/>
                  <a:pt x="19915" y="2695"/>
                </a:cubicBezTo>
                <a:lnTo>
                  <a:pt x="20582" y="4496"/>
                </a:lnTo>
                <a:cubicBezTo>
                  <a:pt x="20649" y="4763"/>
                  <a:pt x="20582" y="5096"/>
                  <a:pt x="20382" y="5330"/>
                </a:cubicBezTo>
                <a:lnTo>
                  <a:pt x="18514" y="7765"/>
                </a:lnTo>
                <a:cubicBezTo>
                  <a:pt x="18247" y="8132"/>
                  <a:pt x="18080" y="8566"/>
                  <a:pt x="18080" y="8999"/>
                </a:cubicBezTo>
                <a:cubicBezTo>
                  <a:pt x="18114" y="9466"/>
                  <a:pt x="18080" y="9967"/>
                  <a:pt x="18047" y="10434"/>
                </a:cubicBezTo>
                <a:cubicBezTo>
                  <a:pt x="18014" y="10634"/>
                  <a:pt x="18080" y="10834"/>
                  <a:pt x="18247" y="11001"/>
                </a:cubicBezTo>
                <a:cubicBezTo>
                  <a:pt x="18381" y="11167"/>
                  <a:pt x="18581" y="11234"/>
                  <a:pt x="18814" y="11234"/>
                </a:cubicBezTo>
                <a:lnTo>
                  <a:pt x="20148" y="11234"/>
                </a:lnTo>
                <a:cubicBezTo>
                  <a:pt x="20315" y="11234"/>
                  <a:pt x="20449" y="11401"/>
                  <a:pt x="20382" y="11568"/>
                </a:cubicBezTo>
                <a:lnTo>
                  <a:pt x="19348" y="14870"/>
                </a:lnTo>
                <a:cubicBezTo>
                  <a:pt x="19181" y="15170"/>
                  <a:pt x="18948" y="15404"/>
                  <a:pt x="18647" y="15504"/>
                </a:cubicBezTo>
                <a:lnTo>
                  <a:pt x="17080" y="15971"/>
                </a:lnTo>
                <a:cubicBezTo>
                  <a:pt x="16613" y="16138"/>
                  <a:pt x="16246" y="16438"/>
                  <a:pt x="16012" y="16871"/>
                </a:cubicBezTo>
                <a:cubicBezTo>
                  <a:pt x="15712" y="17439"/>
                  <a:pt x="15412" y="18006"/>
                  <a:pt x="15078" y="18539"/>
                </a:cubicBezTo>
                <a:cubicBezTo>
                  <a:pt x="14845" y="18906"/>
                  <a:pt x="14778" y="19340"/>
                  <a:pt x="14845" y="19774"/>
                </a:cubicBezTo>
                <a:lnTo>
                  <a:pt x="15278" y="21708"/>
                </a:lnTo>
                <a:cubicBezTo>
                  <a:pt x="15278" y="22008"/>
                  <a:pt x="15178" y="22309"/>
                  <a:pt x="14978" y="22542"/>
                </a:cubicBezTo>
                <a:lnTo>
                  <a:pt x="12810" y="25011"/>
                </a:lnTo>
                <a:cubicBezTo>
                  <a:pt x="12743" y="25111"/>
                  <a:pt x="12643" y="25177"/>
                  <a:pt x="12543" y="25177"/>
                </a:cubicBezTo>
                <a:cubicBezTo>
                  <a:pt x="12510" y="25177"/>
                  <a:pt x="12476" y="25144"/>
                  <a:pt x="12443" y="25111"/>
                </a:cubicBezTo>
                <a:lnTo>
                  <a:pt x="11676" y="23776"/>
                </a:lnTo>
                <a:cubicBezTo>
                  <a:pt x="11576" y="23610"/>
                  <a:pt x="11409" y="23510"/>
                  <a:pt x="11242" y="23476"/>
                </a:cubicBezTo>
                <a:cubicBezTo>
                  <a:pt x="11203" y="23471"/>
                  <a:pt x="11163" y="23468"/>
                  <a:pt x="11123" y="23468"/>
                </a:cubicBezTo>
                <a:cubicBezTo>
                  <a:pt x="10921" y="23468"/>
                  <a:pt x="10703" y="23537"/>
                  <a:pt x="10508" y="23676"/>
                </a:cubicBezTo>
                <a:cubicBezTo>
                  <a:pt x="10208" y="23876"/>
                  <a:pt x="9908" y="24110"/>
                  <a:pt x="9574" y="24277"/>
                </a:cubicBezTo>
                <a:cubicBezTo>
                  <a:pt x="9174" y="24544"/>
                  <a:pt x="8874" y="24877"/>
                  <a:pt x="8674" y="25311"/>
                </a:cubicBezTo>
                <a:lnTo>
                  <a:pt x="7506" y="28313"/>
                </a:lnTo>
                <a:cubicBezTo>
                  <a:pt x="7373" y="28580"/>
                  <a:pt x="7139" y="28780"/>
                  <a:pt x="6839" y="28847"/>
                </a:cubicBezTo>
                <a:lnTo>
                  <a:pt x="5171" y="29114"/>
                </a:lnTo>
                <a:cubicBezTo>
                  <a:pt x="5142" y="29123"/>
                  <a:pt x="5115" y="29127"/>
                  <a:pt x="5091" y="29127"/>
                </a:cubicBezTo>
                <a:cubicBezTo>
                  <a:pt x="5032" y="29127"/>
                  <a:pt x="4985" y="29104"/>
                  <a:pt x="4938" y="29080"/>
                </a:cubicBezTo>
                <a:cubicBezTo>
                  <a:pt x="4904" y="29014"/>
                  <a:pt x="4904" y="28947"/>
                  <a:pt x="4938" y="28913"/>
                </a:cubicBezTo>
                <a:lnTo>
                  <a:pt x="5638" y="25978"/>
                </a:lnTo>
                <a:cubicBezTo>
                  <a:pt x="5738" y="25578"/>
                  <a:pt x="5538" y="25144"/>
                  <a:pt x="5138" y="24944"/>
                </a:cubicBezTo>
                <a:cubicBezTo>
                  <a:pt x="4971" y="24877"/>
                  <a:pt x="4838" y="24777"/>
                  <a:pt x="4671" y="24677"/>
                </a:cubicBezTo>
                <a:cubicBezTo>
                  <a:pt x="4537" y="24577"/>
                  <a:pt x="4371" y="24544"/>
                  <a:pt x="4237" y="24544"/>
                </a:cubicBezTo>
                <a:cubicBezTo>
                  <a:pt x="3937" y="24544"/>
                  <a:pt x="3703" y="24644"/>
                  <a:pt x="3503" y="24844"/>
                </a:cubicBezTo>
                <a:lnTo>
                  <a:pt x="1535" y="26812"/>
                </a:lnTo>
                <a:cubicBezTo>
                  <a:pt x="1435" y="26912"/>
                  <a:pt x="1302" y="26945"/>
                  <a:pt x="1302" y="26945"/>
                </a:cubicBezTo>
                <a:cubicBezTo>
                  <a:pt x="1268" y="26945"/>
                  <a:pt x="1235" y="26912"/>
                  <a:pt x="1235" y="26879"/>
                </a:cubicBezTo>
                <a:lnTo>
                  <a:pt x="534" y="25044"/>
                </a:lnTo>
                <a:cubicBezTo>
                  <a:pt x="468" y="24744"/>
                  <a:pt x="534" y="24444"/>
                  <a:pt x="735" y="24210"/>
                </a:cubicBezTo>
                <a:lnTo>
                  <a:pt x="2603" y="21775"/>
                </a:lnTo>
                <a:cubicBezTo>
                  <a:pt x="2869" y="21408"/>
                  <a:pt x="3036" y="20974"/>
                  <a:pt x="3036" y="20507"/>
                </a:cubicBezTo>
                <a:cubicBezTo>
                  <a:pt x="3036" y="20040"/>
                  <a:pt x="3036" y="19573"/>
                  <a:pt x="3103" y="19106"/>
                </a:cubicBezTo>
                <a:cubicBezTo>
                  <a:pt x="3136" y="18906"/>
                  <a:pt x="3070" y="18706"/>
                  <a:pt x="2903" y="18539"/>
                </a:cubicBezTo>
                <a:cubicBezTo>
                  <a:pt x="2769" y="18373"/>
                  <a:pt x="2569" y="18306"/>
                  <a:pt x="2336" y="18306"/>
                </a:cubicBezTo>
                <a:lnTo>
                  <a:pt x="1001" y="18306"/>
                </a:lnTo>
                <a:cubicBezTo>
                  <a:pt x="935" y="18306"/>
                  <a:pt x="868" y="18272"/>
                  <a:pt x="801" y="18206"/>
                </a:cubicBezTo>
                <a:cubicBezTo>
                  <a:pt x="768" y="18139"/>
                  <a:pt x="768" y="18072"/>
                  <a:pt x="768" y="17972"/>
                </a:cubicBezTo>
                <a:lnTo>
                  <a:pt x="1835" y="14670"/>
                </a:lnTo>
                <a:cubicBezTo>
                  <a:pt x="1935" y="14370"/>
                  <a:pt x="2202" y="14170"/>
                  <a:pt x="2503" y="14036"/>
                </a:cubicBezTo>
                <a:lnTo>
                  <a:pt x="4070" y="13569"/>
                </a:lnTo>
                <a:cubicBezTo>
                  <a:pt x="4504" y="13402"/>
                  <a:pt x="4904" y="13102"/>
                  <a:pt x="5138" y="12702"/>
                </a:cubicBezTo>
                <a:cubicBezTo>
                  <a:pt x="5405" y="12101"/>
                  <a:pt x="5738" y="11534"/>
                  <a:pt x="6038" y="11034"/>
                </a:cubicBezTo>
                <a:cubicBezTo>
                  <a:pt x="6272" y="10634"/>
                  <a:pt x="6372" y="10200"/>
                  <a:pt x="6305" y="9766"/>
                </a:cubicBezTo>
                <a:lnTo>
                  <a:pt x="5838" y="7865"/>
                </a:lnTo>
                <a:cubicBezTo>
                  <a:pt x="5805" y="7565"/>
                  <a:pt x="5905" y="7231"/>
                  <a:pt x="6105" y="7031"/>
                </a:cubicBezTo>
                <a:lnTo>
                  <a:pt x="8273" y="4529"/>
                </a:lnTo>
                <a:cubicBezTo>
                  <a:pt x="8340" y="4463"/>
                  <a:pt x="8440" y="4396"/>
                  <a:pt x="8574" y="4396"/>
                </a:cubicBezTo>
                <a:cubicBezTo>
                  <a:pt x="8574" y="4396"/>
                  <a:pt x="8607" y="4396"/>
                  <a:pt x="8640" y="4463"/>
                </a:cubicBezTo>
                <a:lnTo>
                  <a:pt x="9441" y="5797"/>
                </a:lnTo>
                <a:cubicBezTo>
                  <a:pt x="9508" y="5964"/>
                  <a:pt x="9674" y="6064"/>
                  <a:pt x="9841" y="6097"/>
                </a:cubicBezTo>
                <a:cubicBezTo>
                  <a:pt x="9886" y="6103"/>
                  <a:pt x="9930" y="6105"/>
                  <a:pt x="9974" y="6105"/>
                </a:cubicBezTo>
                <a:cubicBezTo>
                  <a:pt x="10195" y="6105"/>
                  <a:pt x="10408" y="6036"/>
                  <a:pt x="10575" y="5897"/>
                </a:cubicBezTo>
                <a:cubicBezTo>
                  <a:pt x="10875" y="5663"/>
                  <a:pt x="11209" y="5463"/>
                  <a:pt x="11542" y="5263"/>
                </a:cubicBezTo>
                <a:cubicBezTo>
                  <a:pt x="11943" y="5030"/>
                  <a:pt x="12276" y="4663"/>
                  <a:pt x="12476" y="4229"/>
                </a:cubicBezTo>
                <a:lnTo>
                  <a:pt x="13610" y="1227"/>
                </a:lnTo>
                <a:cubicBezTo>
                  <a:pt x="13744" y="960"/>
                  <a:pt x="14011" y="760"/>
                  <a:pt x="14311" y="693"/>
                </a:cubicBezTo>
                <a:lnTo>
                  <a:pt x="15979" y="426"/>
                </a:lnTo>
                <a:cubicBezTo>
                  <a:pt x="15998" y="417"/>
                  <a:pt x="16021" y="413"/>
                  <a:pt x="16044" y="413"/>
                </a:cubicBezTo>
                <a:close/>
                <a:moveTo>
                  <a:pt x="16059" y="1"/>
                </a:moveTo>
                <a:cubicBezTo>
                  <a:pt x="15999" y="1"/>
                  <a:pt x="15939" y="9"/>
                  <a:pt x="15879" y="26"/>
                </a:cubicBezTo>
                <a:lnTo>
                  <a:pt x="14211" y="293"/>
                </a:lnTo>
                <a:cubicBezTo>
                  <a:pt x="13744" y="360"/>
                  <a:pt x="13377" y="693"/>
                  <a:pt x="13177" y="1127"/>
                </a:cubicBezTo>
                <a:lnTo>
                  <a:pt x="12043" y="4129"/>
                </a:lnTo>
                <a:cubicBezTo>
                  <a:pt x="11876" y="4429"/>
                  <a:pt x="11609" y="4729"/>
                  <a:pt x="11309" y="4930"/>
                </a:cubicBezTo>
                <a:cubicBezTo>
                  <a:pt x="10975" y="5096"/>
                  <a:pt x="10642" y="5330"/>
                  <a:pt x="10341" y="5563"/>
                </a:cubicBezTo>
                <a:cubicBezTo>
                  <a:pt x="10260" y="5618"/>
                  <a:pt x="10134" y="5672"/>
                  <a:pt x="10017" y="5672"/>
                </a:cubicBezTo>
                <a:cubicBezTo>
                  <a:pt x="9991" y="5672"/>
                  <a:pt x="9966" y="5670"/>
                  <a:pt x="9941" y="5663"/>
                </a:cubicBezTo>
                <a:cubicBezTo>
                  <a:pt x="9908" y="5663"/>
                  <a:pt x="9874" y="5630"/>
                  <a:pt x="9841" y="5597"/>
                </a:cubicBezTo>
                <a:lnTo>
                  <a:pt x="9041" y="4229"/>
                </a:lnTo>
                <a:cubicBezTo>
                  <a:pt x="8974" y="4062"/>
                  <a:pt x="8807" y="3962"/>
                  <a:pt x="8640" y="3962"/>
                </a:cubicBezTo>
                <a:cubicBezTo>
                  <a:pt x="8613" y="3959"/>
                  <a:pt x="8586" y="3957"/>
                  <a:pt x="8559" y="3957"/>
                </a:cubicBezTo>
                <a:cubicBezTo>
                  <a:pt x="8326" y="3957"/>
                  <a:pt x="8126" y="4083"/>
                  <a:pt x="8006" y="4262"/>
                </a:cubicBezTo>
                <a:lnTo>
                  <a:pt x="5805" y="6731"/>
                </a:lnTo>
                <a:cubicBezTo>
                  <a:pt x="5505" y="7064"/>
                  <a:pt x="5371" y="7531"/>
                  <a:pt x="5438" y="7965"/>
                </a:cubicBezTo>
                <a:lnTo>
                  <a:pt x="5872" y="9866"/>
                </a:lnTo>
                <a:cubicBezTo>
                  <a:pt x="5905" y="10200"/>
                  <a:pt x="5838" y="10534"/>
                  <a:pt x="5671" y="10800"/>
                </a:cubicBezTo>
                <a:cubicBezTo>
                  <a:pt x="5338" y="11334"/>
                  <a:pt x="5038" y="11901"/>
                  <a:pt x="4737" y="12468"/>
                </a:cubicBezTo>
                <a:cubicBezTo>
                  <a:pt x="4571" y="12769"/>
                  <a:pt x="4270" y="13002"/>
                  <a:pt x="3937" y="13135"/>
                </a:cubicBezTo>
                <a:lnTo>
                  <a:pt x="2369" y="13602"/>
                </a:lnTo>
                <a:cubicBezTo>
                  <a:pt x="1935" y="13769"/>
                  <a:pt x="1569" y="14103"/>
                  <a:pt x="1402" y="14536"/>
                </a:cubicBezTo>
                <a:lnTo>
                  <a:pt x="334" y="17872"/>
                </a:lnTo>
                <a:cubicBezTo>
                  <a:pt x="268" y="18072"/>
                  <a:pt x="301" y="18306"/>
                  <a:pt x="434" y="18473"/>
                </a:cubicBezTo>
                <a:cubicBezTo>
                  <a:pt x="568" y="18639"/>
                  <a:pt x="768" y="18739"/>
                  <a:pt x="1001" y="18739"/>
                </a:cubicBezTo>
                <a:lnTo>
                  <a:pt x="2336" y="18739"/>
                </a:lnTo>
                <a:cubicBezTo>
                  <a:pt x="2436" y="18739"/>
                  <a:pt x="2503" y="18773"/>
                  <a:pt x="2569" y="18840"/>
                </a:cubicBezTo>
                <a:cubicBezTo>
                  <a:pt x="2636" y="18906"/>
                  <a:pt x="2669" y="19006"/>
                  <a:pt x="2669" y="19073"/>
                </a:cubicBezTo>
                <a:cubicBezTo>
                  <a:pt x="2603" y="19573"/>
                  <a:pt x="2603" y="20040"/>
                  <a:pt x="2603" y="20541"/>
                </a:cubicBezTo>
                <a:cubicBezTo>
                  <a:pt x="2569" y="20874"/>
                  <a:pt x="2469" y="21208"/>
                  <a:pt x="2269" y="21475"/>
                </a:cubicBezTo>
                <a:lnTo>
                  <a:pt x="368" y="23910"/>
                </a:lnTo>
                <a:cubicBezTo>
                  <a:pt x="67" y="24277"/>
                  <a:pt x="1" y="24744"/>
                  <a:pt x="101" y="25177"/>
                </a:cubicBezTo>
                <a:lnTo>
                  <a:pt x="835" y="27012"/>
                </a:lnTo>
                <a:cubicBezTo>
                  <a:pt x="868" y="27179"/>
                  <a:pt x="1035" y="27312"/>
                  <a:pt x="1202" y="27346"/>
                </a:cubicBezTo>
                <a:cubicBezTo>
                  <a:pt x="1232" y="27350"/>
                  <a:pt x="1262" y="27352"/>
                  <a:pt x="1293" y="27352"/>
                </a:cubicBezTo>
                <a:cubicBezTo>
                  <a:pt x="1502" y="27352"/>
                  <a:pt x="1723" y="27257"/>
                  <a:pt x="1869" y="27112"/>
                </a:cubicBezTo>
                <a:lnTo>
                  <a:pt x="3837" y="25144"/>
                </a:lnTo>
                <a:cubicBezTo>
                  <a:pt x="3921" y="25038"/>
                  <a:pt x="4059" y="24973"/>
                  <a:pt x="4200" y="24973"/>
                </a:cubicBezTo>
                <a:cubicBezTo>
                  <a:pt x="4281" y="24973"/>
                  <a:pt x="4364" y="24995"/>
                  <a:pt x="4437" y="25044"/>
                </a:cubicBezTo>
                <a:cubicBezTo>
                  <a:pt x="4571" y="25144"/>
                  <a:pt x="4771" y="25244"/>
                  <a:pt x="4938" y="25344"/>
                </a:cubicBezTo>
                <a:cubicBezTo>
                  <a:pt x="5138" y="25444"/>
                  <a:pt x="5238" y="25644"/>
                  <a:pt x="5204" y="25878"/>
                </a:cubicBezTo>
                <a:lnTo>
                  <a:pt x="4504" y="28780"/>
                </a:lnTo>
                <a:cubicBezTo>
                  <a:pt x="4437" y="28980"/>
                  <a:pt x="4504" y="29214"/>
                  <a:pt x="4637" y="29380"/>
                </a:cubicBezTo>
                <a:cubicBezTo>
                  <a:pt x="4771" y="29481"/>
                  <a:pt x="4938" y="29547"/>
                  <a:pt x="5104" y="29547"/>
                </a:cubicBezTo>
                <a:lnTo>
                  <a:pt x="5238" y="29514"/>
                </a:lnTo>
                <a:lnTo>
                  <a:pt x="6906" y="29280"/>
                </a:lnTo>
                <a:cubicBezTo>
                  <a:pt x="7373" y="29180"/>
                  <a:pt x="7773" y="28847"/>
                  <a:pt x="7940" y="28446"/>
                </a:cubicBezTo>
                <a:lnTo>
                  <a:pt x="9107" y="25444"/>
                </a:lnTo>
                <a:cubicBezTo>
                  <a:pt x="9241" y="25111"/>
                  <a:pt x="9508" y="24811"/>
                  <a:pt x="9841" y="24644"/>
                </a:cubicBezTo>
                <a:cubicBezTo>
                  <a:pt x="10141" y="24444"/>
                  <a:pt x="10475" y="24210"/>
                  <a:pt x="10808" y="23977"/>
                </a:cubicBezTo>
                <a:cubicBezTo>
                  <a:pt x="10883" y="23902"/>
                  <a:pt x="10977" y="23864"/>
                  <a:pt x="11076" y="23864"/>
                </a:cubicBezTo>
                <a:cubicBezTo>
                  <a:pt x="11109" y="23864"/>
                  <a:pt x="11142" y="23868"/>
                  <a:pt x="11175" y="23876"/>
                </a:cubicBezTo>
                <a:cubicBezTo>
                  <a:pt x="11242" y="23876"/>
                  <a:pt x="11275" y="23910"/>
                  <a:pt x="11309" y="23943"/>
                </a:cubicBezTo>
                <a:lnTo>
                  <a:pt x="12109" y="25311"/>
                </a:lnTo>
                <a:cubicBezTo>
                  <a:pt x="12176" y="25478"/>
                  <a:pt x="12343" y="25578"/>
                  <a:pt x="12510" y="25611"/>
                </a:cubicBezTo>
                <a:cubicBezTo>
                  <a:pt x="12777" y="25611"/>
                  <a:pt x="13010" y="25478"/>
                  <a:pt x="13143" y="25278"/>
                </a:cubicBezTo>
                <a:lnTo>
                  <a:pt x="15345" y="22809"/>
                </a:lnTo>
                <a:cubicBezTo>
                  <a:pt x="15645" y="22475"/>
                  <a:pt x="15779" y="22008"/>
                  <a:pt x="15712" y="21575"/>
                </a:cubicBezTo>
                <a:lnTo>
                  <a:pt x="15278" y="19673"/>
                </a:lnTo>
                <a:cubicBezTo>
                  <a:pt x="15245" y="19340"/>
                  <a:pt x="15312" y="19006"/>
                  <a:pt x="15478" y="18739"/>
                </a:cubicBezTo>
                <a:cubicBezTo>
                  <a:pt x="15812" y="18206"/>
                  <a:pt x="16112" y="17639"/>
                  <a:pt x="16412" y="17072"/>
                </a:cubicBezTo>
                <a:cubicBezTo>
                  <a:pt x="16579" y="16771"/>
                  <a:pt x="16879" y="16538"/>
                  <a:pt x="17213" y="16404"/>
                </a:cubicBezTo>
                <a:lnTo>
                  <a:pt x="18781" y="15937"/>
                </a:lnTo>
                <a:cubicBezTo>
                  <a:pt x="19214" y="15771"/>
                  <a:pt x="19581" y="15437"/>
                  <a:pt x="19748" y="15003"/>
                </a:cubicBezTo>
                <a:lnTo>
                  <a:pt x="20782" y="11668"/>
                </a:lnTo>
                <a:cubicBezTo>
                  <a:pt x="20911" y="11249"/>
                  <a:pt x="20604" y="10799"/>
                  <a:pt x="20162" y="10799"/>
                </a:cubicBezTo>
                <a:cubicBezTo>
                  <a:pt x="20147" y="10799"/>
                  <a:pt x="20131" y="10799"/>
                  <a:pt x="20115" y="10800"/>
                </a:cubicBezTo>
                <a:lnTo>
                  <a:pt x="18814" y="10800"/>
                </a:lnTo>
                <a:cubicBezTo>
                  <a:pt x="18714" y="10800"/>
                  <a:pt x="18614" y="10767"/>
                  <a:pt x="18547" y="10700"/>
                </a:cubicBezTo>
                <a:cubicBezTo>
                  <a:pt x="18481" y="10634"/>
                  <a:pt x="18447" y="10534"/>
                  <a:pt x="18481" y="10467"/>
                </a:cubicBezTo>
                <a:cubicBezTo>
                  <a:pt x="18514" y="9967"/>
                  <a:pt x="18547" y="9500"/>
                  <a:pt x="18547" y="8999"/>
                </a:cubicBezTo>
                <a:cubicBezTo>
                  <a:pt x="18547" y="8666"/>
                  <a:pt x="18681" y="8332"/>
                  <a:pt x="18881" y="8032"/>
                </a:cubicBezTo>
                <a:lnTo>
                  <a:pt x="20782" y="5630"/>
                </a:lnTo>
                <a:cubicBezTo>
                  <a:pt x="21049" y="5297"/>
                  <a:pt x="21149" y="4830"/>
                  <a:pt x="21016" y="4396"/>
                </a:cubicBezTo>
                <a:lnTo>
                  <a:pt x="20315" y="2528"/>
                </a:lnTo>
                <a:cubicBezTo>
                  <a:pt x="20249" y="2361"/>
                  <a:pt x="20115" y="2228"/>
                  <a:pt x="19948" y="2194"/>
                </a:cubicBezTo>
                <a:cubicBezTo>
                  <a:pt x="19914" y="2190"/>
                  <a:pt x="19881" y="2188"/>
                  <a:pt x="19848" y="2188"/>
                </a:cubicBezTo>
                <a:cubicBezTo>
                  <a:pt x="19623" y="2188"/>
                  <a:pt x="19427" y="2286"/>
                  <a:pt x="19281" y="2461"/>
                </a:cubicBezTo>
                <a:lnTo>
                  <a:pt x="17313" y="4396"/>
                </a:lnTo>
                <a:cubicBezTo>
                  <a:pt x="17228" y="4524"/>
                  <a:pt x="17087" y="4584"/>
                  <a:pt x="16945" y="4584"/>
                </a:cubicBezTo>
                <a:cubicBezTo>
                  <a:pt x="16865" y="4584"/>
                  <a:pt x="16784" y="4565"/>
                  <a:pt x="16713" y="4529"/>
                </a:cubicBezTo>
                <a:cubicBezTo>
                  <a:pt x="16546" y="4396"/>
                  <a:pt x="16379" y="4296"/>
                  <a:pt x="16179" y="4229"/>
                </a:cubicBezTo>
                <a:cubicBezTo>
                  <a:pt x="15979" y="4129"/>
                  <a:pt x="15879" y="3896"/>
                  <a:pt x="15912" y="3695"/>
                </a:cubicBezTo>
                <a:lnTo>
                  <a:pt x="16646" y="760"/>
                </a:lnTo>
                <a:cubicBezTo>
                  <a:pt x="16679" y="560"/>
                  <a:pt x="16646" y="360"/>
                  <a:pt x="16513" y="193"/>
                </a:cubicBezTo>
                <a:cubicBezTo>
                  <a:pt x="16389" y="69"/>
                  <a:pt x="16228" y="1"/>
                  <a:pt x="160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32"/>
          <p:cNvSpPr/>
          <p:nvPr/>
        </p:nvSpPr>
        <p:spPr>
          <a:xfrm rot="10800000" flipH="1">
            <a:off x="1964052" y="4118229"/>
            <a:ext cx="490066" cy="490265"/>
          </a:xfrm>
          <a:custGeom>
            <a:avLst/>
            <a:gdLst/>
            <a:ahLst/>
            <a:cxnLst/>
            <a:rect l="l" t="t" r="r" b="b"/>
            <a:pathLst>
              <a:path w="18047" h="18051" extrusionOk="0">
                <a:moveTo>
                  <a:pt x="9019" y="5167"/>
                </a:moveTo>
                <a:cubicBezTo>
                  <a:pt x="9795" y="5167"/>
                  <a:pt x="10570" y="5412"/>
                  <a:pt x="11208" y="5871"/>
                </a:cubicBezTo>
                <a:cubicBezTo>
                  <a:pt x="13977" y="7839"/>
                  <a:pt x="13076" y="12176"/>
                  <a:pt x="9740" y="12809"/>
                </a:cubicBezTo>
                <a:cubicBezTo>
                  <a:pt x="9474" y="12870"/>
                  <a:pt x="9206" y="12899"/>
                  <a:pt x="8941" y="12899"/>
                </a:cubicBezTo>
                <a:cubicBezTo>
                  <a:pt x="8173" y="12899"/>
                  <a:pt x="7424" y="12655"/>
                  <a:pt x="6805" y="12209"/>
                </a:cubicBezTo>
                <a:cubicBezTo>
                  <a:pt x="5571" y="11308"/>
                  <a:pt x="4970" y="9741"/>
                  <a:pt x="5270" y="8240"/>
                </a:cubicBezTo>
                <a:cubicBezTo>
                  <a:pt x="5504" y="7139"/>
                  <a:pt x="6204" y="6205"/>
                  <a:pt x="7205" y="5671"/>
                </a:cubicBezTo>
                <a:cubicBezTo>
                  <a:pt x="7372" y="5571"/>
                  <a:pt x="7505" y="5504"/>
                  <a:pt x="7672" y="5438"/>
                </a:cubicBezTo>
                <a:cubicBezTo>
                  <a:pt x="7872" y="5371"/>
                  <a:pt x="8072" y="5304"/>
                  <a:pt x="8306" y="5237"/>
                </a:cubicBezTo>
                <a:cubicBezTo>
                  <a:pt x="8541" y="5190"/>
                  <a:pt x="8780" y="5167"/>
                  <a:pt x="9019" y="5167"/>
                </a:cubicBezTo>
                <a:close/>
                <a:moveTo>
                  <a:pt x="9077" y="4635"/>
                </a:moveTo>
                <a:cubicBezTo>
                  <a:pt x="8775" y="4635"/>
                  <a:pt x="8472" y="4669"/>
                  <a:pt x="8173" y="4737"/>
                </a:cubicBezTo>
                <a:cubicBezTo>
                  <a:pt x="6471" y="5071"/>
                  <a:pt x="5104" y="6405"/>
                  <a:pt x="4737" y="8139"/>
                </a:cubicBezTo>
                <a:cubicBezTo>
                  <a:pt x="4370" y="9841"/>
                  <a:pt x="5070" y="11609"/>
                  <a:pt x="6505" y="12643"/>
                </a:cubicBezTo>
                <a:cubicBezTo>
                  <a:pt x="7224" y="13164"/>
                  <a:pt x="8091" y="13445"/>
                  <a:pt x="8969" y="13445"/>
                </a:cubicBezTo>
                <a:cubicBezTo>
                  <a:pt x="9271" y="13445"/>
                  <a:pt x="9575" y="13412"/>
                  <a:pt x="9874" y="13343"/>
                </a:cubicBezTo>
                <a:cubicBezTo>
                  <a:pt x="10107" y="13276"/>
                  <a:pt x="10341" y="13210"/>
                  <a:pt x="10574" y="13143"/>
                </a:cubicBezTo>
                <a:cubicBezTo>
                  <a:pt x="10741" y="13043"/>
                  <a:pt x="10941" y="12976"/>
                  <a:pt x="11108" y="12876"/>
                </a:cubicBezTo>
                <a:cubicBezTo>
                  <a:pt x="13977" y="11342"/>
                  <a:pt x="14210" y="7306"/>
                  <a:pt x="11542" y="5438"/>
                </a:cubicBezTo>
                <a:cubicBezTo>
                  <a:pt x="10822" y="4916"/>
                  <a:pt x="9955" y="4635"/>
                  <a:pt x="9077" y="4635"/>
                </a:cubicBezTo>
                <a:close/>
                <a:moveTo>
                  <a:pt x="9407" y="567"/>
                </a:moveTo>
                <a:cubicBezTo>
                  <a:pt x="10341" y="601"/>
                  <a:pt x="11241" y="768"/>
                  <a:pt x="12109" y="1134"/>
                </a:cubicBezTo>
                <a:lnTo>
                  <a:pt x="11842" y="2502"/>
                </a:lnTo>
                <a:cubicBezTo>
                  <a:pt x="11808" y="2602"/>
                  <a:pt x="11875" y="2736"/>
                  <a:pt x="11975" y="2802"/>
                </a:cubicBezTo>
                <a:cubicBezTo>
                  <a:pt x="12642" y="3103"/>
                  <a:pt x="13276" y="3536"/>
                  <a:pt x="13810" y="4037"/>
                </a:cubicBezTo>
                <a:cubicBezTo>
                  <a:pt x="13852" y="4100"/>
                  <a:pt x="13921" y="4123"/>
                  <a:pt x="13992" y="4123"/>
                </a:cubicBezTo>
                <a:cubicBezTo>
                  <a:pt x="14032" y="4123"/>
                  <a:pt x="14073" y="4115"/>
                  <a:pt x="14110" y="4103"/>
                </a:cubicBezTo>
                <a:lnTo>
                  <a:pt x="15278" y="3336"/>
                </a:lnTo>
                <a:cubicBezTo>
                  <a:pt x="15611" y="3670"/>
                  <a:pt x="15878" y="4037"/>
                  <a:pt x="16145" y="4437"/>
                </a:cubicBezTo>
                <a:cubicBezTo>
                  <a:pt x="16378" y="4804"/>
                  <a:pt x="16612" y="5204"/>
                  <a:pt x="16779" y="5638"/>
                </a:cubicBezTo>
                <a:lnTo>
                  <a:pt x="15611" y="6405"/>
                </a:lnTo>
                <a:cubicBezTo>
                  <a:pt x="15511" y="6472"/>
                  <a:pt x="15478" y="6605"/>
                  <a:pt x="15511" y="6705"/>
                </a:cubicBezTo>
                <a:cubicBezTo>
                  <a:pt x="15778" y="7406"/>
                  <a:pt x="15911" y="8139"/>
                  <a:pt x="15945" y="8907"/>
                </a:cubicBezTo>
                <a:cubicBezTo>
                  <a:pt x="15945" y="9007"/>
                  <a:pt x="16011" y="9107"/>
                  <a:pt x="16145" y="9140"/>
                </a:cubicBezTo>
                <a:lnTo>
                  <a:pt x="17513" y="9440"/>
                </a:lnTo>
                <a:cubicBezTo>
                  <a:pt x="17479" y="10341"/>
                  <a:pt x="17279" y="11275"/>
                  <a:pt x="16945" y="12109"/>
                </a:cubicBezTo>
                <a:lnTo>
                  <a:pt x="15578" y="11842"/>
                </a:lnTo>
                <a:lnTo>
                  <a:pt x="15411" y="11842"/>
                </a:lnTo>
                <a:cubicBezTo>
                  <a:pt x="15344" y="11875"/>
                  <a:pt x="15311" y="11909"/>
                  <a:pt x="15278" y="11976"/>
                </a:cubicBezTo>
                <a:cubicBezTo>
                  <a:pt x="14944" y="12643"/>
                  <a:pt x="14544" y="13276"/>
                  <a:pt x="14010" y="13810"/>
                </a:cubicBezTo>
                <a:cubicBezTo>
                  <a:pt x="13943" y="13877"/>
                  <a:pt x="13910" y="14044"/>
                  <a:pt x="14010" y="14144"/>
                </a:cubicBezTo>
                <a:lnTo>
                  <a:pt x="14744" y="15311"/>
                </a:lnTo>
                <a:cubicBezTo>
                  <a:pt x="14410" y="15611"/>
                  <a:pt x="14043" y="15912"/>
                  <a:pt x="13676" y="16145"/>
                </a:cubicBezTo>
                <a:cubicBezTo>
                  <a:pt x="13276" y="16412"/>
                  <a:pt x="12876" y="16612"/>
                  <a:pt x="12442" y="16812"/>
                </a:cubicBezTo>
                <a:lnTo>
                  <a:pt x="11675" y="15645"/>
                </a:lnTo>
                <a:cubicBezTo>
                  <a:pt x="11624" y="15543"/>
                  <a:pt x="11534" y="15499"/>
                  <a:pt x="11435" y="15499"/>
                </a:cubicBezTo>
                <a:cubicBezTo>
                  <a:pt x="11404" y="15499"/>
                  <a:pt x="11373" y="15504"/>
                  <a:pt x="11341" y="15511"/>
                </a:cubicBezTo>
                <a:cubicBezTo>
                  <a:pt x="10641" y="15778"/>
                  <a:pt x="9907" y="15912"/>
                  <a:pt x="9173" y="15945"/>
                </a:cubicBezTo>
                <a:cubicBezTo>
                  <a:pt x="9040" y="15945"/>
                  <a:pt x="8940" y="16012"/>
                  <a:pt x="8906" y="16145"/>
                </a:cubicBezTo>
                <a:lnTo>
                  <a:pt x="8640" y="17479"/>
                </a:lnTo>
                <a:cubicBezTo>
                  <a:pt x="7706" y="17479"/>
                  <a:pt x="6805" y="17279"/>
                  <a:pt x="5938" y="16946"/>
                </a:cubicBezTo>
                <a:lnTo>
                  <a:pt x="6238" y="15578"/>
                </a:lnTo>
                <a:cubicBezTo>
                  <a:pt x="6238" y="15445"/>
                  <a:pt x="6171" y="15311"/>
                  <a:pt x="6071" y="15278"/>
                </a:cubicBezTo>
                <a:cubicBezTo>
                  <a:pt x="5404" y="14944"/>
                  <a:pt x="4770" y="14544"/>
                  <a:pt x="4236" y="14010"/>
                </a:cubicBezTo>
                <a:cubicBezTo>
                  <a:pt x="4195" y="13969"/>
                  <a:pt x="4128" y="13941"/>
                  <a:pt x="4052" y="13941"/>
                </a:cubicBezTo>
                <a:cubicBezTo>
                  <a:pt x="4005" y="13941"/>
                  <a:pt x="3954" y="13952"/>
                  <a:pt x="3903" y="13977"/>
                </a:cubicBezTo>
                <a:lnTo>
                  <a:pt x="2735" y="14744"/>
                </a:lnTo>
                <a:cubicBezTo>
                  <a:pt x="2435" y="14411"/>
                  <a:pt x="2168" y="14044"/>
                  <a:pt x="1901" y="13643"/>
                </a:cubicBezTo>
                <a:cubicBezTo>
                  <a:pt x="1668" y="13276"/>
                  <a:pt x="1434" y="12876"/>
                  <a:pt x="1268" y="12443"/>
                </a:cubicBezTo>
                <a:lnTo>
                  <a:pt x="2435" y="11675"/>
                </a:lnTo>
                <a:cubicBezTo>
                  <a:pt x="2535" y="11609"/>
                  <a:pt x="2569" y="11475"/>
                  <a:pt x="2535" y="11375"/>
                </a:cubicBezTo>
                <a:cubicBezTo>
                  <a:pt x="2268" y="10675"/>
                  <a:pt x="2135" y="9941"/>
                  <a:pt x="2102" y="9207"/>
                </a:cubicBezTo>
                <a:cubicBezTo>
                  <a:pt x="2102" y="9073"/>
                  <a:pt x="2001" y="8973"/>
                  <a:pt x="1901" y="8940"/>
                </a:cubicBezTo>
                <a:lnTo>
                  <a:pt x="534" y="8673"/>
                </a:lnTo>
                <a:cubicBezTo>
                  <a:pt x="567" y="7739"/>
                  <a:pt x="767" y="6805"/>
                  <a:pt x="1101" y="5971"/>
                </a:cubicBezTo>
                <a:lnTo>
                  <a:pt x="2468" y="6238"/>
                </a:lnTo>
                <a:cubicBezTo>
                  <a:pt x="2491" y="6244"/>
                  <a:pt x="2514" y="6247"/>
                  <a:pt x="2537" y="6247"/>
                </a:cubicBezTo>
                <a:cubicBezTo>
                  <a:pt x="2645" y="6247"/>
                  <a:pt x="2741" y="6182"/>
                  <a:pt x="2769" y="6071"/>
                </a:cubicBezTo>
                <a:cubicBezTo>
                  <a:pt x="3102" y="5404"/>
                  <a:pt x="3503" y="4804"/>
                  <a:pt x="4036" y="4270"/>
                </a:cubicBezTo>
                <a:cubicBezTo>
                  <a:pt x="4103" y="4170"/>
                  <a:pt x="4136" y="4037"/>
                  <a:pt x="4070" y="3936"/>
                </a:cubicBezTo>
                <a:lnTo>
                  <a:pt x="3302" y="2769"/>
                </a:lnTo>
                <a:cubicBezTo>
                  <a:pt x="3636" y="2435"/>
                  <a:pt x="4003" y="2169"/>
                  <a:pt x="4403" y="1902"/>
                </a:cubicBezTo>
                <a:cubicBezTo>
                  <a:pt x="4770" y="1668"/>
                  <a:pt x="5170" y="1435"/>
                  <a:pt x="5604" y="1268"/>
                </a:cubicBezTo>
                <a:lnTo>
                  <a:pt x="6371" y="2435"/>
                </a:lnTo>
                <a:cubicBezTo>
                  <a:pt x="6421" y="2510"/>
                  <a:pt x="6509" y="2548"/>
                  <a:pt x="6606" y="2548"/>
                </a:cubicBezTo>
                <a:cubicBezTo>
                  <a:pt x="6638" y="2548"/>
                  <a:pt x="6671" y="2544"/>
                  <a:pt x="6705" y="2535"/>
                </a:cubicBezTo>
                <a:cubicBezTo>
                  <a:pt x="7372" y="2269"/>
                  <a:pt x="8139" y="2135"/>
                  <a:pt x="8873" y="2102"/>
                </a:cubicBezTo>
                <a:cubicBezTo>
                  <a:pt x="9006" y="2102"/>
                  <a:pt x="9107" y="2035"/>
                  <a:pt x="9107" y="1902"/>
                </a:cubicBezTo>
                <a:lnTo>
                  <a:pt x="9407" y="567"/>
                </a:lnTo>
                <a:close/>
                <a:moveTo>
                  <a:pt x="9407" y="0"/>
                </a:moveTo>
                <a:cubicBezTo>
                  <a:pt x="9173" y="0"/>
                  <a:pt x="8940" y="167"/>
                  <a:pt x="8873" y="434"/>
                </a:cubicBezTo>
                <a:lnTo>
                  <a:pt x="8640" y="1601"/>
                </a:lnTo>
                <a:cubicBezTo>
                  <a:pt x="7972" y="1635"/>
                  <a:pt x="7339" y="1768"/>
                  <a:pt x="6705" y="1968"/>
                </a:cubicBezTo>
                <a:lnTo>
                  <a:pt x="6071" y="968"/>
                </a:lnTo>
                <a:cubicBezTo>
                  <a:pt x="5978" y="804"/>
                  <a:pt x="5802" y="722"/>
                  <a:pt x="5626" y="722"/>
                </a:cubicBezTo>
                <a:cubicBezTo>
                  <a:pt x="5550" y="722"/>
                  <a:pt x="5474" y="738"/>
                  <a:pt x="5404" y="768"/>
                </a:cubicBezTo>
                <a:cubicBezTo>
                  <a:pt x="4970" y="968"/>
                  <a:pt x="4537" y="1201"/>
                  <a:pt x="4103" y="1468"/>
                </a:cubicBezTo>
                <a:cubicBezTo>
                  <a:pt x="3703" y="1735"/>
                  <a:pt x="3302" y="2035"/>
                  <a:pt x="2935" y="2369"/>
                </a:cubicBezTo>
                <a:cubicBezTo>
                  <a:pt x="2735" y="2535"/>
                  <a:pt x="2702" y="2836"/>
                  <a:pt x="2869" y="3036"/>
                </a:cubicBezTo>
                <a:lnTo>
                  <a:pt x="3503" y="4037"/>
                </a:lnTo>
                <a:cubicBezTo>
                  <a:pt x="3069" y="4537"/>
                  <a:pt x="2702" y="5071"/>
                  <a:pt x="2402" y="5671"/>
                </a:cubicBezTo>
                <a:lnTo>
                  <a:pt x="1234" y="5404"/>
                </a:lnTo>
                <a:cubicBezTo>
                  <a:pt x="1207" y="5401"/>
                  <a:pt x="1180" y="5399"/>
                  <a:pt x="1154" y="5399"/>
                </a:cubicBezTo>
                <a:cubicBezTo>
                  <a:pt x="921" y="5399"/>
                  <a:pt x="724" y="5528"/>
                  <a:pt x="634" y="5738"/>
                </a:cubicBezTo>
                <a:cubicBezTo>
                  <a:pt x="267" y="6672"/>
                  <a:pt x="67" y="7639"/>
                  <a:pt x="0" y="8640"/>
                </a:cubicBezTo>
                <a:cubicBezTo>
                  <a:pt x="0" y="8907"/>
                  <a:pt x="167" y="9107"/>
                  <a:pt x="434" y="9174"/>
                </a:cubicBezTo>
                <a:lnTo>
                  <a:pt x="1601" y="9440"/>
                </a:lnTo>
                <a:cubicBezTo>
                  <a:pt x="1635" y="10074"/>
                  <a:pt x="1768" y="10741"/>
                  <a:pt x="1968" y="11342"/>
                </a:cubicBezTo>
                <a:lnTo>
                  <a:pt x="934" y="12009"/>
                </a:lnTo>
                <a:cubicBezTo>
                  <a:pt x="734" y="12142"/>
                  <a:pt x="667" y="12409"/>
                  <a:pt x="767" y="12643"/>
                </a:cubicBezTo>
                <a:cubicBezTo>
                  <a:pt x="934" y="13110"/>
                  <a:pt x="1168" y="13543"/>
                  <a:pt x="1434" y="13944"/>
                </a:cubicBezTo>
                <a:cubicBezTo>
                  <a:pt x="1735" y="14377"/>
                  <a:pt x="2035" y="14744"/>
                  <a:pt x="2368" y="15144"/>
                </a:cubicBezTo>
                <a:cubicBezTo>
                  <a:pt x="2466" y="15242"/>
                  <a:pt x="2597" y="15294"/>
                  <a:pt x="2735" y="15294"/>
                </a:cubicBezTo>
                <a:cubicBezTo>
                  <a:pt x="2835" y="15294"/>
                  <a:pt x="2938" y="15267"/>
                  <a:pt x="3036" y="15211"/>
                </a:cubicBezTo>
                <a:lnTo>
                  <a:pt x="4036" y="14544"/>
                </a:lnTo>
                <a:cubicBezTo>
                  <a:pt x="4537" y="15011"/>
                  <a:pt x="5070" y="15378"/>
                  <a:pt x="5637" y="15678"/>
                </a:cubicBezTo>
                <a:lnTo>
                  <a:pt x="5404" y="16846"/>
                </a:lnTo>
                <a:cubicBezTo>
                  <a:pt x="5337" y="17079"/>
                  <a:pt x="5471" y="17346"/>
                  <a:pt x="5704" y="17446"/>
                </a:cubicBezTo>
                <a:cubicBezTo>
                  <a:pt x="6638" y="17813"/>
                  <a:pt x="7639" y="18013"/>
                  <a:pt x="8640" y="18047"/>
                </a:cubicBezTo>
                <a:cubicBezTo>
                  <a:pt x="8657" y="18049"/>
                  <a:pt x="8674" y="18050"/>
                  <a:pt x="8691" y="18050"/>
                </a:cubicBezTo>
                <a:cubicBezTo>
                  <a:pt x="8907" y="18050"/>
                  <a:pt x="9111" y="17863"/>
                  <a:pt x="9173" y="17646"/>
                </a:cubicBezTo>
                <a:lnTo>
                  <a:pt x="9407" y="16479"/>
                </a:lnTo>
                <a:cubicBezTo>
                  <a:pt x="10074" y="16412"/>
                  <a:pt x="10708" y="16312"/>
                  <a:pt x="11341" y="16112"/>
                </a:cubicBezTo>
                <a:lnTo>
                  <a:pt x="12009" y="17113"/>
                </a:lnTo>
                <a:cubicBezTo>
                  <a:pt x="12106" y="17259"/>
                  <a:pt x="12258" y="17352"/>
                  <a:pt x="12423" y="17352"/>
                </a:cubicBezTo>
                <a:cubicBezTo>
                  <a:pt x="12484" y="17352"/>
                  <a:pt x="12546" y="17340"/>
                  <a:pt x="12609" y="17313"/>
                </a:cubicBezTo>
                <a:cubicBezTo>
                  <a:pt x="12876" y="17213"/>
                  <a:pt x="13109" y="17079"/>
                  <a:pt x="13343" y="16946"/>
                </a:cubicBezTo>
                <a:cubicBezTo>
                  <a:pt x="13576" y="16812"/>
                  <a:pt x="13777" y="16746"/>
                  <a:pt x="13943" y="16612"/>
                </a:cubicBezTo>
                <a:cubicBezTo>
                  <a:pt x="14344" y="16345"/>
                  <a:pt x="14744" y="16045"/>
                  <a:pt x="15111" y="15712"/>
                </a:cubicBezTo>
                <a:cubicBezTo>
                  <a:pt x="15311" y="15511"/>
                  <a:pt x="15344" y="15245"/>
                  <a:pt x="15211" y="15044"/>
                </a:cubicBezTo>
                <a:lnTo>
                  <a:pt x="14544" y="14010"/>
                </a:lnTo>
                <a:cubicBezTo>
                  <a:pt x="14977" y="13543"/>
                  <a:pt x="15344" y="12976"/>
                  <a:pt x="15645" y="12409"/>
                </a:cubicBezTo>
                <a:lnTo>
                  <a:pt x="16845" y="12643"/>
                </a:lnTo>
                <a:cubicBezTo>
                  <a:pt x="16886" y="12654"/>
                  <a:pt x="16928" y="12660"/>
                  <a:pt x="16969" y="12660"/>
                </a:cubicBezTo>
                <a:cubicBezTo>
                  <a:pt x="17166" y="12660"/>
                  <a:pt x="17357" y="12535"/>
                  <a:pt x="17412" y="12342"/>
                </a:cubicBezTo>
                <a:cubicBezTo>
                  <a:pt x="17779" y="11408"/>
                  <a:pt x="18013" y="10408"/>
                  <a:pt x="18046" y="9407"/>
                </a:cubicBezTo>
                <a:cubicBezTo>
                  <a:pt x="18046" y="9174"/>
                  <a:pt x="17879" y="8940"/>
                  <a:pt x="17613" y="8873"/>
                </a:cubicBezTo>
                <a:lnTo>
                  <a:pt x="16445" y="8640"/>
                </a:lnTo>
                <a:cubicBezTo>
                  <a:pt x="16412" y="7973"/>
                  <a:pt x="16312" y="7339"/>
                  <a:pt x="16112" y="6705"/>
                </a:cubicBezTo>
                <a:lnTo>
                  <a:pt x="17112" y="6071"/>
                </a:lnTo>
                <a:cubicBezTo>
                  <a:pt x="17312" y="5938"/>
                  <a:pt x="17412" y="5671"/>
                  <a:pt x="17312" y="5438"/>
                </a:cubicBezTo>
                <a:cubicBezTo>
                  <a:pt x="17112" y="4971"/>
                  <a:pt x="16879" y="4537"/>
                  <a:pt x="16612" y="4103"/>
                </a:cubicBezTo>
                <a:cubicBezTo>
                  <a:pt x="16345" y="3703"/>
                  <a:pt x="16011" y="3303"/>
                  <a:pt x="15678" y="2936"/>
                </a:cubicBezTo>
                <a:cubicBezTo>
                  <a:pt x="15583" y="2822"/>
                  <a:pt x="15456" y="2762"/>
                  <a:pt x="15321" y="2762"/>
                </a:cubicBezTo>
                <a:cubicBezTo>
                  <a:pt x="15219" y="2762"/>
                  <a:pt x="15112" y="2797"/>
                  <a:pt x="15011" y="2869"/>
                </a:cubicBezTo>
                <a:lnTo>
                  <a:pt x="14010" y="3503"/>
                </a:lnTo>
                <a:cubicBezTo>
                  <a:pt x="13543" y="3069"/>
                  <a:pt x="12976" y="2702"/>
                  <a:pt x="12409" y="2402"/>
                </a:cubicBezTo>
                <a:lnTo>
                  <a:pt x="12642" y="1235"/>
                </a:lnTo>
                <a:cubicBezTo>
                  <a:pt x="12709" y="968"/>
                  <a:pt x="12576" y="734"/>
                  <a:pt x="12342" y="634"/>
                </a:cubicBezTo>
                <a:cubicBezTo>
                  <a:pt x="11408" y="267"/>
                  <a:pt x="10407" y="67"/>
                  <a:pt x="94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32"/>
          <p:cNvSpPr/>
          <p:nvPr/>
        </p:nvSpPr>
        <p:spPr>
          <a:xfrm rot="10800000" flipH="1">
            <a:off x="905694" y="4257889"/>
            <a:ext cx="350473" cy="350596"/>
          </a:xfrm>
          <a:custGeom>
            <a:avLst/>
            <a:gdLst/>
            <a:ahLst/>
            <a:cxnLst/>
            <a:rect l="l" t="t" r="r" b="b"/>
            <a:pathLst>
              <a:path w="18047" h="18051" extrusionOk="0">
                <a:moveTo>
                  <a:pt x="9019" y="5167"/>
                </a:moveTo>
                <a:cubicBezTo>
                  <a:pt x="9795" y="5167"/>
                  <a:pt x="10570" y="5412"/>
                  <a:pt x="11208" y="5871"/>
                </a:cubicBezTo>
                <a:cubicBezTo>
                  <a:pt x="13977" y="7839"/>
                  <a:pt x="13076" y="12176"/>
                  <a:pt x="9740" y="12809"/>
                </a:cubicBezTo>
                <a:cubicBezTo>
                  <a:pt x="9474" y="12870"/>
                  <a:pt x="9206" y="12899"/>
                  <a:pt x="8941" y="12899"/>
                </a:cubicBezTo>
                <a:cubicBezTo>
                  <a:pt x="8173" y="12899"/>
                  <a:pt x="7424" y="12655"/>
                  <a:pt x="6805" y="12209"/>
                </a:cubicBezTo>
                <a:cubicBezTo>
                  <a:pt x="5571" y="11308"/>
                  <a:pt x="4970" y="9741"/>
                  <a:pt x="5270" y="8240"/>
                </a:cubicBezTo>
                <a:cubicBezTo>
                  <a:pt x="5504" y="7139"/>
                  <a:pt x="6204" y="6205"/>
                  <a:pt x="7205" y="5671"/>
                </a:cubicBezTo>
                <a:cubicBezTo>
                  <a:pt x="7372" y="5571"/>
                  <a:pt x="7505" y="5504"/>
                  <a:pt x="7672" y="5438"/>
                </a:cubicBezTo>
                <a:cubicBezTo>
                  <a:pt x="7872" y="5371"/>
                  <a:pt x="8072" y="5304"/>
                  <a:pt x="8306" y="5237"/>
                </a:cubicBezTo>
                <a:cubicBezTo>
                  <a:pt x="8541" y="5190"/>
                  <a:pt x="8780" y="5167"/>
                  <a:pt x="9019" y="5167"/>
                </a:cubicBezTo>
                <a:close/>
                <a:moveTo>
                  <a:pt x="9077" y="4635"/>
                </a:moveTo>
                <a:cubicBezTo>
                  <a:pt x="8775" y="4635"/>
                  <a:pt x="8472" y="4669"/>
                  <a:pt x="8173" y="4737"/>
                </a:cubicBezTo>
                <a:cubicBezTo>
                  <a:pt x="6471" y="5071"/>
                  <a:pt x="5104" y="6405"/>
                  <a:pt x="4737" y="8139"/>
                </a:cubicBezTo>
                <a:cubicBezTo>
                  <a:pt x="4370" y="9841"/>
                  <a:pt x="5070" y="11609"/>
                  <a:pt x="6505" y="12643"/>
                </a:cubicBezTo>
                <a:cubicBezTo>
                  <a:pt x="7224" y="13164"/>
                  <a:pt x="8091" y="13445"/>
                  <a:pt x="8969" y="13445"/>
                </a:cubicBezTo>
                <a:cubicBezTo>
                  <a:pt x="9271" y="13445"/>
                  <a:pt x="9575" y="13412"/>
                  <a:pt x="9874" y="13343"/>
                </a:cubicBezTo>
                <a:cubicBezTo>
                  <a:pt x="10107" y="13276"/>
                  <a:pt x="10341" y="13210"/>
                  <a:pt x="10574" y="13143"/>
                </a:cubicBezTo>
                <a:cubicBezTo>
                  <a:pt x="10741" y="13043"/>
                  <a:pt x="10941" y="12976"/>
                  <a:pt x="11108" y="12876"/>
                </a:cubicBezTo>
                <a:cubicBezTo>
                  <a:pt x="13977" y="11342"/>
                  <a:pt x="14210" y="7306"/>
                  <a:pt x="11542" y="5438"/>
                </a:cubicBezTo>
                <a:cubicBezTo>
                  <a:pt x="10822" y="4916"/>
                  <a:pt x="9955" y="4635"/>
                  <a:pt x="9077" y="4635"/>
                </a:cubicBezTo>
                <a:close/>
                <a:moveTo>
                  <a:pt x="9407" y="567"/>
                </a:moveTo>
                <a:cubicBezTo>
                  <a:pt x="10341" y="601"/>
                  <a:pt x="11241" y="768"/>
                  <a:pt x="12109" y="1134"/>
                </a:cubicBezTo>
                <a:lnTo>
                  <a:pt x="11842" y="2502"/>
                </a:lnTo>
                <a:cubicBezTo>
                  <a:pt x="11808" y="2602"/>
                  <a:pt x="11875" y="2736"/>
                  <a:pt x="11975" y="2802"/>
                </a:cubicBezTo>
                <a:cubicBezTo>
                  <a:pt x="12642" y="3103"/>
                  <a:pt x="13276" y="3536"/>
                  <a:pt x="13810" y="4037"/>
                </a:cubicBezTo>
                <a:cubicBezTo>
                  <a:pt x="13852" y="4100"/>
                  <a:pt x="13921" y="4123"/>
                  <a:pt x="13992" y="4123"/>
                </a:cubicBezTo>
                <a:cubicBezTo>
                  <a:pt x="14032" y="4123"/>
                  <a:pt x="14073" y="4115"/>
                  <a:pt x="14110" y="4103"/>
                </a:cubicBezTo>
                <a:lnTo>
                  <a:pt x="15278" y="3336"/>
                </a:lnTo>
                <a:cubicBezTo>
                  <a:pt x="15611" y="3670"/>
                  <a:pt x="15878" y="4037"/>
                  <a:pt x="16145" y="4437"/>
                </a:cubicBezTo>
                <a:cubicBezTo>
                  <a:pt x="16378" y="4804"/>
                  <a:pt x="16612" y="5204"/>
                  <a:pt x="16779" y="5638"/>
                </a:cubicBezTo>
                <a:lnTo>
                  <a:pt x="15611" y="6405"/>
                </a:lnTo>
                <a:cubicBezTo>
                  <a:pt x="15511" y="6472"/>
                  <a:pt x="15478" y="6605"/>
                  <a:pt x="15511" y="6705"/>
                </a:cubicBezTo>
                <a:cubicBezTo>
                  <a:pt x="15778" y="7406"/>
                  <a:pt x="15911" y="8139"/>
                  <a:pt x="15945" y="8907"/>
                </a:cubicBezTo>
                <a:cubicBezTo>
                  <a:pt x="15945" y="9007"/>
                  <a:pt x="16011" y="9107"/>
                  <a:pt x="16145" y="9140"/>
                </a:cubicBezTo>
                <a:lnTo>
                  <a:pt x="17513" y="9440"/>
                </a:lnTo>
                <a:cubicBezTo>
                  <a:pt x="17479" y="10341"/>
                  <a:pt x="17279" y="11275"/>
                  <a:pt x="16945" y="12109"/>
                </a:cubicBezTo>
                <a:lnTo>
                  <a:pt x="15578" y="11842"/>
                </a:lnTo>
                <a:lnTo>
                  <a:pt x="15411" y="11842"/>
                </a:lnTo>
                <a:cubicBezTo>
                  <a:pt x="15344" y="11875"/>
                  <a:pt x="15311" y="11909"/>
                  <a:pt x="15278" y="11976"/>
                </a:cubicBezTo>
                <a:cubicBezTo>
                  <a:pt x="14944" y="12643"/>
                  <a:pt x="14544" y="13276"/>
                  <a:pt x="14010" y="13810"/>
                </a:cubicBezTo>
                <a:cubicBezTo>
                  <a:pt x="13943" y="13877"/>
                  <a:pt x="13910" y="14044"/>
                  <a:pt x="14010" y="14144"/>
                </a:cubicBezTo>
                <a:lnTo>
                  <a:pt x="14744" y="15311"/>
                </a:lnTo>
                <a:cubicBezTo>
                  <a:pt x="14410" y="15611"/>
                  <a:pt x="14043" y="15912"/>
                  <a:pt x="13676" y="16145"/>
                </a:cubicBezTo>
                <a:cubicBezTo>
                  <a:pt x="13276" y="16412"/>
                  <a:pt x="12876" y="16612"/>
                  <a:pt x="12442" y="16812"/>
                </a:cubicBezTo>
                <a:lnTo>
                  <a:pt x="11675" y="15645"/>
                </a:lnTo>
                <a:cubicBezTo>
                  <a:pt x="11624" y="15543"/>
                  <a:pt x="11534" y="15499"/>
                  <a:pt x="11435" y="15499"/>
                </a:cubicBezTo>
                <a:cubicBezTo>
                  <a:pt x="11404" y="15499"/>
                  <a:pt x="11373" y="15504"/>
                  <a:pt x="11341" y="15511"/>
                </a:cubicBezTo>
                <a:cubicBezTo>
                  <a:pt x="10641" y="15778"/>
                  <a:pt x="9907" y="15912"/>
                  <a:pt x="9173" y="15945"/>
                </a:cubicBezTo>
                <a:cubicBezTo>
                  <a:pt x="9040" y="15945"/>
                  <a:pt x="8940" y="16012"/>
                  <a:pt x="8906" y="16145"/>
                </a:cubicBezTo>
                <a:lnTo>
                  <a:pt x="8640" y="17479"/>
                </a:lnTo>
                <a:cubicBezTo>
                  <a:pt x="7706" y="17479"/>
                  <a:pt x="6805" y="17279"/>
                  <a:pt x="5938" y="16946"/>
                </a:cubicBezTo>
                <a:lnTo>
                  <a:pt x="6238" y="15578"/>
                </a:lnTo>
                <a:cubicBezTo>
                  <a:pt x="6238" y="15445"/>
                  <a:pt x="6171" y="15311"/>
                  <a:pt x="6071" y="15278"/>
                </a:cubicBezTo>
                <a:cubicBezTo>
                  <a:pt x="5404" y="14944"/>
                  <a:pt x="4770" y="14544"/>
                  <a:pt x="4236" y="14010"/>
                </a:cubicBezTo>
                <a:cubicBezTo>
                  <a:pt x="4195" y="13969"/>
                  <a:pt x="4128" y="13941"/>
                  <a:pt x="4052" y="13941"/>
                </a:cubicBezTo>
                <a:cubicBezTo>
                  <a:pt x="4005" y="13941"/>
                  <a:pt x="3954" y="13952"/>
                  <a:pt x="3903" y="13977"/>
                </a:cubicBezTo>
                <a:lnTo>
                  <a:pt x="2735" y="14744"/>
                </a:lnTo>
                <a:cubicBezTo>
                  <a:pt x="2435" y="14411"/>
                  <a:pt x="2168" y="14044"/>
                  <a:pt x="1901" y="13643"/>
                </a:cubicBezTo>
                <a:cubicBezTo>
                  <a:pt x="1668" y="13276"/>
                  <a:pt x="1434" y="12876"/>
                  <a:pt x="1268" y="12443"/>
                </a:cubicBezTo>
                <a:lnTo>
                  <a:pt x="2435" y="11675"/>
                </a:lnTo>
                <a:cubicBezTo>
                  <a:pt x="2535" y="11609"/>
                  <a:pt x="2569" y="11475"/>
                  <a:pt x="2535" y="11375"/>
                </a:cubicBezTo>
                <a:cubicBezTo>
                  <a:pt x="2268" y="10675"/>
                  <a:pt x="2135" y="9941"/>
                  <a:pt x="2102" y="9207"/>
                </a:cubicBezTo>
                <a:cubicBezTo>
                  <a:pt x="2102" y="9073"/>
                  <a:pt x="2001" y="8973"/>
                  <a:pt x="1901" y="8940"/>
                </a:cubicBezTo>
                <a:lnTo>
                  <a:pt x="534" y="8673"/>
                </a:lnTo>
                <a:cubicBezTo>
                  <a:pt x="567" y="7739"/>
                  <a:pt x="767" y="6805"/>
                  <a:pt x="1101" y="5971"/>
                </a:cubicBezTo>
                <a:lnTo>
                  <a:pt x="2468" y="6238"/>
                </a:lnTo>
                <a:cubicBezTo>
                  <a:pt x="2491" y="6244"/>
                  <a:pt x="2514" y="6247"/>
                  <a:pt x="2537" y="6247"/>
                </a:cubicBezTo>
                <a:cubicBezTo>
                  <a:pt x="2645" y="6247"/>
                  <a:pt x="2741" y="6182"/>
                  <a:pt x="2769" y="6071"/>
                </a:cubicBezTo>
                <a:cubicBezTo>
                  <a:pt x="3102" y="5404"/>
                  <a:pt x="3503" y="4804"/>
                  <a:pt x="4036" y="4270"/>
                </a:cubicBezTo>
                <a:cubicBezTo>
                  <a:pt x="4103" y="4170"/>
                  <a:pt x="4136" y="4037"/>
                  <a:pt x="4070" y="3936"/>
                </a:cubicBezTo>
                <a:lnTo>
                  <a:pt x="3302" y="2769"/>
                </a:lnTo>
                <a:cubicBezTo>
                  <a:pt x="3636" y="2435"/>
                  <a:pt x="4003" y="2169"/>
                  <a:pt x="4403" y="1902"/>
                </a:cubicBezTo>
                <a:cubicBezTo>
                  <a:pt x="4770" y="1668"/>
                  <a:pt x="5170" y="1435"/>
                  <a:pt x="5604" y="1268"/>
                </a:cubicBezTo>
                <a:lnTo>
                  <a:pt x="6371" y="2435"/>
                </a:lnTo>
                <a:cubicBezTo>
                  <a:pt x="6421" y="2510"/>
                  <a:pt x="6509" y="2548"/>
                  <a:pt x="6606" y="2548"/>
                </a:cubicBezTo>
                <a:cubicBezTo>
                  <a:pt x="6638" y="2548"/>
                  <a:pt x="6671" y="2544"/>
                  <a:pt x="6705" y="2535"/>
                </a:cubicBezTo>
                <a:cubicBezTo>
                  <a:pt x="7372" y="2269"/>
                  <a:pt x="8139" y="2135"/>
                  <a:pt x="8873" y="2102"/>
                </a:cubicBezTo>
                <a:cubicBezTo>
                  <a:pt x="9006" y="2102"/>
                  <a:pt x="9107" y="2035"/>
                  <a:pt x="9107" y="1902"/>
                </a:cubicBezTo>
                <a:lnTo>
                  <a:pt x="9407" y="567"/>
                </a:lnTo>
                <a:close/>
                <a:moveTo>
                  <a:pt x="9407" y="0"/>
                </a:moveTo>
                <a:cubicBezTo>
                  <a:pt x="9173" y="0"/>
                  <a:pt x="8940" y="167"/>
                  <a:pt x="8873" y="434"/>
                </a:cubicBezTo>
                <a:lnTo>
                  <a:pt x="8640" y="1601"/>
                </a:lnTo>
                <a:cubicBezTo>
                  <a:pt x="7972" y="1635"/>
                  <a:pt x="7339" y="1768"/>
                  <a:pt x="6705" y="1968"/>
                </a:cubicBezTo>
                <a:lnTo>
                  <a:pt x="6071" y="968"/>
                </a:lnTo>
                <a:cubicBezTo>
                  <a:pt x="5978" y="804"/>
                  <a:pt x="5802" y="722"/>
                  <a:pt x="5626" y="722"/>
                </a:cubicBezTo>
                <a:cubicBezTo>
                  <a:pt x="5550" y="722"/>
                  <a:pt x="5474" y="738"/>
                  <a:pt x="5404" y="768"/>
                </a:cubicBezTo>
                <a:cubicBezTo>
                  <a:pt x="4970" y="968"/>
                  <a:pt x="4537" y="1201"/>
                  <a:pt x="4103" y="1468"/>
                </a:cubicBezTo>
                <a:cubicBezTo>
                  <a:pt x="3703" y="1735"/>
                  <a:pt x="3302" y="2035"/>
                  <a:pt x="2935" y="2369"/>
                </a:cubicBezTo>
                <a:cubicBezTo>
                  <a:pt x="2735" y="2535"/>
                  <a:pt x="2702" y="2836"/>
                  <a:pt x="2869" y="3036"/>
                </a:cubicBezTo>
                <a:lnTo>
                  <a:pt x="3503" y="4037"/>
                </a:lnTo>
                <a:cubicBezTo>
                  <a:pt x="3069" y="4537"/>
                  <a:pt x="2702" y="5071"/>
                  <a:pt x="2402" y="5671"/>
                </a:cubicBezTo>
                <a:lnTo>
                  <a:pt x="1234" y="5404"/>
                </a:lnTo>
                <a:cubicBezTo>
                  <a:pt x="1207" y="5401"/>
                  <a:pt x="1180" y="5399"/>
                  <a:pt x="1154" y="5399"/>
                </a:cubicBezTo>
                <a:cubicBezTo>
                  <a:pt x="921" y="5399"/>
                  <a:pt x="724" y="5528"/>
                  <a:pt x="634" y="5738"/>
                </a:cubicBezTo>
                <a:cubicBezTo>
                  <a:pt x="267" y="6672"/>
                  <a:pt x="67" y="7639"/>
                  <a:pt x="0" y="8640"/>
                </a:cubicBezTo>
                <a:cubicBezTo>
                  <a:pt x="0" y="8907"/>
                  <a:pt x="167" y="9107"/>
                  <a:pt x="434" y="9174"/>
                </a:cubicBezTo>
                <a:lnTo>
                  <a:pt x="1601" y="9440"/>
                </a:lnTo>
                <a:cubicBezTo>
                  <a:pt x="1635" y="10074"/>
                  <a:pt x="1768" y="10741"/>
                  <a:pt x="1968" y="11342"/>
                </a:cubicBezTo>
                <a:lnTo>
                  <a:pt x="934" y="12009"/>
                </a:lnTo>
                <a:cubicBezTo>
                  <a:pt x="734" y="12142"/>
                  <a:pt x="667" y="12409"/>
                  <a:pt x="767" y="12643"/>
                </a:cubicBezTo>
                <a:cubicBezTo>
                  <a:pt x="934" y="13110"/>
                  <a:pt x="1168" y="13543"/>
                  <a:pt x="1434" y="13944"/>
                </a:cubicBezTo>
                <a:cubicBezTo>
                  <a:pt x="1735" y="14377"/>
                  <a:pt x="2035" y="14744"/>
                  <a:pt x="2368" y="15144"/>
                </a:cubicBezTo>
                <a:cubicBezTo>
                  <a:pt x="2466" y="15242"/>
                  <a:pt x="2597" y="15294"/>
                  <a:pt x="2735" y="15294"/>
                </a:cubicBezTo>
                <a:cubicBezTo>
                  <a:pt x="2835" y="15294"/>
                  <a:pt x="2938" y="15267"/>
                  <a:pt x="3036" y="15211"/>
                </a:cubicBezTo>
                <a:lnTo>
                  <a:pt x="4036" y="14544"/>
                </a:lnTo>
                <a:cubicBezTo>
                  <a:pt x="4537" y="15011"/>
                  <a:pt x="5070" y="15378"/>
                  <a:pt x="5637" y="15678"/>
                </a:cubicBezTo>
                <a:lnTo>
                  <a:pt x="5404" y="16846"/>
                </a:lnTo>
                <a:cubicBezTo>
                  <a:pt x="5337" y="17079"/>
                  <a:pt x="5471" y="17346"/>
                  <a:pt x="5704" y="17446"/>
                </a:cubicBezTo>
                <a:cubicBezTo>
                  <a:pt x="6638" y="17813"/>
                  <a:pt x="7639" y="18013"/>
                  <a:pt x="8640" y="18047"/>
                </a:cubicBezTo>
                <a:cubicBezTo>
                  <a:pt x="8657" y="18049"/>
                  <a:pt x="8674" y="18050"/>
                  <a:pt x="8691" y="18050"/>
                </a:cubicBezTo>
                <a:cubicBezTo>
                  <a:pt x="8907" y="18050"/>
                  <a:pt x="9111" y="17863"/>
                  <a:pt x="9173" y="17646"/>
                </a:cubicBezTo>
                <a:lnTo>
                  <a:pt x="9407" y="16479"/>
                </a:lnTo>
                <a:cubicBezTo>
                  <a:pt x="10074" y="16412"/>
                  <a:pt x="10708" y="16312"/>
                  <a:pt x="11341" y="16112"/>
                </a:cubicBezTo>
                <a:lnTo>
                  <a:pt x="12009" y="17113"/>
                </a:lnTo>
                <a:cubicBezTo>
                  <a:pt x="12106" y="17259"/>
                  <a:pt x="12258" y="17352"/>
                  <a:pt x="12423" y="17352"/>
                </a:cubicBezTo>
                <a:cubicBezTo>
                  <a:pt x="12484" y="17352"/>
                  <a:pt x="12546" y="17340"/>
                  <a:pt x="12609" y="17313"/>
                </a:cubicBezTo>
                <a:cubicBezTo>
                  <a:pt x="12876" y="17213"/>
                  <a:pt x="13109" y="17079"/>
                  <a:pt x="13343" y="16946"/>
                </a:cubicBezTo>
                <a:cubicBezTo>
                  <a:pt x="13576" y="16812"/>
                  <a:pt x="13777" y="16746"/>
                  <a:pt x="13943" y="16612"/>
                </a:cubicBezTo>
                <a:cubicBezTo>
                  <a:pt x="14344" y="16345"/>
                  <a:pt x="14744" y="16045"/>
                  <a:pt x="15111" y="15712"/>
                </a:cubicBezTo>
                <a:cubicBezTo>
                  <a:pt x="15311" y="15511"/>
                  <a:pt x="15344" y="15245"/>
                  <a:pt x="15211" y="15044"/>
                </a:cubicBezTo>
                <a:lnTo>
                  <a:pt x="14544" y="14010"/>
                </a:lnTo>
                <a:cubicBezTo>
                  <a:pt x="14977" y="13543"/>
                  <a:pt x="15344" y="12976"/>
                  <a:pt x="15645" y="12409"/>
                </a:cubicBezTo>
                <a:lnTo>
                  <a:pt x="16845" y="12643"/>
                </a:lnTo>
                <a:cubicBezTo>
                  <a:pt x="16886" y="12654"/>
                  <a:pt x="16928" y="12660"/>
                  <a:pt x="16969" y="12660"/>
                </a:cubicBezTo>
                <a:cubicBezTo>
                  <a:pt x="17166" y="12660"/>
                  <a:pt x="17357" y="12535"/>
                  <a:pt x="17412" y="12342"/>
                </a:cubicBezTo>
                <a:cubicBezTo>
                  <a:pt x="17779" y="11408"/>
                  <a:pt x="18013" y="10408"/>
                  <a:pt x="18046" y="9407"/>
                </a:cubicBezTo>
                <a:cubicBezTo>
                  <a:pt x="18046" y="9174"/>
                  <a:pt x="17879" y="8940"/>
                  <a:pt x="17613" y="8873"/>
                </a:cubicBezTo>
                <a:lnTo>
                  <a:pt x="16445" y="8640"/>
                </a:lnTo>
                <a:cubicBezTo>
                  <a:pt x="16412" y="7973"/>
                  <a:pt x="16312" y="7339"/>
                  <a:pt x="16112" y="6705"/>
                </a:cubicBezTo>
                <a:lnTo>
                  <a:pt x="17112" y="6071"/>
                </a:lnTo>
                <a:cubicBezTo>
                  <a:pt x="17312" y="5938"/>
                  <a:pt x="17412" y="5671"/>
                  <a:pt x="17312" y="5438"/>
                </a:cubicBezTo>
                <a:cubicBezTo>
                  <a:pt x="17112" y="4971"/>
                  <a:pt x="16879" y="4537"/>
                  <a:pt x="16612" y="4103"/>
                </a:cubicBezTo>
                <a:cubicBezTo>
                  <a:pt x="16345" y="3703"/>
                  <a:pt x="16011" y="3303"/>
                  <a:pt x="15678" y="2936"/>
                </a:cubicBezTo>
                <a:cubicBezTo>
                  <a:pt x="15583" y="2822"/>
                  <a:pt x="15456" y="2762"/>
                  <a:pt x="15321" y="2762"/>
                </a:cubicBezTo>
                <a:cubicBezTo>
                  <a:pt x="15219" y="2762"/>
                  <a:pt x="15112" y="2797"/>
                  <a:pt x="15011" y="2869"/>
                </a:cubicBezTo>
                <a:lnTo>
                  <a:pt x="14010" y="3503"/>
                </a:lnTo>
                <a:cubicBezTo>
                  <a:pt x="13543" y="3069"/>
                  <a:pt x="12976" y="2702"/>
                  <a:pt x="12409" y="2402"/>
                </a:cubicBezTo>
                <a:lnTo>
                  <a:pt x="12642" y="1235"/>
                </a:lnTo>
                <a:cubicBezTo>
                  <a:pt x="12709" y="968"/>
                  <a:pt x="12576" y="734"/>
                  <a:pt x="12342" y="634"/>
                </a:cubicBezTo>
                <a:cubicBezTo>
                  <a:pt x="11408" y="267"/>
                  <a:pt x="10407" y="67"/>
                  <a:pt x="940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32"/>
          <p:cNvSpPr/>
          <p:nvPr/>
        </p:nvSpPr>
        <p:spPr>
          <a:xfrm rot="10800000" flipH="1">
            <a:off x="2714581" y="3575301"/>
            <a:ext cx="350473" cy="350596"/>
          </a:xfrm>
          <a:custGeom>
            <a:avLst/>
            <a:gdLst/>
            <a:ahLst/>
            <a:cxnLst/>
            <a:rect l="l" t="t" r="r" b="b"/>
            <a:pathLst>
              <a:path w="18047" h="18051" extrusionOk="0">
                <a:moveTo>
                  <a:pt x="9019" y="5167"/>
                </a:moveTo>
                <a:cubicBezTo>
                  <a:pt x="9795" y="5167"/>
                  <a:pt x="10570" y="5412"/>
                  <a:pt x="11208" y="5871"/>
                </a:cubicBezTo>
                <a:cubicBezTo>
                  <a:pt x="13977" y="7839"/>
                  <a:pt x="13076" y="12176"/>
                  <a:pt x="9740" y="12809"/>
                </a:cubicBezTo>
                <a:cubicBezTo>
                  <a:pt x="9474" y="12870"/>
                  <a:pt x="9206" y="12899"/>
                  <a:pt x="8941" y="12899"/>
                </a:cubicBezTo>
                <a:cubicBezTo>
                  <a:pt x="8173" y="12899"/>
                  <a:pt x="7424" y="12655"/>
                  <a:pt x="6805" y="12209"/>
                </a:cubicBezTo>
                <a:cubicBezTo>
                  <a:pt x="5571" y="11308"/>
                  <a:pt x="4970" y="9741"/>
                  <a:pt x="5270" y="8240"/>
                </a:cubicBezTo>
                <a:cubicBezTo>
                  <a:pt x="5504" y="7139"/>
                  <a:pt x="6204" y="6205"/>
                  <a:pt x="7205" y="5671"/>
                </a:cubicBezTo>
                <a:cubicBezTo>
                  <a:pt x="7372" y="5571"/>
                  <a:pt x="7505" y="5504"/>
                  <a:pt x="7672" y="5438"/>
                </a:cubicBezTo>
                <a:cubicBezTo>
                  <a:pt x="7872" y="5371"/>
                  <a:pt x="8072" y="5304"/>
                  <a:pt x="8306" y="5237"/>
                </a:cubicBezTo>
                <a:cubicBezTo>
                  <a:pt x="8541" y="5190"/>
                  <a:pt x="8780" y="5167"/>
                  <a:pt x="9019" y="5167"/>
                </a:cubicBezTo>
                <a:close/>
                <a:moveTo>
                  <a:pt x="9077" y="4635"/>
                </a:moveTo>
                <a:cubicBezTo>
                  <a:pt x="8775" y="4635"/>
                  <a:pt x="8472" y="4669"/>
                  <a:pt x="8173" y="4737"/>
                </a:cubicBezTo>
                <a:cubicBezTo>
                  <a:pt x="6471" y="5071"/>
                  <a:pt x="5104" y="6405"/>
                  <a:pt x="4737" y="8139"/>
                </a:cubicBezTo>
                <a:cubicBezTo>
                  <a:pt x="4370" y="9841"/>
                  <a:pt x="5070" y="11609"/>
                  <a:pt x="6505" y="12643"/>
                </a:cubicBezTo>
                <a:cubicBezTo>
                  <a:pt x="7224" y="13164"/>
                  <a:pt x="8091" y="13445"/>
                  <a:pt x="8969" y="13445"/>
                </a:cubicBezTo>
                <a:cubicBezTo>
                  <a:pt x="9271" y="13445"/>
                  <a:pt x="9575" y="13412"/>
                  <a:pt x="9874" y="13343"/>
                </a:cubicBezTo>
                <a:cubicBezTo>
                  <a:pt x="10107" y="13276"/>
                  <a:pt x="10341" y="13210"/>
                  <a:pt x="10574" y="13143"/>
                </a:cubicBezTo>
                <a:cubicBezTo>
                  <a:pt x="10741" y="13043"/>
                  <a:pt x="10941" y="12976"/>
                  <a:pt x="11108" y="12876"/>
                </a:cubicBezTo>
                <a:cubicBezTo>
                  <a:pt x="13977" y="11342"/>
                  <a:pt x="14210" y="7306"/>
                  <a:pt x="11542" y="5438"/>
                </a:cubicBezTo>
                <a:cubicBezTo>
                  <a:pt x="10822" y="4916"/>
                  <a:pt x="9955" y="4635"/>
                  <a:pt x="9077" y="4635"/>
                </a:cubicBezTo>
                <a:close/>
                <a:moveTo>
                  <a:pt x="9407" y="567"/>
                </a:moveTo>
                <a:cubicBezTo>
                  <a:pt x="10341" y="601"/>
                  <a:pt x="11241" y="768"/>
                  <a:pt x="12109" y="1134"/>
                </a:cubicBezTo>
                <a:lnTo>
                  <a:pt x="11842" y="2502"/>
                </a:lnTo>
                <a:cubicBezTo>
                  <a:pt x="11808" y="2602"/>
                  <a:pt x="11875" y="2736"/>
                  <a:pt x="11975" y="2802"/>
                </a:cubicBezTo>
                <a:cubicBezTo>
                  <a:pt x="12642" y="3103"/>
                  <a:pt x="13276" y="3536"/>
                  <a:pt x="13810" y="4037"/>
                </a:cubicBezTo>
                <a:cubicBezTo>
                  <a:pt x="13852" y="4100"/>
                  <a:pt x="13921" y="4123"/>
                  <a:pt x="13992" y="4123"/>
                </a:cubicBezTo>
                <a:cubicBezTo>
                  <a:pt x="14032" y="4123"/>
                  <a:pt x="14073" y="4115"/>
                  <a:pt x="14110" y="4103"/>
                </a:cubicBezTo>
                <a:lnTo>
                  <a:pt x="15278" y="3336"/>
                </a:lnTo>
                <a:cubicBezTo>
                  <a:pt x="15611" y="3670"/>
                  <a:pt x="15878" y="4037"/>
                  <a:pt x="16145" y="4437"/>
                </a:cubicBezTo>
                <a:cubicBezTo>
                  <a:pt x="16378" y="4804"/>
                  <a:pt x="16612" y="5204"/>
                  <a:pt x="16779" y="5638"/>
                </a:cubicBezTo>
                <a:lnTo>
                  <a:pt x="15611" y="6405"/>
                </a:lnTo>
                <a:cubicBezTo>
                  <a:pt x="15511" y="6472"/>
                  <a:pt x="15478" y="6605"/>
                  <a:pt x="15511" y="6705"/>
                </a:cubicBezTo>
                <a:cubicBezTo>
                  <a:pt x="15778" y="7406"/>
                  <a:pt x="15911" y="8139"/>
                  <a:pt x="15945" y="8907"/>
                </a:cubicBezTo>
                <a:cubicBezTo>
                  <a:pt x="15945" y="9007"/>
                  <a:pt x="16011" y="9107"/>
                  <a:pt x="16145" y="9140"/>
                </a:cubicBezTo>
                <a:lnTo>
                  <a:pt x="17513" y="9440"/>
                </a:lnTo>
                <a:cubicBezTo>
                  <a:pt x="17479" y="10341"/>
                  <a:pt x="17279" y="11275"/>
                  <a:pt x="16945" y="12109"/>
                </a:cubicBezTo>
                <a:lnTo>
                  <a:pt x="15578" y="11842"/>
                </a:lnTo>
                <a:lnTo>
                  <a:pt x="15411" y="11842"/>
                </a:lnTo>
                <a:cubicBezTo>
                  <a:pt x="15344" y="11875"/>
                  <a:pt x="15311" y="11909"/>
                  <a:pt x="15278" y="11976"/>
                </a:cubicBezTo>
                <a:cubicBezTo>
                  <a:pt x="14944" y="12643"/>
                  <a:pt x="14544" y="13276"/>
                  <a:pt x="14010" y="13810"/>
                </a:cubicBezTo>
                <a:cubicBezTo>
                  <a:pt x="13943" y="13877"/>
                  <a:pt x="13910" y="14044"/>
                  <a:pt x="14010" y="14144"/>
                </a:cubicBezTo>
                <a:lnTo>
                  <a:pt x="14744" y="15311"/>
                </a:lnTo>
                <a:cubicBezTo>
                  <a:pt x="14410" y="15611"/>
                  <a:pt x="14043" y="15912"/>
                  <a:pt x="13676" y="16145"/>
                </a:cubicBezTo>
                <a:cubicBezTo>
                  <a:pt x="13276" y="16412"/>
                  <a:pt x="12876" y="16612"/>
                  <a:pt x="12442" y="16812"/>
                </a:cubicBezTo>
                <a:lnTo>
                  <a:pt x="11675" y="15645"/>
                </a:lnTo>
                <a:cubicBezTo>
                  <a:pt x="11624" y="15543"/>
                  <a:pt x="11534" y="15499"/>
                  <a:pt x="11435" y="15499"/>
                </a:cubicBezTo>
                <a:cubicBezTo>
                  <a:pt x="11404" y="15499"/>
                  <a:pt x="11373" y="15504"/>
                  <a:pt x="11341" y="15511"/>
                </a:cubicBezTo>
                <a:cubicBezTo>
                  <a:pt x="10641" y="15778"/>
                  <a:pt x="9907" y="15912"/>
                  <a:pt x="9173" y="15945"/>
                </a:cubicBezTo>
                <a:cubicBezTo>
                  <a:pt x="9040" y="15945"/>
                  <a:pt x="8940" y="16012"/>
                  <a:pt x="8906" y="16145"/>
                </a:cubicBezTo>
                <a:lnTo>
                  <a:pt x="8640" y="17479"/>
                </a:lnTo>
                <a:cubicBezTo>
                  <a:pt x="7706" y="17479"/>
                  <a:pt x="6805" y="17279"/>
                  <a:pt x="5938" y="16946"/>
                </a:cubicBezTo>
                <a:lnTo>
                  <a:pt x="6238" y="15578"/>
                </a:lnTo>
                <a:cubicBezTo>
                  <a:pt x="6238" y="15445"/>
                  <a:pt x="6171" y="15311"/>
                  <a:pt x="6071" y="15278"/>
                </a:cubicBezTo>
                <a:cubicBezTo>
                  <a:pt x="5404" y="14944"/>
                  <a:pt x="4770" y="14544"/>
                  <a:pt x="4236" y="14010"/>
                </a:cubicBezTo>
                <a:cubicBezTo>
                  <a:pt x="4195" y="13969"/>
                  <a:pt x="4128" y="13941"/>
                  <a:pt x="4052" y="13941"/>
                </a:cubicBezTo>
                <a:cubicBezTo>
                  <a:pt x="4005" y="13941"/>
                  <a:pt x="3954" y="13952"/>
                  <a:pt x="3903" y="13977"/>
                </a:cubicBezTo>
                <a:lnTo>
                  <a:pt x="2735" y="14744"/>
                </a:lnTo>
                <a:cubicBezTo>
                  <a:pt x="2435" y="14411"/>
                  <a:pt x="2168" y="14044"/>
                  <a:pt x="1901" y="13643"/>
                </a:cubicBezTo>
                <a:cubicBezTo>
                  <a:pt x="1668" y="13276"/>
                  <a:pt x="1434" y="12876"/>
                  <a:pt x="1268" y="12443"/>
                </a:cubicBezTo>
                <a:lnTo>
                  <a:pt x="2435" y="11675"/>
                </a:lnTo>
                <a:cubicBezTo>
                  <a:pt x="2535" y="11609"/>
                  <a:pt x="2569" y="11475"/>
                  <a:pt x="2535" y="11375"/>
                </a:cubicBezTo>
                <a:cubicBezTo>
                  <a:pt x="2268" y="10675"/>
                  <a:pt x="2135" y="9941"/>
                  <a:pt x="2102" y="9207"/>
                </a:cubicBezTo>
                <a:cubicBezTo>
                  <a:pt x="2102" y="9073"/>
                  <a:pt x="2001" y="8973"/>
                  <a:pt x="1901" y="8940"/>
                </a:cubicBezTo>
                <a:lnTo>
                  <a:pt x="534" y="8673"/>
                </a:lnTo>
                <a:cubicBezTo>
                  <a:pt x="567" y="7739"/>
                  <a:pt x="767" y="6805"/>
                  <a:pt x="1101" y="5971"/>
                </a:cubicBezTo>
                <a:lnTo>
                  <a:pt x="2468" y="6238"/>
                </a:lnTo>
                <a:cubicBezTo>
                  <a:pt x="2491" y="6244"/>
                  <a:pt x="2514" y="6247"/>
                  <a:pt x="2537" y="6247"/>
                </a:cubicBezTo>
                <a:cubicBezTo>
                  <a:pt x="2645" y="6247"/>
                  <a:pt x="2741" y="6182"/>
                  <a:pt x="2769" y="6071"/>
                </a:cubicBezTo>
                <a:cubicBezTo>
                  <a:pt x="3102" y="5404"/>
                  <a:pt x="3503" y="4804"/>
                  <a:pt x="4036" y="4270"/>
                </a:cubicBezTo>
                <a:cubicBezTo>
                  <a:pt x="4103" y="4170"/>
                  <a:pt x="4136" y="4037"/>
                  <a:pt x="4070" y="3936"/>
                </a:cubicBezTo>
                <a:lnTo>
                  <a:pt x="3302" y="2769"/>
                </a:lnTo>
                <a:cubicBezTo>
                  <a:pt x="3636" y="2435"/>
                  <a:pt x="4003" y="2169"/>
                  <a:pt x="4403" y="1902"/>
                </a:cubicBezTo>
                <a:cubicBezTo>
                  <a:pt x="4770" y="1668"/>
                  <a:pt x="5170" y="1435"/>
                  <a:pt x="5604" y="1268"/>
                </a:cubicBezTo>
                <a:lnTo>
                  <a:pt x="6371" y="2435"/>
                </a:lnTo>
                <a:cubicBezTo>
                  <a:pt x="6421" y="2510"/>
                  <a:pt x="6509" y="2548"/>
                  <a:pt x="6606" y="2548"/>
                </a:cubicBezTo>
                <a:cubicBezTo>
                  <a:pt x="6638" y="2548"/>
                  <a:pt x="6671" y="2544"/>
                  <a:pt x="6705" y="2535"/>
                </a:cubicBezTo>
                <a:cubicBezTo>
                  <a:pt x="7372" y="2269"/>
                  <a:pt x="8139" y="2135"/>
                  <a:pt x="8873" y="2102"/>
                </a:cubicBezTo>
                <a:cubicBezTo>
                  <a:pt x="9006" y="2102"/>
                  <a:pt x="9107" y="2035"/>
                  <a:pt x="9107" y="1902"/>
                </a:cubicBezTo>
                <a:lnTo>
                  <a:pt x="9407" y="567"/>
                </a:lnTo>
                <a:close/>
                <a:moveTo>
                  <a:pt x="9407" y="0"/>
                </a:moveTo>
                <a:cubicBezTo>
                  <a:pt x="9173" y="0"/>
                  <a:pt x="8940" y="167"/>
                  <a:pt x="8873" y="434"/>
                </a:cubicBezTo>
                <a:lnTo>
                  <a:pt x="8640" y="1601"/>
                </a:lnTo>
                <a:cubicBezTo>
                  <a:pt x="7972" y="1635"/>
                  <a:pt x="7339" y="1768"/>
                  <a:pt x="6705" y="1968"/>
                </a:cubicBezTo>
                <a:lnTo>
                  <a:pt x="6071" y="968"/>
                </a:lnTo>
                <a:cubicBezTo>
                  <a:pt x="5978" y="804"/>
                  <a:pt x="5802" y="722"/>
                  <a:pt x="5626" y="722"/>
                </a:cubicBezTo>
                <a:cubicBezTo>
                  <a:pt x="5550" y="722"/>
                  <a:pt x="5474" y="738"/>
                  <a:pt x="5404" y="768"/>
                </a:cubicBezTo>
                <a:cubicBezTo>
                  <a:pt x="4970" y="968"/>
                  <a:pt x="4537" y="1201"/>
                  <a:pt x="4103" y="1468"/>
                </a:cubicBezTo>
                <a:cubicBezTo>
                  <a:pt x="3703" y="1735"/>
                  <a:pt x="3302" y="2035"/>
                  <a:pt x="2935" y="2369"/>
                </a:cubicBezTo>
                <a:cubicBezTo>
                  <a:pt x="2735" y="2535"/>
                  <a:pt x="2702" y="2836"/>
                  <a:pt x="2869" y="3036"/>
                </a:cubicBezTo>
                <a:lnTo>
                  <a:pt x="3503" y="4037"/>
                </a:lnTo>
                <a:cubicBezTo>
                  <a:pt x="3069" y="4537"/>
                  <a:pt x="2702" y="5071"/>
                  <a:pt x="2402" y="5671"/>
                </a:cubicBezTo>
                <a:lnTo>
                  <a:pt x="1234" y="5404"/>
                </a:lnTo>
                <a:cubicBezTo>
                  <a:pt x="1207" y="5401"/>
                  <a:pt x="1180" y="5399"/>
                  <a:pt x="1154" y="5399"/>
                </a:cubicBezTo>
                <a:cubicBezTo>
                  <a:pt x="921" y="5399"/>
                  <a:pt x="724" y="5528"/>
                  <a:pt x="634" y="5738"/>
                </a:cubicBezTo>
                <a:cubicBezTo>
                  <a:pt x="267" y="6672"/>
                  <a:pt x="67" y="7639"/>
                  <a:pt x="0" y="8640"/>
                </a:cubicBezTo>
                <a:cubicBezTo>
                  <a:pt x="0" y="8907"/>
                  <a:pt x="167" y="9107"/>
                  <a:pt x="434" y="9174"/>
                </a:cubicBezTo>
                <a:lnTo>
                  <a:pt x="1601" y="9440"/>
                </a:lnTo>
                <a:cubicBezTo>
                  <a:pt x="1635" y="10074"/>
                  <a:pt x="1768" y="10741"/>
                  <a:pt x="1968" y="11342"/>
                </a:cubicBezTo>
                <a:lnTo>
                  <a:pt x="934" y="12009"/>
                </a:lnTo>
                <a:cubicBezTo>
                  <a:pt x="734" y="12142"/>
                  <a:pt x="667" y="12409"/>
                  <a:pt x="767" y="12643"/>
                </a:cubicBezTo>
                <a:cubicBezTo>
                  <a:pt x="934" y="13110"/>
                  <a:pt x="1168" y="13543"/>
                  <a:pt x="1434" y="13944"/>
                </a:cubicBezTo>
                <a:cubicBezTo>
                  <a:pt x="1735" y="14377"/>
                  <a:pt x="2035" y="14744"/>
                  <a:pt x="2368" y="15144"/>
                </a:cubicBezTo>
                <a:cubicBezTo>
                  <a:pt x="2466" y="15242"/>
                  <a:pt x="2597" y="15294"/>
                  <a:pt x="2735" y="15294"/>
                </a:cubicBezTo>
                <a:cubicBezTo>
                  <a:pt x="2835" y="15294"/>
                  <a:pt x="2938" y="15267"/>
                  <a:pt x="3036" y="15211"/>
                </a:cubicBezTo>
                <a:lnTo>
                  <a:pt x="4036" y="14544"/>
                </a:lnTo>
                <a:cubicBezTo>
                  <a:pt x="4537" y="15011"/>
                  <a:pt x="5070" y="15378"/>
                  <a:pt x="5637" y="15678"/>
                </a:cubicBezTo>
                <a:lnTo>
                  <a:pt x="5404" y="16846"/>
                </a:lnTo>
                <a:cubicBezTo>
                  <a:pt x="5337" y="17079"/>
                  <a:pt x="5471" y="17346"/>
                  <a:pt x="5704" y="17446"/>
                </a:cubicBezTo>
                <a:cubicBezTo>
                  <a:pt x="6638" y="17813"/>
                  <a:pt x="7639" y="18013"/>
                  <a:pt x="8640" y="18047"/>
                </a:cubicBezTo>
                <a:cubicBezTo>
                  <a:pt x="8657" y="18049"/>
                  <a:pt x="8674" y="18050"/>
                  <a:pt x="8691" y="18050"/>
                </a:cubicBezTo>
                <a:cubicBezTo>
                  <a:pt x="8907" y="18050"/>
                  <a:pt x="9111" y="17863"/>
                  <a:pt x="9173" y="17646"/>
                </a:cubicBezTo>
                <a:lnTo>
                  <a:pt x="9407" y="16479"/>
                </a:lnTo>
                <a:cubicBezTo>
                  <a:pt x="10074" y="16412"/>
                  <a:pt x="10708" y="16312"/>
                  <a:pt x="11341" y="16112"/>
                </a:cubicBezTo>
                <a:lnTo>
                  <a:pt x="12009" y="17113"/>
                </a:lnTo>
                <a:cubicBezTo>
                  <a:pt x="12106" y="17259"/>
                  <a:pt x="12258" y="17352"/>
                  <a:pt x="12423" y="17352"/>
                </a:cubicBezTo>
                <a:cubicBezTo>
                  <a:pt x="12484" y="17352"/>
                  <a:pt x="12546" y="17340"/>
                  <a:pt x="12609" y="17313"/>
                </a:cubicBezTo>
                <a:cubicBezTo>
                  <a:pt x="12876" y="17213"/>
                  <a:pt x="13109" y="17079"/>
                  <a:pt x="13343" y="16946"/>
                </a:cubicBezTo>
                <a:cubicBezTo>
                  <a:pt x="13576" y="16812"/>
                  <a:pt x="13777" y="16746"/>
                  <a:pt x="13943" y="16612"/>
                </a:cubicBezTo>
                <a:cubicBezTo>
                  <a:pt x="14344" y="16345"/>
                  <a:pt x="14744" y="16045"/>
                  <a:pt x="15111" y="15712"/>
                </a:cubicBezTo>
                <a:cubicBezTo>
                  <a:pt x="15311" y="15511"/>
                  <a:pt x="15344" y="15245"/>
                  <a:pt x="15211" y="15044"/>
                </a:cubicBezTo>
                <a:lnTo>
                  <a:pt x="14544" y="14010"/>
                </a:lnTo>
                <a:cubicBezTo>
                  <a:pt x="14977" y="13543"/>
                  <a:pt x="15344" y="12976"/>
                  <a:pt x="15645" y="12409"/>
                </a:cubicBezTo>
                <a:lnTo>
                  <a:pt x="16845" y="12643"/>
                </a:lnTo>
                <a:cubicBezTo>
                  <a:pt x="16886" y="12654"/>
                  <a:pt x="16928" y="12660"/>
                  <a:pt x="16969" y="12660"/>
                </a:cubicBezTo>
                <a:cubicBezTo>
                  <a:pt x="17166" y="12660"/>
                  <a:pt x="17357" y="12535"/>
                  <a:pt x="17412" y="12342"/>
                </a:cubicBezTo>
                <a:cubicBezTo>
                  <a:pt x="17779" y="11408"/>
                  <a:pt x="18013" y="10408"/>
                  <a:pt x="18046" y="9407"/>
                </a:cubicBezTo>
                <a:cubicBezTo>
                  <a:pt x="18046" y="9174"/>
                  <a:pt x="17879" y="8940"/>
                  <a:pt x="17613" y="8873"/>
                </a:cubicBezTo>
                <a:lnTo>
                  <a:pt x="16445" y="8640"/>
                </a:lnTo>
                <a:cubicBezTo>
                  <a:pt x="16412" y="7973"/>
                  <a:pt x="16312" y="7339"/>
                  <a:pt x="16112" y="6705"/>
                </a:cubicBezTo>
                <a:lnTo>
                  <a:pt x="17112" y="6071"/>
                </a:lnTo>
                <a:cubicBezTo>
                  <a:pt x="17312" y="5938"/>
                  <a:pt x="17412" y="5671"/>
                  <a:pt x="17312" y="5438"/>
                </a:cubicBezTo>
                <a:cubicBezTo>
                  <a:pt x="17112" y="4971"/>
                  <a:pt x="16879" y="4537"/>
                  <a:pt x="16612" y="4103"/>
                </a:cubicBezTo>
                <a:cubicBezTo>
                  <a:pt x="16345" y="3703"/>
                  <a:pt x="16011" y="3303"/>
                  <a:pt x="15678" y="2936"/>
                </a:cubicBezTo>
                <a:cubicBezTo>
                  <a:pt x="15583" y="2822"/>
                  <a:pt x="15456" y="2762"/>
                  <a:pt x="15321" y="2762"/>
                </a:cubicBezTo>
                <a:cubicBezTo>
                  <a:pt x="15219" y="2762"/>
                  <a:pt x="15112" y="2797"/>
                  <a:pt x="15011" y="2869"/>
                </a:cubicBezTo>
                <a:lnTo>
                  <a:pt x="14010" y="3503"/>
                </a:lnTo>
                <a:cubicBezTo>
                  <a:pt x="13543" y="3069"/>
                  <a:pt x="12976" y="2702"/>
                  <a:pt x="12409" y="2402"/>
                </a:cubicBezTo>
                <a:lnTo>
                  <a:pt x="12642" y="1235"/>
                </a:lnTo>
                <a:cubicBezTo>
                  <a:pt x="12709" y="968"/>
                  <a:pt x="12576" y="734"/>
                  <a:pt x="12342" y="634"/>
                </a:cubicBezTo>
                <a:cubicBezTo>
                  <a:pt x="11408" y="267"/>
                  <a:pt x="10407" y="67"/>
                  <a:pt x="94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32"/>
          <p:cNvSpPr/>
          <p:nvPr/>
        </p:nvSpPr>
        <p:spPr>
          <a:xfrm rot="7723110" flipH="1">
            <a:off x="2343113" y="603177"/>
            <a:ext cx="314379" cy="439266"/>
          </a:xfrm>
          <a:custGeom>
            <a:avLst/>
            <a:gdLst/>
            <a:ahLst/>
            <a:cxnLst/>
            <a:rect l="l" t="t" r="r" b="b"/>
            <a:pathLst>
              <a:path w="21150" h="29548" extrusionOk="0">
                <a:moveTo>
                  <a:pt x="12910" y="8732"/>
                </a:moveTo>
                <a:cubicBezTo>
                  <a:pt x="13043" y="8732"/>
                  <a:pt x="13177" y="8732"/>
                  <a:pt x="13277" y="8766"/>
                </a:cubicBezTo>
                <a:cubicBezTo>
                  <a:pt x="13944" y="8899"/>
                  <a:pt x="14444" y="9399"/>
                  <a:pt x="14645" y="10033"/>
                </a:cubicBezTo>
                <a:cubicBezTo>
                  <a:pt x="15445" y="12135"/>
                  <a:pt x="14211" y="15971"/>
                  <a:pt x="11909" y="18606"/>
                </a:cubicBezTo>
                <a:cubicBezTo>
                  <a:pt x="10650" y="20045"/>
                  <a:pt x="9309" y="20838"/>
                  <a:pt x="8203" y="20838"/>
                </a:cubicBezTo>
                <a:cubicBezTo>
                  <a:pt x="8079" y="20838"/>
                  <a:pt x="7958" y="20828"/>
                  <a:pt x="7840" y="20808"/>
                </a:cubicBezTo>
                <a:cubicBezTo>
                  <a:pt x="7206" y="20674"/>
                  <a:pt x="6672" y="20207"/>
                  <a:pt x="6505" y="19573"/>
                </a:cubicBezTo>
                <a:cubicBezTo>
                  <a:pt x="5671" y="17472"/>
                  <a:pt x="6906" y="13602"/>
                  <a:pt x="9207" y="11001"/>
                </a:cubicBezTo>
                <a:cubicBezTo>
                  <a:pt x="10475" y="9566"/>
                  <a:pt x="11843" y="8732"/>
                  <a:pt x="12910" y="8732"/>
                </a:cubicBezTo>
                <a:close/>
                <a:moveTo>
                  <a:pt x="12946" y="8295"/>
                </a:moveTo>
                <a:cubicBezTo>
                  <a:pt x="11720" y="8295"/>
                  <a:pt x="10247" y="9152"/>
                  <a:pt x="8907" y="10700"/>
                </a:cubicBezTo>
                <a:cubicBezTo>
                  <a:pt x="6505" y="13402"/>
                  <a:pt x="5238" y="17472"/>
                  <a:pt x="6105" y="19707"/>
                </a:cubicBezTo>
                <a:cubicBezTo>
                  <a:pt x="6339" y="20474"/>
                  <a:pt x="6972" y="21074"/>
                  <a:pt x="7773" y="21208"/>
                </a:cubicBezTo>
                <a:cubicBezTo>
                  <a:pt x="7906" y="21241"/>
                  <a:pt x="8073" y="21241"/>
                  <a:pt x="8207" y="21241"/>
                </a:cubicBezTo>
                <a:cubicBezTo>
                  <a:pt x="9441" y="21241"/>
                  <a:pt x="10909" y="20374"/>
                  <a:pt x="12243" y="18873"/>
                </a:cubicBezTo>
                <a:cubicBezTo>
                  <a:pt x="14611" y="16138"/>
                  <a:pt x="15912" y="12068"/>
                  <a:pt x="15045" y="9833"/>
                </a:cubicBezTo>
                <a:cubicBezTo>
                  <a:pt x="14811" y="9066"/>
                  <a:pt x="14144" y="8499"/>
                  <a:pt x="13377" y="8332"/>
                </a:cubicBezTo>
                <a:cubicBezTo>
                  <a:pt x="13237" y="8307"/>
                  <a:pt x="13094" y="8295"/>
                  <a:pt x="12946" y="8295"/>
                </a:cubicBezTo>
                <a:close/>
                <a:moveTo>
                  <a:pt x="16044" y="413"/>
                </a:moveTo>
                <a:cubicBezTo>
                  <a:pt x="16101" y="413"/>
                  <a:pt x="16165" y="436"/>
                  <a:pt x="16212" y="460"/>
                </a:cubicBezTo>
                <a:cubicBezTo>
                  <a:pt x="16212" y="526"/>
                  <a:pt x="16212" y="593"/>
                  <a:pt x="16212" y="660"/>
                </a:cubicBezTo>
                <a:lnTo>
                  <a:pt x="15478" y="3562"/>
                </a:lnTo>
                <a:cubicBezTo>
                  <a:pt x="15412" y="3996"/>
                  <a:pt x="15612" y="4396"/>
                  <a:pt x="16012" y="4596"/>
                </a:cubicBezTo>
                <a:cubicBezTo>
                  <a:pt x="16146" y="4663"/>
                  <a:pt x="16312" y="4763"/>
                  <a:pt x="16446" y="4863"/>
                </a:cubicBezTo>
                <a:cubicBezTo>
                  <a:pt x="16592" y="4956"/>
                  <a:pt x="16759" y="5001"/>
                  <a:pt x="16926" y="5001"/>
                </a:cubicBezTo>
                <a:cubicBezTo>
                  <a:pt x="17179" y="5001"/>
                  <a:pt x="17432" y="4897"/>
                  <a:pt x="17613" y="4696"/>
                </a:cubicBezTo>
                <a:lnTo>
                  <a:pt x="19581" y="2761"/>
                </a:lnTo>
                <a:cubicBezTo>
                  <a:pt x="19681" y="2628"/>
                  <a:pt x="19848" y="2628"/>
                  <a:pt x="19848" y="2628"/>
                </a:cubicBezTo>
                <a:cubicBezTo>
                  <a:pt x="19848" y="2628"/>
                  <a:pt x="19882" y="2628"/>
                  <a:pt x="19915" y="2695"/>
                </a:cubicBezTo>
                <a:lnTo>
                  <a:pt x="20582" y="4496"/>
                </a:lnTo>
                <a:cubicBezTo>
                  <a:pt x="20649" y="4763"/>
                  <a:pt x="20582" y="5096"/>
                  <a:pt x="20382" y="5330"/>
                </a:cubicBezTo>
                <a:lnTo>
                  <a:pt x="18514" y="7765"/>
                </a:lnTo>
                <a:cubicBezTo>
                  <a:pt x="18247" y="8132"/>
                  <a:pt x="18080" y="8566"/>
                  <a:pt x="18080" y="8999"/>
                </a:cubicBezTo>
                <a:cubicBezTo>
                  <a:pt x="18114" y="9466"/>
                  <a:pt x="18080" y="9967"/>
                  <a:pt x="18047" y="10434"/>
                </a:cubicBezTo>
                <a:cubicBezTo>
                  <a:pt x="18014" y="10634"/>
                  <a:pt x="18080" y="10834"/>
                  <a:pt x="18247" y="11001"/>
                </a:cubicBezTo>
                <a:cubicBezTo>
                  <a:pt x="18381" y="11167"/>
                  <a:pt x="18581" y="11234"/>
                  <a:pt x="18814" y="11234"/>
                </a:cubicBezTo>
                <a:lnTo>
                  <a:pt x="20148" y="11234"/>
                </a:lnTo>
                <a:cubicBezTo>
                  <a:pt x="20315" y="11234"/>
                  <a:pt x="20449" y="11401"/>
                  <a:pt x="20382" y="11568"/>
                </a:cubicBezTo>
                <a:lnTo>
                  <a:pt x="19348" y="14870"/>
                </a:lnTo>
                <a:cubicBezTo>
                  <a:pt x="19181" y="15170"/>
                  <a:pt x="18948" y="15404"/>
                  <a:pt x="18647" y="15504"/>
                </a:cubicBezTo>
                <a:lnTo>
                  <a:pt x="17080" y="15971"/>
                </a:lnTo>
                <a:cubicBezTo>
                  <a:pt x="16613" y="16138"/>
                  <a:pt x="16246" y="16438"/>
                  <a:pt x="16012" y="16871"/>
                </a:cubicBezTo>
                <a:cubicBezTo>
                  <a:pt x="15712" y="17439"/>
                  <a:pt x="15412" y="18006"/>
                  <a:pt x="15078" y="18539"/>
                </a:cubicBezTo>
                <a:cubicBezTo>
                  <a:pt x="14845" y="18906"/>
                  <a:pt x="14778" y="19340"/>
                  <a:pt x="14845" y="19774"/>
                </a:cubicBezTo>
                <a:lnTo>
                  <a:pt x="15278" y="21708"/>
                </a:lnTo>
                <a:cubicBezTo>
                  <a:pt x="15278" y="22008"/>
                  <a:pt x="15178" y="22309"/>
                  <a:pt x="14978" y="22542"/>
                </a:cubicBezTo>
                <a:lnTo>
                  <a:pt x="12810" y="25011"/>
                </a:lnTo>
                <a:cubicBezTo>
                  <a:pt x="12743" y="25111"/>
                  <a:pt x="12643" y="25177"/>
                  <a:pt x="12543" y="25177"/>
                </a:cubicBezTo>
                <a:cubicBezTo>
                  <a:pt x="12510" y="25177"/>
                  <a:pt x="12476" y="25144"/>
                  <a:pt x="12443" y="25111"/>
                </a:cubicBezTo>
                <a:lnTo>
                  <a:pt x="11676" y="23776"/>
                </a:lnTo>
                <a:cubicBezTo>
                  <a:pt x="11576" y="23610"/>
                  <a:pt x="11409" y="23510"/>
                  <a:pt x="11242" y="23476"/>
                </a:cubicBezTo>
                <a:cubicBezTo>
                  <a:pt x="11203" y="23471"/>
                  <a:pt x="11163" y="23468"/>
                  <a:pt x="11123" y="23468"/>
                </a:cubicBezTo>
                <a:cubicBezTo>
                  <a:pt x="10921" y="23468"/>
                  <a:pt x="10703" y="23537"/>
                  <a:pt x="10508" y="23676"/>
                </a:cubicBezTo>
                <a:cubicBezTo>
                  <a:pt x="10208" y="23876"/>
                  <a:pt x="9908" y="24110"/>
                  <a:pt x="9574" y="24277"/>
                </a:cubicBezTo>
                <a:cubicBezTo>
                  <a:pt x="9174" y="24544"/>
                  <a:pt x="8874" y="24877"/>
                  <a:pt x="8674" y="25311"/>
                </a:cubicBezTo>
                <a:lnTo>
                  <a:pt x="7506" y="28313"/>
                </a:lnTo>
                <a:cubicBezTo>
                  <a:pt x="7373" y="28580"/>
                  <a:pt x="7139" y="28780"/>
                  <a:pt x="6839" y="28847"/>
                </a:cubicBezTo>
                <a:lnTo>
                  <a:pt x="5171" y="29114"/>
                </a:lnTo>
                <a:cubicBezTo>
                  <a:pt x="5142" y="29123"/>
                  <a:pt x="5115" y="29127"/>
                  <a:pt x="5091" y="29127"/>
                </a:cubicBezTo>
                <a:cubicBezTo>
                  <a:pt x="5032" y="29127"/>
                  <a:pt x="4985" y="29104"/>
                  <a:pt x="4938" y="29080"/>
                </a:cubicBezTo>
                <a:cubicBezTo>
                  <a:pt x="4904" y="29014"/>
                  <a:pt x="4904" y="28947"/>
                  <a:pt x="4938" y="28913"/>
                </a:cubicBezTo>
                <a:lnTo>
                  <a:pt x="5638" y="25978"/>
                </a:lnTo>
                <a:cubicBezTo>
                  <a:pt x="5738" y="25578"/>
                  <a:pt x="5538" y="25144"/>
                  <a:pt x="5138" y="24944"/>
                </a:cubicBezTo>
                <a:cubicBezTo>
                  <a:pt x="4971" y="24877"/>
                  <a:pt x="4838" y="24777"/>
                  <a:pt x="4671" y="24677"/>
                </a:cubicBezTo>
                <a:cubicBezTo>
                  <a:pt x="4537" y="24577"/>
                  <a:pt x="4371" y="24544"/>
                  <a:pt x="4237" y="24544"/>
                </a:cubicBezTo>
                <a:cubicBezTo>
                  <a:pt x="3937" y="24544"/>
                  <a:pt x="3703" y="24644"/>
                  <a:pt x="3503" y="24844"/>
                </a:cubicBezTo>
                <a:lnTo>
                  <a:pt x="1535" y="26812"/>
                </a:lnTo>
                <a:cubicBezTo>
                  <a:pt x="1435" y="26912"/>
                  <a:pt x="1302" y="26945"/>
                  <a:pt x="1302" y="26945"/>
                </a:cubicBezTo>
                <a:cubicBezTo>
                  <a:pt x="1268" y="26945"/>
                  <a:pt x="1235" y="26912"/>
                  <a:pt x="1235" y="26879"/>
                </a:cubicBezTo>
                <a:lnTo>
                  <a:pt x="534" y="25044"/>
                </a:lnTo>
                <a:cubicBezTo>
                  <a:pt x="468" y="24744"/>
                  <a:pt x="534" y="24444"/>
                  <a:pt x="735" y="24210"/>
                </a:cubicBezTo>
                <a:lnTo>
                  <a:pt x="2603" y="21775"/>
                </a:lnTo>
                <a:cubicBezTo>
                  <a:pt x="2869" y="21408"/>
                  <a:pt x="3036" y="20974"/>
                  <a:pt x="3036" y="20507"/>
                </a:cubicBezTo>
                <a:cubicBezTo>
                  <a:pt x="3036" y="20040"/>
                  <a:pt x="3036" y="19573"/>
                  <a:pt x="3103" y="19106"/>
                </a:cubicBezTo>
                <a:cubicBezTo>
                  <a:pt x="3136" y="18906"/>
                  <a:pt x="3070" y="18706"/>
                  <a:pt x="2903" y="18539"/>
                </a:cubicBezTo>
                <a:cubicBezTo>
                  <a:pt x="2769" y="18373"/>
                  <a:pt x="2569" y="18306"/>
                  <a:pt x="2336" y="18306"/>
                </a:cubicBezTo>
                <a:lnTo>
                  <a:pt x="1001" y="18306"/>
                </a:lnTo>
                <a:cubicBezTo>
                  <a:pt x="935" y="18306"/>
                  <a:pt x="868" y="18272"/>
                  <a:pt x="801" y="18206"/>
                </a:cubicBezTo>
                <a:cubicBezTo>
                  <a:pt x="768" y="18139"/>
                  <a:pt x="768" y="18072"/>
                  <a:pt x="768" y="17972"/>
                </a:cubicBezTo>
                <a:lnTo>
                  <a:pt x="1835" y="14670"/>
                </a:lnTo>
                <a:cubicBezTo>
                  <a:pt x="1935" y="14370"/>
                  <a:pt x="2202" y="14170"/>
                  <a:pt x="2503" y="14036"/>
                </a:cubicBezTo>
                <a:lnTo>
                  <a:pt x="4070" y="13569"/>
                </a:lnTo>
                <a:cubicBezTo>
                  <a:pt x="4504" y="13402"/>
                  <a:pt x="4904" y="13102"/>
                  <a:pt x="5138" y="12702"/>
                </a:cubicBezTo>
                <a:cubicBezTo>
                  <a:pt x="5405" y="12101"/>
                  <a:pt x="5738" y="11534"/>
                  <a:pt x="6038" y="11034"/>
                </a:cubicBezTo>
                <a:cubicBezTo>
                  <a:pt x="6272" y="10634"/>
                  <a:pt x="6372" y="10200"/>
                  <a:pt x="6305" y="9766"/>
                </a:cubicBezTo>
                <a:lnTo>
                  <a:pt x="5838" y="7865"/>
                </a:lnTo>
                <a:cubicBezTo>
                  <a:pt x="5805" y="7565"/>
                  <a:pt x="5905" y="7231"/>
                  <a:pt x="6105" y="7031"/>
                </a:cubicBezTo>
                <a:lnTo>
                  <a:pt x="8273" y="4529"/>
                </a:lnTo>
                <a:cubicBezTo>
                  <a:pt x="8340" y="4463"/>
                  <a:pt x="8440" y="4396"/>
                  <a:pt x="8574" y="4396"/>
                </a:cubicBezTo>
                <a:cubicBezTo>
                  <a:pt x="8574" y="4396"/>
                  <a:pt x="8607" y="4396"/>
                  <a:pt x="8640" y="4463"/>
                </a:cubicBezTo>
                <a:lnTo>
                  <a:pt x="9441" y="5797"/>
                </a:lnTo>
                <a:cubicBezTo>
                  <a:pt x="9508" y="5964"/>
                  <a:pt x="9674" y="6064"/>
                  <a:pt x="9841" y="6097"/>
                </a:cubicBezTo>
                <a:cubicBezTo>
                  <a:pt x="9886" y="6103"/>
                  <a:pt x="9930" y="6105"/>
                  <a:pt x="9974" y="6105"/>
                </a:cubicBezTo>
                <a:cubicBezTo>
                  <a:pt x="10195" y="6105"/>
                  <a:pt x="10408" y="6036"/>
                  <a:pt x="10575" y="5897"/>
                </a:cubicBezTo>
                <a:cubicBezTo>
                  <a:pt x="10875" y="5663"/>
                  <a:pt x="11209" y="5463"/>
                  <a:pt x="11542" y="5263"/>
                </a:cubicBezTo>
                <a:cubicBezTo>
                  <a:pt x="11943" y="5030"/>
                  <a:pt x="12276" y="4663"/>
                  <a:pt x="12476" y="4229"/>
                </a:cubicBezTo>
                <a:lnTo>
                  <a:pt x="13610" y="1227"/>
                </a:lnTo>
                <a:cubicBezTo>
                  <a:pt x="13744" y="960"/>
                  <a:pt x="14011" y="760"/>
                  <a:pt x="14311" y="693"/>
                </a:cubicBezTo>
                <a:lnTo>
                  <a:pt x="15979" y="426"/>
                </a:lnTo>
                <a:cubicBezTo>
                  <a:pt x="15998" y="417"/>
                  <a:pt x="16021" y="413"/>
                  <a:pt x="16044" y="413"/>
                </a:cubicBezTo>
                <a:close/>
                <a:moveTo>
                  <a:pt x="16059" y="1"/>
                </a:moveTo>
                <a:cubicBezTo>
                  <a:pt x="15999" y="1"/>
                  <a:pt x="15939" y="9"/>
                  <a:pt x="15879" y="26"/>
                </a:cubicBezTo>
                <a:lnTo>
                  <a:pt x="14211" y="293"/>
                </a:lnTo>
                <a:cubicBezTo>
                  <a:pt x="13744" y="360"/>
                  <a:pt x="13377" y="693"/>
                  <a:pt x="13177" y="1127"/>
                </a:cubicBezTo>
                <a:lnTo>
                  <a:pt x="12043" y="4129"/>
                </a:lnTo>
                <a:cubicBezTo>
                  <a:pt x="11876" y="4429"/>
                  <a:pt x="11609" y="4729"/>
                  <a:pt x="11309" y="4930"/>
                </a:cubicBezTo>
                <a:cubicBezTo>
                  <a:pt x="10975" y="5096"/>
                  <a:pt x="10642" y="5330"/>
                  <a:pt x="10341" y="5563"/>
                </a:cubicBezTo>
                <a:cubicBezTo>
                  <a:pt x="10260" y="5618"/>
                  <a:pt x="10134" y="5672"/>
                  <a:pt x="10017" y="5672"/>
                </a:cubicBezTo>
                <a:cubicBezTo>
                  <a:pt x="9991" y="5672"/>
                  <a:pt x="9966" y="5670"/>
                  <a:pt x="9941" y="5663"/>
                </a:cubicBezTo>
                <a:cubicBezTo>
                  <a:pt x="9908" y="5663"/>
                  <a:pt x="9874" y="5630"/>
                  <a:pt x="9841" y="5597"/>
                </a:cubicBezTo>
                <a:lnTo>
                  <a:pt x="9041" y="4229"/>
                </a:lnTo>
                <a:cubicBezTo>
                  <a:pt x="8974" y="4062"/>
                  <a:pt x="8807" y="3962"/>
                  <a:pt x="8640" y="3962"/>
                </a:cubicBezTo>
                <a:cubicBezTo>
                  <a:pt x="8613" y="3959"/>
                  <a:pt x="8586" y="3957"/>
                  <a:pt x="8559" y="3957"/>
                </a:cubicBezTo>
                <a:cubicBezTo>
                  <a:pt x="8326" y="3957"/>
                  <a:pt x="8126" y="4083"/>
                  <a:pt x="8006" y="4262"/>
                </a:cubicBezTo>
                <a:lnTo>
                  <a:pt x="5805" y="6731"/>
                </a:lnTo>
                <a:cubicBezTo>
                  <a:pt x="5505" y="7064"/>
                  <a:pt x="5371" y="7531"/>
                  <a:pt x="5438" y="7965"/>
                </a:cubicBezTo>
                <a:lnTo>
                  <a:pt x="5872" y="9866"/>
                </a:lnTo>
                <a:cubicBezTo>
                  <a:pt x="5905" y="10200"/>
                  <a:pt x="5838" y="10534"/>
                  <a:pt x="5671" y="10800"/>
                </a:cubicBezTo>
                <a:cubicBezTo>
                  <a:pt x="5338" y="11334"/>
                  <a:pt x="5038" y="11901"/>
                  <a:pt x="4737" y="12468"/>
                </a:cubicBezTo>
                <a:cubicBezTo>
                  <a:pt x="4571" y="12769"/>
                  <a:pt x="4270" y="13002"/>
                  <a:pt x="3937" y="13135"/>
                </a:cubicBezTo>
                <a:lnTo>
                  <a:pt x="2369" y="13602"/>
                </a:lnTo>
                <a:cubicBezTo>
                  <a:pt x="1935" y="13769"/>
                  <a:pt x="1569" y="14103"/>
                  <a:pt x="1402" y="14536"/>
                </a:cubicBezTo>
                <a:lnTo>
                  <a:pt x="334" y="17872"/>
                </a:lnTo>
                <a:cubicBezTo>
                  <a:pt x="268" y="18072"/>
                  <a:pt x="301" y="18306"/>
                  <a:pt x="434" y="18473"/>
                </a:cubicBezTo>
                <a:cubicBezTo>
                  <a:pt x="568" y="18639"/>
                  <a:pt x="768" y="18739"/>
                  <a:pt x="1001" y="18739"/>
                </a:cubicBezTo>
                <a:lnTo>
                  <a:pt x="2336" y="18739"/>
                </a:lnTo>
                <a:cubicBezTo>
                  <a:pt x="2436" y="18739"/>
                  <a:pt x="2503" y="18773"/>
                  <a:pt x="2569" y="18840"/>
                </a:cubicBezTo>
                <a:cubicBezTo>
                  <a:pt x="2636" y="18906"/>
                  <a:pt x="2669" y="19006"/>
                  <a:pt x="2669" y="19073"/>
                </a:cubicBezTo>
                <a:cubicBezTo>
                  <a:pt x="2603" y="19573"/>
                  <a:pt x="2603" y="20040"/>
                  <a:pt x="2603" y="20541"/>
                </a:cubicBezTo>
                <a:cubicBezTo>
                  <a:pt x="2569" y="20874"/>
                  <a:pt x="2469" y="21208"/>
                  <a:pt x="2269" y="21475"/>
                </a:cubicBezTo>
                <a:lnTo>
                  <a:pt x="368" y="23910"/>
                </a:lnTo>
                <a:cubicBezTo>
                  <a:pt x="67" y="24277"/>
                  <a:pt x="1" y="24744"/>
                  <a:pt x="101" y="25177"/>
                </a:cubicBezTo>
                <a:lnTo>
                  <a:pt x="835" y="27012"/>
                </a:lnTo>
                <a:cubicBezTo>
                  <a:pt x="868" y="27179"/>
                  <a:pt x="1035" y="27312"/>
                  <a:pt x="1202" y="27346"/>
                </a:cubicBezTo>
                <a:cubicBezTo>
                  <a:pt x="1232" y="27350"/>
                  <a:pt x="1262" y="27352"/>
                  <a:pt x="1293" y="27352"/>
                </a:cubicBezTo>
                <a:cubicBezTo>
                  <a:pt x="1502" y="27352"/>
                  <a:pt x="1723" y="27257"/>
                  <a:pt x="1869" y="27112"/>
                </a:cubicBezTo>
                <a:lnTo>
                  <a:pt x="3837" y="25144"/>
                </a:lnTo>
                <a:cubicBezTo>
                  <a:pt x="3921" y="25038"/>
                  <a:pt x="4059" y="24973"/>
                  <a:pt x="4200" y="24973"/>
                </a:cubicBezTo>
                <a:cubicBezTo>
                  <a:pt x="4281" y="24973"/>
                  <a:pt x="4364" y="24995"/>
                  <a:pt x="4437" y="25044"/>
                </a:cubicBezTo>
                <a:cubicBezTo>
                  <a:pt x="4571" y="25144"/>
                  <a:pt x="4771" y="25244"/>
                  <a:pt x="4938" y="25344"/>
                </a:cubicBezTo>
                <a:cubicBezTo>
                  <a:pt x="5138" y="25444"/>
                  <a:pt x="5238" y="25644"/>
                  <a:pt x="5204" y="25878"/>
                </a:cubicBezTo>
                <a:lnTo>
                  <a:pt x="4504" y="28780"/>
                </a:lnTo>
                <a:cubicBezTo>
                  <a:pt x="4437" y="28980"/>
                  <a:pt x="4504" y="29214"/>
                  <a:pt x="4637" y="29380"/>
                </a:cubicBezTo>
                <a:cubicBezTo>
                  <a:pt x="4771" y="29481"/>
                  <a:pt x="4938" y="29547"/>
                  <a:pt x="5104" y="29547"/>
                </a:cubicBezTo>
                <a:lnTo>
                  <a:pt x="5238" y="29514"/>
                </a:lnTo>
                <a:lnTo>
                  <a:pt x="6906" y="29280"/>
                </a:lnTo>
                <a:cubicBezTo>
                  <a:pt x="7373" y="29180"/>
                  <a:pt x="7773" y="28847"/>
                  <a:pt x="7940" y="28446"/>
                </a:cubicBezTo>
                <a:lnTo>
                  <a:pt x="9107" y="25444"/>
                </a:lnTo>
                <a:cubicBezTo>
                  <a:pt x="9241" y="25111"/>
                  <a:pt x="9508" y="24811"/>
                  <a:pt x="9841" y="24644"/>
                </a:cubicBezTo>
                <a:cubicBezTo>
                  <a:pt x="10141" y="24444"/>
                  <a:pt x="10475" y="24210"/>
                  <a:pt x="10808" y="23977"/>
                </a:cubicBezTo>
                <a:cubicBezTo>
                  <a:pt x="10883" y="23902"/>
                  <a:pt x="10977" y="23864"/>
                  <a:pt x="11076" y="23864"/>
                </a:cubicBezTo>
                <a:cubicBezTo>
                  <a:pt x="11109" y="23864"/>
                  <a:pt x="11142" y="23868"/>
                  <a:pt x="11175" y="23876"/>
                </a:cubicBezTo>
                <a:cubicBezTo>
                  <a:pt x="11242" y="23876"/>
                  <a:pt x="11275" y="23910"/>
                  <a:pt x="11309" y="23943"/>
                </a:cubicBezTo>
                <a:lnTo>
                  <a:pt x="12109" y="25311"/>
                </a:lnTo>
                <a:cubicBezTo>
                  <a:pt x="12176" y="25478"/>
                  <a:pt x="12343" y="25578"/>
                  <a:pt x="12510" y="25611"/>
                </a:cubicBezTo>
                <a:cubicBezTo>
                  <a:pt x="12777" y="25611"/>
                  <a:pt x="13010" y="25478"/>
                  <a:pt x="13143" y="25278"/>
                </a:cubicBezTo>
                <a:lnTo>
                  <a:pt x="15345" y="22809"/>
                </a:lnTo>
                <a:cubicBezTo>
                  <a:pt x="15645" y="22475"/>
                  <a:pt x="15779" y="22008"/>
                  <a:pt x="15712" y="21575"/>
                </a:cubicBezTo>
                <a:lnTo>
                  <a:pt x="15278" y="19673"/>
                </a:lnTo>
                <a:cubicBezTo>
                  <a:pt x="15245" y="19340"/>
                  <a:pt x="15312" y="19006"/>
                  <a:pt x="15478" y="18739"/>
                </a:cubicBezTo>
                <a:cubicBezTo>
                  <a:pt x="15812" y="18206"/>
                  <a:pt x="16112" y="17639"/>
                  <a:pt x="16412" y="17072"/>
                </a:cubicBezTo>
                <a:cubicBezTo>
                  <a:pt x="16579" y="16771"/>
                  <a:pt x="16879" y="16538"/>
                  <a:pt x="17213" y="16404"/>
                </a:cubicBezTo>
                <a:lnTo>
                  <a:pt x="18781" y="15937"/>
                </a:lnTo>
                <a:cubicBezTo>
                  <a:pt x="19214" y="15771"/>
                  <a:pt x="19581" y="15437"/>
                  <a:pt x="19748" y="15003"/>
                </a:cubicBezTo>
                <a:lnTo>
                  <a:pt x="20782" y="11668"/>
                </a:lnTo>
                <a:cubicBezTo>
                  <a:pt x="20911" y="11249"/>
                  <a:pt x="20604" y="10799"/>
                  <a:pt x="20162" y="10799"/>
                </a:cubicBezTo>
                <a:cubicBezTo>
                  <a:pt x="20147" y="10799"/>
                  <a:pt x="20131" y="10799"/>
                  <a:pt x="20115" y="10800"/>
                </a:cubicBezTo>
                <a:lnTo>
                  <a:pt x="18814" y="10800"/>
                </a:lnTo>
                <a:cubicBezTo>
                  <a:pt x="18714" y="10800"/>
                  <a:pt x="18614" y="10767"/>
                  <a:pt x="18547" y="10700"/>
                </a:cubicBezTo>
                <a:cubicBezTo>
                  <a:pt x="18481" y="10634"/>
                  <a:pt x="18447" y="10534"/>
                  <a:pt x="18481" y="10467"/>
                </a:cubicBezTo>
                <a:cubicBezTo>
                  <a:pt x="18514" y="9967"/>
                  <a:pt x="18547" y="9500"/>
                  <a:pt x="18547" y="8999"/>
                </a:cubicBezTo>
                <a:cubicBezTo>
                  <a:pt x="18547" y="8666"/>
                  <a:pt x="18681" y="8332"/>
                  <a:pt x="18881" y="8032"/>
                </a:cubicBezTo>
                <a:lnTo>
                  <a:pt x="20782" y="5630"/>
                </a:lnTo>
                <a:cubicBezTo>
                  <a:pt x="21049" y="5297"/>
                  <a:pt x="21149" y="4830"/>
                  <a:pt x="21016" y="4396"/>
                </a:cubicBezTo>
                <a:lnTo>
                  <a:pt x="20315" y="2528"/>
                </a:lnTo>
                <a:cubicBezTo>
                  <a:pt x="20249" y="2361"/>
                  <a:pt x="20115" y="2228"/>
                  <a:pt x="19948" y="2194"/>
                </a:cubicBezTo>
                <a:cubicBezTo>
                  <a:pt x="19914" y="2190"/>
                  <a:pt x="19881" y="2188"/>
                  <a:pt x="19848" y="2188"/>
                </a:cubicBezTo>
                <a:cubicBezTo>
                  <a:pt x="19623" y="2188"/>
                  <a:pt x="19427" y="2286"/>
                  <a:pt x="19281" y="2461"/>
                </a:cubicBezTo>
                <a:lnTo>
                  <a:pt x="17313" y="4396"/>
                </a:lnTo>
                <a:cubicBezTo>
                  <a:pt x="17228" y="4524"/>
                  <a:pt x="17087" y="4584"/>
                  <a:pt x="16945" y="4584"/>
                </a:cubicBezTo>
                <a:cubicBezTo>
                  <a:pt x="16865" y="4584"/>
                  <a:pt x="16784" y="4565"/>
                  <a:pt x="16713" y="4529"/>
                </a:cubicBezTo>
                <a:cubicBezTo>
                  <a:pt x="16546" y="4396"/>
                  <a:pt x="16379" y="4296"/>
                  <a:pt x="16179" y="4229"/>
                </a:cubicBezTo>
                <a:cubicBezTo>
                  <a:pt x="15979" y="4129"/>
                  <a:pt x="15879" y="3896"/>
                  <a:pt x="15912" y="3695"/>
                </a:cubicBezTo>
                <a:lnTo>
                  <a:pt x="16646" y="760"/>
                </a:lnTo>
                <a:cubicBezTo>
                  <a:pt x="16679" y="560"/>
                  <a:pt x="16646" y="360"/>
                  <a:pt x="16513" y="193"/>
                </a:cubicBezTo>
                <a:cubicBezTo>
                  <a:pt x="16389" y="69"/>
                  <a:pt x="16228" y="1"/>
                  <a:pt x="160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32"/>
          <p:cNvSpPr/>
          <p:nvPr/>
        </p:nvSpPr>
        <p:spPr>
          <a:xfrm rot="10800000" flipH="1">
            <a:off x="5704044" y="3907314"/>
            <a:ext cx="350473" cy="350596"/>
          </a:xfrm>
          <a:custGeom>
            <a:avLst/>
            <a:gdLst/>
            <a:ahLst/>
            <a:cxnLst/>
            <a:rect l="l" t="t" r="r" b="b"/>
            <a:pathLst>
              <a:path w="18047" h="18051" extrusionOk="0">
                <a:moveTo>
                  <a:pt x="9019" y="5167"/>
                </a:moveTo>
                <a:cubicBezTo>
                  <a:pt x="9795" y="5167"/>
                  <a:pt x="10570" y="5412"/>
                  <a:pt x="11208" y="5871"/>
                </a:cubicBezTo>
                <a:cubicBezTo>
                  <a:pt x="13977" y="7839"/>
                  <a:pt x="13076" y="12176"/>
                  <a:pt x="9740" y="12809"/>
                </a:cubicBezTo>
                <a:cubicBezTo>
                  <a:pt x="9474" y="12870"/>
                  <a:pt x="9206" y="12899"/>
                  <a:pt x="8941" y="12899"/>
                </a:cubicBezTo>
                <a:cubicBezTo>
                  <a:pt x="8173" y="12899"/>
                  <a:pt x="7424" y="12655"/>
                  <a:pt x="6805" y="12209"/>
                </a:cubicBezTo>
                <a:cubicBezTo>
                  <a:pt x="5571" y="11308"/>
                  <a:pt x="4970" y="9741"/>
                  <a:pt x="5270" y="8240"/>
                </a:cubicBezTo>
                <a:cubicBezTo>
                  <a:pt x="5504" y="7139"/>
                  <a:pt x="6204" y="6205"/>
                  <a:pt x="7205" y="5671"/>
                </a:cubicBezTo>
                <a:cubicBezTo>
                  <a:pt x="7372" y="5571"/>
                  <a:pt x="7505" y="5504"/>
                  <a:pt x="7672" y="5438"/>
                </a:cubicBezTo>
                <a:cubicBezTo>
                  <a:pt x="7872" y="5371"/>
                  <a:pt x="8072" y="5304"/>
                  <a:pt x="8306" y="5237"/>
                </a:cubicBezTo>
                <a:cubicBezTo>
                  <a:pt x="8541" y="5190"/>
                  <a:pt x="8780" y="5167"/>
                  <a:pt x="9019" y="5167"/>
                </a:cubicBezTo>
                <a:close/>
                <a:moveTo>
                  <a:pt x="9077" y="4635"/>
                </a:moveTo>
                <a:cubicBezTo>
                  <a:pt x="8775" y="4635"/>
                  <a:pt x="8472" y="4669"/>
                  <a:pt x="8173" y="4737"/>
                </a:cubicBezTo>
                <a:cubicBezTo>
                  <a:pt x="6471" y="5071"/>
                  <a:pt x="5104" y="6405"/>
                  <a:pt x="4737" y="8139"/>
                </a:cubicBezTo>
                <a:cubicBezTo>
                  <a:pt x="4370" y="9841"/>
                  <a:pt x="5070" y="11609"/>
                  <a:pt x="6505" y="12643"/>
                </a:cubicBezTo>
                <a:cubicBezTo>
                  <a:pt x="7224" y="13164"/>
                  <a:pt x="8091" y="13445"/>
                  <a:pt x="8969" y="13445"/>
                </a:cubicBezTo>
                <a:cubicBezTo>
                  <a:pt x="9271" y="13445"/>
                  <a:pt x="9575" y="13412"/>
                  <a:pt x="9874" y="13343"/>
                </a:cubicBezTo>
                <a:cubicBezTo>
                  <a:pt x="10107" y="13276"/>
                  <a:pt x="10341" y="13210"/>
                  <a:pt x="10574" y="13143"/>
                </a:cubicBezTo>
                <a:cubicBezTo>
                  <a:pt x="10741" y="13043"/>
                  <a:pt x="10941" y="12976"/>
                  <a:pt x="11108" y="12876"/>
                </a:cubicBezTo>
                <a:cubicBezTo>
                  <a:pt x="13977" y="11342"/>
                  <a:pt x="14210" y="7306"/>
                  <a:pt x="11542" y="5438"/>
                </a:cubicBezTo>
                <a:cubicBezTo>
                  <a:pt x="10822" y="4916"/>
                  <a:pt x="9955" y="4635"/>
                  <a:pt x="9077" y="4635"/>
                </a:cubicBezTo>
                <a:close/>
                <a:moveTo>
                  <a:pt x="9407" y="567"/>
                </a:moveTo>
                <a:cubicBezTo>
                  <a:pt x="10341" y="601"/>
                  <a:pt x="11241" y="768"/>
                  <a:pt x="12109" y="1134"/>
                </a:cubicBezTo>
                <a:lnTo>
                  <a:pt x="11842" y="2502"/>
                </a:lnTo>
                <a:cubicBezTo>
                  <a:pt x="11808" y="2602"/>
                  <a:pt x="11875" y="2736"/>
                  <a:pt x="11975" y="2802"/>
                </a:cubicBezTo>
                <a:cubicBezTo>
                  <a:pt x="12642" y="3103"/>
                  <a:pt x="13276" y="3536"/>
                  <a:pt x="13810" y="4037"/>
                </a:cubicBezTo>
                <a:cubicBezTo>
                  <a:pt x="13852" y="4100"/>
                  <a:pt x="13921" y="4123"/>
                  <a:pt x="13992" y="4123"/>
                </a:cubicBezTo>
                <a:cubicBezTo>
                  <a:pt x="14032" y="4123"/>
                  <a:pt x="14073" y="4115"/>
                  <a:pt x="14110" y="4103"/>
                </a:cubicBezTo>
                <a:lnTo>
                  <a:pt x="15278" y="3336"/>
                </a:lnTo>
                <a:cubicBezTo>
                  <a:pt x="15611" y="3670"/>
                  <a:pt x="15878" y="4037"/>
                  <a:pt x="16145" y="4437"/>
                </a:cubicBezTo>
                <a:cubicBezTo>
                  <a:pt x="16378" y="4804"/>
                  <a:pt x="16612" y="5204"/>
                  <a:pt x="16779" y="5638"/>
                </a:cubicBezTo>
                <a:lnTo>
                  <a:pt x="15611" y="6405"/>
                </a:lnTo>
                <a:cubicBezTo>
                  <a:pt x="15511" y="6472"/>
                  <a:pt x="15478" y="6605"/>
                  <a:pt x="15511" y="6705"/>
                </a:cubicBezTo>
                <a:cubicBezTo>
                  <a:pt x="15778" y="7406"/>
                  <a:pt x="15911" y="8139"/>
                  <a:pt x="15945" y="8907"/>
                </a:cubicBezTo>
                <a:cubicBezTo>
                  <a:pt x="15945" y="9007"/>
                  <a:pt x="16011" y="9107"/>
                  <a:pt x="16145" y="9140"/>
                </a:cubicBezTo>
                <a:lnTo>
                  <a:pt x="17513" y="9440"/>
                </a:lnTo>
                <a:cubicBezTo>
                  <a:pt x="17479" y="10341"/>
                  <a:pt x="17279" y="11275"/>
                  <a:pt x="16945" y="12109"/>
                </a:cubicBezTo>
                <a:lnTo>
                  <a:pt x="15578" y="11842"/>
                </a:lnTo>
                <a:lnTo>
                  <a:pt x="15411" y="11842"/>
                </a:lnTo>
                <a:cubicBezTo>
                  <a:pt x="15344" y="11875"/>
                  <a:pt x="15311" y="11909"/>
                  <a:pt x="15278" y="11976"/>
                </a:cubicBezTo>
                <a:cubicBezTo>
                  <a:pt x="14944" y="12643"/>
                  <a:pt x="14544" y="13276"/>
                  <a:pt x="14010" y="13810"/>
                </a:cubicBezTo>
                <a:cubicBezTo>
                  <a:pt x="13943" y="13877"/>
                  <a:pt x="13910" y="14044"/>
                  <a:pt x="14010" y="14144"/>
                </a:cubicBezTo>
                <a:lnTo>
                  <a:pt x="14744" y="15311"/>
                </a:lnTo>
                <a:cubicBezTo>
                  <a:pt x="14410" y="15611"/>
                  <a:pt x="14043" y="15912"/>
                  <a:pt x="13676" y="16145"/>
                </a:cubicBezTo>
                <a:cubicBezTo>
                  <a:pt x="13276" y="16412"/>
                  <a:pt x="12876" y="16612"/>
                  <a:pt x="12442" y="16812"/>
                </a:cubicBezTo>
                <a:lnTo>
                  <a:pt x="11675" y="15645"/>
                </a:lnTo>
                <a:cubicBezTo>
                  <a:pt x="11624" y="15543"/>
                  <a:pt x="11534" y="15499"/>
                  <a:pt x="11435" y="15499"/>
                </a:cubicBezTo>
                <a:cubicBezTo>
                  <a:pt x="11404" y="15499"/>
                  <a:pt x="11373" y="15504"/>
                  <a:pt x="11341" y="15511"/>
                </a:cubicBezTo>
                <a:cubicBezTo>
                  <a:pt x="10641" y="15778"/>
                  <a:pt x="9907" y="15912"/>
                  <a:pt x="9173" y="15945"/>
                </a:cubicBezTo>
                <a:cubicBezTo>
                  <a:pt x="9040" y="15945"/>
                  <a:pt x="8940" y="16012"/>
                  <a:pt x="8906" y="16145"/>
                </a:cubicBezTo>
                <a:lnTo>
                  <a:pt x="8640" y="17479"/>
                </a:lnTo>
                <a:cubicBezTo>
                  <a:pt x="7706" y="17479"/>
                  <a:pt x="6805" y="17279"/>
                  <a:pt x="5938" y="16946"/>
                </a:cubicBezTo>
                <a:lnTo>
                  <a:pt x="6238" y="15578"/>
                </a:lnTo>
                <a:cubicBezTo>
                  <a:pt x="6238" y="15445"/>
                  <a:pt x="6171" y="15311"/>
                  <a:pt x="6071" y="15278"/>
                </a:cubicBezTo>
                <a:cubicBezTo>
                  <a:pt x="5404" y="14944"/>
                  <a:pt x="4770" y="14544"/>
                  <a:pt x="4236" y="14010"/>
                </a:cubicBezTo>
                <a:cubicBezTo>
                  <a:pt x="4195" y="13969"/>
                  <a:pt x="4128" y="13941"/>
                  <a:pt x="4052" y="13941"/>
                </a:cubicBezTo>
                <a:cubicBezTo>
                  <a:pt x="4005" y="13941"/>
                  <a:pt x="3954" y="13952"/>
                  <a:pt x="3903" y="13977"/>
                </a:cubicBezTo>
                <a:lnTo>
                  <a:pt x="2735" y="14744"/>
                </a:lnTo>
                <a:cubicBezTo>
                  <a:pt x="2435" y="14411"/>
                  <a:pt x="2168" y="14044"/>
                  <a:pt x="1901" y="13643"/>
                </a:cubicBezTo>
                <a:cubicBezTo>
                  <a:pt x="1668" y="13276"/>
                  <a:pt x="1434" y="12876"/>
                  <a:pt x="1268" y="12443"/>
                </a:cubicBezTo>
                <a:lnTo>
                  <a:pt x="2435" y="11675"/>
                </a:lnTo>
                <a:cubicBezTo>
                  <a:pt x="2535" y="11609"/>
                  <a:pt x="2569" y="11475"/>
                  <a:pt x="2535" y="11375"/>
                </a:cubicBezTo>
                <a:cubicBezTo>
                  <a:pt x="2268" y="10675"/>
                  <a:pt x="2135" y="9941"/>
                  <a:pt x="2102" y="9207"/>
                </a:cubicBezTo>
                <a:cubicBezTo>
                  <a:pt x="2102" y="9073"/>
                  <a:pt x="2001" y="8973"/>
                  <a:pt x="1901" y="8940"/>
                </a:cubicBezTo>
                <a:lnTo>
                  <a:pt x="534" y="8673"/>
                </a:lnTo>
                <a:cubicBezTo>
                  <a:pt x="567" y="7739"/>
                  <a:pt x="767" y="6805"/>
                  <a:pt x="1101" y="5971"/>
                </a:cubicBezTo>
                <a:lnTo>
                  <a:pt x="2468" y="6238"/>
                </a:lnTo>
                <a:cubicBezTo>
                  <a:pt x="2491" y="6244"/>
                  <a:pt x="2514" y="6247"/>
                  <a:pt x="2537" y="6247"/>
                </a:cubicBezTo>
                <a:cubicBezTo>
                  <a:pt x="2645" y="6247"/>
                  <a:pt x="2741" y="6182"/>
                  <a:pt x="2769" y="6071"/>
                </a:cubicBezTo>
                <a:cubicBezTo>
                  <a:pt x="3102" y="5404"/>
                  <a:pt x="3503" y="4804"/>
                  <a:pt x="4036" y="4270"/>
                </a:cubicBezTo>
                <a:cubicBezTo>
                  <a:pt x="4103" y="4170"/>
                  <a:pt x="4136" y="4037"/>
                  <a:pt x="4070" y="3936"/>
                </a:cubicBezTo>
                <a:lnTo>
                  <a:pt x="3302" y="2769"/>
                </a:lnTo>
                <a:cubicBezTo>
                  <a:pt x="3636" y="2435"/>
                  <a:pt x="4003" y="2169"/>
                  <a:pt x="4403" y="1902"/>
                </a:cubicBezTo>
                <a:cubicBezTo>
                  <a:pt x="4770" y="1668"/>
                  <a:pt x="5170" y="1435"/>
                  <a:pt x="5604" y="1268"/>
                </a:cubicBezTo>
                <a:lnTo>
                  <a:pt x="6371" y="2435"/>
                </a:lnTo>
                <a:cubicBezTo>
                  <a:pt x="6421" y="2510"/>
                  <a:pt x="6509" y="2548"/>
                  <a:pt x="6606" y="2548"/>
                </a:cubicBezTo>
                <a:cubicBezTo>
                  <a:pt x="6638" y="2548"/>
                  <a:pt x="6671" y="2544"/>
                  <a:pt x="6705" y="2535"/>
                </a:cubicBezTo>
                <a:cubicBezTo>
                  <a:pt x="7372" y="2269"/>
                  <a:pt x="8139" y="2135"/>
                  <a:pt x="8873" y="2102"/>
                </a:cubicBezTo>
                <a:cubicBezTo>
                  <a:pt x="9006" y="2102"/>
                  <a:pt x="9107" y="2035"/>
                  <a:pt x="9107" y="1902"/>
                </a:cubicBezTo>
                <a:lnTo>
                  <a:pt x="9407" y="567"/>
                </a:lnTo>
                <a:close/>
                <a:moveTo>
                  <a:pt x="9407" y="0"/>
                </a:moveTo>
                <a:cubicBezTo>
                  <a:pt x="9173" y="0"/>
                  <a:pt x="8940" y="167"/>
                  <a:pt x="8873" y="434"/>
                </a:cubicBezTo>
                <a:lnTo>
                  <a:pt x="8640" y="1601"/>
                </a:lnTo>
                <a:cubicBezTo>
                  <a:pt x="7972" y="1635"/>
                  <a:pt x="7339" y="1768"/>
                  <a:pt x="6705" y="1968"/>
                </a:cubicBezTo>
                <a:lnTo>
                  <a:pt x="6071" y="968"/>
                </a:lnTo>
                <a:cubicBezTo>
                  <a:pt x="5978" y="804"/>
                  <a:pt x="5802" y="722"/>
                  <a:pt x="5626" y="722"/>
                </a:cubicBezTo>
                <a:cubicBezTo>
                  <a:pt x="5550" y="722"/>
                  <a:pt x="5474" y="738"/>
                  <a:pt x="5404" y="768"/>
                </a:cubicBezTo>
                <a:cubicBezTo>
                  <a:pt x="4970" y="968"/>
                  <a:pt x="4537" y="1201"/>
                  <a:pt x="4103" y="1468"/>
                </a:cubicBezTo>
                <a:cubicBezTo>
                  <a:pt x="3703" y="1735"/>
                  <a:pt x="3302" y="2035"/>
                  <a:pt x="2935" y="2369"/>
                </a:cubicBezTo>
                <a:cubicBezTo>
                  <a:pt x="2735" y="2535"/>
                  <a:pt x="2702" y="2836"/>
                  <a:pt x="2869" y="3036"/>
                </a:cubicBezTo>
                <a:lnTo>
                  <a:pt x="3503" y="4037"/>
                </a:lnTo>
                <a:cubicBezTo>
                  <a:pt x="3069" y="4537"/>
                  <a:pt x="2702" y="5071"/>
                  <a:pt x="2402" y="5671"/>
                </a:cubicBezTo>
                <a:lnTo>
                  <a:pt x="1234" y="5404"/>
                </a:lnTo>
                <a:cubicBezTo>
                  <a:pt x="1207" y="5401"/>
                  <a:pt x="1180" y="5399"/>
                  <a:pt x="1154" y="5399"/>
                </a:cubicBezTo>
                <a:cubicBezTo>
                  <a:pt x="921" y="5399"/>
                  <a:pt x="724" y="5528"/>
                  <a:pt x="634" y="5738"/>
                </a:cubicBezTo>
                <a:cubicBezTo>
                  <a:pt x="267" y="6672"/>
                  <a:pt x="67" y="7639"/>
                  <a:pt x="0" y="8640"/>
                </a:cubicBezTo>
                <a:cubicBezTo>
                  <a:pt x="0" y="8907"/>
                  <a:pt x="167" y="9107"/>
                  <a:pt x="434" y="9174"/>
                </a:cubicBezTo>
                <a:lnTo>
                  <a:pt x="1601" y="9440"/>
                </a:lnTo>
                <a:cubicBezTo>
                  <a:pt x="1635" y="10074"/>
                  <a:pt x="1768" y="10741"/>
                  <a:pt x="1968" y="11342"/>
                </a:cubicBezTo>
                <a:lnTo>
                  <a:pt x="934" y="12009"/>
                </a:lnTo>
                <a:cubicBezTo>
                  <a:pt x="734" y="12142"/>
                  <a:pt x="667" y="12409"/>
                  <a:pt x="767" y="12643"/>
                </a:cubicBezTo>
                <a:cubicBezTo>
                  <a:pt x="934" y="13110"/>
                  <a:pt x="1168" y="13543"/>
                  <a:pt x="1434" y="13944"/>
                </a:cubicBezTo>
                <a:cubicBezTo>
                  <a:pt x="1735" y="14377"/>
                  <a:pt x="2035" y="14744"/>
                  <a:pt x="2368" y="15144"/>
                </a:cubicBezTo>
                <a:cubicBezTo>
                  <a:pt x="2466" y="15242"/>
                  <a:pt x="2597" y="15294"/>
                  <a:pt x="2735" y="15294"/>
                </a:cubicBezTo>
                <a:cubicBezTo>
                  <a:pt x="2835" y="15294"/>
                  <a:pt x="2938" y="15267"/>
                  <a:pt x="3036" y="15211"/>
                </a:cubicBezTo>
                <a:lnTo>
                  <a:pt x="4036" y="14544"/>
                </a:lnTo>
                <a:cubicBezTo>
                  <a:pt x="4537" y="15011"/>
                  <a:pt x="5070" y="15378"/>
                  <a:pt x="5637" y="15678"/>
                </a:cubicBezTo>
                <a:lnTo>
                  <a:pt x="5404" y="16846"/>
                </a:lnTo>
                <a:cubicBezTo>
                  <a:pt x="5337" y="17079"/>
                  <a:pt x="5471" y="17346"/>
                  <a:pt x="5704" y="17446"/>
                </a:cubicBezTo>
                <a:cubicBezTo>
                  <a:pt x="6638" y="17813"/>
                  <a:pt x="7639" y="18013"/>
                  <a:pt x="8640" y="18047"/>
                </a:cubicBezTo>
                <a:cubicBezTo>
                  <a:pt x="8657" y="18049"/>
                  <a:pt x="8674" y="18050"/>
                  <a:pt x="8691" y="18050"/>
                </a:cubicBezTo>
                <a:cubicBezTo>
                  <a:pt x="8907" y="18050"/>
                  <a:pt x="9111" y="17863"/>
                  <a:pt x="9173" y="17646"/>
                </a:cubicBezTo>
                <a:lnTo>
                  <a:pt x="9407" y="16479"/>
                </a:lnTo>
                <a:cubicBezTo>
                  <a:pt x="10074" y="16412"/>
                  <a:pt x="10708" y="16312"/>
                  <a:pt x="11341" y="16112"/>
                </a:cubicBezTo>
                <a:lnTo>
                  <a:pt x="12009" y="17113"/>
                </a:lnTo>
                <a:cubicBezTo>
                  <a:pt x="12106" y="17259"/>
                  <a:pt x="12258" y="17352"/>
                  <a:pt x="12423" y="17352"/>
                </a:cubicBezTo>
                <a:cubicBezTo>
                  <a:pt x="12484" y="17352"/>
                  <a:pt x="12546" y="17340"/>
                  <a:pt x="12609" y="17313"/>
                </a:cubicBezTo>
                <a:cubicBezTo>
                  <a:pt x="12876" y="17213"/>
                  <a:pt x="13109" y="17079"/>
                  <a:pt x="13343" y="16946"/>
                </a:cubicBezTo>
                <a:cubicBezTo>
                  <a:pt x="13576" y="16812"/>
                  <a:pt x="13777" y="16746"/>
                  <a:pt x="13943" y="16612"/>
                </a:cubicBezTo>
                <a:cubicBezTo>
                  <a:pt x="14344" y="16345"/>
                  <a:pt x="14744" y="16045"/>
                  <a:pt x="15111" y="15712"/>
                </a:cubicBezTo>
                <a:cubicBezTo>
                  <a:pt x="15311" y="15511"/>
                  <a:pt x="15344" y="15245"/>
                  <a:pt x="15211" y="15044"/>
                </a:cubicBezTo>
                <a:lnTo>
                  <a:pt x="14544" y="14010"/>
                </a:lnTo>
                <a:cubicBezTo>
                  <a:pt x="14977" y="13543"/>
                  <a:pt x="15344" y="12976"/>
                  <a:pt x="15645" y="12409"/>
                </a:cubicBezTo>
                <a:lnTo>
                  <a:pt x="16845" y="12643"/>
                </a:lnTo>
                <a:cubicBezTo>
                  <a:pt x="16886" y="12654"/>
                  <a:pt x="16928" y="12660"/>
                  <a:pt x="16969" y="12660"/>
                </a:cubicBezTo>
                <a:cubicBezTo>
                  <a:pt x="17166" y="12660"/>
                  <a:pt x="17357" y="12535"/>
                  <a:pt x="17412" y="12342"/>
                </a:cubicBezTo>
                <a:cubicBezTo>
                  <a:pt x="17779" y="11408"/>
                  <a:pt x="18013" y="10408"/>
                  <a:pt x="18046" y="9407"/>
                </a:cubicBezTo>
                <a:cubicBezTo>
                  <a:pt x="18046" y="9174"/>
                  <a:pt x="17879" y="8940"/>
                  <a:pt x="17613" y="8873"/>
                </a:cubicBezTo>
                <a:lnTo>
                  <a:pt x="16445" y="8640"/>
                </a:lnTo>
                <a:cubicBezTo>
                  <a:pt x="16412" y="7973"/>
                  <a:pt x="16312" y="7339"/>
                  <a:pt x="16112" y="6705"/>
                </a:cubicBezTo>
                <a:lnTo>
                  <a:pt x="17112" y="6071"/>
                </a:lnTo>
                <a:cubicBezTo>
                  <a:pt x="17312" y="5938"/>
                  <a:pt x="17412" y="5671"/>
                  <a:pt x="17312" y="5438"/>
                </a:cubicBezTo>
                <a:cubicBezTo>
                  <a:pt x="17112" y="4971"/>
                  <a:pt x="16879" y="4537"/>
                  <a:pt x="16612" y="4103"/>
                </a:cubicBezTo>
                <a:cubicBezTo>
                  <a:pt x="16345" y="3703"/>
                  <a:pt x="16011" y="3303"/>
                  <a:pt x="15678" y="2936"/>
                </a:cubicBezTo>
                <a:cubicBezTo>
                  <a:pt x="15583" y="2822"/>
                  <a:pt x="15456" y="2762"/>
                  <a:pt x="15321" y="2762"/>
                </a:cubicBezTo>
                <a:cubicBezTo>
                  <a:pt x="15219" y="2762"/>
                  <a:pt x="15112" y="2797"/>
                  <a:pt x="15011" y="2869"/>
                </a:cubicBezTo>
                <a:lnTo>
                  <a:pt x="14010" y="3503"/>
                </a:lnTo>
                <a:cubicBezTo>
                  <a:pt x="13543" y="3069"/>
                  <a:pt x="12976" y="2702"/>
                  <a:pt x="12409" y="2402"/>
                </a:cubicBezTo>
                <a:lnTo>
                  <a:pt x="12642" y="1235"/>
                </a:lnTo>
                <a:cubicBezTo>
                  <a:pt x="12709" y="968"/>
                  <a:pt x="12576" y="734"/>
                  <a:pt x="12342" y="634"/>
                </a:cubicBezTo>
                <a:cubicBezTo>
                  <a:pt x="11408" y="267"/>
                  <a:pt x="10407" y="67"/>
                  <a:pt x="940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32"/>
          <p:cNvSpPr/>
          <p:nvPr/>
        </p:nvSpPr>
        <p:spPr>
          <a:xfrm rot="10800000" flipH="1">
            <a:off x="4252769" y="891464"/>
            <a:ext cx="350473" cy="350596"/>
          </a:xfrm>
          <a:custGeom>
            <a:avLst/>
            <a:gdLst/>
            <a:ahLst/>
            <a:cxnLst/>
            <a:rect l="l" t="t" r="r" b="b"/>
            <a:pathLst>
              <a:path w="18047" h="18051" extrusionOk="0">
                <a:moveTo>
                  <a:pt x="9019" y="5167"/>
                </a:moveTo>
                <a:cubicBezTo>
                  <a:pt x="9795" y="5167"/>
                  <a:pt x="10570" y="5412"/>
                  <a:pt x="11208" y="5871"/>
                </a:cubicBezTo>
                <a:cubicBezTo>
                  <a:pt x="13977" y="7839"/>
                  <a:pt x="13076" y="12176"/>
                  <a:pt x="9740" y="12809"/>
                </a:cubicBezTo>
                <a:cubicBezTo>
                  <a:pt x="9474" y="12870"/>
                  <a:pt x="9206" y="12899"/>
                  <a:pt x="8941" y="12899"/>
                </a:cubicBezTo>
                <a:cubicBezTo>
                  <a:pt x="8173" y="12899"/>
                  <a:pt x="7424" y="12655"/>
                  <a:pt x="6805" y="12209"/>
                </a:cubicBezTo>
                <a:cubicBezTo>
                  <a:pt x="5571" y="11308"/>
                  <a:pt x="4970" y="9741"/>
                  <a:pt x="5270" y="8240"/>
                </a:cubicBezTo>
                <a:cubicBezTo>
                  <a:pt x="5504" y="7139"/>
                  <a:pt x="6204" y="6205"/>
                  <a:pt x="7205" y="5671"/>
                </a:cubicBezTo>
                <a:cubicBezTo>
                  <a:pt x="7372" y="5571"/>
                  <a:pt x="7505" y="5504"/>
                  <a:pt x="7672" y="5438"/>
                </a:cubicBezTo>
                <a:cubicBezTo>
                  <a:pt x="7872" y="5371"/>
                  <a:pt x="8072" y="5304"/>
                  <a:pt x="8306" y="5237"/>
                </a:cubicBezTo>
                <a:cubicBezTo>
                  <a:pt x="8541" y="5190"/>
                  <a:pt x="8780" y="5167"/>
                  <a:pt x="9019" y="5167"/>
                </a:cubicBezTo>
                <a:close/>
                <a:moveTo>
                  <a:pt x="9077" y="4635"/>
                </a:moveTo>
                <a:cubicBezTo>
                  <a:pt x="8775" y="4635"/>
                  <a:pt x="8472" y="4669"/>
                  <a:pt x="8173" y="4737"/>
                </a:cubicBezTo>
                <a:cubicBezTo>
                  <a:pt x="6471" y="5071"/>
                  <a:pt x="5104" y="6405"/>
                  <a:pt x="4737" y="8139"/>
                </a:cubicBezTo>
                <a:cubicBezTo>
                  <a:pt x="4370" y="9841"/>
                  <a:pt x="5070" y="11609"/>
                  <a:pt x="6505" y="12643"/>
                </a:cubicBezTo>
                <a:cubicBezTo>
                  <a:pt x="7224" y="13164"/>
                  <a:pt x="8091" y="13445"/>
                  <a:pt x="8969" y="13445"/>
                </a:cubicBezTo>
                <a:cubicBezTo>
                  <a:pt x="9271" y="13445"/>
                  <a:pt x="9575" y="13412"/>
                  <a:pt x="9874" y="13343"/>
                </a:cubicBezTo>
                <a:cubicBezTo>
                  <a:pt x="10107" y="13276"/>
                  <a:pt x="10341" y="13210"/>
                  <a:pt x="10574" y="13143"/>
                </a:cubicBezTo>
                <a:cubicBezTo>
                  <a:pt x="10741" y="13043"/>
                  <a:pt x="10941" y="12976"/>
                  <a:pt x="11108" y="12876"/>
                </a:cubicBezTo>
                <a:cubicBezTo>
                  <a:pt x="13977" y="11342"/>
                  <a:pt x="14210" y="7306"/>
                  <a:pt x="11542" y="5438"/>
                </a:cubicBezTo>
                <a:cubicBezTo>
                  <a:pt x="10822" y="4916"/>
                  <a:pt x="9955" y="4635"/>
                  <a:pt x="9077" y="4635"/>
                </a:cubicBezTo>
                <a:close/>
                <a:moveTo>
                  <a:pt x="9407" y="567"/>
                </a:moveTo>
                <a:cubicBezTo>
                  <a:pt x="10341" y="601"/>
                  <a:pt x="11241" y="768"/>
                  <a:pt x="12109" y="1134"/>
                </a:cubicBezTo>
                <a:lnTo>
                  <a:pt x="11842" y="2502"/>
                </a:lnTo>
                <a:cubicBezTo>
                  <a:pt x="11808" y="2602"/>
                  <a:pt x="11875" y="2736"/>
                  <a:pt x="11975" y="2802"/>
                </a:cubicBezTo>
                <a:cubicBezTo>
                  <a:pt x="12642" y="3103"/>
                  <a:pt x="13276" y="3536"/>
                  <a:pt x="13810" y="4037"/>
                </a:cubicBezTo>
                <a:cubicBezTo>
                  <a:pt x="13852" y="4100"/>
                  <a:pt x="13921" y="4123"/>
                  <a:pt x="13992" y="4123"/>
                </a:cubicBezTo>
                <a:cubicBezTo>
                  <a:pt x="14032" y="4123"/>
                  <a:pt x="14073" y="4115"/>
                  <a:pt x="14110" y="4103"/>
                </a:cubicBezTo>
                <a:lnTo>
                  <a:pt x="15278" y="3336"/>
                </a:lnTo>
                <a:cubicBezTo>
                  <a:pt x="15611" y="3670"/>
                  <a:pt x="15878" y="4037"/>
                  <a:pt x="16145" y="4437"/>
                </a:cubicBezTo>
                <a:cubicBezTo>
                  <a:pt x="16378" y="4804"/>
                  <a:pt x="16612" y="5204"/>
                  <a:pt x="16779" y="5638"/>
                </a:cubicBezTo>
                <a:lnTo>
                  <a:pt x="15611" y="6405"/>
                </a:lnTo>
                <a:cubicBezTo>
                  <a:pt x="15511" y="6472"/>
                  <a:pt x="15478" y="6605"/>
                  <a:pt x="15511" y="6705"/>
                </a:cubicBezTo>
                <a:cubicBezTo>
                  <a:pt x="15778" y="7406"/>
                  <a:pt x="15911" y="8139"/>
                  <a:pt x="15945" y="8907"/>
                </a:cubicBezTo>
                <a:cubicBezTo>
                  <a:pt x="15945" y="9007"/>
                  <a:pt x="16011" y="9107"/>
                  <a:pt x="16145" y="9140"/>
                </a:cubicBezTo>
                <a:lnTo>
                  <a:pt x="17513" y="9440"/>
                </a:lnTo>
                <a:cubicBezTo>
                  <a:pt x="17479" y="10341"/>
                  <a:pt x="17279" y="11275"/>
                  <a:pt x="16945" y="12109"/>
                </a:cubicBezTo>
                <a:lnTo>
                  <a:pt x="15578" y="11842"/>
                </a:lnTo>
                <a:lnTo>
                  <a:pt x="15411" y="11842"/>
                </a:lnTo>
                <a:cubicBezTo>
                  <a:pt x="15344" y="11875"/>
                  <a:pt x="15311" y="11909"/>
                  <a:pt x="15278" y="11976"/>
                </a:cubicBezTo>
                <a:cubicBezTo>
                  <a:pt x="14944" y="12643"/>
                  <a:pt x="14544" y="13276"/>
                  <a:pt x="14010" y="13810"/>
                </a:cubicBezTo>
                <a:cubicBezTo>
                  <a:pt x="13943" y="13877"/>
                  <a:pt x="13910" y="14044"/>
                  <a:pt x="14010" y="14144"/>
                </a:cubicBezTo>
                <a:lnTo>
                  <a:pt x="14744" y="15311"/>
                </a:lnTo>
                <a:cubicBezTo>
                  <a:pt x="14410" y="15611"/>
                  <a:pt x="14043" y="15912"/>
                  <a:pt x="13676" y="16145"/>
                </a:cubicBezTo>
                <a:cubicBezTo>
                  <a:pt x="13276" y="16412"/>
                  <a:pt x="12876" y="16612"/>
                  <a:pt x="12442" y="16812"/>
                </a:cubicBezTo>
                <a:lnTo>
                  <a:pt x="11675" y="15645"/>
                </a:lnTo>
                <a:cubicBezTo>
                  <a:pt x="11624" y="15543"/>
                  <a:pt x="11534" y="15499"/>
                  <a:pt x="11435" y="15499"/>
                </a:cubicBezTo>
                <a:cubicBezTo>
                  <a:pt x="11404" y="15499"/>
                  <a:pt x="11373" y="15504"/>
                  <a:pt x="11341" y="15511"/>
                </a:cubicBezTo>
                <a:cubicBezTo>
                  <a:pt x="10641" y="15778"/>
                  <a:pt x="9907" y="15912"/>
                  <a:pt x="9173" y="15945"/>
                </a:cubicBezTo>
                <a:cubicBezTo>
                  <a:pt x="9040" y="15945"/>
                  <a:pt x="8940" y="16012"/>
                  <a:pt x="8906" y="16145"/>
                </a:cubicBezTo>
                <a:lnTo>
                  <a:pt x="8640" y="17479"/>
                </a:lnTo>
                <a:cubicBezTo>
                  <a:pt x="7706" y="17479"/>
                  <a:pt x="6805" y="17279"/>
                  <a:pt x="5938" y="16946"/>
                </a:cubicBezTo>
                <a:lnTo>
                  <a:pt x="6238" y="15578"/>
                </a:lnTo>
                <a:cubicBezTo>
                  <a:pt x="6238" y="15445"/>
                  <a:pt x="6171" y="15311"/>
                  <a:pt x="6071" y="15278"/>
                </a:cubicBezTo>
                <a:cubicBezTo>
                  <a:pt x="5404" y="14944"/>
                  <a:pt x="4770" y="14544"/>
                  <a:pt x="4236" y="14010"/>
                </a:cubicBezTo>
                <a:cubicBezTo>
                  <a:pt x="4195" y="13969"/>
                  <a:pt x="4128" y="13941"/>
                  <a:pt x="4052" y="13941"/>
                </a:cubicBezTo>
                <a:cubicBezTo>
                  <a:pt x="4005" y="13941"/>
                  <a:pt x="3954" y="13952"/>
                  <a:pt x="3903" y="13977"/>
                </a:cubicBezTo>
                <a:lnTo>
                  <a:pt x="2735" y="14744"/>
                </a:lnTo>
                <a:cubicBezTo>
                  <a:pt x="2435" y="14411"/>
                  <a:pt x="2168" y="14044"/>
                  <a:pt x="1901" y="13643"/>
                </a:cubicBezTo>
                <a:cubicBezTo>
                  <a:pt x="1668" y="13276"/>
                  <a:pt x="1434" y="12876"/>
                  <a:pt x="1268" y="12443"/>
                </a:cubicBezTo>
                <a:lnTo>
                  <a:pt x="2435" y="11675"/>
                </a:lnTo>
                <a:cubicBezTo>
                  <a:pt x="2535" y="11609"/>
                  <a:pt x="2569" y="11475"/>
                  <a:pt x="2535" y="11375"/>
                </a:cubicBezTo>
                <a:cubicBezTo>
                  <a:pt x="2268" y="10675"/>
                  <a:pt x="2135" y="9941"/>
                  <a:pt x="2102" y="9207"/>
                </a:cubicBezTo>
                <a:cubicBezTo>
                  <a:pt x="2102" y="9073"/>
                  <a:pt x="2001" y="8973"/>
                  <a:pt x="1901" y="8940"/>
                </a:cubicBezTo>
                <a:lnTo>
                  <a:pt x="534" y="8673"/>
                </a:lnTo>
                <a:cubicBezTo>
                  <a:pt x="567" y="7739"/>
                  <a:pt x="767" y="6805"/>
                  <a:pt x="1101" y="5971"/>
                </a:cubicBezTo>
                <a:lnTo>
                  <a:pt x="2468" y="6238"/>
                </a:lnTo>
                <a:cubicBezTo>
                  <a:pt x="2491" y="6244"/>
                  <a:pt x="2514" y="6247"/>
                  <a:pt x="2537" y="6247"/>
                </a:cubicBezTo>
                <a:cubicBezTo>
                  <a:pt x="2645" y="6247"/>
                  <a:pt x="2741" y="6182"/>
                  <a:pt x="2769" y="6071"/>
                </a:cubicBezTo>
                <a:cubicBezTo>
                  <a:pt x="3102" y="5404"/>
                  <a:pt x="3503" y="4804"/>
                  <a:pt x="4036" y="4270"/>
                </a:cubicBezTo>
                <a:cubicBezTo>
                  <a:pt x="4103" y="4170"/>
                  <a:pt x="4136" y="4037"/>
                  <a:pt x="4070" y="3936"/>
                </a:cubicBezTo>
                <a:lnTo>
                  <a:pt x="3302" y="2769"/>
                </a:lnTo>
                <a:cubicBezTo>
                  <a:pt x="3636" y="2435"/>
                  <a:pt x="4003" y="2169"/>
                  <a:pt x="4403" y="1902"/>
                </a:cubicBezTo>
                <a:cubicBezTo>
                  <a:pt x="4770" y="1668"/>
                  <a:pt x="5170" y="1435"/>
                  <a:pt x="5604" y="1268"/>
                </a:cubicBezTo>
                <a:lnTo>
                  <a:pt x="6371" y="2435"/>
                </a:lnTo>
                <a:cubicBezTo>
                  <a:pt x="6421" y="2510"/>
                  <a:pt x="6509" y="2548"/>
                  <a:pt x="6606" y="2548"/>
                </a:cubicBezTo>
                <a:cubicBezTo>
                  <a:pt x="6638" y="2548"/>
                  <a:pt x="6671" y="2544"/>
                  <a:pt x="6705" y="2535"/>
                </a:cubicBezTo>
                <a:cubicBezTo>
                  <a:pt x="7372" y="2269"/>
                  <a:pt x="8139" y="2135"/>
                  <a:pt x="8873" y="2102"/>
                </a:cubicBezTo>
                <a:cubicBezTo>
                  <a:pt x="9006" y="2102"/>
                  <a:pt x="9107" y="2035"/>
                  <a:pt x="9107" y="1902"/>
                </a:cubicBezTo>
                <a:lnTo>
                  <a:pt x="9407" y="567"/>
                </a:lnTo>
                <a:close/>
                <a:moveTo>
                  <a:pt x="9407" y="0"/>
                </a:moveTo>
                <a:cubicBezTo>
                  <a:pt x="9173" y="0"/>
                  <a:pt x="8940" y="167"/>
                  <a:pt x="8873" y="434"/>
                </a:cubicBezTo>
                <a:lnTo>
                  <a:pt x="8640" y="1601"/>
                </a:lnTo>
                <a:cubicBezTo>
                  <a:pt x="7972" y="1635"/>
                  <a:pt x="7339" y="1768"/>
                  <a:pt x="6705" y="1968"/>
                </a:cubicBezTo>
                <a:lnTo>
                  <a:pt x="6071" y="968"/>
                </a:lnTo>
                <a:cubicBezTo>
                  <a:pt x="5978" y="804"/>
                  <a:pt x="5802" y="722"/>
                  <a:pt x="5626" y="722"/>
                </a:cubicBezTo>
                <a:cubicBezTo>
                  <a:pt x="5550" y="722"/>
                  <a:pt x="5474" y="738"/>
                  <a:pt x="5404" y="768"/>
                </a:cubicBezTo>
                <a:cubicBezTo>
                  <a:pt x="4970" y="968"/>
                  <a:pt x="4537" y="1201"/>
                  <a:pt x="4103" y="1468"/>
                </a:cubicBezTo>
                <a:cubicBezTo>
                  <a:pt x="3703" y="1735"/>
                  <a:pt x="3302" y="2035"/>
                  <a:pt x="2935" y="2369"/>
                </a:cubicBezTo>
                <a:cubicBezTo>
                  <a:pt x="2735" y="2535"/>
                  <a:pt x="2702" y="2836"/>
                  <a:pt x="2869" y="3036"/>
                </a:cubicBezTo>
                <a:lnTo>
                  <a:pt x="3503" y="4037"/>
                </a:lnTo>
                <a:cubicBezTo>
                  <a:pt x="3069" y="4537"/>
                  <a:pt x="2702" y="5071"/>
                  <a:pt x="2402" y="5671"/>
                </a:cubicBezTo>
                <a:lnTo>
                  <a:pt x="1234" y="5404"/>
                </a:lnTo>
                <a:cubicBezTo>
                  <a:pt x="1207" y="5401"/>
                  <a:pt x="1180" y="5399"/>
                  <a:pt x="1154" y="5399"/>
                </a:cubicBezTo>
                <a:cubicBezTo>
                  <a:pt x="921" y="5399"/>
                  <a:pt x="724" y="5528"/>
                  <a:pt x="634" y="5738"/>
                </a:cubicBezTo>
                <a:cubicBezTo>
                  <a:pt x="267" y="6672"/>
                  <a:pt x="67" y="7639"/>
                  <a:pt x="0" y="8640"/>
                </a:cubicBezTo>
                <a:cubicBezTo>
                  <a:pt x="0" y="8907"/>
                  <a:pt x="167" y="9107"/>
                  <a:pt x="434" y="9174"/>
                </a:cubicBezTo>
                <a:lnTo>
                  <a:pt x="1601" y="9440"/>
                </a:lnTo>
                <a:cubicBezTo>
                  <a:pt x="1635" y="10074"/>
                  <a:pt x="1768" y="10741"/>
                  <a:pt x="1968" y="11342"/>
                </a:cubicBezTo>
                <a:lnTo>
                  <a:pt x="934" y="12009"/>
                </a:lnTo>
                <a:cubicBezTo>
                  <a:pt x="734" y="12142"/>
                  <a:pt x="667" y="12409"/>
                  <a:pt x="767" y="12643"/>
                </a:cubicBezTo>
                <a:cubicBezTo>
                  <a:pt x="934" y="13110"/>
                  <a:pt x="1168" y="13543"/>
                  <a:pt x="1434" y="13944"/>
                </a:cubicBezTo>
                <a:cubicBezTo>
                  <a:pt x="1735" y="14377"/>
                  <a:pt x="2035" y="14744"/>
                  <a:pt x="2368" y="15144"/>
                </a:cubicBezTo>
                <a:cubicBezTo>
                  <a:pt x="2466" y="15242"/>
                  <a:pt x="2597" y="15294"/>
                  <a:pt x="2735" y="15294"/>
                </a:cubicBezTo>
                <a:cubicBezTo>
                  <a:pt x="2835" y="15294"/>
                  <a:pt x="2938" y="15267"/>
                  <a:pt x="3036" y="15211"/>
                </a:cubicBezTo>
                <a:lnTo>
                  <a:pt x="4036" y="14544"/>
                </a:lnTo>
                <a:cubicBezTo>
                  <a:pt x="4537" y="15011"/>
                  <a:pt x="5070" y="15378"/>
                  <a:pt x="5637" y="15678"/>
                </a:cubicBezTo>
                <a:lnTo>
                  <a:pt x="5404" y="16846"/>
                </a:lnTo>
                <a:cubicBezTo>
                  <a:pt x="5337" y="17079"/>
                  <a:pt x="5471" y="17346"/>
                  <a:pt x="5704" y="17446"/>
                </a:cubicBezTo>
                <a:cubicBezTo>
                  <a:pt x="6638" y="17813"/>
                  <a:pt x="7639" y="18013"/>
                  <a:pt x="8640" y="18047"/>
                </a:cubicBezTo>
                <a:cubicBezTo>
                  <a:pt x="8657" y="18049"/>
                  <a:pt x="8674" y="18050"/>
                  <a:pt x="8691" y="18050"/>
                </a:cubicBezTo>
                <a:cubicBezTo>
                  <a:pt x="8907" y="18050"/>
                  <a:pt x="9111" y="17863"/>
                  <a:pt x="9173" y="17646"/>
                </a:cubicBezTo>
                <a:lnTo>
                  <a:pt x="9407" y="16479"/>
                </a:lnTo>
                <a:cubicBezTo>
                  <a:pt x="10074" y="16412"/>
                  <a:pt x="10708" y="16312"/>
                  <a:pt x="11341" y="16112"/>
                </a:cubicBezTo>
                <a:lnTo>
                  <a:pt x="12009" y="17113"/>
                </a:lnTo>
                <a:cubicBezTo>
                  <a:pt x="12106" y="17259"/>
                  <a:pt x="12258" y="17352"/>
                  <a:pt x="12423" y="17352"/>
                </a:cubicBezTo>
                <a:cubicBezTo>
                  <a:pt x="12484" y="17352"/>
                  <a:pt x="12546" y="17340"/>
                  <a:pt x="12609" y="17313"/>
                </a:cubicBezTo>
                <a:cubicBezTo>
                  <a:pt x="12876" y="17213"/>
                  <a:pt x="13109" y="17079"/>
                  <a:pt x="13343" y="16946"/>
                </a:cubicBezTo>
                <a:cubicBezTo>
                  <a:pt x="13576" y="16812"/>
                  <a:pt x="13777" y="16746"/>
                  <a:pt x="13943" y="16612"/>
                </a:cubicBezTo>
                <a:cubicBezTo>
                  <a:pt x="14344" y="16345"/>
                  <a:pt x="14744" y="16045"/>
                  <a:pt x="15111" y="15712"/>
                </a:cubicBezTo>
                <a:cubicBezTo>
                  <a:pt x="15311" y="15511"/>
                  <a:pt x="15344" y="15245"/>
                  <a:pt x="15211" y="15044"/>
                </a:cubicBezTo>
                <a:lnTo>
                  <a:pt x="14544" y="14010"/>
                </a:lnTo>
                <a:cubicBezTo>
                  <a:pt x="14977" y="13543"/>
                  <a:pt x="15344" y="12976"/>
                  <a:pt x="15645" y="12409"/>
                </a:cubicBezTo>
                <a:lnTo>
                  <a:pt x="16845" y="12643"/>
                </a:lnTo>
                <a:cubicBezTo>
                  <a:pt x="16886" y="12654"/>
                  <a:pt x="16928" y="12660"/>
                  <a:pt x="16969" y="12660"/>
                </a:cubicBezTo>
                <a:cubicBezTo>
                  <a:pt x="17166" y="12660"/>
                  <a:pt x="17357" y="12535"/>
                  <a:pt x="17412" y="12342"/>
                </a:cubicBezTo>
                <a:cubicBezTo>
                  <a:pt x="17779" y="11408"/>
                  <a:pt x="18013" y="10408"/>
                  <a:pt x="18046" y="9407"/>
                </a:cubicBezTo>
                <a:cubicBezTo>
                  <a:pt x="18046" y="9174"/>
                  <a:pt x="17879" y="8940"/>
                  <a:pt x="17613" y="8873"/>
                </a:cubicBezTo>
                <a:lnTo>
                  <a:pt x="16445" y="8640"/>
                </a:lnTo>
                <a:cubicBezTo>
                  <a:pt x="16412" y="7973"/>
                  <a:pt x="16312" y="7339"/>
                  <a:pt x="16112" y="6705"/>
                </a:cubicBezTo>
                <a:lnTo>
                  <a:pt x="17112" y="6071"/>
                </a:lnTo>
                <a:cubicBezTo>
                  <a:pt x="17312" y="5938"/>
                  <a:pt x="17412" y="5671"/>
                  <a:pt x="17312" y="5438"/>
                </a:cubicBezTo>
                <a:cubicBezTo>
                  <a:pt x="17112" y="4971"/>
                  <a:pt x="16879" y="4537"/>
                  <a:pt x="16612" y="4103"/>
                </a:cubicBezTo>
                <a:cubicBezTo>
                  <a:pt x="16345" y="3703"/>
                  <a:pt x="16011" y="3303"/>
                  <a:pt x="15678" y="2936"/>
                </a:cubicBezTo>
                <a:cubicBezTo>
                  <a:pt x="15583" y="2822"/>
                  <a:pt x="15456" y="2762"/>
                  <a:pt x="15321" y="2762"/>
                </a:cubicBezTo>
                <a:cubicBezTo>
                  <a:pt x="15219" y="2762"/>
                  <a:pt x="15112" y="2797"/>
                  <a:pt x="15011" y="2869"/>
                </a:cubicBezTo>
                <a:lnTo>
                  <a:pt x="14010" y="3503"/>
                </a:lnTo>
                <a:cubicBezTo>
                  <a:pt x="13543" y="3069"/>
                  <a:pt x="12976" y="2702"/>
                  <a:pt x="12409" y="2402"/>
                </a:cubicBezTo>
                <a:lnTo>
                  <a:pt x="12642" y="1235"/>
                </a:lnTo>
                <a:cubicBezTo>
                  <a:pt x="12709" y="968"/>
                  <a:pt x="12576" y="734"/>
                  <a:pt x="12342" y="634"/>
                </a:cubicBezTo>
                <a:cubicBezTo>
                  <a:pt x="11408" y="267"/>
                  <a:pt x="10407" y="67"/>
                  <a:pt x="940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solidFill>
          <a:schemeClr val="accent4"/>
        </a:solidFill>
        <a:effectLst/>
      </p:bgPr>
    </p:bg>
    <p:spTree>
      <p:nvGrpSpPr>
        <p:cNvPr id="1" name="Shape 236"/>
        <p:cNvGrpSpPr/>
        <p:nvPr/>
      </p:nvGrpSpPr>
      <p:grpSpPr>
        <a:xfrm>
          <a:off x="0" y="0"/>
          <a:ext cx="0" cy="0"/>
          <a:chOff x="0" y="0"/>
          <a:chExt cx="0" cy="0"/>
        </a:xfrm>
      </p:grpSpPr>
      <p:sp>
        <p:nvSpPr>
          <p:cNvPr id="237" name="Google Shape;237;p33"/>
          <p:cNvSpPr/>
          <p:nvPr/>
        </p:nvSpPr>
        <p:spPr>
          <a:xfrm>
            <a:off x="7762594" y="1784609"/>
            <a:ext cx="350473" cy="350596"/>
          </a:xfrm>
          <a:custGeom>
            <a:avLst/>
            <a:gdLst/>
            <a:ahLst/>
            <a:cxnLst/>
            <a:rect l="l" t="t" r="r" b="b"/>
            <a:pathLst>
              <a:path w="18047" h="18051" extrusionOk="0">
                <a:moveTo>
                  <a:pt x="9019" y="5167"/>
                </a:moveTo>
                <a:cubicBezTo>
                  <a:pt x="9795" y="5167"/>
                  <a:pt x="10570" y="5412"/>
                  <a:pt x="11208" y="5871"/>
                </a:cubicBezTo>
                <a:cubicBezTo>
                  <a:pt x="13977" y="7839"/>
                  <a:pt x="13076" y="12176"/>
                  <a:pt x="9740" y="12809"/>
                </a:cubicBezTo>
                <a:cubicBezTo>
                  <a:pt x="9474" y="12870"/>
                  <a:pt x="9206" y="12899"/>
                  <a:pt x="8941" y="12899"/>
                </a:cubicBezTo>
                <a:cubicBezTo>
                  <a:pt x="8173" y="12899"/>
                  <a:pt x="7424" y="12655"/>
                  <a:pt x="6805" y="12209"/>
                </a:cubicBezTo>
                <a:cubicBezTo>
                  <a:pt x="5571" y="11308"/>
                  <a:pt x="4970" y="9741"/>
                  <a:pt x="5270" y="8240"/>
                </a:cubicBezTo>
                <a:cubicBezTo>
                  <a:pt x="5504" y="7139"/>
                  <a:pt x="6204" y="6205"/>
                  <a:pt x="7205" y="5671"/>
                </a:cubicBezTo>
                <a:cubicBezTo>
                  <a:pt x="7372" y="5571"/>
                  <a:pt x="7505" y="5504"/>
                  <a:pt x="7672" y="5438"/>
                </a:cubicBezTo>
                <a:cubicBezTo>
                  <a:pt x="7872" y="5371"/>
                  <a:pt x="8072" y="5304"/>
                  <a:pt x="8306" y="5237"/>
                </a:cubicBezTo>
                <a:cubicBezTo>
                  <a:pt x="8541" y="5190"/>
                  <a:pt x="8780" y="5167"/>
                  <a:pt x="9019" y="5167"/>
                </a:cubicBezTo>
                <a:close/>
                <a:moveTo>
                  <a:pt x="9077" y="4635"/>
                </a:moveTo>
                <a:cubicBezTo>
                  <a:pt x="8775" y="4635"/>
                  <a:pt x="8472" y="4669"/>
                  <a:pt x="8173" y="4737"/>
                </a:cubicBezTo>
                <a:cubicBezTo>
                  <a:pt x="6471" y="5071"/>
                  <a:pt x="5104" y="6405"/>
                  <a:pt x="4737" y="8139"/>
                </a:cubicBezTo>
                <a:cubicBezTo>
                  <a:pt x="4370" y="9841"/>
                  <a:pt x="5070" y="11609"/>
                  <a:pt x="6505" y="12643"/>
                </a:cubicBezTo>
                <a:cubicBezTo>
                  <a:pt x="7224" y="13164"/>
                  <a:pt x="8091" y="13445"/>
                  <a:pt x="8969" y="13445"/>
                </a:cubicBezTo>
                <a:cubicBezTo>
                  <a:pt x="9271" y="13445"/>
                  <a:pt x="9575" y="13412"/>
                  <a:pt x="9874" y="13343"/>
                </a:cubicBezTo>
                <a:cubicBezTo>
                  <a:pt x="10107" y="13276"/>
                  <a:pt x="10341" y="13210"/>
                  <a:pt x="10574" y="13143"/>
                </a:cubicBezTo>
                <a:cubicBezTo>
                  <a:pt x="10741" y="13043"/>
                  <a:pt x="10941" y="12976"/>
                  <a:pt x="11108" y="12876"/>
                </a:cubicBezTo>
                <a:cubicBezTo>
                  <a:pt x="13977" y="11342"/>
                  <a:pt x="14210" y="7306"/>
                  <a:pt x="11542" y="5438"/>
                </a:cubicBezTo>
                <a:cubicBezTo>
                  <a:pt x="10822" y="4916"/>
                  <a:pt x="9955" y="4635"/>
                  <a:pt x="9077" y="4635"/>
                </a:cubicBezTo>
                <a:close/>
                <a:moveTo>
                  <a:pt x="9407" y="567"/>
                </a:moveTo>
                <a:cubicBezTo>
                  <a:pt x="10341" y="601"/>
                  <a:pt x="11241" y="768"/>
                  <a:pt x="12109" y="1134"/>
                </a:cubicBezTo>
                <a:lnTo>
                  <a:pt x="11842" y="2502"/>
                </a:lnTo>
                <a:cubicBezTo>
                  <a:pt x="11808" y="2602"/>
                  <a:pt x="11875" y="2736"/>
                  <a:pt x="11975" y="2802"/>
                </a:cubicBezTo>
                <a:cubicBezTo>
                  <a:pt x="12642" y="3103"/>
                  <a:pt x="13276" y="3536"/>
                  <a:pt x="13810" y="4037"/>
                </a:cubicBezTo>
                <a:cubicBezTo>
                  <a:pt x="13852" y="4100"/>
                  <a:pt x="13921" y="4123"/>
                  <a:pt x="13992" y="4123"/>
                </a:cubicBezTo>
                <a:cubicBezTo>
                  <a:pt x="14032" y="4123"/>
                  <a:pt x="14073" y="4115"/>
                  <a:pt x="14110" y="4103"/>
                </a:cubicBezTo>
                <a:lnTo>
                  <a:pt x="15278" y="3336"/>
                </a:lnTo>
                <a:cubicBezTo>
                  <a:pt x="15611" y="3670"/>
                  <a:pt x="15878" y="4037"/>
                  <a:pt x="16145" y="4437"/>
                </a:cubicBezTo>
                <a:cubicBezTo>
                  <a:pt x="16378" y="4804"/>
                  <a:pt x="16612" y="5204"/>
                  <a:pt x="16779" y="5638"/>
                </a:cubicBezTo>
                <a:lnTo>
                  <a:pt x="15611" y="6405"/>
                </a:lnTo>
                <a:cubicBezTo>
                  <a:pt x="15511" y="6472"/>
                  <a:pt x="15478" y="6605"/>
                  <a:pt x="15511" y="6705"/>
                </a:cubicBezTo>
                <a:cubicBezTo>
                  <a:pt x="15778" y="7406"/>
                  <a:pt x="15911" y="8139"/>
                  <a:pt x="15945" y="8907"/>
                </a:cubicBezTo>
                <a:cubicBezTo>
                  <a:pt x="15945" y="9007"/>
                  <a:pt x="16011" y="9107"/>
                  <a:pt x="16145" y="9140"/>
                </a:cubicBezTo>
                <a:lnTo>
                  <a:pt x="17513" y="9440"/>
                </a:lnTo>
                <a:cubicBezTo>
                  <a:pt x="17479" y="10341"/>
                  <a:pt x="17279" y="11275"/>
                  <a:pt x="16945" y="12109"/>
                </a:cubicBezTo>
                <a:lnTo>
                  <a:pt x="15578" y="11842"/>
                </a:lnTo>
                <a:lnTo>
                  <a:pt x="15411" y="11842"/>
                </a:lnTo>
                <a:cubicBezTo>
                  <a:pt x="15344" y="11875"/>
                  <a:pt x="15311" y="11909"/>
                  <a:pt x="15278" y="11976"/>
                </a:cubicBezTo>
                <a:cubicBezTo>
                  <a:pt x="14944" y="12643"/>
                  <a:pt x="14544" y="13276"/>
                  <a:pt x="14010" y="13810"/>
                </a:cubicBezTo>
                <a:cubicBezTo>
                  <a:pt x="13943" y="13877"/>
                  <a:pt x="13910" y="14044"/>
                  <a:pt x="14010" y="14144"/>
                </a:cubicBezTo>
                <a:lnTo>
                  <a:pt x="14744" y="15311"/>
                </a:lnTo>
                <a:cubicBezTo>
                  <a:pt x="14410" y="15611"/>
                  <a:pt x="14043" y="15912"/>
                  <a:pt x="13676" y="16145"/>
                </a:cubicBezTo>
                <a:cubicBezTo>
                  <a:pt x="13276" y="16412"/>
                  <a:pt x="12876" y="16612"/>
                  <a:pt x="12442" y="16812"/>
                </a:cubicBezTo>
                <a:lnTo>
                  <a:pt x="11675" y="15645"/>
                </a:lnTo>
                <a:cubicBezTo>
                  <a:pt x="11624" y="15543"/>
                  <a:pt x="11534" y="15499"/>
                  <a:pt x="11435" y="15499"/>
                </a:cubicBezTo>
                <a:cubicBezTo>
                  <a:pt x="11404" y="15499"/>
                  <a:pt x="11373" y="15504"/>
                  <a:pt x="11341" y="15511"/>
                </a:cubicBezTo>
                <a:cubicBezTo>
                  <a:pt x="10641" y="15778"/>
                  <a:pt x="9907" y="15912"/>
                  <a:pt x="9173" y="15945"/>
                </a:cubicBezTo>
                <a:cubicBezTo>
                  <a:pt x="9040" y="15945"/>
                  <a:pt x="8940" y="16012"/>
                  <a:pt x="8906" y="16145"/>
                </a:cubicBezTo>
                <a:lnTo>
                  <a:pt x="8640" y="17479"/>
                </a:lnTo>
                <a:cubicBezTo>
                  <a:pt x="7706" y="17479"/>
                  <a:pt x="6805" y="17279"/>
                  <a:pt x="5938" y="16946"/>
                </a:cubicBezTo>
                <a:lnTo>
                  <a:pt x="6238" y="15578"/>
                </a:lnTo>
                <a:cubicBezTo>
                  <a:pt x="6238" y="15445"/>
                  <a:pt x="6171" y="15311"/>
                  <a:pt x="6071" y="15278"/>
                </a:cubicBezTo>
                <a:cubicBezTo>
                  <a:pt x="5404" y="14944"/>
                  <a:pt x="4770" y="14544"/>
                  <a:pt x="4236" y="14010"/>
                </a:cubicBezTo>
                <a:cubicBezTo>
                  <a:pt x="4195" y="13969"/>
                  <a:pt x="4128" y="13941"/>
                  <a:pt x="4052" y="13941"/>
                </a:cubicBezTo>
                <a:cubicBezTo>
                  <a:pt x="4005" y="13941"/>
                  <a:pt x="3954" y="13952"/>
                  <a:pt x="3903" y="13977"/>
                </a:cubicBezTo>
                <a:lnTo>
                  <a:pt x="2735" y="14744"/>
                </a:lnTo>
                <a:cubicBezTo>
                  <a:pt x="2435" y="14411"/>
                  <a:pt x="2168" y="14044"/>
                  <a:pt x="1901" y="13643"/>
                </a:cubicBezTo>
                <a:cubicBezTo>
                  <a:pt x="1668" y="13276"/>
                  <a:pt x="1434" y="12876"/>
                  <a:pt x="1268" y="12443"/>
                </a:cubicBezTo>
                <a:lnTo>
                  <a:pt x="2435" y="11675"/>
                </a:lnTo>
                <a:cubicBezTo>
                  <a:pt x="2535" y="11609"/>
                  <a:pt x="2569" y="11475"/>
                  <a:pt x="2535" y="11375"/>
                </a:cubicBezTo>
                <a:cubicBezTo>
                  <a:pt x="2268" y="10675"/>
                  <a:pt x="2135" y="9941"/>
                  <a:pt x="2102" y="9207"/>
                </a:cubicBezTo>
                <a:cubicBezTo>
                  <a:pt x="2102" y="9073"/>
                  <a:pt x="2001" y="8973"/>
                  <a:pt x="1901" y="8940"/>
                </a:cubicBezTo>
                <a:lnTo>
                  <a:pt x="534" y="8673"/>
                </a:lnTo>
                <a:cubicBezTo>
                  <a:pt x="567" y="7739"/>
                  <a:pt x="767" y="6805"/>
                  <a:pt x="1101" y="5971"/>
                </a:cubicBezTo>
                <a:lnTo>
                  <a:pt x="2468" y="6238"/>
                </a:lnTo>
                <a:cubicBezTo>
                  <a:pt x="2491" y="6244"/>
                  <a:pt x="2514" y="6247"/>
                  <a:pt x="2537" y="6247"/>
                </a:cubicBezTo>
                <a:cubicBezTo>
                  <a:pt x="2645" y="6247"/>
                  <a:pt x="2741" y="6182"/>
                  <a:pt x="2769" y="6071"/>
                </a:cubicBezTo>
                <a:cubicBezTo>
                  <a:pt x="3102" y="5404"/>
                  <a:pt x="3503" y="4804"/>
                  <a:pt x="4036" y="4270"/>
                </a:cubicBezTo>
                <a:cubicBezTo>
                  <a:pt x="4103" y="4170"/>
                  <a:pt x="4136" y="4037"/>
                  <a:pt x="4070" y="3936"/>
                </a:cubicBezTo>
                <a:lnTo>
                  <a:pt x="3302" y="2769"/>
                </a:lnTo>
                <a:cubicBezTo>
                  <a:pt x="3636" y="2435"/>
                  <a:pt x="4003" y="2169"/>
                  <a:pt x="4403" y="1902"/>
                </a:cubicBezTo>
                <a:cubicBezTo>
                  <a:pt x="4770" y="1668"/>
                  <a:pt x="5170" y="1435"/>
                  <a:pt x="5604" y="1268"/>
                </a:cubicBezTo>
                <a:lnTo>
                  <a:pt x="6371" y="2435"/>
                </a:lnTo>
                <a:cubicBezTo>
                  <a:pt x="6421" y="2510"/>
                  <a:pt x="6509" y="2548"/>
                  <a:pt x="6606" y="2548"/>
                </a:cubicBezTo>
                <a:cubicBezTo>
                  <a:pt x="6638" y="2548"/>
                  <a:pt x="6671" y="2544"/>
                  <a:pt x="6705" y="2535"/>
                </a:cubicBezTo>
                <a:cubicBezTo>
                  <a:pt x="7372" y="2269"/>
                  <a:pt x="8139" y="2135"/>
                  <a:pt x="8873" y="2102"/>
                </a:cubicBezTo>
                <a:cubicBezTo>
                  <a:pt x="9006" y="2102"/>
                  <a:pt x="9107" y="2035"/>
                  <a:pt x="9107" y="1902"/>
                </a:cubicBezTo>
                <a:lnTo>
                  <a:pt x="9407" y="567"/>
                </a:lnTo>
                <a:close/>
                <a:moveTo>
                  <a:pt x="9407" y="0"/>
                </a:moveTo>
                <a:cubicBezTo>
                  <a:pt x="9173" y="0"/>
                  <a:pt x="8940" y="167"/>
                  <a:pt x="8873" y="434"/>
                </a:cubicBezTo>
                <a:lnTo>
                  <a:pt x="8640" y="1601"/>
                </a:lnTo>
                <a:cubicBezTo>
                  <a:pt x="7972" y="1635"/>
                  <a:pt x="7339" y="1768"/>
                  <a:pt x="6705" y="1968"/>
                </a:cubicBezTo>
                <a:lnTo>
                  <a:pt x="6071" y="968"/>
                </a:lnTo>
                <a:cubicBezTo>
                  <a:pt x="5978" y="804"/>
                  <a:pt x="5802" y="722"/>
                  <a:pt x="5626" y="722"/>
                </a:cubicBezTo>
                <a:cubicBezTo>
                  <a:pt x="5550" y="722"/>
                  <a:pt x="5474" y="738"/>
                  <a:pt x="5404" y="768"/>
                </a:cubicBezTo>
                <a:cubicBezTo>
                  <a:pt x="4970" y="968"/>
                  <a:pt x="4537" y="1201"/>
                  <a:pt x="4103" y="1468"/>
                </a:cubicBezTo>
                <a:cubicBezTo>
                  <a:pt x="3703" y="1735"/>
                  <a:pt x="3302" y="2035"/>
                  <a:pt x="2935" y="2369"/>
                </a:cubicBezTo>
                <a:cubicBezTo>
                  <a:pt x="2735" y="2535"/>
                  <a:pt x="2702" y="2836"/>
                  <a:pt x="2869" y="3036"/>
                </a:cubicBezTo>
                <a:lnTo>
                  <a:pt x="3503" y="4037"/>
                </a:lnTo>
                <a:cubicBezTo>
                  <a:pt x="3069" y="4537"/>
                  <a:pt x="2702" y="5071"/>
                  <a:pt x="2402" y="5671"/>
                </a:cubicBezTo>
                <a:lnTo>
                  <a:pt x="1234" y="5404"/>
                </a:lnTo>
                <a:cubicBezTo>
                  <a:pt x="1207" y="5401"/>
                  <a:pt x="1180" y="5399"/>
                  <a:pt x="1154" y="5399"/>
                </a:cubicBezTo>
                <a:cubicBezTo>
                  <a:pt x="921" y="5399"/>
                  <a:pt x="724" y="5528"/>
                  <a:pt x="634" y="5738"/>
                </a:cubicBezTo>
                <a:cubicBezTo>
                  <a:pt x="267" y="6672"/>
                  <a:pt x="67" y="7639"/>
                  <a:pt x="0" y="8640"/>
                </a:cubicBezTo>
                <a:cubicBezTo>
                  <a:pt x="0" y="8907"/>
                  <a:pt x="167" y="9107"/>
                  <a:pt x="434" y="9174"/>
                </a:cubicBezTo>
                <a:lnTo>
                  <a:pt x="1601" y="9440"/>
                </a:lnTo>
                <a:cubicBezTo>
                  <a:pt x="1635" y="10074"/>
                  <a:pt x="1768" y="10741"/>
                  <a:pt x="1968" y="11342"/>
                </a:cubicBezTo>
                <a:lnTo>
                  <a:pt x="934" y="12009"/>
                </a:lnTo>
                <a:cubicBezTo>
                  <a:pt x="734" y="12142"/>
                  <a:pt x="667" y="12409"/>
                  <a:pt x="767" y="12643"/>
                </a:cubicBezTo>
                <a:cubicBezTo>
                  <a:pt x="934" y="13110"/>
                  <a:pt x="1168" y="13543"/>
                  <a:pt x="1434" y="13944"/>
                </a:cubicBezTo>
                <a:cubicBezTo>
                  <a:pt x="1735" y="14377"/>
                  <a:pt x="2035" y="14744"/>
                  <a:pt x="2368" y="15144"/>
                </a:cubicBezTo>
                <a:cubicBezTo>
                  <a:pt x="2466" y="15242"/>
                  <a:pt x="2597" y="15294"/>
                  <a:pt x="2735" y="15294"/>
                </a:cubicBezTo>
                <a:cubicBezTo>
                  <a:pt x="2835" y="15294"/>
                  <a:pt x="2938" y="15267"/>
                  <a:pt x="3036" y="15211"/>
                </a:cubicBezTo>
                <a:lnTo>
                  <a:pt x="4036" y="14544"/>
                </a:lnTo>
                <a:cubicBezTo>
                  <a:pt x="4537" y="15011"/>
                  <a:pt x="5070" y="15378"/>
                  <a:pt x="5637" y="15678"/>
                </a:cubicBezTo>
                <a:lnTo>
                  <a:pt x="5404" y="16846"/>
                </a:lnTo>
                <a:cubicBezTo>
                  <a:pt x="5337" y="17079"/>
                  <a:pt x="5471" y="17346"/>
                  <a:pt x="5704" y="17446"/>
                </a:cubicBezTo>
                <a:cubicBezTo>
                  <a:pt x="6638" y="17813"/>
                  <a:pt x="7639" y="18013"/>
                  <a:pt x="8640" y="18047"/>
                </a:cubicBezTo>
                <a:cubicBezTo>
                  <a:pt x="8657" y="18049"/>
                  <a:pt x="8674" y="18050"/>
                  <a:pt x="8691" y="18050"/>
                </a:cubicBezTo>
                <a:cubicBezTo>
                  <a:pt x="8907" y="18050"/>
                  <a:pt x="9111" y="17863"/>
                  <a:pt x="9173" y="17646"/>
                </a:cubicBezTo>
                <a:lnTo>
                  <a:pt x="9407" y="16479"/>
                </a:lnTo>
                <a:cubicBezTo>
                  <a:pt x="10074" y="16412"/>
                  <a:pt x="10708" y="16312"/>
                  <a:pt x="11341" y="16112"/>
                </a:cubicBezTo>
                <a:lnTo>
                  <a:pt x="12009" y="17113"/>
                </a:lnTo>
                <a:cubicBezTo>
                  <a:pt x="12106" y="17259"/>
                  <a:pt x="12258" y="17352"/>
                  <a:pt x="12423" y="17352"/>
                </a:cubicBezTo>
                <a:cubicBezTo>
                  <a:pt x="12484" y="17352"/>
                  <a:pt x="12546" y="17340"/>
                  <a:pt x="12609" y="17313"/>
                </a:cubicBezTo>
                <a:cubicBezTo>
                  <a:pt x="12876" y="17213"/>
                  <a:pt x="13109" y="17079"/>
                  <a:pt x="13343" y="16946"/>
                </a:cubicBezTo>
                <a:cubicBezTo>
                  <a:pt x="13576" y="16812"/>
                  <a:pt x="13777" y="16746"/>
                  <a:pt x="13943" y="16612"/>
                </a:cubicBezTo>
                <a:cubicBezTo>
                  <a:pt x="14344" y="16345"/>
                  <a:pt x="14744" y="16045"/>
                  <a:pt x="15111" y="15712"/>
                </a:cubicBezTo>
                <a:cubicBezTo>
                  <a:pt x="15311" y="15511"/>
                  <a:pt x="15344" y="15245"/>
                  <a:pt x="15211" y="15044"/>
                </a:cubicBezTo>
                <a:lnTo>
                  <a:pt x="14544" y="14010"/>
                </a:lnTo>
                <a:cubicBezTo>
                  <a:pt x="14977" y="13543"/>
                  <a:pt x="15344" y="12976"/>
                  <a:pt x="15645" y="12409"/>
                </a:cubicBezTo>
                <a:lnTo>
                  <a:pt x="16845" y="12643"/>
                </a:lnTo>
                <a:cubicBezTo>
                  <a:pt x="16886" y="12654"/>
                  <a:pt x="16928" y="12660"/>
                  <a:pt x="16969" y="12660"/>
                </a:cubicBezTo>
                <a:cubicBezTo>
                  <a:pt x="17166" y="12660"/>
                  <a:pt x="17357" y="12535"/>
                  <a:pt x="17412" y="12342"/>
                </a:cubicBezTo>
                <a:cubicBezTo>
                  <a:pt x="17779" y="11408"/>
                  <a:pt x="18013" y="10408"/>
                  <a:pt x="18046" y="9407"/>
                </a:cubicBezTo>
                <a:cubicBezTo>
                  <a:pt x="18046" y="9174"/>
                  <a:pt x="17879" y="8940"/>
                  <a:pt x="17613" y="8873"/>
                </a:cubicBezTo>
                <a:lnTo>
                  <a:pt x="16445" y="8640"/>
                </a:lnTo>
                <a:cubicBezTo>
                  <a:pt x="16412" y="7973"/>
                  <a:pt x="16312" y="7339"/>
                  <a:pt x="16112" y="6705"/>
                </a:cubicBezTo>
                <a:lnTo>
                  <a:pt x="17112" y="6071"/>
                </a:lnTo>
                <a:cubicBezTo>
                  <a:pt x="17312" y="5938"/>
                  <a:pt x="17412" y="5671"/>
                  <a:pt x="17312" y="5438"/>
                </a:cubicBezTo>
                <a:cubicBezTo>
                  <a:pt x="17112" y="4971"/>
                  <a:pt x="16879" y="4537"/>
                  <a:pt x="16612" y="4103"/>
                </a:cubicBezTo>
                <a:cubicBezTo>
                  <a:pt x="16345" y="3703"/>
                  <a:pt x="16011" y="3303"/>
                  <a:pt x="15678" y="2936"/>
                </a:cubicBezTo>
                <a:cubicBezTo>
                  <a:pt x="15583" y="2822"/>
                  <a:pt x="15456" y="2762"/>
                  <a:pt x="15321" y="2762"/>
                </a:cubicBezTo>
                <a:cubicBezTo>
                  <a:pt x="15219" y="2762"/>
                  <a:pt x="15112" y="2797"/>
                  <a:pt x="15011" y="2869"/>
                </a:cubicBezTo>
                <a:lnTo>
                  <a:pt x="14010" y="3503"/>
                </a:lnTo>
                <a:cubicBezTo>
                  <a:pt x="13543" y="3069"/>
                  <a:pt x="12976" y="2702"/>
                  <a:pt x="12409" y="2402"/>
                </a:cubicBezTo>
                <a:lnTo>
                  <a:pt x="12642" y="1235"/>
                </a:lnTo>
                <a:cubicBezTo>
                  <a:pt x="12709" y="968"/>
                  <a:pt x="12576" y="734"/>
                  <a:pt x="12342" y="634"/>
                </a:cubicBezTo>
                <a:cubicBezTo>
                  <a:pt x="11408" y="267"/>
                  <a:pt x="10407" y="67"/>
                  <a:pt x="94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33"/>
          <p:cNvSpPr/>
          <p:nvPr/>
        </p:nvSpPr>
        <p:spPr>
          <a:xfrm rot="-3077122" flipH="1">
            <a:off x="884938" y="516235"/>
            <a:ext cx="474693" cy="663179"/>
          </a:xfrm>
          <a:custGeom>
            <a:avLst/>
            <a:gdLst/>
            <a:ahLst/>
            <a:cxnLst/>
            <a:rect l="l" t="t" r="r" b="b"/>
            <a:pathLst>
              <a:path w="21150" h="29548" extrusionOk="0">
                <a:moveTo>
                  <a:pt x="12910" y="8732"/>
                </a:moveTo>
                <a:cubicBezTo>
                  <a:pt x="13043" y="8732"/>
                  <a:pt x="13177" y="8732"/>
                  <a:pt x="13277" y="8766"/>
                </a:cubicBezTo>
                <a:cubicBezTo>
                  <a:pt x="13944" y="8899"/>
                  <a:pt x="14444" y="9399"/>
                  <a:pt x="14645" y="10033"/>
                </a:cubicBezTo>
                <a:cubicBezTo>
                  <a:pt x="15445" y="12135"/>
                  <a:pt x="14211" y="15971"/>
                  <a:pt x="11909" y="18606"/>
                </a:cubicBezTo>
                <a:cubicBezTo>
                  <a:pt x="10650" y="20045"/>
                  <a:pt x="9309" y="20838"/>
                  <a:pt x="8203" y="20838"/>
                </a:cubicBezTo>
                <a:cubicBezTo>
                  <a:pt x="8079" y="20838"/>
                  <a:pt x="7958" y="20828"/>
                  <a:pt x="7840" y="20808"/>
                </a:cubicBezTo>
                <a:cubicBezTo>
                  <a:pt x="7206" y="20674"/>
                  <a:pt x="6672" y="20207"/>
                  <a:pt x="6505" y="19573"/>
                </a:cubicBezTo>
                <a:cubicBezTo>
                  <a:pt x="5671" y="17472"/>
                  <a:pt x="6906" y="13602"/>
                  <a:pt x="9207" y="11001"/>
                </a:cubicBezTo>
                <a:cubicBezTo>
                  <a:pt x="10475" y="9566"/>
                  <a:pt x="11843" y="8732"/>
                  <a:pt x="12910" y="8732"/>
                </a:cubicBezTo>
                <a:close/>
                <a:moveTo>
                  <a:pt x="12946" y="8295"/>
                </a:moveTo>
                <a:cubicBezTo>
                  <a:pt x="11720" y="8295"/>
                  <a:pt x="10247" y="9152"/>
                  <a:pt x="8907" y="10700"/>
                </a:cubicBezTo>
                <a:cubicBezTo>
                  <a:pt x="6505" y="13402"/>
                  <a:pt x="5238" y="17472"/>
                  <a:pt x="6105" y="19707"/>
                </a:cubicBezTo>
                <a:cubicBezTo>
                  <a:pt x="6339" y="20474"/>
                  <a:pt x="6972" y="21074"/>
                  <a:pt x="7773" y="21208"/>
                </a:cubicBezTo>
                <a:cubicBezTo>
                  <a:pt x="7906" y="21241"/>
                  <a:pt x="8073" y="21241"/>
                  <a:pt x="8207" y="21241"/>
                </a:cubicBezTo>
                <a:cubicBezTo>
                  <a:pt x="9441" y="21241"/>
                  <a:pt x="10909" y="20374"/>
                  <a:pt x="12243" y="18873"/>
                </a:cubicBezTo>
                <a:cubicBezTo>
                  <a:pt x="14611" y="16138"/>
                  <a:pt x="15912" y="12068"/>
                  <a:pt x="15045" y="9833"/>
                </a:cubicBezTo>
                <a:cubicBezTo>
                  <a:pt x="14811" y="9066"/>
                  <a:pt x="14144" y="8499"/>
                  <a:pt x="13377" y="8332"/>
                </a:cubicBezTo>
                <a:cubicBezTo>
                  <a:pt x="13237" y="8307"/>
                  <a:pt x="13094" y="8295"/>
                  <a:pt x="12946" y="8295"/>
                </a:cubicBezTo>
                <a:close/>
                <a:moveTo>
                  <a:pt x="16044" y="413"/>
                </a:moveTo>
                <a:cubicBezTo>
                  <a:pt x="16101" y="413"/>
                  <a:pt x="16165" y="436"/>
                  <a:pt x="16212" y="460"/>
                </a:cubicBezTo>
                <a:cubicBezTo>
                  <a:pt x="16212" y="526"/>
                  <a:pt x="16212" y="593"/>
                  <a:pt x="16212" y="660"/>
                </a:cubicBezTo>
                <a:lnTo>
                  <a:pt x="15478" y="3562"/>
                </a:lnTo>
                <a:cubicBezTo>
                  <a:pt x="15412" y="3996"/>
                  <a:pt x="15612" y="4396"/>
                  <a:pt x="16012" y="4596"/>
                </a:cubicBezTo>
                <a:cubicBezTo>
                  <a:pt x="16146" y="4663"/>
                  <a:pt x="16312" y="4763"/>
                  <a:pt x="16446" y="4863"/>
                </a:cubicBezTo>
                <a:cubicBezTo>
                  <a:pt x="16592" y="4956"/>
                  <a:pt x="16759" y="5001"/>
                  <a:pt x="16926" y="5001"/>
                </a:cubicBezTo>
                <a:cubicBezTo>
                  <a:pt x="17179" y="5001"/>
                  <a:pt x="17432" y="4897"/>
                  <a:pt x="17613" y="4696"/>
                </a:cubicBezTo>
                <a:lnTo>
                  <a:pt x="19581" y="2761"/>
                </a:lnTo>
                <a:cubicBezTo>
                  <a:pt x="19681" y="2628"/>
                  <a:pt x="19848" y="2628"/>
                  <a:pt x="19848" y="2628"/>
                </a:cubicBezTo>
                <a:cubicBezTo>
                  <a:pt x="19848" y="2628"/>
                  <a:pt x="19882" y="2628"/>
                  <a:pt x="19915" y="2695"/>
                </a:cubicBezTo>
                <a:lnTo>
                  <a:pt x="20582" y="4496"/>
                </a:lnTo>
                <a:cubicBezTo>
                  <a:pt x="20649" y="4763"/>
                  <a:pt x="20582" y="5096"/>
                  <a:pt x="20382" y="5330"/>
                </a:cubicBezTo>
                <a:lnTo>
                  <a:pt x="18514" y="7765"/>
                </a:lnTo>
                <a:cubicBezTo>
                  <a:pt x="18247" y="8132"/>
                  <a:pt x="18080" y="8566"/>
                  <a:pt x="18080" y="8999"/>
                </a:cubicBezTo>
                <a:cubicBezTo>
                  <a:pt x="18114" y="9466"/>
                  <a:pt x="18080" y="9967"/>
                  <a:pt x="18047" y="10434"/>
                </a:cubicBezTo>
                <a:cubicBezTo>
                  <a:pt x="18014" y="10634"/>
                  <a:pt x="18080" y="10834"/>
                  <a:pt x="18247" y="11001"/>
                </a:cubicBezTo>
                <a:cubicBezTo>
                  <a:pt x="18381" y="11167"/>
                  <a:pt x="18581" y="11234"/>
                  <a:pt x="18814" y="11234"/>
                </a:cubicBezTo>
                <a:lnTo>
                  <a:pt x="20148" y="11234"/>
                </a:lnTo>
                <a:cubicBezTo>
                  <a:pt x="20315" y="11234"/>
                  <a:pt x="20449" y="11401"/>
                  <a:pt x="20382" y="11568"/>
                </a:cubicBezTo>
                <a:lnTo>
                  <a:pt x="19348" y="14870"/>
                </a:lnTo>
                <a:cubicBezTo>
                  <a:pt x="19181" y="15170"/>
                  <a:pt x="18948" y="15404"/>
                  <a:pt x="18647" y="15504"/>
                </a:cubicBezTo>
                <a:lnTo>
                  <a:pt x="17080" y="15971"/>
                </a:lnTo>
                <a:cubicBezTo>
                  <a:pt x="16613" y="16138"/>
                  <a:pt x="16246" y="16438"/>
                  <a:pt x="16012" y="16871"/>
                </a:cubicBezTo>
                <a:cubicBezTo>
                  <a:pt x="15712" y="17439"/>
                  <a:pt x="15412" y="18006"/>
                  <a:pt x="15078" y="18539"/>
                </a:cubicBezTo>
                <a:cubicBezTo>
                  <a:pt x="14845" y="18906"/>
                  <a:pt x="14778" y="19340"/>
                  <a:pt x="14845" y="19774"/>
                </a:cubicBezTo>
                <a:lnTo>
                  <a:pt x="15278" y="21708"/>
                </a:lnTo>
                <a:cubicBezTo>
                  <a:pt x="15278" y="22008"/>
                  <a:pt x="15178" y="22309"/>
                  <a:pt x="14978" y="22542"/>
                </a:cubicBezTo>
                <a:lnTo>
                  <a:pt x="12810" y="25011"/>
                </a:lnTo>
                <a:cubicBezTo>
                  <a:pt x="12743" y="25111"/>
                  <a:pt x="12643" y="25177"/>
                  <a:pt x="12543" y="25177"/>
                </a:cubicBezTo>
                <a:cubicBezTo>
                  <a:pt x="12510" y="25177"/>
                  <a:pt x="12476" y="25144"/>
                  <a:pt x="12443" y="25111"/>
                </a:cubicBezTo>
                <a:lnTo>
                  <a:pt x="11676" y="23776"/>
                </a:lnTo>
                <a:cubicBezTo>
                  <a:pt x="11576" y="23610"/>
                  <a:pt x="11409" y="23510"/>
                  <a:pt x="11242" y="23476"/>
                </a:cubicBezTo>
                <a:cubicBezTo>
                  <a:pt x="11203" y="23471"/>
                  <a:pt x="11163" y="23468"/>
                  <a:pt x="11123" y="23468"/>
                </a:cubicBezTo>
                <a:cubicBezTo>
                  <a:pt x="10921" y="23468"/>
                  <a:pt x="10703" y="23537"/>
                  <a:pt x="10508" y="23676"/>
                </a:cubicBezTo>
                <a:cubicBezTo>
                  <a:pt x="10208" y="23876"/>
                  <a:pt x="9908" y="24110"/>
                  <a:pt x="9574" y="24277"/>
                </a:cubicBezTo>
                <a:cubicBezTo>
                  <a:pt x="9174" y="24544"/>
                  <a:pt x="8874" y="24877"/>
                  <a:pt x="8674" y="25311"/>
                </a:cubicBezTo>
                <a:lnTo>
                  <a:pt x="7506" y="28313"/>
                </a:lnTo>
                <a:cubicBezTo>
                  <a:pt x="7373" y="28580"/>
                  <a:pt x="7139" y="28780"/>
                  <a:pt x="6839" y="28847"/>
                </a:cubicBezTo>
                <a:lnTo>
                  <a:pt x="5171" y="29114"/>
                </a:lnTo>
                <a:cubicBezTo>
                  <a:pt x="5142" y="29123"/>
                  <a:pt x="5115" y="29127"/>
                  <a:pt x="5091" y="29127"/>
                </a:cubicBezTo>
                <a:cubicBezTo>
                  <a:pt x="5032" y="29127"/>
                  <a:pt x="4985" y="29104"/>
                  <a:pt x="4938" y="29080"/>
                </a:cubicBezTo>
                <a:cubicBezTo>
                  <a:pt x="4904" y="29014"/>
                  <a:pt x="4904" y="28947"/>
                  <a:pt x="4938" y="28913"/>
                </a:cubicBezTo>
                <a:lnTo>
                  <a:pt x="5638" y="25978"/>
                </a:lnTo>
                <a:cubicBezTo>
                  <a:pt x="5738" y="25578"/>
                  <a:pt x="5538" y="25144"/>
                  <a:pt x="5138" y="24944"/>
                </a:cubicBezTo>
                <a:cubicBezTo>
                  <a:pt x="4971" y="24877"/>
                  <a:pt x="4838" y="24777"/>
                  <a:pt x="4671" y="24677"/>
                </a:cubicBezTo>
                <a:cubicBezTo>
                  <a:pt x="4537" y="24577"/>
                  <a:pt x="4371" y="24544"/>
                  <a:pt x="4237" y="24544"/>
                </a:cubicBezTo>
                <a:cubicBezTo>
                  <a:pt x="3937" y="24544"/>
                  <a:pt x="3703" y="24644"/>
                  <a:pt x="3503" y="24844"/>
                </a:cubicBezTo>
                <a:lnTo>
                  <a:pt x="1535" y="26812"/>
                </a:lnTo>
                <a:cubicBezTo>
                  <a:pt x="1435" y="26912"/>
                  <a:pt x="1302" y="26945"/>
                  <a:pt x="1302" y="26945"/>
                </a:cubicBezTo>
                <a:cubicBezTo>
                  <a:pt x="1268" y="26945"/>
                  <a:pt x="1235" y="26912"/>
                  <a:pt x="1235" y="26879"/>
                </a:cubicBezTo>
                <a:lnTo>
                  <a:pt x="534" y="25044"/>
                </a:lnTo>
                <a:cubicBezTo>
                  <a:pt x="468" y="24744"/>
                  <a:pt x="534" y="24444"/>
                  <a:pt x="735" y="24210"/>
                </a:cubicBezTo>
                <a:lnTo>
                  <a:pt x="2603" y="21775"/>
                </a:lnTo>
                <a:cubicBezTo>
                  <a:pt x="2869" y="21408"/>
                  <a:pt x="3036" y="20974"/>
                  <a:pt x="3036" y="20507"/>
                </a:cubicBezTo>
                <a:cubicBezTo>
                  <a:pt x="3036" y="20040"/>
                  <a:pt x="3036" y="19573"/>
                  <a:pt x="3103" y="19106"/>
                </a:cubicBezTo>
                <a:cubicBezTo>
                  <a:pt x="3136" y="18906"/>
                  <a:pt x="3070" y="18706"/>
                  <a:pt x="2903" y="18539"/>
                </a:cubicBezTo>
                <a:cubicBezTo>
                  <a:pt x="2769" y="18373"/>
                  <a:pt x="2569" y="18306"/>
                  <a:pt x="2336" y="18306"/>
                </a:cubicBezTo>
                <a:lnTo>
                  <a:pt x="1001" y="18306"/>
                </a:lnTo>
                <a:cubicBezTo>
                  <a:pt x="935" y="18306"/>
                  <a:pt x="868" y="18272"/>
                  <a:pt x="801" y="18206"/>
                </a:cubicBezTo>
                <a:cubicBezTo>
                  <a:pt x="768" y="18139"/>
                  <a:pt x="768" y="18072"/>
                  <a:pt x="768" y="17972"/>
                </a:cubicBezTo>
                <a:lnTo>
                  <a:pt x="1835" y="14670"/>
                </a:lnTo>
                <a:cubicBezTo>
                  <a:pt x="1935" y="14370"/>
                  <a:pt x="2202" y="14170"/>
                  <a:pt x="2503" y="14036"/>
                </a:cubicBezTo>
                <a:lnTo>
                  <a:pt x="4070" y="13569"/>
                </a:lnTo>
                <a:cubicBezTo>
                  <a:pt x="4504" y="13402"/>
                  <a:pt x="4904" y="13102"/>
                  <a:pt x="5138" y="12702"/>
                </a:cubicBezTo>
                <a:cubicBezTo>
                  <a:pt x="5405" y="12101"/>
                  <a:pt x="5738" y="11534"/>
                  <a:pt x="6038" y="11034"/>
                </a:cubicBezTo>
                <a:cubicBezTo>
                  <a:pt x="6272" y="10634"/>
                  <a:pt x="6372" y="10200"/>
                  <a:pt x="6305" y="9766"/>
                </a:cubicBezTo>
                <a:lnTo>
                  <a:pt x="5838" y="7865"/>
                </a:lnTo>
                <a:cubicBezTo>
                  <a:pt x="5805" y="7565"/>
                  <a:pt x="5905" y="7231"/>
                  <a:pt x="6105" y="7031"/>
                </a:cubicBezTo>
                <a:lnTo>
                  <a:pt x="8273" y="4529"/>
                </a:lnTo>
                <a:cubicBezTo>
                  <a:pt x="8340" y="4463"/>
                  <a:pt x="8440" y="4396"/>
                  <a:pt x="8574" y="4396"/>
                </a:cubicBezTo>
                <a:cubicBezTo>
                  <a:pt x="8574" y="4396"/>
                  <a:pt x="8607" y="4396"/>
                  <a:pt x="8640" y="4463"/>
                </a:cubicBezTo>
                <a:lnTo>
                  <a:pt x="9441" y="5797"/>
                </a:lnTo>
                <a:cubicBezTo>
                  <a:pt x="9508" y="5964"/>
                  <a:pt x="9674" y="6064"/>
                  <a:pt x="9841" y="6097"/>
                </a:cubicBezTo>
                <a:cubicBezTo>
                  <a:pt x="9886" y="6103"/>
                  <a:pt x="9930" y="6105"/>
                  <a:pt x="9974" y="6105"/>
                </a:cubicBezTo>
                <a:cubicBezTo>
                  <a:pt x="10195" y="6105"/>
                  <a:pt x="10408" y="6036"/>
                  <a:pt x="10575" y="5897"/>
                </a:cubicBezTo>
                <a:cubicBezTo>
                  <a:pt x="10875" y="5663"/>
                  <a:pt x="11209" y="5463"/>
                  <a:pt x="11542" y="5263"/>
                </a:cubicBezTo>
                <a:cubicBezTo>
                  <a:pt x="11943" y="5030"/>
                  <a:pt x="12276" y="4663"/>
                  <a:pt x="12476" y="4229"/>
                </a:cubicBezTo>
                <a:lnTo>
                  <a:pt x="13610" y="1227"/>
                </a:lnTo>
                <a:cubicBezTo>
                  <a:pt x="13744" y="960"/>
                  <a:pt x="14011" y="760"/>
                  <a:pt x="14311" y="693"/>
                </a:cubicBezTo>
                <a:lnTo>
                  <a:pt x="15979" y="426"/>
                </a:lnTo>
                <a:cubicBezTo>
                  <a:pt x="15998" y="417"/>
                  <a:pt x="16021" y="413"/>
                  <a:pt x="16044" y="413"/>
                </a:cubicBezTo>
                <a:close/>
                <a:moveTo>
                  <a:pt x="16059" y="1"/>
                </a:moveTo>
                <a:cubicBezTo>
                  <a:pt x="15999" y="1"/>
                  <a:pt x="15939" y="9"/>
                  <a:pt x="15879" y="26"/>
                </a:cubicBezTo>
                <a:lnTo>
                  <a:pt x="14211" y="293"/>
                </a:lnTo>
                <a:cubicBezTo>
                  <a:pt x="13744" y="360"/>
                  <a:pt x="13377" y="693"/>
                  <a:pt x="13177" y="1127"/>
                </a:cubicBezTo>
                <a:lnTo>
                  <a:pt x="12043" y="4129"/>
                </a:lnTo>
                <a:cubicBezTo>
                  <a:pt x="11876" y="4429"/>
                  <a:pt x="11609" y="4729"/>
                  <a:pt x="11309" y="4930"/>
                </a:cubicBezTo>
                <a:cubicBezTo>
                  <a:pt x="10975" y="5096"/>
                  <a:pt x="10642" y="5330"/>
                  <a:pt x="10341" y="5563"/>
                </a:cubicBezTo>
                <a:cubicBezTo>
                  <a:pt x="10260" y="5618"/>
                  <a:pt x="10134" y="5672"/>
                  <a:pt x="10017" y="5672"/>
                </a:cubicBezTo>
                <a:cubicBezTo>
                  <a:pt x="9991" y="5672"/>
                  <a:pt x="9966" y="5670"/>
                  <a:pt x="9941" y="5663"/>
                </a:cubicBezTo>
                <a:cubicBezTo>
                  <a:pt x="9908" y="5663"/>
                  <a:pt x="9874" y="5630"/>
                  <a:pt x="9841" y="5597"/>
                </a:cubicBezTo>
                <a:lnTo>
                  <a:pt x="9041" y="4229"/>
                </a:lnTo>
                <a:cubicBezTo>
                  <a:pt x="8974" y="4062"/>
                  <a:pt x="8807" y="3962"/>
                  <a:pt x="8640" y="3962"/>
                </a:cubicBezTo>
                <a:cubicBezTo>
                  <a:pt x="8613" y="3959"/>
                  <a:pt x="8586" y="3957"/>
                  <a:pt x="8559" y="3957"/>
                </a:cubicBezTo>
                <a:cubicBezTo>
                  <a:pt x="8326" y="3957"/>
                  <a:pt x="8126" y="4083"/>
                  <a:pt x="8006" y="4262"/>
                </a:cubicBezTo>
                <a:lnTo>
                  <a:pt x="5805" y="6731"/>
                </a:lnTo>
                <a:cubicBezTo>
                  <a:pt x="5505" y="7064"/>
                  <a:pt x="5371" y="7531"/>
                  <a:pt x="5438" y="7965"/>
                </a:cubicBezTo>
                <a:lnTo>
                  <a:pt x="5872" y="9866"/>
                </a:lnTo>
                <a:cubicBezTo>
                  <a:pt x="5905" y="10200"/>
                  <a:pt x="5838" y="10534"/>
                  <a:pt x="5671" y="10800"/>
                </a:cubicBezTo>
                <a:cubicBezTo>
                  <a:pt x="5338" y="11334"/>
                  <a:pt x="5038" y="11901"/>
                  <a:pt x="4737" y="12468"/>
                </a:cubicBezTo>
                <a:cubicBezTo>
                  <a:pt x="4571" y="12769"/>
                  <a:pt x="4270" y="13002"/>
                  <a:pt x="3937" y="13135"/>
                </a:cubicBezTo>
                <a:lnTo>
                  <a:pt x="2369" y="13602"/>
                </a:lnTo>
                <a:cubicBezTo>
                  <a:pt x="1935" y="13769"/>
                  <a:pt x="1569" y="14103"/>
                  <a:pt x="1402" y="14536"/>
                </a:cubicBezTo>
                <a:lnTo>
                  <a:pt x="334" y="17872"/>
                </a:lnTo>
                <a:cubicBezTo>
                  <a:pt x="268" y="18072"/>
                  <a:pt x="301" y="18306"/>
                  <a:pt x="434" y="18473"/>
                </a:cubicBezTo>
                <a:cubicBezTo>
                  <a:pt x="568" y="18639"/>
                  <a:pt x="768" y="18739"/>
                  <a:pt x="1001" y="18739"/>
                </a:cubicBezTo>
                <a:lnTo>
                  <a:pt x="2336" y="18739"/>
                </a:lnTo>
                <a:cubicBezTo>
                  <a:pt x="2436" y="18739"/>
                  <a:pt x="2503" y="18773"/>
                  <a:pt x="2569" y="18840"/>
                </a:cubicBezTo>
                <a:cubicBezTo>
                  <a:pt x="2636" y="18906"/>
                  <a:pt x="2669" y="19006"/>
                  <a:pt x="2669" y="19073"/>
                </a:cubicBezTo>
                <a:cubicBezTo>
                  <a:pt x="2603" y="19573"/>
                  <a:pt x="2603" y="20040"/>
                  <a:pt x="2603" y="20541"/>
                </a:cubicBezTo>
                <a:cubicBezTo>
                  <a:pt x="2569" y="20874"/>
                  <a:pt x="2469" y="21208"/>
                  <a:pt x="2269" y="21475"/>
                </a:cubicBezTo>
                <a:lnTo>
                  <a:pt x="368" y="23910"/>
                </a:lnTo>
                <a:cubicBezTo>
                  <a:pt x="67" y="24277"/>
                  <a:pt x="1" y="24744"/>
                  <a:pt x="101" y="25177"/>
                </a:cubicBezTo>
                <a:lnTo>
                  <a:pt x="835" y="27012"/>
                </a:lnTo>
                <a:cubicBezTo>
                  <a:pt x="868" y="27179"/>
                  <a:pt x="1035" y="27312"/>
                  <a:pt x="1202" y="27346"/>
                </a:cubicBezTo>
                <a:cubicBezTo>
                  <a:pt x="1232" y="27350"/>
                  <a:pt x="1262" y="27352"/>
                  <a:pt x="1293" y="27352"/>
                </a:cubicBezTo>
                <a:cubicBezTo>
                  <a:pt x="1502" y="27352"/>
                  <a:pt x="1723" y="27257"/>
                  <a:pt x="1869" y="27112"/>
                </a:cubicBezTo>
                <a:lnTo>
                  <a:pt x="3837" y="25144"/>
                </a:lnTo>
                <a:cubicBezTo>
                  <a:pt x="3921" y="25038"/>
                  <a:pt x="4059" y="24973"/>
                  <a:pt x="4200" y="24973"/>
                </a:cubicBezTo>
                <a:cubicBezTo>
                  <a:pt x="4281" y="24973"/>
                  <a:pt x="4364" y="24995"/>
                  <a:pt x="4437" y="25044"/>
                </a:cubicBezTo>
                <a:cubicBezTo>
                  <a:pt x="4571" y="25144"/>
                  <a:pt x="4771" y="25244"/>
                  <a:pt x="4938" y="25344"/>
                </a:cubicBezTo>
                <a:cubicBezTo>
                  <a:pt x="5138" y="25444"/>
                  <a:pt x="5238" y="25644"/>
                  <a:pt x="5204" y="25878"/>
                </a:cubicBezTo>
                <a:lnTo>
                  <a:pt x="4504" y="28780"/>
                </a:lnTo>
                <a:cubicBezTo>
                  <a:pt x="4437" y="28980"/>
                  <a:pt x="4504" y="29214"/>
                  <a:pt x="4637" y="29380"/>
                </a:cubicBezTo>
                <a:cubicBezTo>
                  <a:pt x="4771" y="29481"/>
                  <a:pt x="4938" y="29547"/>
                  <a:pt x="5104" y="29547"/>
                </a:cubicBezTo>
                <a:lnTo>
                  <a:pt x="5238" y="29514"/>
                </a:lnTo>
                <a:lnTo>
                  <a:pt x="6906" y="29280"/>
                </a:lnTo>
                <a:cubicBezTo>
                  <a:pt x="7373" y="29180"/>
                  <a:pt x="7773" y="28847"/>
                  <a:pt x="7940" y="28446"/>
                </a:cubicBezTo>
                <a:lnTo>
                  <a:pt x="9107" y="25444"/>
                </a:lnTo>
                <a:cubicBezTo>
                  <a:pt x="9241" y="25111"/>
                  <a:pt x="9508" y="24811"/>
                  <a:pt x="9841" y="24644"/>
                </a:cubicBezTo>
                <a:cubicBezTo>
                  <a:pt x="10141" y="24444"/>
                  <a:pt x="10475" y="24210"/>
                  <a:pt x="10808" y="23977"/>
                </a:cubicBezTo>
                <a:cubicBezTo>
                  <a:pt x="10883" y="23902"/>
                  <a:pt x="10977" y="23864"/>
                  <a:pt x="11076" y="23864"/>
                </a:cubicBezTo>
                <a:cubicBezTo>
                  <a:pt x="11109" y="23864"/>
                  <a:pt x="11142" y="23868"/>
                  <a:pt x="11175" y="23876"/>
                </a:cubicBezTo>
                <a:cubicBezTo>
                  <a:pt x="11242" y="23876"/>
                  <a:pt x="11275" y="23910"/>
                  <a:pt x="11309" y="23943"/>
                </a:cubicBezTo>
                <a:lnTo>
                  <a:pt x="12109" y="25311"/>
                </a:lnTo>
                <a:cubicBezTo>
                  <a:pt x="12176" y="25478"/>
                  <a:pt x="12343" y="25578"/>
                  <a:pt x="12510" y="25611"/>
                </a:cubicBezTo>
                <a:cubicBezTo>
                  <a:pt x="12777" y="25611"/>
                  <a:pt x="13010" y="25478"/>
                  <a:pt x="13143" y="25278"/>
                </a:cubicBezTo>
                <a:lnTo>
                  <a:pt x="15345" y="22809"/>
                </a:lnTo>
                <a:cubicBezTo>
                  <a:pt x="15645" y="22475"/>
                  <a:pt x="15779" y="22008"/>
                  <a:pt x="15712" y="21575"/>
                </a:cubicBezTo>
                <a:lnTo>
                  <a:pt x="15278" y="19673"/>
                </a:lnTo>
                <a:cubicBezTo>
                  <a:pt x="15245" y="19340"/>
                  <a:pt x="15312" y="19006"/>
                  <a:pt x="15478" y="18739"/>
                </a:cubicBezTo>
                <a:cubicBezTo>
                  <a:pt x="15812" y="18206"/>
                  <a:pt x="16112" y="17639"/>
                  <a:pt x="16412" y="17072"/>
                </a:cubicBezTo>
                <a:cubicBezTo>
                  <a:pt x="16579" y="16771"/>
                  <a:pt x="16879" y="16538"/>
                  <a:pt x="17213" y="16404"/>
                </a:cubicBezTo>
                <a:lnTo>
                  <a:pt x="18781" y="15937"/>
                </a:lnTo>
                <a:cubicBezTo>
                  <a:pt x="19214" y="15771"/>
                  <a:pt x="19581" y="15437"/>
                  <a:pt x="19748" y="15003"/>
                </a:cubicBezTo>
                <a:lnTo>
                  <a:pt x="20782" y="11668"/>
                </a:lnTo>
                <a:cubicBezTo>
                  <a:pt x="20911" y="11249"/>
                  <a:pt x="20604" y="10799"/>
                  <a:pt x="20162" y="10799"/>
                </a:cubicBezTo>
                <a:cubicBezTo>
                  <a:pt x="20147" y="10799"/>
                  <a:pt x="20131" y="10799"/>
                  <a:pt x="20115" y="10800"/>
                </a:cubicBezTo>
                <a:lnTo>
                  <a:pt x="18814" y="10800"/>
                </a:lnTo>
                <a:cubicBezTo>
                  <a:pt x="18714" y="10800"/>
                  <a:pt x="18614" y="10767"/>
                  <a:pt x="18547" y="10700"/>
                </a:cubicBezTo>
                <a:cubicBezTo>
                  <a:pt x="18481" y="10634"/>
                  <a:pt x="18447" y="10534"/>
                  <a:pt x="18481" y="10467"/>
                </a:cubicBezTo>
                <a:cubicBezTo>
                  <a:pt x="18514" y="9967"/>
                  <a:pt x="18547" y="9500"/>
                  <a:pt x="18547" y="8999"/>
                </a:cubicBezTo>
                <a:cubicBezTo>
                  <a:pt x="18547" y="8666"/>
                  <a:pt x="18681" y="8332"/>
                  <a:pt x="18881" y="8032"/>
                </a:cubicBezTo>
                <a:lnTo>
                  <a:pt x="20782" y="5630"/>
                </a:lnTo>
                <a:cubicBezTo>
                  <a:pt x="21049" y="5297"/>
                  <a:pt x="21149" y="4830"/>
                  <a:pt x="21016" y="4396"/>
                </a:cubicBezTo>
                <a:lnTo>
                  <a:pt x="20315" y="2528"/>
                </a:lnTo>
                <a:cubicBezTo>
                  <a:pt x="20249" y="2361"/>
                  <a:pt x="20115" y="2228"/>
                  <a:pt x="19948" y="2194"/>
                </a:cubicBezTo>
                <a:cubicBezTo>
                  <a:pt x="19914" y="2190"/>
                  <a:pt x="19881" y="2188"/>
                  <a:pt x="19848" y="2188"/>
                </a:cubicBezTo>
                <a:cubicBezTo>
                  <a:pt x="19623" y="2188"/>
                  <a:pt x="19427" y="2286"/>
                  <a:pt x="19281" y="2461"/>
                </a:cubicBezTo>
                <a:lnTo>
                  <a:pt x="17313" y="4396"/>
                </a:lnTo>
                <a:cubicBezTo>
                  <a:pt x="17228" y="4524"/>
                  <a:pt x="17087" y="4584"/>
                  <a:pt x="16945" y="4584"/>
                </a:cubicBezTo>
                <a:cubicBezTo>
                  <a:pt x="16865" y="4584"/>
                  <a:pt x="16784" y="4565"/>
                  <a:pt x="16713" y="4529"/>
                </a:cubicBezTo>
                <a:cubicBezTo>
                  <a:pt x="16546" y="4396"/>
                  <a:pt x="16379" y="4296"/>
                  <a:pt x="16179" y="4229"/>
                </a:cubicBezTo>
                <a:cubicBezTo>
                  <a:pt x="15979" y="4129"/>
                  <a:pt x="15879" y="3896"/>
                  <a:pt x="15912" y="3695"/>
                </a:cubicBezTo>
                <a:lnTo>
                  <a:pt x="16646" y="760"/>
                </a:lnTo>
                <a:cubicBezTo>
                  <a:pt x="16679" y="560"/>
                  <a:pt x="16646" y="360"/>
                  <a:pt x="16513" y="193"/>
                </a:cubicBezTo>
                <a:cubicBezTo>
                  <a:pt x="16389" y="69"/>
                  <a:pt x="16228" y="1"/>
                  <a:pt x="1605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33"/>
          <p:cNvSpPr/>
          <p:nvPr/>
        </p:nvSpPr>
        <p:spPr>
          <a:xfrm>
            <a:off x="4326965" y="1055511"/>
            <a:ext cx="490066" cy="490265"/>
          </a:xfrm>
          <a:custGeom>
            <a:avLst/>
            <a:gdLst/>
            <a:ahLst/>
            <a:cxnLst/>
            <a:rect l="l" t="t" r="r" b="b"/>
            <a:pathLst>
              <a:path w="18047" h="18051" extrusionOk="0">
                <a:moveTo>
                  <a:pt x="9019" y="5167"/>
                </a:moveTo>
                <a:cubicBezTo>
                  <a:pt x="9795" y="5167"/>
                  <a:pt x="10570" y="5412"/>
                  <a:pt x="11208" y="5871"/>
                </a:cubicBezTo>
                <a:cubicBezTo>
                  <a:pt x="13977" y="7839"/>
                  <a:pt x="13076" y="12176"/>
                  <a:pt x="9740" y="12809"/>
                </a:cubicBezTo>
                <a:cubicBezTo>
                  <a:pt x="9474" y="12870"/>
                  <a:pt x="9206" y="12899"/>
                  <a:pt x="8941" y="12899"/>
                </a:cubicBezTo>
                <a:cubicBezTo>
                  <a:pt x="8173" y="12899"/>
                  <a:pt x="7424" y="12655"/>
                  <a:pt x="6805" y="12209"/>
                </a:cubicBezTo>
                <a:cubicBezTo>
                  <a:pt x="5571" y="11308"/>
                  <a:pt x="4970" y="9741"/>
                  <a:pt x="5270" y="8240"/>
                </a:cubicBezTo>
                <a:cubicBezTo>
                  <a:pt x="5504" y="7139"/>
                  <a:pt x="6204" y="6205"/>
                  <a:pt x="7205" y="5671"/>
                </a:cubicBezTo>
                <a:cubicBezTo>
                  <a:pt x="7372" y="5571"/>
                  <a:pt x="7505" y="5504"/>
                  <a:pt x="7672" y="5438"/>
                </a:cubicBezTo>
                <a:cubicBezTo>
                  <a:pt x="7872" y="5371"/>
                  <a:pt x="8072" y="5304"/>
                  <a:pt x="8306" y="5237"/>
                </a:cubicBezTo>
                <a:cubicBezTo>
                  <a:pt x="8541" y="5190"/>
                  <a:pt x="8780" y="5167"/>
                  <a:pt x="9019" y="5167"/>
                </a:cubicBezTo>
                <a:close/>
                <a:moveTo>
                  <a:pt x="9077" y="4635"/>
                </a:moveTo>
                <a:cubicBezTo>
                  <a:pt x="8775" y="4635"/>
                  <a:pt x="8472" y="4669"/>
                  <a:pt x="8173" y="4737"/>
                </a:cubicBezTo>
                <a:cubicBezTo>
                  <a:pt x="6471" y="5071"/>
                  <a:pt x="5104" y="6405"/>
                  <a:pt x="4737" y="8139"/>
                </a:cubicBezTo>
                <a:cubicBezTo>
                  <a:pt x="4370" y="9841"/>
                  <a:pt x="5070" y="11609"/>
                  <a:pt x="6505" y="12643"/>
                </a:cubicBezTo>
                <a:cubicBezTo>
                  <a:pt x="7224" y="13164"/>
                  <a:pt x="8091" y="13445"/>
                  <a:pt x="8969" y="13445"/>
                </a:cubicBezTo>
                <a:cubicBezTo>
                  <a:pt x="9271" y="13445"/>
                  <a:pt x="9575" y="13412"/>
                  <a:pt x="9874" y="13343"/>
                </a:cubicBezTo>
                <a:cubicBezTo>
                  <a:pt x="10107" y="13276"/>
                  <a:pt x="10341" y="13210"/>
                  <a:pt x="10574" y="13143"/>
                </a:cubicBezTo>
                <a:cubicBezTo>
                  <a:pt x="10741" y="13043"/>
                  <a:pt x="10941" y="12976"/>
                  <a:pt x="11108" y="12876"/>
                </a:cubicBezTo>
                <a:cubicBezTo>
                  <a:pt x="13977" y="11342"/>
                  <a:pt x="14210" y="7306"/>
                  <a:pt x="11542" y="5438"/>
                </a:cubicBezTo>
                <a:cubicBezTo>
                  <a:pt x="10822" y="4916"/>
                  <a:pt x="9955" y="4635"/>
                  <a:pt x="9077" y="4635"/>
                </a:cubicBezTo>
                <a:close/>
                <a:moveTo>
                  <a:pt x="9407" y="567"/>
                </a:moveTo>
                <a:cubicBezTo>
                  <a:pt x="10341" y="601"/>
                  <a:pt x="11241" y="768"/>
                  <a:pt x="12109" y="1134"/>
                </a:cubicBezTo>
                <a:lnTo>
                  <a:pt x="11842" y="2502"/>
                </a:lnTo>
                <a:cubicBezTo>
                  <a:pt x="11808" y="2602"/>
                  <a:pt x="11875" y="2736"/>
                  <a:pt x="11975" y="2802"/>
                </a:cubicBezTo>
                <a:cubicBezTo>
                  <a:pt x="12642" y="3103"/>
                  <a:pt x="13276" y="3536"/>
                  <a:pt x="13810" y="4037"/>
                </a:cubicBezTo>
                <a:cubicBezTo>
                  <a:pt x="13852" y="4100"/>
                  <a:pt x="13921" y="4123"/>
                  <a:pt x="13992" y="4123"/>
                </a:cubicBezTo>
                <a:cubicBezTo>
                  <a:pt x="14032" y="4123"/>
                  <a:pt x="14073" y="4115"/>
                  <a:pt x="14110" y="4103"/>
                </a:cubicBezTo>
                <a:lnTo>
                  <a:pt x="15278" y="3336"/>
                </a:lnTo>
                <a:cubicBezTo>
                  <a:pt x="15611" y="3670"/>
                  <a:pt x="15878" y="4037"/>
                  <a:pt x="16145" y="4437"/>
                </a:cubicBezTo>
                <a:cubicBezTo>
                  <a:pt x="16378" y="4804"/>
                  <a:pt x="16612" y="5204"/>
                  <a:pt x="16779" y="5638"/>
                </a:cubicBezTo>
                <a:lnTo>
                  <a:pt x="15611" y="6405"/>
                </a:lnTo>
                <a:cubicBezTo>
                  <a:pt x="15511" y="6472"/>
                  <a:pt x="15478" y="6605"/>
                  <a:pt x="15511" y="6705"/>
                </a:cubicBezTo>
                <a:cubicBezTo>
                  <a:pt x="15778" y="7406"/>
                  <a:pt x="15911" y="8139"/>
                  <a:pt x="15945" y="8907"/>
                </a:cubicBezTo>
                <a:cubicBezTo>
                  <a:pt x="15945" y="9007"/>
                  <a:pt x="16011" y="9107"/>
                  <a:pt x="16145" y="9140"/>
                </a:cubicBezTo>
                <a:lnTo>
                  <a:pt x="17513" y="9440"/>
                </a:lnTo>
                <a:cubicBezTo>
                  <a:pt x="17479" y="10341"/>
                  <a:pt x="17279" y="11275"/>
                  <a:pt x="16945" y="12109"/>
                </a:cubicBezTo>
                <a:lnTo>
                  <a:pt x="15578" y="11842"/>
                </a:lnTo>
                <a:lnTo>
                  <a:pt x="15411" y="11842"/>
                </a:lnTo>
                <a:cubicBezTo>
                  <a:pt x="15344" y="11875"/>
                  <a:pt x="15311" y="11909"/>
                  <a:pt x="15278" y="11976"/>
                </a:cubicBezTo>
                <a:cubicBezTo>
                  <a:pt x="14944" y="12643"/>
                  <a:pt x="14544" y="13276"/>
                  <a:pt x="14010" y="13810"/>
                </a:cubicBezTo>
                <a:cubicBezTo>
                  <a:pt x="13943" y="13877"/>
                  <a:pt x="13910" y="14044"/>
                  <a:pt x="14010" y="14144"/>
                </a:cubicBezTo>
                <a:lnTo>
                  <a:pt x="14744" y="15311"/>
                </a:lnTo>
                <a:cubicBezTo>
                  <a:pt x="14410" y="15611"/>
                  <a:pt x="14043" y="15912"/>
                  <a:pt x="13676" y="16145"/>
                </a:cubicBezTo>
                <a:cubicBezTo>
                  <a:pt x="13276" y="16412"/>
                  <a:pt x="12876" y="16612"/>
                  <a:pt x="12442" y="16812"/>
                </a:cubicBezTo>
                <a:lnTo>
                  <a:pt x="11675" y="15645"/>
                </a:lnTo>
                <a:cubicBezTo>
                  <a:pt x="11624" y="15543"/>
                  <a:pt x="11534" y="15499"/>
                  <a:pt x="11435" y="15499"/>
                </a:cubicBezTo>
                <a:cubicBezTo>
                  <a:pt x="11404" y="15499"/>
                  <a:pt x="11373" y="15504"/>
                  <a:pt x="11341" y="15511"/>
                </a:cubicBezTo>
                <a:cubicBezTo>
                  <a:pt x="10641" y="15778"/>
                  <a:pt x="9907" y="15912"/>
                  <a:pt x="9173" y="15945"/>
                </a:cubicBezTo>
                <a:cubicBezTo>
                  <a:pt x="9040" y="15945"/>
                  <a:pt x="8940" y="16012"/>
                  <a:pt x="8906" y="16145"/>
                </a:cubicBezTo>
                <a:lnTo>
                  <a:pt x="8640" y="17479"/>
                </a:lnTo>
                <a:cubicBezTo>
                  <a:pt x="7706" y="17479"/>
                  <a:pt x="6805" y="17279"/>
                  <a:pt x="5938" y="16946"/>
                </a:cubicBezTo>
                <a:lnTo>
                  <a:pt x="6238" y="15578"/>
                </a:lnTo>
                <a:cubicBezTo>
                  <a:pt x="6238" y="15445"/>
                  <a:pt x="6171" y="15311"/>
                  <a:pt x="6071" y="15278"/>
                </a:cubicBezTo>
                <a:cubicBezTo>
                  <a:pt x="5404" y="14944"/>
                  <a:pt x="4770" y="14544"/>
                  <a:pt x="4236" y="14010"/>
                </a:cubicBezTo>
                <a:cubicBezTo>
                  <a:pt x="4195" y="13969"/>
                  <a:pt x="4128" y="13941"/>
                  <a:pt x="4052" y="13941"/>
                </a:cubicBezTo>
                <a:cubicBezTo>
                  <a:pt x="4005" y="13941"/>
                  <a:pt x="3954" y="13952"/>
                  <a:pt x="3903" y="13977"/>
                </a:cubicBezTo>
                <a:lnTo>
                  <a:pt x="2735" y="14744"/>
                </a:lnTo>
                <a:cubicBezTo>
                  <a:pt x="2435" y="14411"/>
                  <a:pt x="2168" y="14044"/>
                  <a:pt x="1901" y="13643"/>
                </a:cubicBezTo>
                <a:cubicBezTo>
                  <a:pt x="1668" y="13276"/>
                  <a:pt x="1434" y="12876"/>
                  <a:pt x="1268" y="12443"/>
                </a:cubicBezTo>
                <a:lnTo>
                  <a:pt x="2435" y="11675"/>
                </a:lnTo>
                <a:cubicBezTo>
                  <a:pt x="2535" y="11609"/>
                  <a:pt x="2569" y="11475"/>
                  <a:pt x="2535" y="11375"/>
                </a:cubicBezTo>
                <a:cubicBezTo>
                  <a:pt x="2268" y="10675"/>
                  <a:pt x="2135" y="9941"/>
                  <a:pt x="2102" y="9207"/>
                </a:cubicBezTo>
                <a:cubicBezTo>
                  <a:pt x="2102" y="9073"/>
                  <a:pt x="2001" y="8973"/>
                  <a:pt x="1901" y="8940"/>
                </a:cubicBezTo>
                <a:lnTo>
                  <a:pt x="534" y="8673"/>
                </a:lnTo>
                <a:cubicBezTo>
                  <a:pt x="567" y="7739"/>
                  <a:pt x="767" y="6805"/>
                  <a:pt x="1101" y="5971"/>
                </a:cubicBezTo>
                <a:lnTo>
                  <a:pt x="2468" y="6238"/>
                </a:lnTo>
                <a:cubicBezTo>
                  <a:pt x="2491" y="6244"/>
                  <a:pt x="2514" y="6247"/>
                  <a:pt x="2537" y="6247"/>
                </a:cubicBezTo>
                <a:cubicBezTo>
                  <a:pt x="2645" y="6247"/>
                  <a:pt x="2741" y="6182"/>
                  <a:pt x="2769" y="6071"/>
                </a:cubicBezTo>
                <a:cubicBezTo>
                  <a:pt x="3102" y="5404"/>
                  <a:pt x="3503" y="4804"/>
                  <a:pt x="4036" y="4270"/>
                </a:cubicBezTo>
                <a:cubicBezTo>
                  <a:pt x="4103" y="4170"/>
                  <a:pt x="4136" y="4037"/>
                  <a:pt x="4070" y="3936"/>
                </a:cubicBezTo>
                <a:lnTo>
                  <a:pt x="3302" y="2769"/>
                </a:lnTo>
                <a:cubicBezTo>
                  <a:pt x="3636" y="2435"/>
                  <a:pt x="4003" y="2169"/>
                  <a:pt x="4403" y="1902"/>
                </a:cubicBezTo>
                <a:cubicBezTo>
                  <a:pt x="4770" y="1668"/>
                  <a:pt x="5170" y="1435"/>
                  <a:pt x="5604" y="1268"/>
                </a:cubicBezTo>
                <a:lnTo>
                  <a:pt x="6371" y="2435"/>
                </a:lnTo>
                <a:cubicBezTo>
                  <a:pt x="6421" y="2510"/>
                  <a:pt x="6509" y="2548"/>
                  <a:pt x="6606" y="2548"/>
                </a:cubicBezTo>
                <a:cubicBezTo>
                  <a:pt x="6638" y="2548"/>
                  <a:pt x="6671" y="2544"/>
                  <a:pt x="6705" y="2535"/>
                </a:cubicBezTo>
                <a:cubicBezTo>
                  <a:pt x="7372" y="2269"/>
                  <a:pt x="8139" y="2135"/>
                  <a:pt x="8873" y="2102"/>
                </a:cubicBezTo>
                <a:cubicBezTo>
                  <a:pt x="9006" y="2102"/>
                  <a:pt x="9107" y="2035"/>
                  <a:pt x="9107" y="1902"/>
                </a:cubicBezTo>
                <a:lnTo>
                  <a:pt x="9407" y="567"/>
                </a:lnTo>
                <a:close/>
                <a:moveTo>
                  <a:pt x="9407" y="0"/>
                </a:moveTo>
                <a:cubicBezTo>
                  <a:pt x="9173" y="0"/>
                  <a:pt x="8940" y="167"/>
                  <a:pt x="8873" y="434"/>
                </a:cubicBezTo>
                <a:lnTo>
                  <a:pt x="8640" y="1601"/>
                </a:lnTo>
                <a:cubicBezTo>
                  <a:pt x="7972" y="1635"/>
                  <a:pt x="7339" y="1768"/>
                  <a:pt x="6705" y="1968"/>
                </a:cubicBezTo>
                <a:lnTo>
                  <a:pt x="6071" y="968"/>
                </a:lnTo>
                <a:cubicBezTo>
                  <a:pt x="5978" y="804"/>
                  <a:pt x="5802" y="722"/>
                  <a:pt x="5626" y="722"/>
                </a:cubicBezTo>
                <a:cubicBezTo>
                  <a:pt x="5550" y="722"/>
                  <a:pt x="5474" y="738"/>
                  <a:pt x="5404" y="768"/>
                </a:cubicBezTo>
                <a:cubicBezTo>
                  <a:pt x="4970" y="968"/>
                  <a:pt x="4537" y="1201"/>
                  <a:pt x="4103" y="1468"/>
                </a:cubicBezTo>
                <a:cubicBezTo>
                  <a:pt x="3703" y="1735"/>
                  <a:pt x="3302" y="2035"/>
                  <a:pt x="2935" y="2369"/>
                </a:cubicBezTo>
                <a:cubicBezTo>
                  <a:pt x="2735" y="2535"/>
                  <a:pt x="2702" y="2836"/>
                  <a:pt x="2869" y="3036"/>
                </a:cubicBezTo>
                <a:lnTo>
                  <a:pt x="3503" y="4037"/>
                </a:lnTo>
                <a:cubicBezTo>
                  <a:pt x="3069" y="4537"/>
                  <a:pt x="2702" y="5071"/>
                  <a:pt x="2402" y="5671"/>
                </a:cubicBezTo>
                <a:lnTo>
                  <a:pt x="1234" y="5404"/>
                </a:lnTo>
                <a:cubicBezTo>
                  <a:pt x="1207" y="5401"/>
                  <a:pt x="1180" y="5399"/>
                  <a:pt x="1154" y="5399"/>
                </a:cubicBezTo>
                <a:cubicBezTo>
                  <a:pt x="921" y="5399"/>
                  <a:pt x="724" y="5528"/>
                  <a:pt x="634" y="5738"/>
                </a:cubicBezTo>
                <a:cubicBezTo>
                  <a:pt x="267" y="6672"/>
                  <a:pt x="67" y="7639"/>
                  <a:pt x="0" y="8640"/>
                </a:cubicBezTo>
                <a:cubicBezTo>
                  <a:pt x="0" y="8907"/>
                  <a:pt x="167" y="9107"/>
                  <a:pt x="434" y="9174"/>
                </a:cubicBezTo>
                <a:lnTo>
                  <a:pt x="1601" y="9440"/>
                </a:lnTo>
                <a:cubicBezTo>
                  <a:pt x="1635" y="10074"/>
                  <a:pt x="1768" y="10741"/>
                  <a:pt x="1968" y="11342"/>
                </a:cubicBezTo>
                <a:lnTo>
                  <a:pt x="934" y="12009"/>
                </a:lnTo>
                <a:cubicBezTo>
                  <a:pt x="734" y="12142"/>
                  <a:pt x="667" y="12409"/>
                  <a:pt x="767" y="12643"/>
                </a:cubicBezTo>
                <a:cubicBezTo>
                  <a:pt x="934" y="13110"/>
                  <a:pt x="1168" y="13543"/>
                  <a:pt x="1434" y="13944"/>
                </a:cubicBezTo>
                <a:cubicBezTo>
                  <a:pt x="1735" y="14377"/>
                  <a:pt x="2035" y="14744"/>
                  <a:pt x="2368" y="15144"/>
                </a:cubicBezTo>
                <a:cubicBezTo>
                  <a:pt x="2466" y="15242"/>
                  <a:pt x="2597" y="15294"/>
                  <a:pt x="2735" y="15294"/>
                </a:cubicBezTo>
                <a:cubicBezTo>
                  <a:pt x="2835" y="15294"/>
                  <a:pt x="2938" y="15267"/>
                  <a:pt x="3036" y="15211"/>
                </a:cubicBezTo>
                <a:lnTo>
                  <a:pt x="4036" y="14544"/>
                </a:lnTo>
                <a:cubicBezTo>
                  <a:pt x="4537" y="15011"/>
                  <a:pt x="5070" y="15378"/>
                  <a:pt x="5637" y="15678"/>
                </a:cubicBezTo>
                <a:lnTo>
                  <a:pt x="5404" y="16846"/>
                </a:lnTo>
                <a:cubicBezTo>
                  <a:pt x="5337" y="17079"/>
                  <a:pt x="5471" y="17346"/>
                  <a:pt x="5704" y="17446"/>
                </a:cubicBezTo>
                <a:cubicBezTo>
                  <a:pt x="6638" y="17813"/>
                  <a:pt x="7639" y="18013"/>
                  <a:pt x="8640" y="18047"/>
                </a:cubicBezTo>
                <a:cubicBezTo>
                  <a:pt x="8657" y="18049"/>
                  <a:pt x="8674" y="18050"/>
                  <a:pt x="8691" y="18050"/>
                </a:cubicBezTo>
                <a:cubicBezTo>
                  <a:pt x="8907" y="18050"/>
                  <a:pt x="9111" y="17863"/>
                  <a:pt x="9173" y="17646"/>
                </a:cubicBezTo>
                <a:lnTo>
                  <a:pt x="9407" y="16479"/>
                </a:lnTo>
                <a:cubicBezTo>
                  <a:pt x="10074" y="16412"/>
                  <a:pt x="10708" y="16312"/>
                  <a:pt x="11341" y="16112"/>
                </a:cubicBezTo>
                <a:lnTo>
                  <a:pt x="12009" y="17113"/>
                </a:lnTo>
                <a:cubicBezTo>
                  <a:pt x="12106" y="17259"/>
                  <a:pt x="12258" y="17352"/>
                  <a:pt x="12423" y="17352"/>
                </a:cubicBezTo>
                <a:cubicBezTo>
                  <a:pt x="12484" y="17352"/>
                  <a:pt x="12546" y="17340"/>
                  <a:pt x="12609" y="17313"/>
                </a:cubicBezTo>
                <a:cubicBezTo>
                  <a:pt x="12876" y="17213"/>
                  <a:pt x="13109" y="17079"/>
                  <a:pt x="13343" y="16946"/>
                </a:cubicBezTo>
                <a:cubicBezTo>
                  <a:pt x="13576" y="16812"/>
                  <a:pt x="13777" y="16746"/>
                  <a:pt x="13943" y="16612"/>
                </a:cubicBezTo>
                <a:cubicBezTo>
                  <a:pt x="14344" y="16345"/>
                  <a:pt x="14744" y="16045"/>
                  <a:pt x="15111" y="15712"/>
                </a:cubicBezTo>
                <a:cubicBezTo>
                  <a:pt x="15311" y="15511"/>
                  <a:pt x="15344" y="15245"/>
                  <a:pt x="15211" y="15044"/>
                </a:cubicBezTo>
                <a:lnTo>
                  <a:pt x="14544" y="14010"/>
                </a:lnTo>
                <a:cubicBezTo>
                  <a:pt x="14977" y="13543"/>
                  <a:pt x="15344" y="12976"/>
                  <a:pt x="15645" y="12409"/>
                </a:cubicBezTo>
                <a:lnTo>
                  <a:pt x="16845" y="12643"/>
                </a:lnTo>
                <a:cubicBezTo>
                  <a:pt x="16886" y="12654"/>
                  <a:pt x="16928" y="12660"/>
                  <a:pt x="16969" y="12660"/>
                </a:cubicBezTo>
                <a:cubicBezTo>
                  <a:pt x="17166" y="12660"/>
                  <a:pt x="17357" y="12535"/>
                  <a:pt x="17412" y="12342"/>
                </a:cubicBezTo>
                <a:cubicBezTo>
                  <a:pt x="17779" y="11408"/>
                  <a:pt x="18013" y="10408"/>
                  <a:pt x="18046" y="9407"/>
                </a:cubicBezTo>
                <a:cubicBezTo>
                  <a:pt x="18046" y="9174"/>
                  <a:pt x="17879" y="8940"/>
                  <a:pt x="17613" y="8873"/>
                </a:cubicBezTo>
                <a:lnTo>
                  <a:pt x="16445" y="8640"/>
                </a:lnTo>
                <a:cubicBezTo>
                  <a:pt x="16412" y="7973"/>
                  <a:pt x="16312" y="7339"/>
                  <a:pt x="16112" y="6705"/>
                </a:cubicBezTo>
                <a:lnTo>
                  <a:pt x="17112" y="6071"/>
                </a:lnTo>
                <a:cubicBezTo>
                  <a:pt x="17312" y="5938"/>
                  <a:pt x="17412" y="5671"/>
                  <a:pt x="17312" y="5438"/>
                </a:cubicBezTo>
                <a:cubicBezTo>
                  <a:pt x="17112" y="4971"/>
                  <a:pt x="16879" y="4537"/>
                  <a:pt x="16612" y="4103"/>
                </a:cubicBezTo>
                <a:cubicBezTo>
                  <a:pt x="16345" y="3703"/>
                  <a:pt x="16011" y="3303"/>
                  <a:pt x="15678" y="2936"/>
                </a:cubicBezTo>
                <a:cubicBezTo>
                  <a:pt x="15583" y="2822"/>
                  <a:pt x="15456" y="2762"/>
                  <a:pt x="15321" y="2762"/>
                </a:cubicBezTo>
                <a:cubicBezTo>
                  <a:pt x="15219" y="2762"/>
                  <a:pt x="15112" y="2797"/>
                  <a:pt x="15011" y="2869"/>
                </a:cubicBezTo>
                <a:lnTo>
                  <a:pt x="14010" y="3503"/>
                </a:lnTo>
                <a:cubicBezTo>
                  <a:pt x="13543" y="3069"/>
                  <a:pt x="12976" y="2702"/>
                  <a:pt x="12409" y="2402"/>
                </a:cubicBezTo>
                <a:lnTo>
                  <a:pt x="12642" y="1235"/>
                </a:lnTo>
                <a:cubicBezTo>
                  <a:pt x="12709" y="968"/>
                  <a:pt x="12576" y="734"/>
                  <a:pt x="12342" y="634"/>
                </a:cubicBezTo>
                <a:cubicBezTo>
                  <a:pt x="11408" y="267"/>
                  <a:pt x="10407" y="67"/>
                  <a:pt x="94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33"/>
          <p:cNvSpPr/>
          <p:nvPr/>
        </p:nvSpPr>
        <p:spPr>
          <a:xfrm>
            <a:off x="3728694" y="672534"/>
            <a:ext cx="350473" cy="350596"/>
          </a:xfrm>
          <a:custGeom>
            <a:avLst/>
            <a:gdLst/>
            <a:ahLst/>
            <a:cxnLst/>
            <a:rect l="l" t="t" r="r" b="b"/>
            <a:pathLst>
              <a:path w="18047" h="18051" extrusionOk="0">
                <a:moveTo>
                  <a:pt x="9019" y="5167"/>
                </a:moveTo>
                <a:cubicBezTo>
                  <a:pt x="9795" y="5167"/>
                  <a:pt x="10570" y="5412"/>
                  <a:pt x="11208" y="5871"/>
                </a:cubicBezTo>
                <a:cubicBezTo>
                  <a:pt x="13977" y="7839"/>
                  <a:pt x="13076" y="12176"/>
                  <a:pt x="9740" y="12809"/>
                </a:cubicBezTo>
                <a:cubicBezTo>
                  <a:pt x="9474" y="12870"/>
                  <a:pt x="9206" y="12899"/>
                  <a:pt x="8941" y="12899"/>
                </a:cubicBezTo>
                <a:cubicBezTo>
                  <a:pt x="8173" y="12899"/>
                  <a:pt x="7424" y="12655"/>
                  <a:pt x="6805" y="12209"/>
                </a:cubicBezTo>
                <a:cubicBezTo>
                  <a:pt x="5571" y="11308"/>
                  <a:pt x="4970" y="9741"/>
                  <a:pt x="5270" y="8240"/>
                </a:cubicBezTo>
                <a:cubicBezTo>
                  <a:pt x="5504" y="7139"/>
                  <a:pt x="6204" y="6205"/>
                  <a:pt x="7205" y="5671"/>
                </a:cubicBezTo>
                <a:cubicBezTo>
                  <a:pt x="7372" y="5571"/>
                  <a:pt x="7505" y="5504"/>
                  <a:pt x="7672" y="5438"/>
                </a:cubicBezTo>
                <a:cubicBezTo>
                  <a:pt x="7872" y="5371"/>
                  <a:pt x="8072" y="5304"/>
                  <a:pt x="8306" y="5237"/>
                </a:cubicBezTo>
                <a:cubicBezTo>
                  <a:pt x="8541" y="5190"/>
                  <a:pt x="8780" y="5167"/>
                  <a:pt x="9019" y="5167"/>
                </a:cubicBezTo>
                <a:close/>
                <a:moveTo>
                  <a:pt x="9077" y="4635"/>
                </a:moveTo>
                <a:cubicBezTo>
                  <a:pt x="8775" y="4635"/>
                  <a:pt x="8472" y="4669"/>
                  <a:pt x="8173" y="4737"/>
                </a:cubicBezTo>
                <a:cubicBezTo>
                  <a:pt x="6471" y="5071"/>
                  <a:pt x="5104" y="6405"/>
                  <a:pt x="4737" y="8139"/>
                </a:cubicBezTo>
                <a:cubicBezTo>
                  <a:pt x="4370" y="9841"/>
                  <a:pt x="5070" y="11609"/>
                  <a:pt x="6505" y="12643"/>
                </a:cubicBezTo>
                <a:cubicBezTo>
                  <a:pt x="7224" y="13164"/>
                  <a:pt x="8091" y="13445"/>
                  <a:pt x="8969" y="13445"/>
                </a:cubicBezTo>
                <a:cubicBezTo>
                  <a:pt x="9271" y="13445"/>
                  <a:pt x="9575" y="13412"/>
                  <a:pt x="9874" y="13343"/>
                </a:cubicBezTo>
                <a:cubicBezTo>
                  <a:pt x="10107" y="13276"/>
                  <a:pt x="10341" y="13210"/>
                  <a:pt x="10574" y="13143"/>
                </a:cubicBezTo>
                <a:cubicBezTo>
                  <a:pt x="10741" y="13043"/>
                  <a:pt x="10941" y="12976"/>
                  <a:pt x="11108" y="12876"/>
                </a:cubicBezTo>
                <a:cubicBezTo>
                  <a:pt x="13977" y="11342"/>
                  <a:pt x="14210" y="7306"/>
                  <a:pt x="11542" y="5438"/>
                </a:cubicBezTo>
                <a:cubicBezTo>
                  <a:pt x="10822" y="4916"/>
                  <a:pt x="9955" y="4635"/>
                  <a:pt x="9077" y="4635"/>
                </a:cubicBezTo>
                <a:close/>
                <a:moveTo>
                  <a:pt x="9407" y="567"/>
                </a:moveTo>
                <a:cubicBezTo>
                  <a:pt x="10341" y="601"/>
                  <a:pt x="11241" y="768"/>
                  <a:pt x="12109" y="1134"/>
                </a:cubicBezTo>
                <a:lnTo>
                  <a:pt x="11842" y="2502"/>
                </a:lnTo>
                <a:cubicBezTo>
                  <a:pt x="11808" y="2602"/>
                  <a:pt x="11875" y="2736"/>
                  <a:pt x="11975" y="2802"/>
                </a:cubicBezTo>
                <a:cubicBezTo>
                  <a:pt x="12642" y="3103"/>
                  <a:pt x="13276" y="3536"/>
                  <a:pt x="13810" y="4037"/>
                </a:cubicBezTo>
                <a:cubicBezTo>
                  <a:pt x="13852" y="4100"/>
                  <a:pt x="13921" y="4123"/>
                  <a:pt x="13992" y="4123"/>
                </a:cubicBezTo>
                <a:cubicBezTo>
                  <a:pt x="14032" y="4123"/>
                  <a:pt x="14073" y="4115"/>
                  <a:pt x="14110" y="4103"/>
                </a:cubicBezTo>
                <a:lnTo>
                  <a:pt x="15278" y="3336"/>
                </a:lnTo>
                <a:cubicBezTo>
                  <a:pt x="15611" y="3670"/>
                  <a:pt x="15878" y="4037"/>
                  <a:pt x="16145" y="4437"/>
                </a:cubicBezTo>
                <a:cubicBezTo>
                  <a:pt x="16378" y="4804"/>
                  <a:pt x="16612" y="5204"/>
                  <a:pt x="16779" y="5638"/>
                </a:cubicBezTo>
                <a:lnTo>
                  <a:pt x="15611" y="6405"/>
                </a:lnTo>
                <a:cubicBezTo>
                  <a:pt x="15511" y="6472"/>
                  <a:pt x="15478" y="6605"/>
                  <a:pt x="15511" y="6705"/>
                </a:cubicBezTo>
                <a:cubicBezTo>
                  <a:pt x="15778" y="7406"/>
                  <a:pt x="15911" y="8139"/>
                  <a:pt x="15945" y="8907"/>
                </a:cubicBezTo>
                <a:cubicBezTo>
                  <a:pt x="15945" y="9007"/>
                  <a:pt x="16011" y="9107"/>
                  <a:pt x="16145" y="9140"/>
                </a:cubicBezTo>
                <a:lnTo>
                  <a:pt x="17513" y="9440"/>
                </a:lnTo>
                <a:cubicBezTo>
                  <a:pt x="17479" y="10341"/>
                  <a:pt x="17279" y="11275"/>
                  <a:pt x="16945" y="12109"/>
                </a:cubicBezTo>
                <a:lnTo>
                  <a:pt x="15578" y="11842"/>
                </a:lnTo>
                <a:lnTo>
                  <a:pt x="15411" y="11842"/>
                </a:lnTo>
                <a:cubicBezTo>
                  <a:pt x="15344" y="11875"/>
                  <a:pt x="15311" y="11909"/>
                  <a:pt x="15278" y="11976"/>
                </a:cubicBezTo>
                <a:cubicBezTo>
                  <a:pt x="14944" y="12643"/>
                  <a:pt x="14544" y="13276"/>
                  <a:pt x="14010" y="13810"/>
                </a:cubicBezTo>
                <a:cubicBezTo>
                  <a:pt x="13943" y="13877"/>
                  <a:pt x="13910" y="14044"/>
                  <a:pt x="14010" y="14144"/>
                </a:cubicBezTo>
                <a:lnTo>
                  <a:pt x="14744" y="15311"/>
                </a:lnTo>
                <a:cubicBezTo>
                  <a:pt x="14410" y="15611"/>
                  <a:pt x="14043" y="15912"/>
                  <a:pt x="13676" y="16145"/>
                </a:cubicBezTo>
                <a:cubicBezTo>
                  <a:pt x="13276" y="16412"/>
                  <a:pt x="12876" y="16612"/>
                  <a:pt x="12442" y="16812"/>
                </a:cubicBezTo>
                <a:lnTo>
                  <a:pt x="11675" y="15645"/>
                </a:lnTo>
                <a:cubicBezTo>
                  <a:pt x="11624" y="15543"/>
                  <a:pt x="11534" y="15499"/>
                  <a:pt x="11435" y="15499"/>
                </a:cubicBezTo>
                <a:cubicBezTo>
                  <a:pt x="11404" y="15499"/>
                  <a:pt x="11373" y="15504"/>
                  <a:pt x="11341" y="15511"/>
                </a:cubicBezTo>
                <a:cubicBezTo>
                  <a:pt x="10641" y="15778"/>
                  <a:pt x="9907" y="15912"/>
                  <a:pt x="9173" y="15945"/>
                </a:cubicBezTo>
                <a:cubicBezTo>
                  <a:pt x="9040" y="15945"/>
                  <a:pt x="8940" y="16012"/>
                  <a:pt x="8906" y="16145"/>
                </a:cubicBezTo>
                <a:lnTo>
                  <a:pt x="8640" y="17479"/>
                </a:lnTo>
                <a:cubicBezTo>
                  <a:pt x="7706" y="17479"/>
                  <a:pt x="6805" y="17279"/>
                  <a:pt x="5938" y="16946"/>
                </a:cubicBezTo>
                <a:lnTo>
                  <a:pt x="6238" y="15578"/>
                </a:lnTo>
                <a:cubicBezTo>
                  <a:pt x="6238" y="15445"/>
                  <a:pt x="6171" y="15311"/>
                  <a:pt x="6071" y="15278"/>
                </a:cubicBezTo>
                <a:cubicBezTo>
                  <a:pt x="5404" y="14944"/>
                  <a:pt x="4770" y="14544"/>
                  <a:pt x="4236" y="14010"/>
                </a:cubicBezTo>
                <a:cubicBezTo>
                  <a:pt x="4195" y="13969"/>
                  <a:pt x="4128" y="13941"/>
                  <a:pt x="4052" y="13941"/>
                </a:cubicBezTo>
                <a:cubicBezTo>
                  <a:pt x="4005" y="13941"/>
                  <a:pt x="3954" y="13952"/>
                  <a:pt x="3903" y="13977"/>
                </a:cubicBezTo>
                <a:lnTo>
                  <a:pt x="2735" y="14744"/>
                </a:lnTo>
                <a:cubicBezTo>
                  <a:pt x="2435" y="14411"/>
                  <a:pt x="2168" y="14044"/>
                  <a:pt x="1901" y="13643"/>
                </a:cubicBezTo>
                <a:cubicBezTo>
                  <a:pt x="1668" y="13276"/>
                  <a:pt x="1434" y="12876"/>
                  <a:pt x="1268" y="12443"/>
                </a:cubicBezTo>
                <a:lnTo>
                  <a:pt x="2435" y="11675"/>
                </a:lnTo>
                <a:cubicBezTo>
                  <a:pt x="2535" y="11609"/>
                  <a:pt x="2569" y="11475"/>
                  <a:pt x="2535" y="11375"/>
                </a:cubicBezTo>
                <a:cubicBezTo>
                  <a:pt x="2268" y="10675"/>
                  <a:pt x="2135" y="9941"/>
                  <a:pt x="2102" y="9207"/>
                </a:cubicBezTo>
                <a:cubicBezTo>
                  <a:pt x="2102" y="9073"/>
                  <a:pt x="2001" y="8973"/>
                  <a:pt x="1901" y="8940"/>
                </a:cubicBezTo>
                <a:lnTo>
                  <a:pt x="534" y="8673"/>
                </a:lnTo>
                <a:cubicBezTo>
                  <a:pt x="567" y="7739"/>
                  <a:pt x="767" y="6805"/>
                  <a:pt x="1101" y="5971"/>
                </a:cubicBezTo>
                <a:lnTo>
                  <a:pt x="2468" y="6238"/>
                </a:lnTo>
                <a:cubicBezTo>
                  <a:pt x="2491" y="6244"/>
                  <a:pt x="2514" y="6247"/>
                  <a:pt x="2537" y="6247"/>
                </a:cubicBezTo>
                <a:cubicBezTo>
                  <a:pt x="2645" y="6247"/>
                  <a:pt x="2741" y="6182"/>
                  <a:pt x="2769" y="6071"/>
                </a:cubicBezTo>
                <a:cubicBezTo>
                  <a:pt x="3102" y="5404"/>
                  <a:pt x="3503" y="4804"/>
                  <a:pt x="4036" y="4270"/>
                </a:cubicBezTo>
                <a:cubicBezTo>
                  <a:pt x="4103" y="4170"/>
                  <a:pt x="4136" y="4037"/>
                  <a:pt x="4070" y="3936"/>
                </a:cubicBezTo>
                <a:lnTo>
                  <a:pt x="3302" y="2769"/>
                </a:lnTo>
                <a:cubicBezTo>
                  <a:pt x="3636" y="2435"/>
                  <a:pt x="4003" y="2169"/>
                  <a:pt x="4403" y="1902"/>
                </a:cubicBezTo>
                <a:cubicBezTo>
                  <a:pt x="4770" y="1668"/>
                  <a:pt x="5170" y="1435"/>
                  <a:pt x="5604" y="1268"/>
                </a:cubicBezTo>
                <a:lnTo>
                  <a:pt x="6371" y="2435"/>
                </a:lnTo>
                <a:cubicBezTo>
                  <a:pt x="6421" y="2510"/>
                  <a:pt x="6509" y="2548"/>
                  <a:pt x="6606" y="2548"/>
                </a:cubicBezTo>
                <a:cubicBezTo>
                  <a:pt x="6638" y="2548"/>
                  <a:pt x="6671" y="2544"/>
                  <a:pt x="6705" y="2535"/>
                </a:cubicBezTo>
                <a:cubicBezTo>
                  <a:pt x="7372" y="2269"/>
                  <a:pt x="8139" y="2135"/>
                  <a:pt x="8873" y="2102"/>
                </a:cubicBezTo>
                <a:cubicBezTo>
                  <a:pt x="9006" y="2102"/>
                  <a:pt x="9107" y="2035"/>
                  <a:pt x="9107" y="1902"/>
                </a:cubicBezTo>
                <a:lnTo>
                  <a:pt x="9407" y="567"/>
                </a:lnTo>
                <a:close/>
                <a:moveTo>
                  <a:pt x="9407" y="0"/>
                </a:moveTo>
                <a:cubicBezTo>
                  <a:pt x="9173" y="0"/>
                  <a:pt x="8940" y="167"/>
                  <a:pt x="8873" y="434"/>
                </a:cubicBezTo>
                <a:lnTo>
                  <a:pt x="8640" y="1601"/>
                </a:lnTo>
                <a:cubicBezTo>
                  <a:pt x="7972" y="1635"/>
                  <a:pt x="7339" y="1768"/>
                  <a:pt x="6705" y="1968"/>
                </a:cubicBezTo>
                <a:lnTo>
                  <a:pt x="6071" y="968"/>
                </a:lnTo>
                <a:cubicBezTo>
                  <a:pt x="5978" y="804"/>
                  <a:pt x="5802" y="722"/>
                  <a:pt x="5626" y="722"/>
                </a:cubicBezTo>
                <a:cubicBezTo>
                  <a:pt x="5550" y="722"/>
                  <a:pt x="5474" y="738"/>
                  <a:pt x="5404" y="768"/>
                </a:cubicBezTo>
                <a:cubicBezTo>
                  <a:pt x="4970" y="968"/>
                  <a:pt x="4537" y="1201"/>
                  <a:pt x="4103" y="1468"/>
                </a:cubicBezTo>
                <a:cubicBezTo>
                  <a:pt x="3703" y="1735"/>
                  <a:pt x="3302" y="2035"/>
                  <a:pt x="2935" y="2369"/>
                </a:cubicBezTo>
                <a:cubicBezTo>
                  <a:pt x="2735" y="2535"/>
                  <a:pt x="2702" y="2836"/>
                  <a:pt x="2869" y="3036"/>
                </a:cubicBezTo>
                <a:lnTo>
                  <a:pt x="3503" y="4037"/>
                </a:lnTo>
                <a:cubicBezTo>
                  <a:pt x="3069" y="4537"/>
                  <a:pt x="2702" y="5071"/>
                  <a:pt x="2402" y="5671"/>
                </a:cubicBezTo>
                <a:lnTo>
                  <a:pt x="1234" y="5404"/>
                </a:lnTo>
                <a:cubicBezTo>
                  <a:pt x="1207" y="5401"/>
                  <a:pt x="1180" y="5399"/>
                  <a:pt x="1154" y="5399"/>
                </a:cubicBezTo>
                <a:cubicBezTo>
                  <a:pt x="921" y="5399"/>
                  <a:pt x="724" y="5528"/>
                  <a:pt x="634" y="5738"/>
                </a:cubicBezTo>
                <a:cubicBezTo>
                  <a:pt x="267" y="6672"/>
                  <a:pt x="67" y="7639"/>
                  <a:pt x="0" y="8640"/>
                </a:cubicBezTo>
                <a:cubicBezTo>
                  <a:pt x="0" y="8907"/>
                  <a:pt x="167" y="9107"/>
                  <a:pt x="434" y="9174"/>
                </a:cubicBezTo>
                <a:lnTo>
                  <a:pt x="1601" y="9440"/>
                </a:lnTo>
                <a:cubicBezTo>
                  <a:pt x="1635" y="10074"/>
                  <a:pt x="1768" y="10741"/>
                  <a:pt x="1968" y="11342"/>
                </a:cubicBezTo>
                <a:lnTo>
                  <a:pt x="934" y="12009"/>
                </a:lnTo>
                <a:cubicBezTo>
                  <a:pt x="734" y="12142"/>
                  <a:pt x="667" y="12409"/>
                  <a:pt x="767" y="12643"/>
                </a:cubicBezTo>
                <a:cubicBezTo>
                  <a:pt x="934" y="13110"/>
                  <a:pt x="1168" y="13543"/>
                  <a:pt x="1434" y="13944"/>
                </a:cubicBezTo>
                <a:cubicBezTo>
                  <a:pt x="1735" y="14377"/>
                  <a:pt x="2035" y="14744"/>
                  <a:pt x="2368" y="15144"/>
                </a:cubicBezTo>
                <a:cubicBezTo>
                  <a:pt x="2466" y="15242"/>
                  <a:pt x="2597" y="15294"/>
                  <a:pt x="2735" y="15294"/>
                </a:cubicBezTo>
                <a:cubicBezTo>
                  <a:pt x="2835" y="15294"/>
                  <a:pt x="2938" y="15267"/>
                  <a:pt x="3036" y="15211"/>
                </a:cubicBezTo>
                <a:lnTo>
                  <a:pt x="4036" y="14544"/>
                </a:lnTo>
                <a:cubicBezTo>
                  <a:pt x="4537" y="15011"/>
                  <a:pt x="5070" y="15378"/>
                  <a:pt x="5637" y="15678"/>
                </a:cubicBezTo>
                <a:lnTo>
                  <a:pt x="5404" y="16846"/>
                </a:lnTo>
                <a:cubicBezTo>
                  <a:pt x="5337" y="17079"/>
                  <a:pt x="5471" y="17346"/>
                  <a:pt x="5704" y="17446"/>
                </a:cubicBezTo>
                <a:cubicBezTo>
                  <a:pt x="6638" y="17813"/>
                  <a:pt x="7639" y="18013"/>
                  <a:pt x="8640" y="18047"/>
                </a:cubicBezTo>
                <a:cubicBezTo>
                  <a:pt x="8657" y="18049"/>
                  <a:pt x="8674" y="18050"/>
                  <a:pt x="8691" y="18050"/>
                </a:cubicBezTo>
                <a:cubicBezTo>
                  <a:pt x="8907" y="18050"/>
                  <a:pt x="9111" y="17863"/>
                  <a:pt x="9173" y="17646"/>
                </a:cubicBezTo>
                <a:lnTo>
                  <a:pt x="9407" y="16479"/>
                </a:lnTo>
                <a:cubicBezTo>
                  <a:pt x="10074" y="16412"/>
                  <a:pt x="10708" y="16312"/>
                  <a:pt x="11341" y="16112"/>
                </a:cubicBezTo>
                <a:lnTo>
                  <a:pt x="12009" y="17113"/>
                </a:lnTo>
                <a:cubicBezTo>
                  <a:pt x="12106" y="17259"/>
                  <a:pt x="12258" y="17352"/>
                  <a:pt x="12423" y="17352"/>
                </a:cubicBezTo>
                <a:cubicBezTo>
                  <a:pt x="12484" y="17352"/>
                  <a:pt x="12546" y="17340"/>
                  <a:pt x="12609" y="17313"/>
                </a:cubicBezTo>
                <a:cubicBezTo>
                  <a:pt x="12876" y="17213"/>
                  <a:pt x="13109" y="17079"/>
                  <a:pt x="13343" y="16946"/>
                </a:cubicBezTo>
                <a:cubicBezTo>
                  <a:pt x="13576" y="16812"/>
                  <a:pt x="13777" y="16746"/>
                  <a:pt x="13943" y="16612"/>
                </a:cubicBezTo>
                <a:cubicBezTo>
                  <a:pt x="14344" y="16345"/>
                  <a:pt x="14744" y="16045"/>
                  <a:pt x="15111" y="15712"/>
                </a:cubicBezTo>
                <a:cubicBezTo>
                  <a:pt x="15311" y="15511"/>
                  <a:pt x="15344" y="15245"/>
                  <a:pt x="15211" y="15044"/>
                </a:cubicBezTo>
                <a:lnTo>
                  <a:pt x="14544" y="14010"/>
                </a:lnTo>
                <a:cubicBezTo>
                  <a:pt x="14977" y="13543"/>
                  <a:pt x="15344" y="12976"/>
                  <a:pt x="15645" y="12409"/>
                </a:cubicBezTo>
                <a:lnTo>
                  <a:pt x="16845" y="12643"/>
                </a:lnTo>
                <a:cubicBezTo>
                  <a:pt x="16886" y="12654"/>
                  <a:pt x="16928" y="12660"/>
                  <a:pt x="16969" y="12660"/>
                </a:cubicBezTo>
                <a:cubicBezTo>
                  <a:pt x="17166" y="12660"/>
                  <a:pt x="17357" y="12535"/>
                  <a:pt x="17412" y="12342"/>
                </a:cubicBezTo>
                <a:cubicBezTo>
                  <a:pt x="17779" y="11408"/>
                  <a:pt x="18013" y="10408"/>
                  <a:pt x="18046" y="9407"/>
                </a:cubicBezTo>
                <a:cubicBezTo>
                  <a:pt x="18046" y="9174"/>
                  <a:pt x="17879" y="8940"/>
                  <a:pt x="17613" y="8873"/>
                </a:cubicBezTo>
                <a:lnTo>
                  <a:pt x="16445" y="8640"/>
                </a:lnTo>
                <a:cubicBezTo>
                  <a:pt x="16412" y="7973"/>
                  <a:pt x="16312" y="7339"/>
                  <a:pt x="16112" y="6705"/>
                </a:cubicBezTo>
                <a:lnTo>
                  <a:pt x="17112" y="6071"/>
                </a:lnTo>
                <a:cubicBezTo>
                  <a:pt x="17312" y="5938"/>
                  <a:pt x="17412" y="5671"/>
                  <a:pt x="17312" y="5438"/>
                </a:cubicBezTo>
                <a:cubicBezTo>
                  <a:pt x="17112" y="4971"/>
                  <a:pt x="16879" y="4537"/>
                  <a:pt x="16612" y="4103"/>
                </a:cubicBezTo>
                <a:cubicBezTo>
                  <a:pt x="16345" y="3703"/>
                  <a:pt x="16011" y="3303"/>
                  <a:pt x="15678" y="2936"/>
                </a:cubicBezTo>
                <a:cubicBezTo>
                  <a:pt x="15583" y="2822"/>
                  <a:pt x="15456" y="2762"/>
                  <a:pt x="15321" y="2762"/>
                </a:cubicBezTo>
                <a:cubicBezTo>
                  <a:pt x="15219" y="2762"/>
                  <a:pt x="15112" y="2797"/>
                  <a:pt x="15011" y="2869"/>
                </a:cubicBezTo>
                <a:lnTo>
                  <a:pt x="14010" y="3503"/>
                </a:lnTo>
                <a:cubicBezTo>
                  <a:pt x="13543" y="3069"/>
                  <a:pt x="12976" y="2702"/>
                  <a:pt x="12409" y="2402"/>
                </a:cubicBezTo>
                <a:lnTo>
                  <a:pt x="12642" y="1235"/>
                </a:lnTo>
                <a:cubicBezTo>
                  <a:pt x="12709" y="968"/>
                  <a:pt x="12576" y="734"/>
                  <a:pt x="12342" y="634"/>
                </a:cubicBezTo>
                <a:cubicBezTo>
                  <a:pt x="11408" y="267"/>
                  <a:pt x="10407" y="67"/>
                  <a:pt x="94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33"/>
          <p:cNvSpPr/>
          <p:nvPr/>
        </p:nvSpPr>
        <p:spPr>
          <a:xfrm>
            <a:off x="6581106" y="3448934"/>
            <a:ext cx="350473" cy="350596"/>
          </a:xfrm>
          <a:custGeom>
            <a:avLst/>
            <a:gdLst/>
            <a:ahLst/>
            <a:cxnLst/>
            <a:rect l="l" t="t" r="r" b="b"/>
            <a:pathLst>
              <a:path w="18047" h="18051" extrusionOk="0">
                <a:moveTo>
                  <a:pt x="9019" y="5167"/>
                </a:moveTo>
                <a:cubicBezTo>
                  <a:pt x="9795" y="5167"/>
                  <a:pt x="10570" y="5412"/>
                  <a:pt x="11208" y="5871"/>
                </a:cubicBezTo>
                <a:cubicBezTo>
                  <a:pt x="13977" y="7839"/>
                  <a:pt x="13076" y="12176"/>
                  <a:pt x="9740" y="12809"/>
                </a:cubicBezTo>
                <a:cubicBezTo>
                  <a:pt x="9474" y="12870"/>
                  <a:pt x="9206" y="12899"/>
                  <a:pt x="8941" y="12899"/>
                </a:cubicBezTo>
                <a:cubicBezTo>
                  <a:pt x="8173" y="12899"/>
                  <a:pt x="7424" y="12655"/>
                  <a:pt x="6805" y="12209"/>
                </a:cubicBezTo>
                <a:cubicBezTo>
                  <a:pt x="5571" y="11308"/>
                  <a:pt x="4970" y="9741"/>
                  <a:pt x="5270" y="8240"/>
                </a:cubicBezTo>
                <a:cubicBezTo>
                  <a:pt x="5504" y="7139"/>
                  <a:pt x="6204" y="6205"/>
                  <a:pt x="7205" y="5671"/>
                </a:cubicBezTo>
                <a:cubicBezTo>
                  <a:pt x="7372" y="5571"/>
                  <a:pt x="7505" y="5504"/>
                  <a:pt x="7672" y="5438"/>
                </a:cubicBezTo>
                <a:cubicBezTo>
                  <a:pt x="7872" y="5371"/>
                  <a:pt x="8072" y="5304"/>
                  <a:pt x="8306" y="5237"/>
                </a:cubicBezTo>
                <a:cubicBezTo>
                  <a:pt x="8541" y="5190"/>
                  <a:pt x="8780" y="5167"/>
                  <a:pt x="9019" y="5167"/>
                </a:cubicBezTo>
                <a:close/>
                <a:moveTo>
                  <a:pt x="9077" y="4635"/>
                </a:moveTo>
                <a:cubicBezTo>
                  <a:pt x="8775" y="4635"/>
                  <a:pt x="8472" y="4669"/>
                  <a:pt x="8173" y="4737"/>
                </a:cubicBezTo>
                <a:cubicBezTo>
                  <a:pt x="6471" y="5071"/>
                  <a:pt x="5104" y="6405"/>
                  <a:pt x="4737" y="8139"/>
                </a:cubicBezTo>
                <a:cubicBezTo>
                  <a:pt x="4370" y="9841"/>
                  <a:pt x="5070" y="11609"/>
                  <a:pt x="6505" y="12643"/>
                </a:cubicBezTo>
                <a:cubicBezTo>
                  <a:pt x="7224" y="13164"/>
                  <a:pt x="8091" y="13445"/>
                  <a:pt x="8969" y="13445"/>
                </a:cubicBezTo>
                <a:cubicBezTo>
                  <a:pt x="9271" y="13445"/>
                  <a:pt x="9575" y="13412"/>
                  <a:pt x="9874" y="13343"/>
                </a:cubicBezTo>
                <a:cubicBezTo>
                  <a:pt x="10107" y="13276"/>
                  <a:pt x="10341" y="13210"/>
                  <a:pt x="10574" y="13143"/>
                </a:cubicBezTo>
                <a:cubicBezTo>
                  <a:pt x="10741" y="13043"/>
                  <a:pt x="10941" y="12976"/>
                  <a:pt x="11108" y="12876"/>
                </a:cubicBezTo>
                <a:cubicBezTo>
                  <a:pt x="13977" y="11342"/>
                  <a:pt x="14210" y="7306"/>
                  <a:pt x="11542" y="5438"/>
                </a:cubicBezTo>
                <a:cubicBezTo>
                  <a:pt x="10822" y="4916"/>
                  <a:pt x="9955" y="4635"/>
                  <a:pt x="9077" y="4635"/>
                </a:cubicBezTo>
                <a:close/>
                <a:moveTo>
                  <a:pt x="9407" y="567"/>
                </a:moveTo>
                <a:cubicBezTo>
                  <a:pt x="10341" y="601"/>
                  <a:pt x="11241" y="768"/>
                  <a:pt x="12109" y="1134"/>
                </a:cubicBezTo>
                <a:lnTo>
                  <a:pt x="11842" y="2502"/>
                </a:lnTo>
                <a:cubicBezTo>
                  <a:pt x="11808" y="2602"/>
                  <a:pt x="11875" y="2736"/>
                  <a:pt x="11975" y="2802"/>
                </a:cubicBezTo>
                <a:cubicBezTo>
                  <a:pt x="12642" y="3103"/>
                  <a:pt x="13276" y="3536"/>
                  <a:pt x="13810" y="4037"/>
                </a:cubicBezTo>
                <a:cubicBezTo>
                  <a:pt x="13852" y="4100"/>
                  <a:pt x="13921" y="4123"/>
                  <a:pt x="13992" y="4123"/>
                </a:cubicBezTo>
                <a:cubicBezTo>
                  <a:pt x="14032" y="4123"/>
                  <a:pt x="14073" y="4115"/>
                  <a:pt x="14110" y="4103"/>
                </a:cubicBezTo>
                <a:lnTo>
                  <a:pt x="15278" y="3336"/>
                </a:lnTo>
                <a:cubicBezTo>
                  <a:pt x="15611" y="3670"/>
                  <a:pt x="15878" y="4037"/>
                  <a:pt x="16145" y="4437"/>
                </a:cubicBezTo>
                <a:cubicBezTo>
                  <a:pt x="16378" y="4804"/>
                  <a:pt x="16612" y="5204"/>
                  <a:pt x="16779" y="5638"/>
                </a:cubicBezTo>
                <a:lnTo>
                  <a:pt x="15611" y="6405"/>
                </a:lnTo>
                <a:cubicBezTo>
                  <a:pt x="15511" y="6472"/>
                  <a:pt x="15478" y="6605"/>
                  <a:pt x="15511" y="6705"/>
                </a:cubicBezTo>
                <a:cubicBezTo>
                  <a:pt x="15778" y="7406"/>
                  <a:pt x="15911" y="8139"/>
                  <a:pt x="15945" y="8907"/>
                </a:cubicBezTo>
                <a:cubicBezTo>
                  <a:pt x="15945" y="9007"/>
                  <a:pt x="16011" y="9107"/>
                  <a:pt x="16145" y="9140"/>
                </a:cubicBezTo>
                <a:lnTo>
                  <a:pt x="17513" y="9440"/>
                </a:lnTo>
                <a:cubicBezTo>
                  <a:pt x="17479" y="10341"/>
                  <a:pt x="17279" y="11275"/>
                  <a:pt x="16945" y="12109"/>
                </a:cubicBezTo>
                <a:lnTo>
                  <a:pt x="15578" y="11842"/>
                </a:lnTo>
                <a:lnTo>
                  <a:pt x="15411" y="11842"/>
                </a:lnTo>
                <a:cubicBezTo>
                  <a:pt x="15344" y="11875"/>
                  <a:pt x="15311" y="11909"/>
                  <a:pt x="15278" y="11976"/>
                </a:cubicBezTo>
                <a:cubicBezTo>
                  <a:pt x="14944" y="12643"/>
                  <a:pt x="14544" y="13276"/>
                  <a:pt x="14010" y="13810"/>
                </a:cubicBezTo>
                <a:cubicBezTo>
                  <a:pt x="13943" y="13877"/>
                  <a:pt x="13910" y="14044"/>
                  <a:pt x="14010" y="14144"/>
                </a:cubicBezTo>
                <a:lnTo>
                  <a:pt x="14744" y="15311"/>
                </a:lnTo>
                <a:cubicBezTo>
                  <a:pt x="14410" y="15611"/>
                  <a:pt x="14043" y="15912"/>
                  <a:pt x="13676" y="16145"/>
                </a:cubicBezTo>
                <a:cubicBezTo>
                  <a:pt x="13276" y="16412"/>
                  <a:pt x="12876" y="16612"/>
                  <a:pt x="12442" y="16812"/>
                </a:cubicBezTo>
                <a:lnTo>
                  <a:pt x="11675" y="15645"/>
                </a:lnTo>
                <a:cubicBezTo>
                  <a:pt x="11624" y="15543"/>
                  <a:pt x="11534" y="15499"/>
                  <a:pt x="11435" y="15499"/>
                </a:cubicBezTo>
                <a:cubicBezTo>
                  <a:pt x="11404" y="15499"/>
                  <a:pt x="11373" y="15504"/>
                  <a:pt x="11341" y="15511"/>
                </a:cubicBezTo>
                <a:cubicBezTo>
                  <a:pt x="10641" y="15778"/>
                  <a:pt x="9907" y="15912"/>
                  <a:pt x="9173" y="15945"/>
                </a:cubicBezTo>
                <a:cubicBezTo>
                  <a:pt x="9040" y="15945"/>
                  <a:pt x="8940" y="16012"/>
                  <a:pt x="8906" y="16145"/>
                </a:cubicBezTo>
                <a:lnTo>
                  <a:pt x="8640" y="17479"/>
                </a:lnTo>
                <a:cubicBezTo>
                  <a:pt x="7706" y="17479"/>
                  <a:pt x="6805" y="17279"/>
                  <a:pt x="5938" y="16946"/>
                </a:cubicBezTo>
                <a:lnTo>
                  <a:pt x="6238" y="15578"/>
                </a:lnTo>
                <a:cubicBezTo>
                  <a:pt x="6238" y="15445"/>
                  <a:pt x="6171" y="15311"/>
                  <a:pt x="6071" y="15278"/>
                </a:cubicBezTo>
                <a:cubicBezTo>
                  <a:pt x="5404" y="14944"/>
                  <a:pt x="4770" y="14544"/>
                  <a:pt x="4236" y="14010"/>
                </a:cubicBezTo>
                <a:cubicBezTo>
                  <a:pt x="4195" y="13969"/>
                  <a:pt x="4128" y="13941"/>
                  <a:pt x="4052" y="13941"/>
                </a:cubicBezTo>
                <a:cubicBezTo>
                  <a:pt x="4005" y="13941"/>
                  <a:pt x="3954" y="13952"/>
                  <a:pt x="3903" y="13977"/>
                </a:cubicBezTo>
                <a:lnTo>
                  <a:pt x="2735" y="14744"/>
                </a:lnTo>
                <a:cubicBezTo>
                  <a:pt x="2435" y="14411"/>
                  <a:pt x="2168" y="14044"/>
                  <a:pt x="1901" y="13643"/>
                </a:cubicBezTo>
                <a:cubicBezTo>
                  <a:pt x="1668" y="13276"/>
                  <a:pt x="1434" y="12876"/>
                  <a:pt x="1268" y="12443"/>
                </a:cubicBezTo>
                <a:lnTo>
                  <a:pt x="2435" y="11675"/>
                </a:lnTo>
                <a:cubicBezTo>
                  <a:pt x="2535" y="11609"/>
                  <a:pt x="2569" y="11475"/>
                  <a:pt x="2535" y="11375"/>
                </a:cubicBezTo>
                <a:cubicBezTo>
                  <a:pt x="2268" y="10675"/>
                  <a:pt x="2135" y="9941"/>
                  <a:pt x="2102" y="9207"/>
                </a:cubicBezTo>
                <a:cubicBezTo>
                  <a:pt x="2102" y="9073"/>
                  <a:pt x="2001" y="8973"/>
                  <a:pt x="1901" y="8940"/>
                </a:cubicBezTo>
                <a:lnTo>
                  <a:pt x="534" y="8673"/>
                </a:lnTo>
                <a:cubicBezTo>
                  <a:pt x="567" y="7739"/>
                  <a:pt x="767" y="6805"/>
                  <a:pt x="1101" y="5971"/>
                </a:cubicBezTo>
                <a:lnTo>
                  <a:pt x="2468" y="6238"/>
                </a:lnTo>
                <a:cubicBezTo>
                  <a:pt x="2491" y="6244"/>
                  <a:pt x="2514" y="6247"/>
                  <a:pt x="2537" y="6247"/>
                </a:cubicBezTo>
                <a:cubicBezTo>
                  <a:pt x="2645" y="6247"/>
                  <a:pt x="2741" y="6182"/>
                  <a:pt x="2769" y="6071"/>
                </a:cubicBezTo>
                <a:cubicBezTo>
                  <a:pt x="3102" y="5404"/>
                  <a:pt x="3503" y="4804"/>
                  <a:pt x="4036" y="4270"/>
                </a:cubicBezTo>
                <a:cubicBezTo>
                  <a:pt x="4103" y="4170"/>
                  <a:pt x="4136" y="4037"/>
                  <a:pt x="4070" y="3936"/>
                </a:cubicBezTo>
                <a:lnTo>
                  <a:pt x="3302" y="2769"/>
                </a:lnTo>
                <a:cubicBezTo>
                  <a:pt x="3636" y="2435"/>
                  <a:pt x="4003" y="2169"/>
                  <a:pt x="4403" y="1902"/>
                </a:cubicBezTo>
                <a:cubicBezTo>
                  <a:pt x="4770" y="1668"/>
                  <a:pt x="5170" y="1435"/>
                  <a:pt x="5604" y="1268"/>
                </a:cubicBezTo>
                <a:lnTo>
                  <a:pt x="6371" y="2435"/>
                </a:lnTo>
                <a:cubicBezTo>
                  <a:pt x="6421" y="2510"/>
                  <a:pt x="6509" y="2548"/>
                  <a:pt x="6606" y="2548"/>
                </a:cubicBezTo>
                <a:cubicBezTo>
                  <a:pt x="6638" y="2548"/>
                  <a:pt x="6671" y="2544"/>
                  <a:pt x="6705" y="2535"/>
                </a:cubicBezTo>
                <a:cubicBezTo>
                  <a:pt x="7372" y="2269"/>
                  <a:pt x="8139" y="2135"/>
                  <a:pt x="8873" y="2102"/>
                </a:cubicBezTo>
                <a:cubicBezTo>
                  <a:pt x="9006" y="2102"/>
                  <a:pt x="9107" y="2035"/>
                  <a:pt x="9107" y="1902"/>
                </a:cubicBezTo>
                <a:lnTo>
                  <a:pt x="9407" y="567"/>
                </a:lnTo>
                <a:close/>
                <a:moveTo>
                  <a:pt x="9407" y="0"/>
                </a:moveTo>
                <a:cubicBezTo>
                  <a:pt x="9173" y="0"/>
                  <a:pt x="8940" y="167"/>
                  <a:pt x="8873" y="434"/>
                </a:cubicBezTo>
                <a:lnTo>
                  <a:pt x="8640" y="1601"/>
                </a:lnTo>
                <a:cubicBezTo>
                  <a:pt x="7972" y="1635"/>
                  <a:pt x="7339" y="1768"/>
                  <a:pt x="6705" y="1968"/>
                </a:cubicBezTo>
                <a:lnTo>
                  <a:pt x="6071" y="968"/>
                </a:lnTo>
                <a:cubicBezTo>
                  <a:pt x="5978" y="804"/>
                  <a:pt x="5802" y="722"/>
                  <a:pt x="5626" y="722"/>
                </a:cubicBezTo>
                <a:cubicBezTo>
                  <a:pt x="5550" y="722"/>
                  <a:pt x="5474" y="738"/>
                  <a:pt x="5404" y="768"/>
                </a:cubicBezTo>
                <a:cubicBezTo>
                  <a:pt x="4970" y="968"/>
                  <a:pt x="4537" y="1201"/>
                  <a:pt x="4103" y="1468"/>
                </a:cubicBezTo>
                <a:cubicBezTo>
                  <a:pt x="3703" y="1735"/>
                  <a:pt x="3302" y="2035"/>
                  <a:pt x="2935" y="2369"/>
                </a:cubicBezTo>
                <a:cubicBezTo>
                  <a:pt x="2735" y="2535"/>
                  <a:pt x="2702" y="2836"/>
                  <a:pt x="2869" y="3036"/>
                </a:cubicBezTo>
                <a:lnTo>
                  <a:pt x="3503" y="4037"/>
                </a:lnTo>
                <a:cubicBezTo>
                  <a:pt x="3069" y="4537"/>
                  <a:pt x="2702" y="5071"/>
                  <a:pt x="2402" y="5671"/>
                </a:cubicBezTo>
                <a:lnTo>
                  <a:pt x="1234" y="5404"/>
                </a:lnTo>
                <a:cubicBezTo>
                  <a:pt x="1207" y="5401"/>
                  <a:pt x="1180" y="5399"/>
                  <a:pt x="1154" y="5399"/>
                </a:cubicBezTo>
                <a:cubicBezTo>
                  <a:pt x="921" y="5399"/>
                  <a:pt x="724" y="5528"/>
                  <a:pt x="634" y="5738"/>
                </a:cubicBezTo>
                <a:cubicBezTo>
                  <a:pt x="267" y="6672"/>
                  <a:pt x="67" y="7639"/>
                  <a:pt x="0" y="8640"/>
                </a:cubicBezTo>
                <a:cubicBezTo>
                  <a:pt x="0" y="8907"/>
                  <a:pt x="167" y="9107"/>
                  <a:pt x="434" y="9174"/>
                </a:cubicBezTo>
                <a:lnTo>
                  <a:pt x="1601" y="9440"/>
                </a:lnTo>
                <a:cubicBezTo>
                  <a:pt x="1635" y="10074"/>
                  <a:pt x="1768" y="10741"/>
                  <a:pt x="1968" y="11342"/>
                </a:cubicBezTo>
                <a:lnTo>
                  <a:pt x="934" y="12009"/>
                </a:lnTo>
                <a:cubicBezTo>
                  <a:pt x="734" y="12142"/>
                  <a:pt x="667" y="12409"/>
                  <a:pt x="767" y="12643"/>
                </a:cubicBezTo>
                <a:cubicBezTo>
                  <a:pt x="934" y="13110"/>
                  <a:pt x="1168" y="13543"/>
                  <a:pt x="1434" y="13944"/>
                </a:cubicBezTo>
                <a:cubicBezTo>
                  <a:pt x="1735" y="14377"/>
                  <a:pt x="2035" y="14744"/>
                  <a:pt x="2368" y="15144"/>
                </a:cubicBezTo>
                <a:cubicBezTo>
                  <a:pt x="2466" y="15242"/>
                  <a:pt x="2597" y="15294"/>
                  <a:pt x="2735" y="15294"/>
                </a:cubicBezTo>
                <a:cubicBezTo>
                  <a:pt x="2835" y="15294"/>
                  <a:pt x="2938" y="15267"/>
                  <a:pt x="3036" y="15211"/>
                </a:cubicBezTo>
                <a:lnTo>
                  <a:pt x="4036" y="14544"/>
                </a:lnTo>
                <a:cubicBezTo>
                  <a:pt x="4537" y="15011"/>
                  <a:pt x="5070" y="15378"/>
                  <a:pt x="5637" y="15678"/>
                </a:cubicBezTo>
                <a:lnTo>
                  <a:pt x="5404" y="16846"/>
                </a:lnTo>
                <a:cubicBezTo>
                  <a:pt x="5337" y="17079"/>
                  <a:pt x="5471" y="17346"/>
                  <a:pt x="5704" y="17446"/>
                </a:cubicBezTo>
                <a:cubicBezTo>
                  <a:pt x="6638" y="17813"/>
                  <a:pt x="7639" y="18013"/>
                  <a:pt x="8640" y="18047"/>
                </a:cubicBezTo>
                <a:cubicBezTo>
                  <a:pt x="8657" y="18049"/>
                  <a:pt x="8674" y="18050"/>
                  <a:pt x="8691" y="18050"/>
                </a:cubicBezTo>
                <a:cubicBezTo>
                  <a:pt x="8907" y="18050"/>
                  <a:pt x="9111" y="17863"/>
                  <a:pt x="9173" y="17646"/>
                </a:cubicBezTo>
                <a:lnTo>
                  <a:pt x="9407" y="16479"/>
                </a:lnTo>
                <a:cubicBezTo>
                  <a:pt x="10074" y="16412"/>
                  <a:pt x="10708" y="16312"/>
                  <a:pt x="11341" y="16112"/>
                </a:cubicBezTo>
                <a:lnTo>
                  <a:pt x="12009" y="17113"/>
                </a:lnTo>
                <a:cubicBezTo>
                  <a:pt x="12106" y="17259"/>
                  <a:pt x="12258" y="17352"/>
                  <a:pt x="12423" y="17352"/>
                </a:cubicBezTo>
                <a:cubicBezTo>
                  <a:pt x="12484" y="17352"/>
                  <a:pt x="12546" y="17340"/>
                  <a:pt x="12609" y="17313"/>
                </a:cubicBezTo>
                <a:cubicBezTo>
                  <a:pt x="12876" y="17213"/>
                  <a:pt x="13109" y="17079"/>
                  <a:pt x="13343" y="16946"/>
                </a:cubicBezTo>
                <a:cubicBezTo>
                  <a:pt x="13576" y="16812"/>
                  <a:pt x="13777" y="16746"/>
                  <a:pt x="13943" y="16612"/>
                </a:cubicBezTo>
                <a:cubicBezTo>
                  <a:pt x="14344" y="16345"/>
                  <a:pt x="14744" y="16045"/>
                  <a:pt x="15111" y="15712"/>
                </a:cubicBezTo>
                <a:cubicBezTo>
                  <a:pt x="15311" y="15511"/>
                  <a:pt x="15344" y="15245"/>
                  <a:pt x="15211" y="15044"/>
                </a:cubicBezTo>
                <a:lnTo>
                  <a:pt x="14544" y="14010"/>
                </a:lnTo>
                <a:cubicBezTo>
                  <a:pt x="14977" y="13543"/>
                  <a:pt x="15344" y="12976"/>
                  <a:pt x="15645" y="12409"/>
                </a:cubicBezTo>
                <a:lnTo>
                  <a:pt x="16845" y="12643"/>
                </a:lnTo>
                <a:cubicBezTo>
                  <a:pt x="16886" y="12654"/>
                  <a:pt x="16928" y="12660"/>
                  <a:pt x="16969" y="12660"/>
                </a:cubicBezTo>
                <a:cubicBezTo>
                  <a:pt x="17166" y="12660"/>
                  <a:pt x="17357" y="12535"/>
                  <a:pt x="17412" y="12342"/>
                </a:cubicBezTo>
                <a:cubicBezTo>
                  <a:pt x="17779" y="11408"/>
                  <a:pt x="18013" y="10408"/>
                  <a:pt x="18046" y="9407"/>
                </a:cubicBezTo>
                <a:cubicBezTo>
                  <a:pt x="18046" y="9174"/>
                  <a:pt x="17879" y="8940"/>
                  <a:pt x="17613" y="8873"/>
                </a:cubicBezTo>
                <a:lnTo>
                  <a:pt x="16445" y="8640"/>
                </a:lnTo>
                <a:cubicBezTo>
                  <a:pt x="16412" y="7973"/>
                  <a:pt x="16312" y="7339"/>
                  <a:pt x="16112" y="6705"/>
                </a:cubicBezTo>
                <a:lnTo>
                  <a:pt x="17112" y="6071"/>
                </a:lnTo>
                <a:cubicBezTo>
                  <a:pt x="17312" y="5938"/>
                  <a:pt x="17412" y="5671"/>
                  <a:pt x="17312" y="5438"/>
                </a:cubicBezTo>
                <a:cubicBezTo>
                  <a:pt x="17112" y="4971"/>
                  <a:pt x="16879" y="4537"/>
                  <a:pt x="16612" y="4103"/>
                </a:cubicBezTo>
                <a:cubicBezTo>
                  <a:pt x="16345" y="3703"/>
                  <a:pt x="16011" y="3303"/>
                  <a:pt x="15678" y="2936"/>
                </a:cubicBezTo>
                <a:cubicBezTo>
                  <a:pt x="15583" y="2822"/>
                  <a:pt x="15456" y="2762"/>
                  <a:pt x="15321" y="2762"/>
                </a:cubicBezTo>
                <a:cubicBezTo>
                  <a:pt x="15219" y="2762"/>
                  <a:pt x="15112" y="2797"/>
                  <a:pt x="15011" y="2869"/>
                </a:cubicBezTo>
                <a:lnTo>
                  <a:pt x="14010" y="3503"/>
                </a:lnTo>
                <a:cubicBezTo>
                  <a:pt x="13543" y="3069"/>
                  <a:pt x="12976" y="2702"/>
                  <a:pt x="12409" y="2402"/>
                </a:cubicBezTo>
                <a:lnTo>
                  <a:pt x="12642" y="1235"/>
                </a:lnTo>
                <a:cubicBezTo>
                  <a:pt x="12709" y="968"/>
                  <a:pt x="12576" y="734"/>
                  <a:pt x="12342" y="634"/>
                </a:cubicBezTo>
                <a:cubicBezTo>
                  <a:pt x="11408" y="267"/>
                  <a:pt x="10407" y="67"/>
                  <a:pt x="94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3"/>
          <p:cNvSpPr/>
          <p:nvPr/>
        </p:nvSpPr>
        <p:spPr>
          <a:xfrm>
            <a:off x="8113069" y="1125346"/>
            <a:ext cx="350473" cy="350596"/>
          </a:xfrm>
          <a:custGeom>
            <a:avLst/>
            <a:gdLst/>
            <a:ahLst/>
            <a:cxnLst/>
            <a:rect l="l" t="t" r="r" b="b"/>
            <a:pathLst>
              <a:path w="18047" h="18051" extrusionOk="0">
                <a:moveTo>
                  <a:pt x="9019" y="5167"/>
                </a:moveTo>
                <a:cubicBezTo>
                  <a:pt x="9795" y="5167"/>
                  <a:pt x="10570" y="5412"/>
                  <a:pt x="11208" y="5871"/>
                </a:cubicBezTo>
                <a:cubicBezTo>
                  <a:pt x="13977" y="7839"/>
                  <a:pt x="13076" y="12176"/>
                  <a:pt x="9740" y="12809"/>
                </a:cubicBezTo>
                <a:cubicBezTo>
                  <a:pt x="9474" y="12870"/>
                  <a:pt x="9206" y="12899"/>
                  <a:pt x="8941" y="12899"/>
                </a:cubicBezTo>
                <a:cubicBezTo>
                  <a:pt x="8173" y="12899"/>
                  <a:pt x="7424" y="12655"/>
                  <a:pt x="6805" y="12209"/>
                </a:cubicBezTo>
                <a:cubicBezTo>
                  <a:pt x="5571" y="11308"/>
                  <a:pt x="4970" y="9741"/>
                  <a:pt x="5270" y="8240"/>
                </a:cubicBezTo>
                <a:cubicBezTo>
                  <a:pt x="5504" y="7139"/>
                  <a:pt x="6204" y="6205"/>
                  <a:pt x="7205" y="5671"/>
                </a:cubicBezTo>
                <a:cubicBezTo>
                  <a:pt x="7372" y="5571"/>
                  <a:pt x="7505" y="5504"/>
                  <a:pt x="7672" y="5438"/>
                </a:cubicBezTo>
                <a:cubicBezTo>
                  <a:pt x="7872" y="5371"/>
                  <a:pt x="8072" y="5304"/>
                  <a:pt x="8306" y="5237"/>
                </a:cubicBezTo>
                <a:cubicBezTo>
                  <a:pt x="8541" y="5190"/>
                  <a:pt x="8780" y="5167"/>
                  <a:pt x="9019" y="5167"/>
                </a:cubicBezTo>
                <a:close/>
                <a:moveTo>
                  <a:pt x="9077" y="4635"/>
                </a:moveTo>
                <a:cubicBezTo>
                  <a:pt x="8775" y="4635"/>
                  <a:pt x="8472" y="4669"/>
                  <a:pt x="8173" y="4737"/>
                </a:cubicBezTo>
                <a:cubicBezTo>
                  <a:pt x="6471" y="5071"/>
                  <a:pt x="5104" y="6405"/>
                  <a:pt x="4737" y="8139"/>
                </a:cubicBezTo>
                <a:cubicBezTo>
                  <a:pt x="4370" y="9841"/>
                  <a:pt x="5070" y="11609"/>
                  <a:pt x="6505" y="12643"/>
                </a:cubicBezTo>
                <a:cubicBezTo>
                  <a:pt x="7224" y="13164"/>
                  <a:pt x="8091" y="13445"/>
                  <a:pt x="8969" y="13445"/>
                </a:cubicBezTo>
                <a:cubicBezTo>
                  <a:pt x="9271" y="13445"/>
                  <a:pt x="9575" y="13412"/>
                  <a:pt x="9874" y="13343"/>
                </a:cubicBezTo>
                <a:cubicBezTo>
                  <a:pt x="10107" y="13276"/>
                  <a:pt x="10341" y="13210"/>
                  <a:pt x="10574" y="13143"/>
                </a:cubicBezTo>
                <a:cubicBezTo>
                  <a:pt x="10741" y="13043"/>
                  <a:pt x="10941" y="12976"/>
                  <a:pt x="11108" y="12876"/>
                </a:cubicBezTo>
                <a:cubicBezTo>
                  <a:pt x="13977" y="11342"/>
                  <a:pt x="14210" y="7306"/>
                  <a:pt x="11542" y="5438"/>
                </a:cubicBezTo>
                <a:cubicBezTo>
                  <a:pt x="10822" y="4916"/>
                  <a:pt x="9955" y="4635"/>
                  <a:pt x="9077" y="4635"/>
                </a:cubicBezTo>
                <a:close/>
                <a:moveTo>
                  <a:pt x="9407" y="567"/>
                </a:moveTo>
                <a:cubicBezTo>
                  <a:pt x="10341" y="601"/>
                  <a:pt x="11241" y="768"/>
                  <a:pt x="12109" y="1134"/>
                </a:cubicBezTo>
                <a:lnTo>
                  <a:pt x="11842" y="2502"/>
                </a:lnTo>
                <a:cubicBezTo>
                  <a:pt x="11808" y="2602"/>
                  <a:pt x="11875" y="2736"/>
                  <a:pt x="11975" y="2802"/>
                </a:cubicBezTo>
                <a:cubicBezTo>
                  <a:pt x="12642" y="3103"/>
                  <a:pt x="13276" y="3536"/>
                  <a:pt x="13810" y="4037"/>
                </a:cubicBezTo>
                <a:cubicBezTo>
                  <a:pt x="13852" y="4100"/>
                  <a:pt x="13921" y="4123"/>
                  <a:pt x="13992" y="4123"/>
                </a:cubicBezTo>
                <a:cubicBezTo>
                  <a:pt x="14032" y="4123"/>
                  <a:pt x="14073" y="4115"/>
                  <a:pt x="14110" y="4103"/>
                </a:cubicBezTo>
                <a:lnTo>
                  <a:pt x="15278" y="3336"/>
                </a:lnTo>
                <a:cubicBezTo>
                  <a:pt x="15611" y="3670"/>
                  <a:pt x="15878" y="4037"/>
                  <a:pt x="16145" y="4437"/>
                </a:cubicBezTo>
                <a:cubicBezTo>
                  <a:pt x="16378" y="4804"/>
                  <a:pt x="16612" y="5204"/>
                  <a:pt x="16779" y="5638"/>
                </a:cubicBezTo>
                <a:lnTo>
                  <a:pt x="15611" y="6405"/>
                </a:lnTo>
                <a:cubicBezTo>
                  <a:pt x="15511" y="6472"/>
                  <a:pt x="15478" y="6605"/>
                  <a:pt x="15511" y="6705"/>
                </a:cubicBezTo>
                <a:cubicBezTo>
                  <a:pt x="15778" y="7406"/>
                  <a:pt x="15911" y="8139"/>
                  <a:pt x="15945" y="8907"/>
                </a:cubicBezTo>
                <a:cubicBezTo>
                  <a:pt x="15945" y="9007"/>
                  <a:pt x="16011" y="9107"/>
                  <a:pt x="16145" y="9140"/>
                </a:cubicBezTo>
                <a:lnTo>
                  <a:pt x="17513" y="9440"/>
                </a:lnTo>
                <a:cubicBezTo>
                  <a:pt x="17479" y="10341"/>
                  <a:pt x="17279" y="11275"/>
                  <a:pt x="16945" y="12109"/>
                </a:cubicBezTo>
                <a:lnTo>
                  <a:pt x="15578" y="11842"/>
                </a:lnTo>
                <a:lnTo>
                  <a:pt x="15411" y="11842"/>
                </a:lnTo>
                <a:cubicBezTo>
                  <a:pt x="15344" y="11875"/>
                  <a:pt x="15311" y="11909"/>
                  <a:pt x="15278" y="11976"/>
                </a:cubicBezTo>
                <a:cubicBezTo>
                  <a:pt x="14944" y="12643"/>
                  <a:pt x="14544" y="13276"/>
                  <a:pt x="14010" y="13810"/>
                </a:cubicBezTo>
                <a:cubicBezTo>
                  <a:pt x="13943" y="13877"/>
                  <a:pt x="13910" y="14044"/>
                  <a:pt x="14010" y="14144"/>
                </a:cubicBezTo>
                <a:lnTo>
                  <a:pt x="14744" y="15311"/>
                </a:lnTo>
                <a:cubicBezTo>
                  <a:pt x="14410" y="15611"/>
                  <a:pt x="14043" y="15912"/>
                  <a:pt x="13676" y="16145"/>
                </a:cubicBezTo>
                <a:cubicBezTo>
                  <a:pt x="13276" y="16412"/>
                  <a:pt x="12876" y="16612"/>
                  <a:pt x="12442" y="16812"/>
                </a:cubicBezTo>
                <a:lnTo>
                  <a:pt x="11675" y="15645"/>
                </a:lnTo>
                <a:cubicBezTo>
                  <a:pt x="11624" y="15543"/>
                  <a:pt x="11534" y="15499"/>
                  <a:pt x="11435" y="15499"/>
                </a:cubicBezTo>
                <a:cubicBezTo>
                  <a:pt x="11404" y="15499"/>
                  <a:pt x="11373" y="15504"/>
                  <a:pt x="11341" y="15511"/>
                </a:cubicBezTo>
                <a:cubicBezTo>
                  <a:pt x="10641" y="15778"/>
                  <a:pt x="9907" y="15912"/>
                  <a:pt x="9173" y="15945"/>
                </a:cubicBezTo>
                <a:cubicBezTo>
                  <a:pt x="9040" y="15945"/>
                  <a:pt x="8940" y="16012"/>
                  <a:pt x="8906" y="16145"/>
                </a:cubicBezTo>
                <a:lnTo>
                  <a:pt x="8640" y="17479"/>
                </a:lnTo>
                <a:cubicBezTo>
                  <a:pt x="7706" y="17479"/>
                  <a:pt x="6805" y="17279"/>
                  <a:pt x="5938" y="16946"/>
                </a:cubicBezTo>
                <a:lnTo>
                  <a:pt x="6238" y="15578"/>
                </a:lnTo>
                <a:cubicBezTo>
                  <a:pt x="6238" y="15445"/>
                  <a:pt x="6171" y="15311"/>
                  <a:pt x="6071" y="15278"/>
                </a:cubicBezTo>
                <a:cubicBezTo>
                  <a:pt x="5404" y="14944"/>
                  <a:pt x="4770" y="14544"/>
                  <a:pt x="4236" y="14010"/>
                </a:cubicBezTo>
                <a:cubicBezTo>
                  <a:pt x="4195" y="13969"/>
                  <a:pt x="4128" y="13941"/>
                  <a:pt x="4052" y="13941"/>
                </a:cubicBezTo>
                <a:cubicBezTo>
                  <a:pt x="4005" y="13941"/>
                  <a:pt x="3954" y="13952"/>
                  <a:pt x="3903" y="13977"/>
                </a:cubicBezTo>
                <a:lnTo>
                  <a:pt x="2735" y="14744"/>
                </a:lnTo>
                <a:cubicBezTo>
                  <a:pt x="2435" y="14411"/>
                  <a:pt x="2168" y="14044"/>
                  <a:pt x="1901" y="13643"/>
                </a:cubicBezTo>
                <a:cubicBezTo>
                  <a:pt x="1668" y="13276"/>
                  <a:pt x="1434" y="12876"/>
                  <a:pt x="1268" y="12443"/>
                </a:cubicBezTo>
                <a:lnTo>
                  <a:pt x="2435" y="11675"/>
                </a:lnTo>
                <a:cubicBezTo>
                  <a:pt x="2535" y="11609"/>
                  <a:pt x="2569" y="11475"/>
                  <a:pt x="2535" y="11375"/>
                </a:cubicBezTo>
                <a:cubicBezTo>
                  <a:pt x="2268" y="10675"/>
                  <a:pt x="2135" y="9941"/>
                  <a:pt x="2102" y="9207"/>
                </a:cubicBezTo>
                <a:cubicBezTo>
                  <a:pt x="2102" y="9073"/>
                  <a:pt x="2001" y="8973"/>
                  <a:pt x="1901" y="8940"/>
                </a:cubicBezTo>
                <a:lnTo>
                  <a:pt x="534" y="8673"/>
                </a:lnTo>
                <a:cubicBezTo>
                  <a:pt x="567" y="7739"/>
                  <a:pt x="767" y="6805"/>
                  <a:pt x="1101" y="5971"/>
                </a:cubicBezTo>
                <a:lnTo>
                  <a:pt x="2468" y="6238"/>
                </a:lnTo>
                <a:cubicBezTo>
                  <a:pt x="2491" y="6244"/>
                  <a:pt x="2514" y="6247"/>
                  <a:pt x="2537" y="6247"/>
                </a:cubicBezTo>
                <a:cubicBezTo>
                  <a:pt x="2645" y="6247"/>
                  <a:pt x="2741" y="6182"/>
                  <a:pt x="2769" y="6071"/>
                </a:cubicBezTo>
                <a:cubicBezTo>
                  <a:pt x="3102" y="5404"/>
                  <a:pt x="3503" y="4804"/>
                  <a:pt x="4036" y="4270"/>
                </a:cubicBezTo>
                <a:cubicBezTo>
                  <a:pt x="4103" y="4170"/>
                  <a:pt x="4136" y="4037"/>
                  <a:pt x="4070" y="3936"/>
                </a:cubicBezTo>
                <a:lnTo>
                  <a:pt x="3302" y="2769"/>
                </a:lnTo>
                <a:cubicBezTo>
                  <a:pt x="3636" y="2435"/>
                  <a:pt x="4003" y="2169"/>
                  <a:pt x="4403" y="1902"/>
                </a:cubicBezTo>
                <a:cubicBezTo>
                  <a:pt x="4770" y="1668"/>
                  <a:pt x="5170" y="1435"/>
                  <a:pt x="5604" y="1268"/>
                </a:cubicBezTo>
                <a:lnTo>
                  <a:pt x="6371" y="2435"/>
                </a:lnTo>
                <a:cubicBezTo>
                  <a:pt x="6421" y="2510"/>
                  <a:pt x="6509" y="2548"/>
                  <a:pt x="6606" y="2548"/>
                </a:cubicBezTo>
                <a:cubicBezTo>
                  <a:pt x="6638" y="2548"/>
                  <a:pt x="6671" y="2544"/>
                  <a:pt x="6705" y="2535"/>
                </a:cubicBezTo>
                <a:cubicBezTo>
                  <a:pt x="7372" y="2269"/>
                  <a:pt x="8139" y="2135"/>
                  <a:pt x="8873" y="2102"/>
                </a:cubicBezTo>
                <a:cubicBezTo>
                  <a:pt x="9006" y="2102"/>
                  <a:pt x="9107" y="2035"/>
                  <a:pt x="9107" y="1902"/>
                </a:cubicBezTo>
                <a:lnTo>
                  <a:pt x="9407" y="567"/>
                </a:lnTo>
                <a:close/>
                <a:moveTo>
                  <a:pt x="9407" y="0"/>
                </a:moveTo>
                <a:cubicBezTo>
                  <a:pt x="9173" y="0"/>
                  <a:pt x="8940" y="167"/>
                  <a:pt x="8873" y="434"/>
                </a:cubicBezTo>
                <a:lnTo>
                  <a:pt x="8640" y="1601"/>
                </a:lnTo>
                <a:cubicBezTo>
                  <a:pt x="7972" y="1635"/>
                  <a:pt x="7339" y="1768"/>
                  <a:pt x="6705" y="1968"/>
                </a:cubicBezTo>
                <a:lnTo>
                  <a:pt x="6071" y="968"/>
                </a:lnTo>
                <a:cubicBezTo>
                  <a:pt x="5978" y="804"/>
                  <a:pt x="5802" y="722"/>
                  <a:pt x="5626" y="722"/>
                </a:cubicBezTo>
                <a:cubicBezTo>
                  <a:pt x="5550" y="722"/>
                  <a:pt x="5474" y="738"/>
                  <a:pt x="5404" y="768"/>
                </a:cubicBezTo>
                <a:cubicBezTo>
                  <a:pt x="4970" y="968"/>
                  <a:pt x="4537" y="1201"/>
                  <a:pt x="4103" y="1468"/>
                </a:cubicBezTo>
                <a:cubicBezTo>
                  <a:pt x="3703" y="1735"/>
                  <a:pt x="3302" y="2035"/>
                  <a:pt x="2935" y="2369"/>
                </a:cubicBezTo>
                <a:cubicBezTo>
                  <a:pt x="2735" y="2535"/>
                  <a:pt x="2702" y="2836"/>
                  <a:pt x="2869" y="3036"/>
                </a:cubicBezTo>
                <a:lnTo>
                  <a:pt x="3503" y="4037"/>
                </a:lnTo>
                <a:cubicBezTo>
                  <a:pt x="3069" y="4537"/>
                  <a:pt x="2702" y="5071"/>
                  <a:pt x="2402" y="5671"/>
                </a:cubicBezTo>
                <a:lnTo>
                  <a:pt x="1234" y="5404"/>
                </a:lnTo>
                <a:cubicBezTo>
                  <a:pt x="1207" y="5401"/>
                  <a:pt x="1180" y="5399"/>
                  <a:pt x="1154" y="5399"/>
                </a:cubicBezTo>
                <a:cubicBezTo>
                  <a:pt x="921" y="5399"/>
                  <a:pt x="724" y="5528"/>
                  <a:pt x="634" y="5738"/>
                </a:cubicBezTo>
                <a:cubicBezTo>
                  <a:pt x="267" y="6672"/>
                  <a:pt x="67" y="7639"/>
                  <a:pt x="0" y="8640"/>
                </a:cubicBezTo>
                <a:cubicBezTo>
                  <a:pt x="0" y="8907"/>
                  <a:pt x="167" y="9107"/>
                  <a:pt x="434" y="9174"/>
                </a:cubicBezTo>
                <a:lnTo>
                  <a:pt x="1601" y="9440"/>
                </a:lnTo>
                <a:cubicBezTo>
                  <a:pt x="1635" y="10074"/>
                  <a:pt x="1768" y="10741"/>
                  <a:pt x="1968" y="11342"/>
                </a:cubicBezTo>
                <a:lnTo>
                  <a:pt x="934" y="12009"/>
                </a:lnTo>
                <a:cubicBezTo>
                  <a:pt x="734" y="12142"/>
                  <a:pt x="667" y="12409"/>
                  <a:pt x="767" y="12643"/>
                </a:cubicBezTo>
                <a:cubicBezTo>
                  <a:pt x="934" y="13110"/>
                  <a:pt x="1168" y="13543"/>
                  <a:pt x="1434" y="13944"/>
                </a:cubicBezTo>
                <a:cubicBezTo>
                  <a:pt x="1735" y="14377"/>
                  <a:pt x="2035" y="14744"/>
                  <a:pt x="2368" y="15144"/>
                </a:cubicBezTo>
                <a:cubicBezTo>
                  <a:pt x="2466" y="15242"/>
                  <a:pt x="2597" y="15294"/>
                  <a:pt x="2735" y="15294"/>
                </a:cubicBezTo>
                <a:cubicBezTo>
                  <a:pt x="2835" y="15294"/>
                  <a:pt x="2938" y="15267"/>
                  <a:pt x="3036" y="15211"/>
                </a:cubicBezTo>
                <a:lnTo>
                  <a:pt x="4036" y="14544"/>
                </a:lnTo>
                <a:cubicBezTo>
                  <a:pt x="4537" y="15011"/>
                  <a:pt x="5070" y="15378"/>
                  <a:pt x="5637" y="15678"/>
                </a:cubicBezTo>
                <a:lnTo>
                  <a:pt x="5404" y="16846"/>
                </a:lnTo>
                <a:cubicBezTo>
                  <a:pt x="5337" y="17079"/>
                  <a:pt x="5471" y="17346"/>
                  <a:pt x="5704" y="17446"/>
                </a:cubicBezTo>
                <a:cubicBezTo>
                  <a:pt x="6638" y="17813"/>
                  <a:pt x="7639" y="18013"/>
                  <a:pt x="8640" y="18047"/>
                </a:cubicBezTo>
                <a:cubicBezTo>
                  <a:pt x="8657" y="18049"/>
                  <a:pt x="8674" y="18050"/>
                  <a:pt x="8691" y="18050"/>
                </a:cubicBezTo>
                <a:cubicBezTo>
                  <a:pt x="8907" y="18050"/>
                  <a:pt x="9111" y="17863"/>
                  <a:pt x="9173" y="17646"/>
                </a:cubicBezTo>
                <a:lnTo>
                  <a:pt x="9407" y="16479"/>
                </a:lnTo>
                <a:cubicBezTo>
                  <a:pt x="10074" y="16412"/>
                  <a:pt x="10708" y="16312"/>
                  <a:pt x="11341" y="16112"/>
                </a:cubicBezTo>
                <a:lnTo>
                  <a:pt x="12009" y="17113"/>
                </a:lnTo>
                <a:cubicBezTo>
                  <a:pt x="12106" y="17259"/>
                  <a:pt x="12258" y="17352"/>
                  <a:pt x="12423" y="17352"/>
                </a:cubicBezTo>
                <a:cubicBezTo>
                  <a:pt x="12484" y="17352"/>
                  <a:pt x="12546" y="17340"/>
                  <a:pt x="12609" y="17313"/>
                </a:cubicBezTo>
                <a:cubicBezTo>
                  <a:pt x="12876" y="17213"/>
                  <a:pt x="13109" y="17079"/>
                  <a:pt x="13343" y="16946"/>
                </a:cubicBezTo>
                <a:cubicBezTo>
                  <a:pt x="13576" y="16812"/>
                  <a:pt x="13777" y="16746"/>
                  <a:pt x="13943" y="16612"/>
                </a:cubicBezTo>
                <a:cubicBezTo>
                  <a:pt x="14344" y="16345"/>
                  <a:pt x="14744" y="16045"/>
                  <a:pt x="15111" y="15712"/>
                </a:cubicBezTo>
                <a:cubicBezTo>
                  <a:pt x="15311" y="15511"/>
                  <a:pt x="15344" y="15245"/>
                  <a:pt x="15211" y="15044"/>
                </a:cubicBezTo>
                <a:lnTo>
                  <a:pt x="14544" y="14010"/>
                </a:lnTo>
                <a:cubicBezTo>
                  <a:pt x="14977" y="13543"/>
                  <a:pt x="15344" y="12976"/>
                  <a:pt x="15645" y="12409"/>
                </a:cubicBezTo>
                <a:lnTo>
                  <a:pt x="16845" y="12643"/>
                </a:lnTo>
                <a:cubicBezTo>
                  <a:pt x="16886" y="12654"/>
                  <a:pt x="16928" y="12660"/>
                  <a:pt x="16969" y="12660"/>
                </a:cubicBezTo>
                <a:cubicBezTo>
                  <a:pt x="17166" y="12660"/>
                  <a:pt x="17357" y="12535"/>
                  <a:pt x="17412" y="12342"/>
                </a:cubicBezTo>
                <a:cubicBezTo>
                  <a:pt x="17779" y="11408"/>
                  <a:pt x="18013" y="10408"/>
                  <a:pt x="18046" y="9407"/>
                </a:cubicBezTo>
                <a:cubicBezTo>
                  <a:pt x="18046" y="9174"/>
                  <a:pt x="17879" y="8940"/>
                  <a:pt x="17613" y="8873"/>
                </a:cubicBezTo>
                <a:lnTo>
                  <a:pt x="16445" y="8640"/>
                </a:lnTo>
                <a:cubicBezTo>
                  <a:pt x="16412" y="7973"/>
                  <a:pt x="16312" y="7339"/>
                  <a:pt x="16112" y="6705"/>
                </a:cubicBezTo>
                <a:lnTo>
                  <a:pt x="17112" y="6071"/>
                </a:lnTo>
                <a:cubicBezTo>
                  <a:pt x="17312" y="5938"/>
                  <a:pt x="17412" y="5671"/>
                  <a:pt x="17312" y="5438"/>
                </a:cubicBezTo>
                <a:cubicBezTo>
                  <a:pt x="17112" y="4971"/>
                  <a:pt x="16879" y="4537"/>
                  <a:pt x="16612" y="4103"/>
                </a:cubicBezTo>
                <a:cubicBezTo>
                  <a:pt x="16345" y="3703"/>
                  <a:pt x="16011" y="3303"/>
                  <a:pt x="15678" y="2936"/>
                </a:cubicBezTo>
                <a:cubicBezTo>
                  <a:pt x="15583" y="2822"/>
                  <a:pt x="15456" y="2762"/>
                  <a:pt x="15321" y="2762"/>
                </a:cubicBezTo>
                <a:cubicBezTo>
                  <a:pt x="15219" y="2762"/>
                  <a:pt x="15112" y="2797"/>
                  <a:pt x="15011" y="2869"/>
                </a:cubicBezTo>
                <a:lnTo>
                  <a:pt x="14010" y="3503"/>
                </a:lnTo>
                <a:cubicBezTo>
                  <a:pt x="13543" y="3069"/>
                  <a:pt x="12976" y="2702"/>
                  <a:pt x="12409" y="2402"/>
                </a:cubicBezTo>
                <a:lnTo>
                  <a:pt x="12642" y="1235"/>
                </a:lnTo>
                <a:cubicBezTo>
                  <a:pt x="12709" y="968"/>
                  <a:pt x="12576" y="734"/>
                  <a:pt x="12342" y="634"/>
                </a:cubicBezTo>
                <a:cubicBezTo>
                  <a:pt x="11408" y="267"/>
                  <a:pt x="10407" y="67"/>
                  <a:pt x="94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33"/>
          <p:cNvSpPr/>
          <p:nvPr/>
        </p:nvSpPr>
        <p:spPr>
          <a:xfrm>
            <a:off x="7004873" y="3799541"/>
            <a:ext cx="490066" cy="490220"/>
          </a:xfrm>
          <a:custGeom>
            <a:avLst/>
            <a:gdLst/>
            <a:ahLst/>
            <a:cxnLst/>
            <a:rect l="l" t="t" r="r" b="b"/>
            <a:pathLst>
              <a:path w="18047" h="18051" extrusionOk="0">
                <a:moveTo>
                  <a:pt x="9019" y="5167"/>
                </a:moveTo>
                <a:cubicBezTo>
                  <a:pt x="9795" y="5167"/>
                  <a:pt x="10570" y="5412"/>
                  <a:pt x="11208" y="5871"/>
                </a:cubicBezTo>
                <a:cubicBezTo>
                  <a:pt x="13977" y="7839"/>
                  <a:pt x="13076" y="12176"/>
                  <a:pt x="9740" y="12809"/>
                </a:cubicBezTo>
                <a:cubicBezTo>
                  <a:pt x="9474" y="12870"/>
                  <a:pt x="9206" y="12899"/>
                  <a:pt x="8941" y="12899"/>
                </a:cubicBezTo>
                <a:cubicBezTo>
                  <a:pt x="8173" y="12899"/>
                  <a:pt x="7424" y="12655"/>
                  <a:pt x="6805" y="12209"/>
                </a:cubicBezTo>
                <a:cubicBezTo>
                  <a:pt x="5571" y="11308"/>
                  <a:pt x="4970" y="9741"/>
                  <a:pt x="5270" y="8240"/>
                </a:cubicBezTo>
                <a:cubicBezTo>
                  <a:pt x="5504" y="7139"/>
                  <a:pt x="6204" y="6205"/>
                  <a:pt x="7205" y="5671"/>
                </a:cubicBezTo>
                <a:cubicBezTo>
                  <a:pt x="7372" y="5571"/>
                  <a:pt x="7505" y="5504"/>
                  <a:pt x="7672" y="5438"/>
                </a:cubicBezTo>
                <a:cubicBezTo>
                  <a:pt x="7872" y="5371"/>
                  <a:pt x="8072" y="5304"/>
                  <a:pt x="8306" y="5237"/>
                </a:cubicBezTo>
                <a:cubicBezTo>
                  <a:pt x="8541" y="5190"/>
                  <a:pt x="8780" y="5167"/>
                  <a:pt x="9019" y="5167"/>
                </a:cubicBezTo>
                <a:close/>
                <a:moveTo>
                  <a:pt x="9077" y="4635"/>
                </a:moveTo>
                <a:cubicBezTo>
                  <a:pt x="8775" y="4635"/>
                  <a:pt x="8472" y="4669"/>
                  <a:pt x="8173" y="4737"/>
                </a:cubicBezTo>
                <a:cubicBezTo>
                  <a:pt x="6471" y="5071"/>
                  <a:pt x="5104" y="6405"/>
                  <a:pt x="4737" y="8139"/>
                </a:cubicBezTo>
                <a:cubicBezTo>
                  <a:pt x="4370" y="9841"/>
                  <a:pt x="5070" y="11609"/>
                  <a:pt x="6505" y="12643"/>
                </a:cubicBezTo>
                <a:cubicBezTo>
                  <a:pt x="7224" y="13164"/>
                  <a:pt x="8091" y="13445"/>
                  <a:pt x="8969" y="13445"/>
                </a:cubicBezTo>
                <a:cubicBezTo>
                  <a:pt x="9271" y="13445"/>
                  <a:pt x="9575" y="13412"/>
                  <a:pt x="9874" y="13343"/>
                </a:cubicBezTo>
                <a:cubicBezTo>
                  <a:pt x="10107" y="13276"/>
                  <a:pt x="10341" y="13210"/>
                  <a:pt x="10574" y="13143"/>
                </a:cubicBezTo>
                <a:cubicBezTo>
                  <a:pt x="10741" y="13043"/>
                  <a:pt x="10941" y="12976"/>
                  <a:pt x="11108" y="12876"/>
                </a:cubicBezTo>
                <a:cubicBezTo>
                  <a:pt x="13977" y="11342"/>
                  <a:pt x="14210" y="7306"/>
                  <a:pt x="11542" y="5438"/>
                </a:cubicBezTo>
                <a:cubicBezTo>
                  <a:pt x="10822" y="4916"/>
                  <a:pt x="9955" y="4635"/>
                  <a:pt x="9077" y="4635"/>
                </a:cubicBezTo>
                <a:close/>
                <a:moveTo>
                  <a:pt x="9407" y="567"/>
                </a:moveTo>
                <a:cubicBezTo>
                  <a:pt x="10341" y="601"/>
                  <a:pt x="11241" y="768"/>
                  <a:pt x="12109" y="1134"/>
                </a:cubicBezTo>
                <a:lnTo>
                  <a:pt x="11842" y="2502"/>
                </a:lnTo>
                <a:cubicBezTo>
                  <a:pt x="11808" y="2602"/>
                  <a:pt x="11875" y="2736"/>
                  <a:pt x="11975" y="2802"/>
                </a:cubicBezTo>
                <a:cubicBezTo>
                  <a:pt x="12642" y="3103"/>
                  <a:pt x="13276" y="3536"/>
                  <a:pt x="13810" y="4037"/>
                </a:cubicBezTo>
                <a:cubicBezTo>
                  <a:pt x="13852" y="4100"/>
                  <a:pt x="13921" y="4123"/>
                  <a:pt x="13992" y="4123"/>
                </a:cubicBezTo>
                <a:cubicBezTo>
                  <a:pt x="14032" y="4123"/>
                  <a:pt x="14073" y="4115"/>
                  <a:pt x="14110" y="4103"/>
                </a:cubicBezTo>
                <a:lnTo>
                  <a:pt x="15278" y="3336"/>
                </a:lnTo>
                <a:cubicBezTo>
                  <a:pt x="15611" y="3670"/>
                  <a:pt x="15878" y="4037"/>
                  <a:pt x="16145" y="4437"/>
                </a:cubicBezTo>
                <a:cubicBezTo>
                  <a:pt x="16378" y="4804"/>
                  <a:pt x="16612" y="5204"/>
                  <a:pt x="16779" y="5638"/>
                </a:cubicBezTo>
                <a:lnTo>
                  <a:pt x="15611" y="6405"/>
                </a:lnTo>
                <a:cubicBezTo>
                  <a:pt x="15511" y="6472"/>
                  <a:pt x="15478" y="6605"/>
                  <a:pt x="15511" y="6705"/>
                </a:cubicBezTo>
                <a:cubicBezTo>
                  <a:pt x="15778" y="7406"/>
                  <a:pt x="15911" y="8139"/>
                  <a:pt x="15945" y="8907"/>
                </a:cubicBezTo>
                <a:cubicBezTo>
                  <a:pt x="15945" y="9007"/>
                  <a:pt x="16011" y="9107"/>
                  <a:pt x="16145" y="9140"/>
                </a:cubicBezTo>
                <a:lnTo>
                  <a:pt x="17513" y="9440"/>
                </a:lnTo>
                <a:cubicBezTo>
                  <a:pt x="17479" y="10341"/>
                  <a:pt x="17279" y="11275"/>
                  <a:pt x="16945" y="12109"/>
                </a:cubicBezTo>
                <a:lnTo>
                  <a:pt x="15578" y="11842"/>
                </a:lnTo>
                <a:lnTo>
                  <a:pt x="15411" y="11842"/>
                </a:lnTo>
                <a:cubicBezTo>
                  <a:pt x="15344" y="11875"/>
                  <a:pt x="15311" y="11909"/>
                  <a:pt x="15278" y="11976"/>
                </a:cubicBezTo>
                <a:cubicBezTo>
                  <a:pt x="14944" y="12643"/>
                  <a:pt x="14544" y="13276"/>
                  <a:pt x="14010" y="13810"/>
                </a:cubicBezTo>
                <a:cubicBezTo>
                  <a:pt x="13943" y="13877"/>
                  <a:pt x="13910" y="14044"/>
                  <a:pt x="14010" y="14144"/>
                </a:cubicBezTo>
                <a:lnTo>
                  <a:pt x="14744" y="15311"/>
                </a:lnTo>
                <a:cubicBezTo>
                  <a:pt x="14410" y="15611"/>
                  <a:pt x="14043" y="15912"/>
                  <a:pt x="13676" y="16145"/>
                </a:cubicBezTo>
                <a:cubicBezTo>
                  <a:pt x="13276" y="16412"/>
                  <a:pt x="12876" y="16612"/>
                  <a:pt x="12442" y="16812"/>
                </a:cubicBezTo>
                <a:lnTo>
                  <a:pt x="11675" y="15645"/>
                </a:lnTo>
                <a:cubicBezTo>
                  <a:pt x="11624" y="15543"/>
                  <a:pt x="11534" y="15499"/>
                  <a:pt x="11435" y="15499"/>
                </a:cubicBezTo>
                <a:cubicBezTo>
                  <a:pt x="11404" y="15499"/>
                  <a:pt x="11373" y="15504"/>
                  <a:pt x="11341" y="15511"/>
                </a:cubicBezTo>
                <a:cubicBezTo>
                  <a:pt x="10641" y="15778"/>
                  <a:pt x="9907" y="15912"/>
                  <a:pt x="9173" y="15945"/>
                </a:cubicBezTo>
                <a:cubicBezTo>
                  <a:pt x="9040" y="15945"/>
                  <a:pt x="8940" y="16012"/>
                  <a:pt x="8906" y="16145"/>
                </a:cubicBezTo>
                <a:lnTo>
                  <a:pt x="8640" y="17479"/>
                </a:lnTo>
                <a:cubicBezTo>
                  <a:pt x="7706" y="17479"/>
                  <a:pt x="6805" y="17279"/>
                  <a:pt x="5938" y="16946"/>
                </a:cubicBezTo>
                <a:lnTo>
                  <a:pt x="6238" y="15578"/>
                </a:lnTo>
                <a:cubicBezTo>
                  <a:pt x="6238" y="15445"/>
                  <a:pt x="6171" y="15311"/>
                  <a:pt x="6071" y="15278"/>
                </a:cubicBezTo>
                <a:cubicBezTo>
                  <a:pt x="5404" y="14944"/>
                  <a:pt x="4770" y="14544"/>
                  <a:pt x="4236" y="14010"/>
                </a:cubicBezTo>
                <a:cubicBezTo>
                  <a:pt x="4195" y="13969"/>
                  <a:pt x="4128" y="13941"/>
                  <a:pt x="4052" y="13941"/>
                </a:cubicBezTo>
                <a:cubicBezTo>
                  <a:pt x="4005" y="13941"/>
                  <a:pt x="3954" y="13952"/>
                  <a:pt x="3903" y="13977"/>
                </a:cubicBezTo>
                <a:lnTo>
                  <a:pt x="2735" y="14744"/>
                </a:lnTo>
                <a:cubicBezTo>
                  <a:pt x="2435" y="14411"/>
                  <a:pt x="2168" y="14044"/>
                  <a:pt x="1901" y="13643"/>
                </a:cubicBezTo>
                <a:cubicBezTo>
                  <a:pt x="1668" y="13276"/>
                  <a:pt x="1434" y="12876"/>
                  <a:pt x="1268" y="12443"/>
                </a:cubicBezTo>
                <a:lnTo>
                  <a:pt x="2435" y="11675"/>
                </a:lnTo>
                <a:cubicBezTo>
                  <a:pt x="2535" y="11609"/>
                  <a:pt x="2569" y="11475"/>
                  <a:pt x="2535" y="11375"/>
                </a:cubicBezTo>
                <a:cubicBezTo>
                  <a:pt x="2268" y="10675"/>
                  <a:pt x="2135" y="9941"/>
                  <a:pt x="2102" y="9207"/>
                </a:cubicBezTo>
                <a:cubicBezTo>
                  <a:pt x="2102" y="9073"/>
                  <a:pt x="2001" y="8973"/>
                  <a:pt x="1901" y="8940"/>
                </a:cubicBezTo>
                <a:lnTo>
                  <a:pt x="534" y="8673"/>
                </a:lnTo>
                <a:cubicBezTo>
                  <a:pt x="567" y="7739"/>
                  <a:pt x="767" y="6805"/>
                  <a:pt x="1101" y="5971"/>
                </a:cubicBezTo>
                <a:lnTo>
                  <a:pt x="2468" y="6238"/>
                </a:lnTo>
                <a:cubicBezTo>
                  <a:pt x="2491" y="6244"/>
                  <a:pt x="2514" y="6247"/>
                  <a:pt x="2537" y="6247"/>
                </a:cubicBezTo>
                <a:cubicBezTo>
                  <a:pt x="2645" y="6247"/>
                  <a:pt x="2741" y="6182"/>
                  <a:pt x="2769" y="6071"/>
                </a:cubicBezTo>
                <a:cubicBezTo>
                  <a:pt x="3102" y="5404"/>
                  <a:pt x="3503" y="4804"/>
                  <a:pt x="4036" y="4270"/>
                </a:cubicBezTo>
                <a:cubicBezTo>
                  <a:pt x="4103" y="4170"/>
                  <a:pt x="4136" y="4037"/>
                  <a:pt x="4070" y="3936"/>
                </a:cubicBezTo>
                <a:lnTo>
                  <a:pt x="3302" y="2769"/>
                </a:lnTo>
                <a:cubicBezTo>
                  <a:pt x="3636" y="2435"/>
                  <a:pt x="4003" y="2169"/>
                  <a:pt x="4403" y="1902"/>
                </a:cubicBezTo>
                <a:cubicBezTo>
                  <a:pt x="4770" y="1668"/>
                  <a:pt x="5170" y="1435"/>
                  <a:pt x="5604" y="1268"/>
                </a:cubicBezTo>
                <a:lnTo>
                  <a:pt x="6371" y="2435"/>
                </a:lnTo>
                <a:cubicBezTo>
                  <a:pt x="6421" y="2510"/>
                  <a:pt x="6509" y="2548"/>
                  <a:pt x="6606" y="2548"/>
                </a:cubicBezTo>
                <a:cubicBezTo>
                  <a:pt x="6638" y="2548"/>
                  <a:pt x="6671" y="2544"/>
                  <a:pt x="6705" y="2535"/>
                </a:cubicBezTo>
                <a:cubicBezTo>
                  <a:pt x="7372" y="2269"/>
                  <a:pt x="8139" y="2135"/>
                  <a:pt x="8873" y="2102"/>
                </a:cubicBezTo>
                <a:cubicBezTo>
                  <a:pt x="9006" y="2102"/>
                  <a:pt x="9107" y="2035"/>
                  <a:pt x="9107" y="1902"/>
                </a:cubicBezTo>
                <a:lnTo>
                  <a:pt x="9407" y="567"/>
                </a:lnTo>
                <a:close/>
                <a:moveTo>
                  <a:pt x="9407" y="0"/>
                </a:moveTo>
                <a:cubicBezTo>
                  <a:pt x="9173" y="0"/>
                  <a:pt x="8940" y="167"/>
                  <a:pt x="8873" y="434"/>
                </a:cubicBezTo>
                <a:lnTo>
                  <a:pt x="8640" y="1601"/>
                </a:lnTo>
                <a:cubicBezTo>
                  <a:pt x="7972" y="1635"/>
                  <a:pt x="7339" y="1768"/>
                  <a:pt x="6705" y="1968"/>
                </a:cubicBezTo>
                <a:lnTo>
                  <a:pt x="6071" y="968"/>
                </a:lnTo>
                <a:cubicBezTo>
                  <a:pt x="5978" y="804"/>
                  <a:pt x="5802" y="722"/>
                  <a:pt x="5626" y="722"/>
                </a:cubicBezTo>
                <a:cubicBezTo>
                  <a:pt x="5550" y="722"/>
                  <a:pt x="5474" y="738"/>
                  <a:pt x="5404" y="768"/>
                </a:cubicBezTo>
                <a:cubicBezTo>
                  <a:pt x="4970" y="968"/>
                  <a:pt x="4537" y="1201"/>
                  <a:pt x="4103" y="1468"/>
                </a:cubicBezTo>
                <a:cubicBezTo>
                  <a:pt x="3703" y="1735"/>
                  <a:pt x="3302" y="2035"/>
                  <a:pt x="2935" y="2369"/>
                </a:cubicBezTo>
                <a:cubicBezTo>
                  <a:pt x="2735" y="2535"/>
                  <a:pt x="2702" y="2836"/>
                  <a:pt x="2869" y="3036"/>
                </a:cubicBezTo>
                <a:lnTo>
                  <a:pt x="3503" y="4037"/>
                </a:lnTo>
                <a:cubicBezTo>
                  <a:pt x="3069" y="4537"/>
                  <a:pt x="2702" y="5071"/>
                  <a:pt x="2402" y="5671"/>
                </a:cubicBezTo>
                <a:lnTo>
                  <a:pt x="1234" y="5404"/>
                </a:lnTo>
                <a:cubicBezTo>
                  <a:pt x="1207" y="5401"/>
                  <a:pt x="1180" y="5399"/>
                  <a:pt x="1154" y="5399"/>
                </a:cubicBezTo>
                <a:cubicBezTo>
                  <a:pt x="921" y="5399"/>
                  <a:pt x="724" y="5528"/>
                  <a:pt x="634" y="5738"/>
                </a:cubicBezTo>
                <a:cubicBezTo>
                  <a:pt x="267" y="6672"/>
                  <a:pt x="67" y="7639"/>
                  <a:pt x="0" y="8640"/>
                </a:cubicBezTo>
                <a:cubicBezTo>
                  <a:pt x="0" y="8907"/>
                  <a:pt x="167" y="9107"/>
                  <a:pt x="434" y="9174"/>
                </a:cubicBezTo>
                <a:lnTo>
                  <a:pt x="1601" y="9440"/>
                </a:lnTo>
                <a:cubicBezTo>
                  <a:pt x="1635" y="10074"/>
                  <a:pt x="1768" y="10741"/>
                  <a:pt x="1968" y="11342"/>
                </a:cubicBezTo>
                <a:lnTo>
                  <a:pt x="934" y="12009"/>
                </a:lnTo>
                <a:cubicBezTo>
                  <a:pt x="734" y="12142"/>
                  <a:pt x="667" y="12409"/>
                  <a:pt x="767" y="12643"/>
                </a:cubicBezTo>
                <a:cubicBezTo>
                  <a:pt x="934" y="13110"/>
                  <a:pt x="1168" y="13543"/>
                  <a:pt x="1434" y="13944"/>
                </a:cubicBezTo>
                <a:cubicBezTo>
                  <a:pt x="1735" y="14377"/>
                  <a:pt x="2035" y="14744"/>
                  <a:pt x="2368" y="15144"/>
                </a:cubicBezTo>
                <a:cubicBezTo>
                  <a:pt x="2466" y="15242"/>
                  <a:pt x="2597" y="15294"/>
                  <a:pt x="2735" y="15294"/>
                </a:cubicBezTo>
                <a:cubicBezTo>
                  <a:pt x="2835" y="15294"/>
                  <a:pt x="2938" y="15267"/>
                  <a:pt x="3036" y="15211"/>
                </a:cubicBezTo>
                <a:lnTo>
                  <a:pt x="4036" y="14544"/>
                </a:lnTo>
                <a:cubicBezTo>
                  <a:pt x="4537" y="15011"/>
                  <a:pt x="5070" y="15378"/>
                  <a:pt x="5637" y="15678"/>
                </a:cubicBezTo>
                <a:lnTo>
                  <a:pt x="5404" y="16846"/>
                </a:lnTo>
                <a:cubicBezTo>
                  <a:pt x="5337" y="17079"/>
                  <a:pt x="5471" y="17346"/>
                  <a:pt x="5704" y="17446"/>
                </a:cubicBezTo>
                <a:cubicBezTo>
                  <a:pt x="6638" y="17813"/>
                  <a:pt x="7639" y="18013"/>
                  <a:pt x="8640" y="18047"/>
                </a:cubicBezTo>
                <a:cubicBezTo>
                  <a:pt x="8657" y="18049"/>
                  <a:pt x="8674" y="18050"/>
                  <a:pt x="8691" y="18050"/>
                </a:cubicBezTo>
                <a:cubicBezTo>
                  <a:pt x="8907" y="18050"/>
                  <a:pt x="9111" y="17863"/>
                  <a:pt x="9173" y="17646"/>
                </a:cubicBezTo>
                <a:lnTo>
                  <a:pt x="9407" y="16479"/>
                </a:lnTo>
                <a:cubicBezTo>
                  <a:pt x="10074" y="16412"/>
                  <a:pt x="10708" y="16312"/>
                  <a:pt x="11341" y="16112"/>
                </a:cubicBezTo>
                <a:lnTo>
                  <a:pt x="12009" y="17113"/>
                </a:lnTo>
                <a:cubicBezTo>
                  <a:pt x="12106" y="17259"/>
                  <a:pt x="12258" y="17352"/>
                  <a:pt x="12423" y="17352"/>
                </a:cubicBezTo>
                <a:cubicBezTo>
                  <a:pt x="12484" y="17352"/>
                  <a:pt x="12546" y="17340"/>
                  <a:pt x="12609" y="17313"/>
                </a:cubicBezTo>
                <a:cubicBezTo>
                  <a:pt x="12876" y="17213"/>
                  <a:pt x="13109" y="17079"/>
                  <a:pt x="13343" y="16946"/>
                </a:cubicBezTo>
                <a:cubicBezTo>
                  <a:pt x="13576" y="16812"/>
                  <a:pt x="13777" y="16746"/>
                  <a:pt x="13943" y="16612"/>
                </a:cubicBezTo>
                <a:cubicBezTo>
                  <a:pt x="14344" y="16345"/>
                  <a:pt x="14744" y="16045"/>
                  <a:pt x="15111" y="15712"/>
                </a:cubicBezTo>
                <a:cubicBezTo>
                  <a:pt x="15311" y="15511"/>
                  <a:pt x="15344" y="15245"/>
                  <a:pt x="15211" y="15044"/>
                </a:cubicBezTo>
                <a:lnTo>
                  <a:pt x="14544" y="14010"/>
                </a:lnTo>
                <a:cubicBezTo>
                  <a:pt x="14977" y="13543"/>
                  <a:pt x="15344" y="12976"/>
                  <a:pt x="15645" y="12409"/>
                </a:cubicBezTo>
                <a:lnTo>
                  <a:pt x="16845" y="12643"/>
                </a:lnTo>
                <a:cubicBezTo>
                  <a:pt x="16886" y="12654"/>
                  <a:pt x="16928" y="12660"/>
                  <a:pt x="16969" y="12660"/>
                </a:cubicBezTo>
                <a:cubicBezTo>
                  <a:pt x="17166" y="12660"/>
                  <a:pt x="17357" y="12535"/>
                  <a:pt x="17412" y="12342"/>
                </a:cubicBezTo>
                <a:cubicBezTo>
                  <a:pt x="17779" y="11408"/>
                  <a:pt x="18013" y="10408"/>
                  <a:pt x="18046" y="9407"/>
                </a:cubicBezTo>
                <a:cubicBezTo>
                  <a:pt x="18046" y="9174"/>
                  <a:pt x="17879" y="8940"/>
                  <a:pt x="17613" y="8873"/>
                </a:cubicBezTo>
                <a:lnTo>
                  <a:pt x="16445" y="8640"/>
                </a:lnTo>
                <a:cubicBezTo>
                  <a:pt x="16412" y="7973"/>
                  <a:pt x="16312" y="7339"/>
                  <a:pt x="16112" y="6705"/>
                </a:cubicBezTo>
                <a:lnTo>
                  <a:pt x="17112" y="6071"/>
                </a:lnTo>
                <a:cubicBezTo>
                  <a:pt x="17312" y="5938"/>
                  <a:pt x="17412" y="5671"/>
                  <a:pt x="17312" y="5438"/>
                </a:cubicBezTo>
                <a:cubicBezTo>
                  <a:pt x="17112" y="4971"/>
                  <a:pt x="16879" y="4537"/>
                  <a:pt x="16612" y="4103"/>
                </a:cubicBezTo>
                <a:cubicBezTo>
                  <a:pt x="16345" y="3703"/>
                  <a:pt x="16011" y="3303"/>
                  <a:pt x="15678" y="2936"/>
                </a:cubicBezTo>
                <a:cubicBezTo>
                  <a:pt x="15583" y="2822"/>
                  <a:pt x="15456" y="2762"/>
                  <a:pt x="15321" y="2762"/>
                </a:cubicBezTo>
                <a:cubicBezTo>
                  <a:pt x="15219" y="2762"/>
                  <a:pt x="15112" y="2797"/>
                  <a:pt x="15011" y="2869"/>
                </a:cubicBezTo>
                <a:lnTo>
                  <a:pt x="14010" y="3503"/>
                </a:lnTo>
                <a:cubicBezTo>
                  <a:pt x="13543" y="3069"/>
                  <a:pt x="12976" y="2702"/>
                  <a:pt x="12409" y="2402"/>
                </a:cubicBezTo>
                <a:lnTo>
                  <a:pt x="12642" y="1235"/>
                </a:lnTo>
                <a:cubicBezTo>
                  <a:pt x="12709" y="968"/>
                  <a:pt x="12576" y="734"/>
                  <a:pt x="12342" y="634"/>
                </a:cubicBezTo>
                <a:cubicBezTo>
                  <a:pt x="11408" y="267"/>
                  <a:pt x="10407" y="67"/>
                  <a:pt x="94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33"/>
          <p:cNvSpPr/>
          <p:nvPr/>
        </p:nvSpPr>
        <p:spPr>
          <a:xfrm>
            <a:off x="6792990" y="602699"/>
            <a:ext cx="490066" cy="490265"/>
          </a:xfrm>
          <a:custGeom>
            <a:avLst/>
            <a:gdLst/>
            <a:ahLst/>
            <a:cxnLst/>
            <a:rect l="l" t="t" r="r" b="b"/>
            <a:pathLst>
              <a:path w="18047" h="18051" extrusionOk="0">
                <a:moveTo>
                  <a:pt x="9019" y="5167"/>
                </a:moveTo>
                <a:cubicBezTo>
                  <a:pt x="9795" y="5167"/>
                  <a:pt x="10570" y="5412"/>
                  <a:pt x="11208" y="5871"/>
                </a:cubicBezTo>
                <a:cubicBezTo>
                  <a:pt x="13977" y="7839"/>
                  <a:pt x="13076" y="12176"/>
                  <a:pt x="9740" y="12809"/>
                </a:cubicBezTo>
                <a:cubicBezTo>
                  <a:pt x="9474" y="12870"/>
                  <a:pt x="9206" y="12899"/>
                  <a:pt x="8941" y="12899"/>
                </a:cubicBezTo>
                <a:cubicBezTo>
                  <a:pt x="8173" y="12899"/>
                  <a:pt x="7424" y="12655"/>
                  <a:pt x="6805" y="12209"/>
                </a:cubicBezTo>
                <a:cubicBezTo>
                  <a:pt x="5571" y="11308"/>
                  <a:pt x="4970" y="9741"/>
                  <a:pt x="5270" y="8240"/>
                </a:cubicBezTo>
                <a:cubicBezTo>
                  <a:pt x="5504" y="7139"/>
                  <a:pt x="6204" y="6205"/>
                  <a:pt x="7205" y="5671"/>
                </a:cubicBezTo>
                <a:cubicBezTo>
                  <a:pt x="7372" y="5571"/>
                  <a:pt x="7505" y="5504"/>
                  <a:pt x="7672" y="5438"/>
                </a:cubicBezTo>
                <a:cubicBezTo>
                  <a:pt x="7872" y="5371"/>
                  <a:pt x="8072" y="5304"/>
                  <a:pt x="8306" y="5237"/>
                </a:cubicBezTo>
                <a:cubicBezTo>
                  <a:pt x="8541" y="5190"/>
                  <a:pt x="8780" y="5167"/>
                  <a:pt x="9019" y="5167"/>
                </a:cubicBezTo>
                <a:close/>
                <a:moveTo>
                  <a:pt x="9077" y="4635"/>
                </a:moveTo>
                <a:cubicBezTo>
                  <a:pt x="8775" y="4635"/>
                  <a:pt x="8472" y="4669"/>
                  <a:pt x="8173" y="4737"/>
                </a:cubicBezTo>
                <a:cubicBezTo>
                  <a:pt x="6471" y="5071"/>
                  <a:pt x="5104" y="6405"/>
                  <a:pt x="4737" y="8139"/>
                </a:cubicBezTo>
                <a:cubicBezTo>
                  <a:pt x="4370" y="9841"/>
                  <a:pt x="5070" y="11609"/>
                  <a:pt x="6505" y="12643"/>
                </a:cubicBezTo>
                <a:cubicBezTo>
                  <a:pt x="7224" y="13164"/>
                  <a:pt x="8091" y="13445"/>
                  <a:pt x="8969" y="13445"/>
                </a:cubicBezTo>
                <a:cubicBezTo>
                  <a:pt x="9271" y="13445"/>
                  <a:pt x="9575" y="13412"/>
                  <a:pt x="9874" y="13343"/>
                </a:cubicBezTo>
                <a:cubicBezTo>
                  <a:pt x="10107" y="13276"/>
                  <a:pt x="10341" y="13210"/>
                  <a:pt x="10574" y="13143"/>
                </a:cubicBezTo>
                <a:cubicBezTo>
                  <a:pt x="10741" y="13043"/>
                  <a:pt x="10941" y="12976"/>
                  <a:pt x="11108" y="12876"/>
                </a:cubicBezTo>
                <a:cubicBezTo>
                  <a:pt x="13977" y="11342"/>
                  <a:pt x="14210" y="7306"/>
                  <a:pt x="11542" y="5438"/>
                </a:cubicBezTo>
                <a:cubicBezTo>
                  <a:pt x="10822" y="4916"/>
                  <a:pt x="9955" y="4635"/>
                  <a:pt x="9077" y="4635"/>
                </a:cubicBezTo>
                <a:close/>
                <a:moveTo>
                  <a:pt x="9407" y="567"/>
                </a:moveTo>
                <a:cubicBezTo>
                  <a:pt x="10341" y="601"/>
                  <a:pt x="11241" y="768"/>
                  <a:pt x="12109" y="1134"/>
                </a:cubicBezTo>
                <a:lnTo>
                  <a:pt x="11842" y="2502"/>
                </a:lnTo>
                <a:cubicBezTo>
                  <a:pt x="11808" y="2602"/>
                  <a:pt x="11875" y="2736"/>
                  <a:pt x="11975" y="2802"/>
                </a:cubicBezTo>
                <a:cubicBezTo>
                  <a:pt x="12642" y="3103"/>
                  <a:pt x="13276" y="3536"/>
                  <a:pt x="13810" y="4037"/>
                </a:cubicBezTo>
                <a:cubicBezTo>
                  <a:pt x="13852" y="4100"/>
                  <a:pt x="13921" y="4123"/>
                  <a:pt x="13992" y="4123"/>
                </a:cubicBezTo>
                <a:cubicBezTo>
                  <a:pt x="14032" y="4123"/>
                  <a:pt x="14073" y="4115"/>
                  <a:pt x="14110" y="4103"/>
                </a:cubicBezTo>
                <a:lnTo>
                  <a:pt x="15278" y="3336"/>
                </a:lnTo>
                <a:cubicBezTo>
                  <a:pt x="15611" y="3670"/>
                  <a:pt x="15878" y="4037"/>
                  <a:pt x="16145" y="4437"/>
                </a:cubicBezTo>
                <a:cubicBezTo>
                  <a:pt x="16378" y="4804"/>
                  <a:pt x="16612" y="5204"/>
                  <a:pt x="16779" y="5638"/>
                </a:cubicBezTo>
                <a:lnTo>
                  <a:pt x="15611" y="6405"/>
                </a:lnTo>
                <a:cubicBezTo>
                  <a:pt x="15511" y="6472"/>
                  <a:pt x="15478" y="6605"/>
                  <a:pt x="15511" y="6705"/>
                </a:cubicBezTo>
                <a:cubicBezTo>
                  <a:pt x="15778" y="7406"/>
                  <a:pt x="15911" y="8139"/>
                  <a:pt x="15945" y="8907"/>
                </a:cubicBezTo>
                <a:cubicBezTo>
                  <a:pt x="15945" y="9007"/>
                  <a:pt x="16011" y="9107"/>
                  <a:pt x="16145" y="9140"/>
                </a:cubicBezTo>
                <a:lnTo>
                  <a:pt x="17513" y="9440"/>
                </a:lnTo>
                <a:cubicBezTo>
                  <a:pt x="17479" y="10341"/>
                  <a:pt x="17279" y="11275"/>
                  <a:pt x="16945" y="12109"/>
                </a:cubicBezTo>
                <a:lnTo>
                  <a:pt x="15578" y="11842"/>
                </a:lnTo>
                <a:lnTo>
                  <a:pt x="15411" y="11842"/>
                </a:lnTo>
                <a:cubicBezTo>
                  <a:pt x="15344" y="11875"/>
                  <a:pt x="15311" y="11909"/>
                  <a:pt x="15278" y="11976"/>
                </a:cubicBezTo>
                <a:cubicBezTo>
                  <a:pt x="14944" y="12643"/>
                  <a:pt x="14544" y="13276"/>
                  <a:pt x="14010" y="13810"/>
                </a:cubicBezTo>
                <a:cubicBezTo>
                  <a:pt x="13943" y="13877"/>
                  <a:pt x="13910" y="14044"/>
                  <a:pt x="14010" y="14144"/>
                </a:cubicBezTo>
                <a:lnTo>
                  <a:pt x="14744" y="15311"/>
                </a:lnTo>
                <a:cubicBezTo>
                  <a:pt x="14410" y="15611"/>
                  <a:pt x="14043" y="15912"/>
                  <a:pt x="13676" y="16145"/>
                </a:cubicBezTo>
                <a:cubicBezTo>
                  <a:pt x="13276" y="16412"/>
                  <a:pt x="12876" y="16612"/>
                  <a:pt x="12442" y="16812"/>
                </a:cubicBezTo>
                <a:lnTo>
                  <a:pt x="11675" y="15645"/>
                </a:lnTo>
                <a:cubicBezTo>
                  <a:pt x="11624" y="15543"/>
                  <a:pt x="11534" y="15499"/>
                  <a:pt x="11435" y="15499"/>
                </a:cubicBezTo>
                <a:cubicBezTo>
                  <a:pt x="11404" y="15499"/>
                  <a:pt x="11373" y="15504"/>
                  <a:pt x="11341" y="15511"/>
                </a:cubicBezTo>
                <a:cubicBezTo>
                  <a:pt x="10641" y="15778"/>
                  <a:pt x="9907" y="15912"/>
                  <a:pt x="9173" y="15945"/>
                </a:cubicBezTo>
                <a:cubicBezTo>
                  <a:pt x="9040" y="15945"/>
                  <a:pt x="8940" y="16012"/>
                  <a:pt x="8906" y="16145"/>
                </a:cubicBezTo>
                <a:lnTo>
                  <a:pt x="8640" y="17479"/>
                </a:lnTo>
                <a:cubicBezTo>
                  <a:pt x="7706" y="17479"/>
                  <a:pt x="6805" y="17279"/>
                  <a:pt x="5938" y="16946"/>
                </a:cubicBezTo>
                <a:lnTo>
                  <a:pt x="6238" y="15578"/>
                </a:lnTo>
                <a:cubicBezTo>
                  <a:pt x="6238" y="15445"/>
                  <a:pt x="6171" y="15311"/>
                  <a:pt x="6071" y="15278"/>
                </a:cubicBezTo>
                <a:cubicBezTo>
                  <a:pt x="5404" y="14944"/>
                  <a:pt x="4770" y="14544"/>
                  <a:pt x="4236" y="14010"/>
                </a:cubicBezTo>
                <a:cubicBezTo>
                  <a:pt x="4195" y="13969"/>
                  <a:pt x="4128" y="13941"/>
                  <a:pt x="4052" y="13941"/>
                </a:cubicBezTo>
                <a:cubicBezTo>
                  <a:pt x="4005" y="13941"/>
                  <a:pt x="3954" y="13952"/>
                  <a:pt x="3903" y="13977"/>
                </a:cubicBezTo>
                <a:lnTo>
                  <a:pt x="2735" y="14744"/>
                </a:lnTo>
                <a:cubicBezTo>
                  <a:pt x="2435" y="14411"/>
                  <a:pt x="2168" y="14044"/>
                  <a:pt x="1901" y="13643"/>
                </a:cubicBezTo>
                <a:cubicBezTo>
                  <a:pt x="1668" y="13276"/>
                  <a:pt x="1434" y="12876"/>
                  <a:pt x="1268" y="12443"/>
                </a:cubicBezTo>
                <a:lnTo>
                  <a:pt x="2435" y="11675"/>
                </a:lnTo>
                <a:cubicBezTo>
                  <a:pt x="2535" y="11609"/>
                  <a:pt x="2569" y="11475"/>
                  <a:pt x="2535" y="11375"/>
                </a:cubicBezTo>
                <a:cubicBezTo>
                  <a:pt x="2268" y="10675"/>
                  <a:pt x="2135" y="9941"/>
                  <a:pt x="2102" y="9207"/>
                </a:cubicBezTo>
                <a:cubicBezTo>
                  <a:pt x="2102" y="9073"/>
                  <a:pt x="2001" y="8973"/>
                  <a:pt x="1901" y="8940"/>
                </a:cubicBezTo>
                <a:lnTo>
                  <a:pt x="534" y="8673"/>
                </a:lnTo>
                <a:cubicBezTo>
                  <a:pt x="567" y="7739"/>
                  <a:pt x="767" y="6805"/>
                  <a:pt x="1101" y="5971"/>
                </a:cubicBezTo>
                <a:lnTo>
                  <a:pt x="2468" y="6238"/>
                </a:lnTo>
                <a:cubicBezTo>
                  <a:pt x="2491" y="6244"/>
                  <a:pt x="2514" y="6247"/>
                  <a:pt x="2537" y="6247"/>
                </a:cubicBezTo>
                <a:cubicBezTo>
                  <a:pt x="2645" y="6247"/>
                  <a:pt x="2741" y="6182"/>
                  <a:pt x="2769" y="6071"/>
                </a:cubicBezTo>
                <a:cubicBezTo>
                  <a:pt x="3102" y="5404"/>
                  <a:pt x="3503" y="4804"/>
                  <a:pt x="4036" y="4270"/>
                </a:cubicBezTo>
                <a:cubicBezTo>
                  <a:pt x="4103" y="4170"/>
                  <a:pt x="4136" y="4037"/>
                  <a:pt x="4070" y="3936"/>
                </a:cubicBezTo>
                <a:lnTo>
                  <a:pt x="3302" y="2769"/>
                </a:lnTo>
                <a:cubicBezTo>
                  <a:pt x="3636" y="2435"/>
                  <a:pt x="4003" y="2169"/>
                  <a:pt x="4403" y="1902"/>
                </a:cubicBezTo>
                <a:cubicBezTo>
                  <a:pt x="4770" y="1668"/>
                  <a:pt x="5170" y="1435"/>
                  <a:pt x="5604" y="1268"/>
                </a:cubicBezTo>
                <a:lnTo>
                  <a:pt x="6371" y="2435"/>
                </a:lnTo>
                <a:cubicBezTo>
                  <a:pt x="6421" y="2510"/>
                  <a:pt x="6509" y="2548"/>
                  <a:pt x="6606" y="2548"/>
                </a:cubicBezTo>
                <a:cubicBezTo>
                  <a:pt x="6638" y="2548"/>
                  <a:pt x="6671" y="2544"/>
                  <a:pt x="6705" y="2535"/>
                </a:cubicBezTo>
                <a:cubicBezTo>
                  <a:pt x="7372" y="2269"/>
                  <a:pt x="8139" y="2135"/>
                  <a:pt x="8873" y="2102"/>
                </a:cubicBezTo>
                <a:cubicBezTo>
                  <a:pt x="9006" y="2102"/>
                  <a:pt x="9107" y="2035"/>
                  <a:pt x="9107" y="1902"/>
                </a:cubicBezTo>
                <a:lnTo>
                  <a:pt x="9407" y="567"/>
                </a:lnTo>
                <a:close/>
                <a:moveTo>
                  <a:pt x="9407" y="0"/>
                </a:moveTo>
                <a:cubicBezTo>
                  <a:pt x="9173" y="0"/>
                  <a:pt x="8940" y="167"/>
                  <a:pt x="8873" y="434"/>
                </a:cubicBezTo>
                <a:lnTo>
                  <a:pt x="8640" y="1601"/>
                </a:lnTo>
                <a:cubicBezTo>
                  <a:pt x="7972" y="1635"/>
                  <a:pt x="7339" y="1768"/>
                  <a:pt x="6705" y="1968"/>
                </a:cubicBezTo>
                <a:lnTo>
                  <a:pt x="6071" y="968"/>
                </a:lnTo>
                <a:cubicBezTo>
                  <a:pt x="5978" y="804"/>
                  <a:pt x="5802" y="722"/>
                  <a:pt x="5626" y="722"/>
                </a:cubicBezTo>
                <a:cubicBezTo>
                  <a:pt x="5550" y="722"/>
                  <a:pt x="5474" y="738"/>
                  <a:pt x="5404" y="768"/>
                </a:cubicBezTo>
                <a:cubicBezTo>
                  <a:pt x="4970" y="968"/>
                  <a:pt x="4537" y="1201"/>
                  <a:pt x="4103" y="1468"/>
                </a:cubicBezTo>
                <a:cubicBezTo>
                  <a:pt x="3703" y="1735"/>
                  <a:pt x="3302" y="2035"/>
                  <a:pt x="2935" y="2369"/>
                </a:cubicBezTo>
                <a:cubicBezTo>
                  <a:pt x="2735" y="2535"/>
                  <a:pt x="2702" y="2836"/>
                  <a:pt x="2869" y="3036"/>
                </a:cubicBezTo>
                <a:lnTo>
                  <a:pt x="3503" y="4037"/>
                </a:lnTo>
                <a:cubicBezTo>
                  <a:pt x="3069" y="4537"/>
                  <a:pt x="2702" y="5071"/>
                  <a:pt x="2402" y="5671"/>
                </a:cubicBezTo>
                <a:lnTo>
                  <a:pt x="1234" y="5404"/>
                </a:lnTo>
                <a:cubicBezTo>
                  <a:pt x="1207" y="5401"/>
                  <a:pt x="1180" y="5399"/>
                  <a:pt x="1154" y="5399"/>
                </a:cubicBezTo>
                <a:cubicBezTo>
                  <a:pt x="921" y="5399"/>
                  <a:pt x="724" y="5528"/>
                  <a:pt x="634" y="5738"/>
                </a:cubicBezTo>
                <a:cubicBezTo>
                  <a:pt x="267" y="6672"/>
                  <a:pt x="67" y="7639"/>
                  <a:pt x="0" y="8640"/>
                </a:cubicBezTo>
                <a:cubicBezTo>
                  <a:pt x="0" y="8907"/>
                  <a:pt x="167" y="9107"/>
                  <a:pt x="434" y="9174"/>
                </a:cubicBezTo>
                <a:lnTo>
                  <a:pt x="1601" y="9440"/>
                </a:lnTo>
                <a:cubicBezTo>
                  <a:pt x="1635" y="10074"/>
                  <a:pt x="1768" y="10741"/>
                  <a:pt x="1968" y="11342"/>
                </a:cubicBezTo>
                <a:lnTo>
                  <a:pt x="934" y="12009"/>
                </a:lnTo>
                <a:cubicBezTo>
                  <a:pt x="734" y="12142"/>
                  <a:pt x="667" y="12409"/>
                  <a:pt x="767" y="12643"/>
                </a:cubicBezTo>
                <a:cubicBezTo>
                  <a:pt x="934" y="13110"/>
                  <a:pt x="1168" y="13543"/>
                  <a:pt x="1434" y="13944"/>
                </a:cubicBezTo>
                <a:cubicBezTo>
                  <a:pt x="1735" y="14377"/>
                  <a:pt x="2035" y="14744"/>
                  <a:pt x="2368" y="15144"/>
                </a:cubicBezTo>
                <a:cubicBezTo>
                  <a:pt x="2466" y="15242"/>
                  <a:pt x="2597" y="15294"/>
                  <a:pt x="2735" y="15294"/>
                </a:cubicBezTo>
                <a:cubicBezTo>
                  <a:pt x="2835" y="15294"/>
                  <a:pt x="2938" y="15267"/>
                  <a:pt x="3036" y="15211"/>
                </a:cubicBezTo>
                <a:lnTo>
                  <a:pt x="4036" y="14544"/>
                </a:lnTo>
                <a:cubicBezTo>
                  <a:pt x="4537" y="15011"/>
                  <a:pt x="5070" y="15378"/>
                  <a:pt x="5637" y="15678"/>
                </a:cubicBezTo>
                <a:lnTo>
                  <a:pt x="5404" y="16846"/>
                </a:lnTo>
                <a:cubicBezTo>
                  <a:pt x="5337" y="17079"/>
                  <a:pt x="5471" y="17346"/>
                  <a:pt x="5704" y="17446"/>
                </a:cubicBezTo>
                <a:cubicBezTo>
                  <a:pt x="6638" y="17813"/>
                  <a:pt x="7639" y="18013"/>
                  <a:pt x="8640" y="18047"/>
                </a:cubicBezTo>
                <a:cubicBezTo>
                  <a:pt x="8657" y="18049"/>
                  <a:pt x="8674" y="18050"/>
                  <a:pt x="8691" y="18050"/>
                </a:cubicBezTo>
                <a:cubicBezTo>
                  <a:pt x="8907" y="18050"/>
                  <a:pt x="9111" y="17863"/>
                  <a:pt x="9173" y="17646"/>
                </a:cubicBezTo>
                <a:lnTo>
                  <a:pt x="9407" y="16479"/>
                </a:lnTo>
                <a:cubicBezTo>
                  <a:pt x="10074" y="16412"/>
                  <a:pt x="10708" y="16312"/>
                  <a:pt x="11341" y="16112"/>
                </a:cubicBezTo>
                <a:lnTo>
                  <a:pt x="12009" y="17113"/>
                </a:lnTo>
                <a:cubicBezTo>
                  <a:pt x="12106" y="17259"/>
                  <a:pt x="12258" y="17352"/>
                  <a:pt x="12423" y="17352"/>
                </a:cubicBezTo>
                <a:cubicBezTo>
                  <a:pt x="12484" y="17352"/>
                  <a:pt x="12546" y="17340"/>
                  <a:pt x="12609" y="17313"/>
                </a:cubicBezTo>
                <a:cubicBezTo>
                  <a:pt x="12876" y="17213"/>
                  <a:pt x="13109" y="17079"/>
                  <a:pt x="13343" y="16946"/>
                </a:cubicBezTo>
                <a:cubicBezTo>
                  <a:pt x="13576" y="16812"/>
                  <a:pt x="13777" y="16746"/>
                  <a:pt x="13943" y="16612"/>
                </a:cubicBezTo>
                <a:cubicBezTo>
                  <a:pt x="14344" y="16345"/>
                  <a:pt x="14744" y="16045"/>
                  <a:pt x="15111" y="15712"/>
                </a:cubicBezTo>
                <a:cubicBezTo>
                  <a:pt x="15311" y="15511"/>
                  <a:pt x="15344" y="15245"/>
                  <a:pt x="15211" y="15044"/>
                </a:cubicBezTo>
                <a:lnTo>
                  <a:pt x="14544" y="14010"/>
                </a:lnTo>
                <a:cubicBezTo>
                  <a:pt x="14977" y="13543"/>
                  <a:pt x="15344" y="12976"/>
                  <a:pt x="15645" y="12409"/>
                </a:cubicBezTo>
                <a:lnTo>
                  <a:pt x="16845" y="12643"/>
                </a:lnTo>
                <a:cubicBezTo>
                  <a:pt x="16886" y="12654"/>
                  <a:pt x="16928" y="12660"/>
                  <a:pt x="16969" y="12660"/>
                </a:cubicBezTo>
                <a:cubicBezTo>
                  <a:pt x="17166" y="12660"/>
                  <a:pt x="17357" y="12535"/>
                  <a:pt x="17412" y="12342"/>
                </a:cubicBezTo>
                <a:cubicBezTo>
                  <a:pt x="17779" y="11408"/>
                  <a:pt x="18013" y="10408"/>
                  <a:pt x="18046" y="9407"/>
                </a:cubicBezTo>
                <a:cubicBezTo>
                  <a:pt x="18046" y="9174"/>
                  <a:pt x="17879" y="8940"/>
                  <a:pt x="17613" y="8873"/>
                </a:cubicBezTo>
                <a:lnTo>
                  <a:pt x="16445" y="8640"/>
                </a:lnTo>
                <a:cubicBezTo>
                  <a:pt x="16412" y="7973"/>
                  <a:pt x="16312" y="7339"/>
                  <a:pt x="16112" y="6705"/>
                </a:cubicBezTo>
                <a:lnTo>
                  <a:pt x="17112" y="6071"/>
                </a:lnTo>
                <a:cubicBezTo>
                  <a:pt x="17312" y="5938"/>
                  <a:pt x="17412" y="5671"/>
                  <a:pt x="17312" y="5438"/>
                </a:cubicBezTo>
                <a:cubicBezTo>
                  <a:pt x="17112" y="4971"/>
                  <a:pt x="16879" y="4537"/>
                  <a:pt x="16612" y="4103"/>
                </a:cubicBezTo>
                <a:cubicBezTo>
                  <a:pt x="16345" y="3703"/>
                  <a:pt x="16011" y="3303"/>
                  <a:pt x="15678" y="2936"/>
                </a:cubicBezTo>
                <a:cubicBezTo>
                  <a:pt x="15583" y="2822"/>
                  <a:pt x="15456" y="2762"/>
                  <a:pt x="15321" y="2762"/>
                </a:cubicBezTo>
                <a:cubicBezTo>
                  <a:pt x="15219" y="2762"/>
                  <a:pt x="15112" y="2797"/>
                  <a:pt x="15011" y="2869"/>
                </a:cubicBezTo>
                <a:lnTo>
                  <a:pt x="14010" y="3503"/>
                </a:lnTo>
                <a:cubicBezTo>
                  <a:pt x="13543" y="3069"/>
                  <a:pt x="12976" y="2702"/>
                  <a:pt x="12409" y="2402"/>
                </a:cubicBezTo>
                <a:lnTo>
                  <a:pt x="12642" y="1235"/>
                </a:lnTo>
                <a:cubicBezTo>
                  <a:pt x="12709" y="968"/>
                  <a:pt x="12576" y="734"/>
                  <a:pt x="12342" y="634"/>
                </a:cubicBezTo>
                <a:cubicBezTo>
                  <a:pt x="11408" y="267"/>
                  <a:pt x="10407" y="67"/>
                  <a:pt x="94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33"/>
          <p:cNvSpPr/>
          <p:nvPr/>
        </p:nvSpPr>
        <p:spPr>
          <a:xfrm>
            <a:off x="1021144" y="4353309"/>
            <a:ext cx="350473" cy="350596"/>
          </a:xfrm>
          <a:custGeom>
            <a:avLst/>
            <a:gdLst/>
            <a:ahLst/>
            <a:cxnLst/>
            <a:rect l="l" t="t" r="r" b="b"/>
            <a:pathLst>
              <a:path w="18047" h="18051" extrusionOk="0">
                <a:moveTo>
                  <a:pt x="9019" y="5167"/>
                </a:moveTo>
                <a:cubicBezTo>
                  <a:pt x="9795" y="5167"/>
                  <a:pt x="10570" y="5412"/>
                  <a:pt x="11208" y="5871"/>
                </a:cubicBezTo>
                <a:cubicBezTo>
                  <a:pt x="13977" y="7839"/>
                  <a:pt x="13076" y="12176"/>
                  <a:pt x="9740" y="12809"/>
                </a:cubicBezTo>
                <a:cubicBezTo>
                  <a:pt x="9474" y="12870"/>
                  <a:pt x="9206" y="12899"/>
                  <a:pt x="8941" y="12899"/>
                </a:cubicBezTo>
                <a:cubicBezTo>
                  <a:pt x="8173" y="12899"/>
                  <a:pt x="7424" y="12655"/>
                  <a:pt x="6805" y="12209"/>
                </a:cubicBezTo>
                <a:cubicBezTo>
                  <a:pt x="5571" y="11308"/>
                  <a:pt x="4970" y="9741"/>
                  <a:pt x="5270" y="8240"/>
                </a:cubicBezTo>
                <a:cubicBezTo>
                  <a:pt x="5504" y="7139"/>
                  <a:pt x="6204" y="6205"/>
                  <a:pt x="7205" y="5671"/>
                </a:cubicBezTo>
                <a:cubicBezTo>
                  <a:pt x="7372" y="5571"/>
                  <a:pt x="7505" y="5504"/>
                  <a:pt x="7672" y="5438"/>
                </a:cubicBezTo>
                <a:cubicBezTo>
                  <a:pt x="7872" y="5371"/>
                  <a:pt x="8072" y="5304"/>
                  <a:pt x="8306" y="5237"/>
                </a:cubicBezTo>
                <a:cubicBezTo>
                  <a:pt x="8541" y="5190"/>
                  <a:pt x="8780" y="5167"/>
                  <a:pt x="9019" y="5167"/>
                </a:cubicBezTo>
                <a:close/>
                <a:moveTo>
                  <a:pt x="9077" y="4635"/>
                </a:moveTo>
                <a:cubicBezTo>
                  <a:pt x="8775" y="4635"/>
                  <a:pt x="8472" y="4669"/>
                  <a:pt x="8173" y="4737"/>
                </a:cubicBezTo>
                <a:cubicBezTo>
                  <a:pt x="6471" y="5071"/>
                  <a:pt x="5104" y="6405"/>
                  <a:pt x="4737" y="8139"/>
                </a:cubicBezTo>
                <a:cubicBezTo>
                  <a:pt x="4370" y="9841"/>
                  <a:pt x="5070" y="11609"/>
                  <a:pt x="6505" y="12643"/>
                </a:cubicBezTo>
                <a:cubicBezTo>
                  <a:pt x="7224" y="13164"/>
                  <a:pt x="8091" y="13445"/>
                  <a:pt x="8969" y="13445"/>
                </a:cubicBezTo>
                <a:cubicBezTo>
                  <a:pt x="9271" y="13445"/>
                  <a:pt x="9575" y="13412"/>
                  <a:pt x="9874" y="13343"/>
                </a:cubicBezTo>
                <a:cubicBezTo>
                  <a:pt x="10107" y="13276"/>
                  <a:pt x="10341" y="13210"/>
                  <a:pt x="10574" y="13143"/>
                </a:cubicBezTo>
                <a:cubicBezTo>
                  <a:pt x="10741" y="13043"/>
                  <a:pt x="10941" y="12976"/>
                  <a:pt x="11108" y="12876"/>
                </a:cubicBezTo>
                <a:cubicBezTo>
                  <a:pt x="13977" y="11342"/>
                  <a:pt x="14210" y="7306"/>
                  <a:pt x="11542" y="5438"/>
                </a:cubicBezTo>
                <a:cubicBezTo>
                  <a:pt x="10822" y="4916"/>
                  <a:pt x="9955" y="4635"/>
                  <a:pt x="9077" y="4635"/>
                </a:cubicBezTo>
                <a:close/>
                <a:moveTo>
                  <a:pt x="9407" y="567"/>
                </a:moveTo>
                <a:cubicBezTo>
                  <a:pt x="10341" y="601"/>
                  <a:pt x="11241" y="768"/>
                  <a:pt x="12109" y="1134"/>
                </a:cubicBezTo>
                <a:lnTo>
                  <a:pt x="11842" y="2502"/>
                </a:lnTo>
                <a:cubicBezTo>
                  <a:pt x="11808" y="2602"/>
                  <a:pt x="11875" y="2736"/>
                  <a:pt x="11975" y="2802"/>
                </a:cubicBezTo>
                <a:cubicBezTo>
                  <a:pt x="12642" y="3103"/>
                  <a:pt x="13276" y="3536"/>
                  <a:pt x="13810" y="4037"/>
                </a:cubicBezTo>
                <a:cubicBezTo>
                  <a:pt x="13852" y="4100"/>
                  <a:pt x="13921" y="4123"/>
                  <a:pt x="13992" y="4123"/>
                </a:cubicBezTo>
                <a:cubicBezTo>
                  <a:pt x="14032" y="4123"/>
                  <a:pt x="14073" y="4115"/>
                  <a:pt x="14110" y="4103"/>
                </a:cubicBezTo>
                <a:lnTo>
                  <a:pt x="15278" y="3336"/>
                </a:lnTo>
                <a:cubicBezTo>
                  <a:pt x="15611" y="3670"/>
                  <a:pt x="15878" y="4037"/>
                  <a:pt x="16145" y="4437"/>
                </a:cubicBezTo>
                <a:cubicBezTo>
                  <a:pt x="16378" y="4804"/>
                  <a:pt x="16612" y="5204"/>
                  <a:pt x="16779" y="5638"/>
                </a:cubicBezTo>
                <a:lnTo>
                  <a:pt x="15611" y="6405"/>
                </a:lnTo>
                <a:cubicBezTo>
                  <a:pt x="15511" y="6472"/>
                  <a:pt x="15478" y="6605"/>
                  <a:pt x="15511" y="6705"/>
                </a:cubicBezTo>
                <a:cubicBezTo>
                  <a:pt x="15778" y="7406"/>
                  <a:pt x="15911" y="8139"/>
                  <a:pt x="15945" y="8907"/>
                </a:cubicBezTo>
                <a:cubicBezTo>
                  <a:pt x="15945" y="9007"/>
                  <a:pt x="16011" y="9107"/>
                  <a:pt x="16145" y="9140"/>
                </a:cubicBezTo>
                <a:lnTo>
                  <a:pt x="17513" y="9440"/>
                </a:lnTo>
                <a:cubicBezTo>
                  <a:pt x="17479" y="10341"/>
                  <a:pt x="17279" y="11275"/>
                  <a:pt x="16945" y="12109"/>
                </a:cubicBezTo>
                <a:lnTo>
                  <a:pt x="15578" y="11842"/>
                </a:lnTo>
                <a:lnTo>
                  <a:pt x="15411" y="11842"/>
                </a:lnTo>
                <a:cubicBezTo>
                  <a:pt x="15344" y="11875"/>
                  <a:pt x="15311" y="11909"/>
                  <a:pt x="15278" y="11976"/>
                </a:cubicBezTo>
                <a:cubicBezTo>
                  <a:pt x="14944" y="12643"/>
                  <a:pt x="14544" y="13276"/>
                  <a:pt x="14010" y="13810"/>
                </a:cubicBezTo>
                <a:cubicBezTo>
                  <a:pt x="13943" y="13877"/>
                  <a:pt x="13910" y="14044"/>
                  <a:pt x="14010" y="14144"/>
                </a:cubicBezTo>
                <a:lnTo>
                  <a:pt x="14744" y="15311"/>
                </a:lnTo>
                <a:cubicBezTo>
                  <a:pt x="14410" y="15611"/>
                  <a:pt x="14043" y="15912"/>
                  <a:pt x="13676" y="16145"/>
                </a:cubicBezTo>
                <a:cubicBezTo>
                  <a:pt x="13276" y="16412"/>
                  <a:pt x="12876" y="16612"/>
                  <a:pt x="12442" y="16812"/>
                </a:cubicBezTo>
                <a:lnTo>
                  <a:pt x="11675" y="15645"/>
                </a:lnTo>
                <a:cubicBezTo>
                  <a:pt x="11624" y="15543"/>
                  <a:pt x="11534" y="15499"/>
                  <a:pt x="11435" y="15499"/>
                </a:cubicBezTo>
                <a:cubicBezTo>
                  <a:pt x="11404" y="15499"/>
                  <a:pt x="11373" y="15504"/>
                  <a:pt x="11341" y="15511"/>
                </a:cubicBezTo>
                <a:cubicBezTo>
                  <a:pt x="10641" y="15778"/>
                  <a:pt x="9907" y="15912"/>
                  <a:pt x="9173" y="15945"/>
                </a:cubicBezTo>
                <a:cubicBezTo>
                  <a:pt x="9040" y="15945"/>
                  <a:pt x="8940" y="16012"/>
                  <a:pt x="8906" y="16145"/>
                </a:cubicBezTo>
                <a:lnTo>
                  <a:pt x="8640" y="17479"/>
                </a:lnTo>
                <a:cubicBezTo>
                  <a:pt x="7706" y="17479"/>
                  <a:pt x="6805" y="17279"/>
                  <a:pt x="5938" y="16946"/>
                </a:cubicBezTo>
                <a:lnTo>
                  <a:pt x="6238" y="15578"/>
                </a:lnTo>
                <a:cubicBezTo>
                  <a:pt x="6238" y="15445"/>
                  <a:pt x="6171" y="15311"/>
                  <a:pt x="6071" y="15278"/>
                </a:cubicBezTo>
                <a:cubicBezTo>
                  <a:pt x="5404" y="14944"/>
                  <a:pt x="4770" y="14544"/>
                  <a:pt x="4236" y="14010"/>
                </a:cubicBezTo>
                <a:cubicBezTo>
                  <a:pt x="4195" y="13969"/>
                  <a:pt x="4128" y="13941"/>
                  <a:pt x="4052" y="13941"/>
                </a:cubicBezTo>
                <a:cubicBezTo>
                  <a:pt x="4005" y="13941"/>
                  <a:pt x="3954" y="13952"/>
                  <a:pt x="3903" y="13977"/>
                </a:cubicBezTo>
                <a:lnTo>
                  <a:pt x="2735" y="14744"/>
                </a:lnTo>
                <a:cubicBezTo>
                  <a:pt x="2435" y="14411"/>
                  <a:pt x="2168" y="14044"/>
                  <a:pt x="1901" y="13643"/>
                </a:cubicBezTo>
                <a:cubicBezTo>
                  <a:pt x="1668" y="13276"/>
                  <a:pt x="1434" y="12876"/>
                  <a:pt x="1268" y="12443"/>
                </a:cubicBezTo>
                <a:lnTo>
                  <a:pt x="2435" y="11675"/>
                </a:lnTo>
                <a:cubicBezTo>
                  <a:pt x="2535" y="11609"/>
                  <a:pt x="2569" y="11475"/>
                  <a:pt x="2535" y="11375"/>
                </a:cubicBezTo>
                <a:cubicBezTo>
                  <a:pt x="2268" y="10675"/>
                  <a:pt x="2135" y="9941"/>
                  <a:pt x="2102" y="9207"/>
                </a:cubicBezTo>
                <a:cubicBezTo>
                  <a:pt x="2102" y="9073"/>
                  <a:pt x="2001" y="8973"/>
                  <a:pt x="1901" y="8940"/>
                </a:cubicBezTo>
                <a:lnTo>
                  <a:pt x="534" y="8673"/>
                </a:lnTo>
                <a:cubicBezTo>
                  <a:pt x="567" y="7739"/>
                  <a:pt x="767" y="6805"/>
                  <a:pt x="1101" y="5971"/>
                </a:cubicBezTo>
                <a:lnTo>
                  <a:pt x="2468" y="6238"/>
                </a:lnTo>
                <a:cubicBezTo>
                  <a:pt x="2491" y="6244"/>
                  <a:pt x="2514" y="6247"/>
                  <a:pt x="2537" y="6247"/>
                </a:cubicBezTo>
                <a:cubicBezTo>
                  <a:pt x="2645" y="6247"/>
                  <a:pt x="2741" y="6182"/>
                  <a:pt x="2769" y="6071"/>
                </a:cubicBezTo>
                <a:cubicBezTo>
                  <a:pt x="3102" y="5404"/>
                  <a:pt x="3503" y="4804"/>
                  <a:pt x="4036" y="4270"/>
                </a:cubicBezTo>
                <a:cubicBezTo>
                  <a:pt x="4103" y="4170"/>
                  <a:pt x="4136" y="4037"/>
                  <a:pt x="4070" y="3936"/>
                </a:cubicBezTo>
                <a:lnTo>
                  <a:pt x="3302" y="2769"/>
                </a:lnTo>
                <a:cubicBezTo>
                  <a:pt x="3636" y="2435"/>
                  <a:pt x="4003" y="2169"/>
                  <a:pt x="4403" y="1902"/>
                </a:cubicBezTo>
                <a:cubicBezTo>
                  <a:pt x="4770" y="1668"/>
                  <a:pt x="5170" y="1435"/>
                  <a:pt x="5604" y="1268"/>
                </a:cubicBezTo>
                <a:lnTo>
                  <a:pt x="6371" y="2435"/>
                </a:lnTo>
                <a:cubicBezTo>
                  <a:pt x="6421" y="2510"/>
                  <a:pt x="6509" y="2548"/>
                  <a:pt x="6606" y="2548"/>
                </a:cubicBezTo>
                <a:cubicBezTo>
                  <a:pt x="6638" y="2548"/>
                  <a:pt x="6671" y="2544"/>
                  <a:pt x="6705" y="2535"/>
                </a:cubicBezTo>
                <a:cubicBezTo>
                  <a:pt x="7372" y="2269"/>
                  <a:pt x="8139" y="2135"/>
                  <a:pt x="8873" y="2102"/>
                </a:cubicBezTo>
                <a:cubicBezTo>
                  <a:pt x="9006" y="2102"/>
                  <a:pt x="9107" y="2035"/>
                  <a:pt x="9107" y="1902"/>
                </a:cubicBezTo>
                <a:lnTo>
                  <a:pt x="9407" y="567"/>
                </a:lnTo>
                <a:close/>
                <a:moveTo>
                  <a:pt x="9407" y="0"/>
                </a:moveTo>
                <a:cubicBezTo>
                  <a:pt x="9173" y="0"/>
                  <a:pt x="8940" y="167"/>
                  <a:pt x="8873" y="434"/>
                </a:cubicBezTo>
                <a:lnTo>
                  <a:pt x="8640" y="1601"/>
                </a:lnTo>
                <a:cubicBezTo>
                  <a:pt x="7972" y="1635"/>
                  <a:pt x="7339" y="1768"/>
                  <a:pt x="6705" y="1968"/>
                </a:cubicBezTo>
                <a:lnTo>
                  <a:pt x="6071" y="968"/>
                </a:lnTo>
                <a:cubicBezTo>
                  <a:pt x="5978" y="804"/>
                  <a:pt x="5802" y="722"/>
                  <a:pt x="5626" y="722"/>
                </a:cubicBezTo>
                <a:cubicBezTo>
                  <a:pt x="5550" y="722"/>
                  <a:pt x="5474" y="738"/>
                  <a:pt x="5404" y="768"/>
                </a:cubicBezTo>
                <a:cubicBezTo>
                  <a:pt x="4970" y="968"/>
                  <a:pt x="4537" y="1201"/>
                  <a:pt x="4103" y="1468"/>
                </a:cubicBezTo>
                <a:cubicBezTo>
                  <a:pt x="3703" y="1735"/>
                  <a:pt x="3302" y="2035"/>
                  <a:pt x="2935" y="2369"/>
                </a:cubicBezTo>
                <a:cubicBezTo>
                  <a:pt x="2735" y="2535"/>
                  <a:pt x="2702" y="2836"/>
                  <a:pt x="2869" y="3036"/>
                </a:cubicBezTo>
                <a:lnTo>
                  <a:pt x="3503" y="4037"/>
                </a:lnTo>
                <a:cubicBezTo>
                  <a:pt x="3069" y="4537"/>
                  <a:pt x="2702" y="5071"/>
                  <a:pt x="2402" y="5671"/>
                </a:cubicBezTo>
                <a:lnTo>
                  <a:pt x="1234" y="5404"/>
                </a:lnTo>
                <a:cubicBezTo>
                  <a:pt x="1207" y="5401"/>
                  <a:pt x="1180" y="5399"/>
                  <a:pt x="1154" y="5399"/>
                </a:cubicBezTo>
                <a:cubicBezTo>
                  <a:pt x="921" y="5399"/>
                  <a:pt x="724" y="5528"/>
                  <a:pt x="634" y="5738"/>
                </a:cubicBezTo>
                <a:cubicBezTo>
                  <a:pt x="267" y="6672"/>
                  <a:pt x="67" y="7639"/>
                  <a:pt x="0" y="8640"/>
                </a:cubicBezTo>
                <a:cubicBezTo>
                  <a:pt x="0" y="8907"/>
                  <a:pt x="167" y="9107"/>
                  <a:pt x="434" y="9174"/>
                </a:cubicBezTo>
                <a:lnTo>
                  <a:pt x="1601" y="9440"/>
                </a:lnTo>
                <a:cubicBezTo>
                  <a:pt x="1635" y="10074"/>
                  <a:pt x="1768" y="10741"/>
                  <a:pt x="1968" y="11342"/>
                </a:cubicBezTo>
                <a:lnTo>
                  <a:pt x="934" y="12009"/>
                </a:lnTo>
                <a:cubicBezTo>
                  <a:pt x="734" y="12142"/>
                  <a:pt x="667" y="12409"/>
                  <a:pt x="767" y="12643"/>
                </a:cubicBezTo>
                <a:cubicBezTo>
                  <a:pt x="934" y="13110"/>
                  <a:pt x="1168" y="13543"/>
                  <a:pt x="1434" y="13944"/>
                </a:cubicBezTo>
                <a:cubicBezTo>
                  <a:pt x="1735" y="14377"/>
                  <a:pt x="2035" y="14744"/>
                  <a:pt x="2368" y="15144"/>
                </a:cubicBezTo>
                <a:cubicBezTo>
                  <a:pt x="2466" y="15242"/>
                  <a:pt x="2597" y="15294"/>
                  <a:pt x="2735" y="15294"/>
                </a:cubicBezTo>
                <a:cubicBezTo>
                  <a:pt x="2835" y="15294"/>
                  <a:pt x="2938" y="15267"/>
                  <a:pt x="3036" y="15211"/>
                </a:cubicBezTo>
                <a:lnTo>
                  <a:pt x="4036" y="14544"/>
                </a:lnTo>
                <a:cubicBezTo>
                  <a:pt x="4537" y="15011"/>
                  <a:pt x="5070" y="15378"/>
                  <a:pt x="5637" y="15678"/>
                </a:cubicBezTo>
                <a:lnTo>
                  <a:pt x="5404" y="16846"/>
                </a:lnTo>
                <a:cubicBezTo>
                  <a:pt x="5337" y="17079"/>
                  <a:pt x="5471" y="17346"/>
                  <a:pt x="5704" y="17446"/>
                </a:cubicBezTo>
                <a:cubicBezTo>
                  <a:pt x="6638" y="17813"/>
                  <a:pt x="7639" y="18013"/>
                  <a:pt x="8640" y="18047"/>
                </a:cubicBezTo>
                <a:cubicBezTo>
                  <a:pt x="8657" y="18049"/>
                  <a:pt x="8674" y="18050"/>
                  <a:pt x="8691" y="18050"/>
                </a:cubicBezTo>
                <a:cubicBezTo>
                  <a:pt x="8907" y="18050"/>
                  <a:pt x="9111" y="17863"/>
                  <a:pt x="9173" y="17646"/>
                </a:cubicBezTo>
                <a:lnTo>
                  <a:pt x="9407" y="16479"/>
                </a:lnTo>
                <a:cubicBezTo>
                  <a:pt x="10074" y="16412"/>
                  <a:pt x="10708" y="16312"/>
                  <a:pt x="11341" y="16112"/>
                </a:cubicBezTo>
                <a:lnTo>
                  <a:pt x="12009" y="17113"/>
                </a:lnTo>
                <a:cubicBezTo>
                  <a:pt x="12106" y="17259"/>
                  <a:pt x="12258" y="17352"/>
                  <a:pt x="12423" y="17352"/>
                </a:cubicBezTo>
                <a:cubicBezTo>
                  <a:pt x="12484" y="17352"/>
                  <a:pt x="12546" y="17340"/>
                  <a:pt x="12609" y="17313"/>
                </a:cubicBezTo>
                <a:cubicBezTo>
                  <a:pt x="12876" y="17213"/>
                  <a:pt x="13109" y="17079"/>
                  <a:pt x="13343" y="16946"/>
                </a:cubicBezTo>
                <a:cubicBezTo>
                  <a:pt x="13576" y="16812"/>
                  <a:pt x="13777" y="16746"/>
                  <a:pt x="13943" y="16612"/>
                </a:cubicBezTo>
                <a:cubicBezTo>
                  <a:pt x="14344" y="16345"/>
                  <a:pt x="14744" y="16045"/>
                  <a:pt x="15111" y="15712"/>
                </a:cubicBezTo>
                <a:cubicBezTo>
                  <a:pt x="15311" y="15511"/>
                  <a:pt x="15344" y="15245"/>
                  <a:pt x="15211" y="15044"/>
                </a:cubicBezTo>
                <a:lnTo>
                  <a:pt x="14544" y="14010"/>
                </a:lnTo>
                <a:cubicBezTo>
                  <a:pt x="14977" y="13543"/>
                  <a:pt x="15344" y="12976"/>
                  <a:pt x="15645" y="12409"/>
                </a:cubicBezTo>
                <a:lnTo>
                  <a:pt x="16845" y="12643"/>
                </a:lnTo>
                <a:cubicBezTo>
                  <a:pt x="16886" y="12654"/>
                  <a:pt x="16928" y="12660"/>
                  <a:pt x="16969" y="12660"/>
                </a:cubicBezTo>
                <a:cubicBezTo>
                  <a:pt x="17166" y="12660"/>
                  <a:pt x="17357" y="12535"/>
                  <a:pt x="17412" y="12342"/>
                </a:cubicBezTo>
                <a:cubicBezTo>
                  <a:pt x="17779" y="11408"/>
                  <a:pt x="18013" y="10408"/>
                  <a:pt x="18046" y="9407"/>
                </a:cubicBezTo>
                <a:cubicBezTo>
                  <a:pt x="18046" y="9174"/>
                  <a:pt x="17879" y="8940"/>
                  <a:pt x="17613" y="8873"/>
                </a:cubicBezTo>
                <a:lnTo>
                  <a:pt x="16445" y="8640"/>
                </a:lnTo>
                <a:cubicBezTo>
                  <a:pt x="16412" y="7973"/>
                  <a:pt x="16312" y="7339"/>
                  <a:pt x="16112" y="6705"/>
                </a:cubicBezTo>
                <a:lnTo>
                  <a:pt x="17112" y="6071"/>
                </a:lnTo>
                <a:cubicBezTo>
                  <a:pt x="17312" y="5938"/>
                  <a:pt x="17412" y="5671"/>
                  <a:pt x="17312" y="5438"/>
                </a:cubicBezTo>
                <a:cubicBezTo>
                  <a:pt x="17112" y="4971"/>
                  <a:pt x="16879" y="4537"/>
                  <a:pt x="16612" y="4103"/>
                </a:cubicBezTo>
                <a:cubicBezTo>
                  <a:pt x="16345" y="3703"/>
                  <a:pt x="16011" y="3303"/>
                  <a:pt x="15678" y="2936"/>
                </a:cubicBezTo>
                <a:cubicBezTo>
                  <a:pt x="15583" y="2822"/>
                  <a:pt x="15456" y="2762"/>
                  <a:pt x="15321" y="2762"/>
                </a:cubicBezTo>
                <a:cubicBezTo>
                  <a:pt x="15219" y="2762"/>
                  <a:pt x="15112" y="2797"/>
                  <a:pt x="15011" y="2869"/>
                </a:cubicBezTo>
                <a:lnTo>
                  <a:pt x="14010" y="3503"/>
                </a:lnTo>
                <a:cubicBezTo>
                  <a:pt x="13543" y="3069"/>
                  <a:pt x="12976" y="2702"/>
                  <a:pt x="12409" y="2402"/>
                </a:cubicBezTo>
                <a:lnTo>
                  <a:pt x="12642" y="1235"/>
                </a:lnTo>
                <a:cubicBezTo>
                  <a:pt x="12709" y="968"/>
                  <a:pt x="12576" y="734"/>
                  <a:pt x="12342" y="634"/>
                </a:cubicBezTo>
                <a:cubicBezTo>
                  <a:pt x="11408" y="267"/>
                  <a:pt x="10407" y="67"/>
                  <a:pt x="94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33"/>
          <p:cNvSpPr/>
          <p:nvPr/>
        </p:nvSpPr>
        <p:spPr>
          <a:xfrm>
            <a:off x="1371619" y="3694046"/>
            <a:ext cx="350473" cy="350596"/>
          </a:xfrm>
          <a:custGeom>
            <a:avLst/>
            <a:gdLst/>
            <a:ahLst/>
            <a:cxnLst/>
            <a:rect l="l" t="t" r="r" b="b"/>
            <a:pathLst>
              <a:path w="18047" h="18051" extrusionOk="0">
                <a:moveTo>
                  <a:pt x="9019" y="5167"/>
                </a:moveTo>
                <a:cubicBezTo>
                  <a:pt x="9795" y="5167"/>
                  <a:pt x="10570" y="5412"/>
                  <a:pt x="11208" y="5871"/>
                </a:cubicBezTo>
                <a:cubicBezTo>
                  <a:pt x="13977" y="7839"/>
                  <a:pt x="13076" y="12176"/>
                  <a:pt x="9740" y="12809"/>
                </a:cubicBezTo>
                <a:cubicBezTo>
                  <a:pt x="9474" y="12870"/>
                  <a:pt x="9206" y="12899"/>
                  <a:pt x="8941" y="12899"/>
                </a:cubicBezTo>
                <a:cubicBezTo>
                  <a:pt x="8173" y="12899"/>
                  <a:pt x="7424" y="12655"/>
                  <a:pt x="6805" y="12209"/>
                </a:cubicBezTo>
                <a:cubicBezTo>
                  <a:pt x="5571" y="11308"/>
                  <a:pt x="4970" y="9741"/>
                  <a:pt x="5270" y="8240"/>
                </a:cubicBezTo>
                <a:cubicBezTo>
                  <a:pt x="5504" y="7139"/>
                  <a:pt x="6204" y="6205"/>
                  <a:pt x="7205" y="5671"/>
                </a:cubicBezTo>
                <a:cubicBezTo>
                  <a:pt x="7372" y="5571"/>
                  <a:pt x="7505" y="5504"/>
                  <a:pt x="7672" y="5438"/>
                </a:cubicBezTo>
                <a:cubicBezTo>
                  <a:pt x="7872" y="5371"/>
                  <a:pt x="8072" y="5304"/>
                  <a:pt x="8306" y="5237"/>
                </a:cubicBezTo>
                <a:cubicBezTo>
                  <a:pt x="8541" y="5190"/>
                  <a:pt x="8780" y="5167"/>
                  <a:pt x="9019" y="5167"/>
                </a:cubicBezTo>
                <a:close/>
                <a:moveTo>
                  <a:pt x="9077" y="4635"/>
                </a:moveTo>
                <a:cubicBezTo>
                  <a:pt x="8775" y="4635"/>
                  <a:pt x="8472" y="4669"/>
                  <a:pt x="8173" y="4737"/>
                </a:cubicBezTo>
                <a:cubicBezTo>
                  <a:pt x="6471" y="5071"/>
                  <a:pt x="5104" y="6405"/>
                  <a:pt x="4737" y="8139"/>
                </a:cubicBezTo>
                <a:cubicBezTo>
                  <a:pt x="4370" y="9841"/>
                  <a:pt x="5070" y="11609"/>
                  <a:pt x="6505" y="12643"/>
                </a:cubicBezTo>
                <a:cubicBezTo>
                  <a:pt x="7224" y="13164"/>
                  <a:pt x="8091" y="13445"/>
                  <a:pt x="8969" y="13445"/>
                </a:cubicBezTo>
                <a:cubicBezTo>
                  <a:pt x="9271" y="13445"/>
                  <a:pt x="9575" y="13412"/>
                  <a:pt x="9874" y="13343"/>
                </a:cubicBezTo>
                <a:cubicBezTo>
                  <a:pt x="10107" y="13276"/>
                  <a:pt x="10341" y="13210"/>
                  <a:pt x="10574" y="13143"/>
                </a:cubicBezTo>
                <a:cubicBezTo>
                  <a:pt x="10741" y="13043"/>
                  <a:pt x="10941" y="12976"/>
                  <a:pt x="11108" y="12876"/>
                </a:cubicBezTo>
                <a:cubicBezTo>
                  <a:pt x="13977" y="11342"/>
                  <a:pt x="14210" y="7306"/>
                  <a:pt x="11542" y="5438"/>
                </a:cubicBezTo>
                <a:cubicBezTo>
                  <a:pt x="10822" y="4916"/>
                  <a:pt x="9955" y="4635"/>
                  <a:pt x="9077" y="4635"/>
                </a:cubicBezTo>
                <a:close/>
                <a:moveTo>
                  <a:pt x="9407" y="567"/>
                </a:moveTo>
                <a:cubicBezTo>
                  <a:pt x="10341" y="601"/>
                  <a:pt x="11241" y="768"/>
                  <a:pt x="12109" y="1134"/>
                </a:cubicBezTo>
                <a:lnTo>
                  <a:pt x="11842" y="2502"/>
                </a:lnTo>
                <a:cubicBezTo>
                  <a:pt x="11808" y="2602"/>
                  <a:pt x="11875" y="2736"/>
                  <a:pt x="11975" y="2802"/>
                </a:cubicBezTo>
                <a:cubicBezTo>
                  <a:pt x="12642" y="3103"/>
                  <a:pt x="13276" y="3536"/>
                  <a:pt x="13810" y="4037"/>
                </a:cubicBezTo>
                <a:cubicBezTo>
                  <a:pt x="13852" y="4100"/>
                  <a:pt x="13921" y="4123"/>
                  <a:pt x="13992" y="4123"/>
                </a:cubicBezTo>
                <a:cubicBezTo>
                  <a:pt x="14032" y="4123"/>
                  <a:pt x="14073" y="4115"/>
                  <a:pt x="14110" y="4103"/>
                </a:cubicBezTo>
                <a:lnTo>
                  <a:pt x="15278" y="3336"/>
                </a:lnTo>
                <a:cubicBezTo>
                  <a:pt x="15611" y="3670"/>
                  <a:pt x="15878" y="4037"/>
                  <a:pt x="16145" y="4437"/>
                </a:cubicBezTo>
                <a:cubicBezTo>
                  <a:pt x="16378" y="4804"/>
                  <a:pt x="16612" y="5204"/>
                  <a:pt x="16779" y="5638"/>
                </a:cubicBezTo>
                <a:lnTo>
                  <a:pt x="15611" y="6405"/>
                </a:lnTo>
                <a:cubicBezTo>
                  <a:pt x="15511" y="6472"/>
                  <a:pt x="15478" y="6605"/>
                  <a:pt x="15511" y="6705"/>
                </a:cubicBezTo>
                <a:cubicBezTo>
                  <a:pt x="15778" y="7406"/>
                  <a:pt x="15911" y="8139"/>
                  <a:pt x="15945" y="8907"/>
                </a:cubicBezTo>
                <a:cubicBezTo>
                  <a:pt x="15945" y="9007"/>
                  <a:pt x="16011" y="9107"/>
                  <a:pt x="16145" y="9140"/>
                </a:cubicBezTo>
                <a:lnTo>
                  <a:pt x="17513" y="9440"/>
                </a:lnTo>
                <a:cubicBezTo>
                  <a:pt x="17479" y="10341"/>
                  <a:pt x="17279" y="11275"/>
                  <a:pt x="16945" y="12109"/>
                </a:cubicBezTo>
                <a:lnTo>
                  <a:pt x="15578" y="11842"/>
                </a:lnTo>
                <a:lnTo>
                  <a:pt x="15411" y="11842"/>
                </a:lnTo>
                <a:cubicBezTo>
                  <a:pt x="15344" y="11875"/>
                  <a:pt x="15311" y="11909"/>
                  <a:pt x="15278" y="11976"/>
                </a:cubicBezTo>
                <a:cubicBezTo>
                  <a:pt x="14944" y="12643"/>
                  <a:pt x="14544" y="13276"/>
                  <a:pt x="14010" y="13810"/>
                </a:cubicBezTo>
                <a:cubicBezTo>
                  <a:pt x="13943" y="13877"/>
                  <a:pt x="13910" y="14044"/>
                  <a:pt x="14010" y="14144"/>
                </a:cubicBezTo>
                <a:lnTo>
                  <a:pt x="14744" y="15311"/>
                </a:lnTo>
                <a:cubicBezTo>
                  <a:pt x="14410" y="15611"/>
                  <a:pt x="14043" y="15912"/>
                  <a:pt x="13676" y="16145"/>
                </a:cubicBezTo>
                <a:cubicBezTo>
                  <a:pt x="13276" y="16412"/>
                  <a:pt x="12876" y="16612"/>
                  <a:pt x="12442" y="16812"/>
                </a:cubicBezTo>
                <a:lnTo>
                  <a:pt x="11675" y="15645"/>
                </a:lnTo>
                <a:cubicBezTo>
                  <a:pt x="11624" y="15543"/>
                  <a:pt x="11534" y="15499"/>
                  <a:pt x="11435" y="15499"/>
                </a:cubicBezTo>
                <a:cubicBezTo>
                  <a:pt x="11404" y="15499"/>
                  <a:pt x="11373" y="15504"/>
                  <a:pt x="11341" y="15511"/>
                </a:cubicBezTo>
                <a:cubicBezTo>
                  <a:pt x="10641" y="15778"/>
                  <a:pt x="9907" y="15912"/>
                  <a:pt x="9173" y="15945"/>
                </a:cubicBezTo>
                <a:cubicBezTo>
                  <a:pt x="9040" y="15945"/>
                  <a:pt x="8940" y="16012"/>
                  <a:pt x="8906" y="16145"/>
                </a:cubicBezTo>
                <a:lnTo>
                  <a:pt x="8640" y="17479"/>
                </a:lnTo>
                <a:cubicBezTo>
                  <a:pt x="7706" y="17479"/>
                  <a:pt x="6805" y="17279"/>
                  <a:pt x="5938" y="16946"/>
                </a:cubicBezTo>
                <a:lnTo>
                  <a:pt x="6238" y="15578"/>
                </a:lnTo>
                <a:cubicBezTo>
                  <a:pt x="6238" y="15445"/>
                  <a:pt x="6171" y="15311"/>
                  <a:pt x="6071" y="15278"/>
                </a:cubicBezTo>
                <a:cubicBezTo>
                  <a:pt x="5404" y="14944"/>
                  <a:pt x="4770" y="14544"/>
                  <a:pt x="4236" y="14010"/>
                </a:cubicBezTo>
                <a:cubicBezTo>
                  <a:pt x="4195" y="13969"/>
                  <a:pt x="4128" y="13941"/>
                  <a:pt x="4052" y="13941"/>
                </a:cubicBezTo>
                <a:cubicBezTo>
                  <a:pt x="4005" y="13941"/>
                  <a:pt x="3954" y="13952"/>
                  <a:pt x="3903" y="13977"/>
                </a:cubicBezTo>
                <a:lnTo>
                  <a:pt x="2735" y="14744"/>
                </a:lnTo>
                <a:cubicBezTo>
                  <a:pt x="2435" y="14411"/>
                  <a:pt x="2168" y="14044"/>
                  <a:pt x="1901" y="13643"/>
                </a:cubicBezTo>
                <a:cubicBezTo>
                  <a:pt x="1668" y="13276"/>
                  <a:pt x="1434" y="12876"/>
                  <a:pt x="1268" y="12443"/>
                </a:cubicBezTo>
                <a:lnTo>
                  <a:pt x="2435" y="11675"/>
                </a:lnTo>
                <a:cubicBezTo>
                  <a:pt x="2535" y="11609"/>
                  <a:pt x="2569" y="11475"/>
                  <a:pt x="2535" y="11375"/>
                </a:cubicBezTo>
                <a:cubicBezTo>
                  <a:pt x="2268" y="10675"/>
                  <a:pt x="2135" y="9941"/>
                  <a:pt x="2102" y="9207"/>
                </a:cubicBezTo>
                <a:cubicBezTo>
                  <a:pt x="2102" y="9073"/>
                  <a:pt x="2001" y="8973"/>
                  <a:pt x="1901" y="8940"/>
                </a:cubicBezTo>
                <a:lnTo>
                  <a:pt x="534" y="8673"/>
                </a:lnTo>
                <a:cubicBezTo>
                  <a:pt x="567" y="7739"/>
                  <a:pt x="767" y="6805"/>
                  <a:pt x="1101" y="5971"/>
                </a:cubicBezTo>
                <a:lnTo>
                  <a:pt x="2468" y="6238"/>
                </a:lnTo>
                <a:cubicBezTo>
                  <a:pt x="2491" y="6244"/>
                  <a:pt x="2514" y="6247"/>
                  <a:pt x="2537" y="6247"/>
                </a:cubicBezTo>
                <a:cubicBezTo>
                  <a:pt x="2645" y="6247"/>
                  <a:pt x="2741" y="6182"/>
                  <a:pt x="2769" y="6071"/>
                </a:cubicBezTo>
                <a:cubicBezTo>
                  <a:pt x="3102" y="5404"/>
                  <a:pt x="3503" y="4804"/>
                  <a:pt x="4036" y="4270"/>
                </a:cubicBezTo>
                <a:cubicBezTo>
                  <a:pt x="4103" y="4170"/>
                  <a:pt x="4136" y="4037"/>
                  <a:pt x="4070" y="3936"/>
                </a:cubicBezTo>
                <a:lnTo>
                  <a:pt x="3302" y="2769"/>
                </a:lnTo>
                <a:cubicBezTo>
                  <a:pt x="3636" y="2435"/>
                  <a:pt x="4003" y="2169"/>
                  <a:pt x="4403" y="1902"/>
                </a:cubicBezTo>
                <a:cubicBezTo>
                  <a:pt x="4770" y="1668"/>
                  <a:pt x="5170" y="1435"/>
                  <a:pt x="5604" y="1268"/>
                </a:cubicBezTo>
                <a:lnTo>
                  <a:pt x="6371" y="2435"/>
                </a:lnTo>
                <a:cubicBezTo>
                  <a:pt x="6421" y="2510"/>
                  <a:pt x="6509" y="2548"/>
                  <a:pt x="6606" y="2548"/>
                </a:cubicBezTo>
                <a:cubicBezTo>
                  <a:pt x="6638" y="2548"/>
                  <a:pt x="6671" y="2544"/>
                  <a:pt x="6705" y="2535"/>
                </a:cubicBezTo>
                <a:cubicBezTo>
                  <a:pt x="7372" y="2269"/>
                  <a:pt x="8139" y="2135"/>
                  <a:pt x="8873" y="2102"/>
                </a:cubicBezTo>
                <a:cubicBezTo>
                  <a:pt x="9006" y="2102"/>
                  <a:pt x="9107" y="2035"/>
                  <a:pt x="9107" y="1902"/>
                </a:cubicBezTo>
                <a:lnTo>
                  <a:pt x="9407" y="567"/>
                </a:lnTo>
                <a:close/>
                <a:moveTo>
                  <a:pt x="9407" y="0"/>
                </a:moveTo>
                <a:cubicBezTo>
                  <a:pt x="9173" y="0"/>
                  <a:pt x="8940" y="167"/>
                  <a:pt x="8873" y="434"/>
                </a:cubicBezTo>
                <a:lnTo>
                  <a:pt x="8640" y="1601"/>
                </a:lnTo>
                <a:cubicBezTo>
                  <a:pt x="7972" y="1635"/>
                  <a:pt x="7339" y="1768"/>
                  <a:pt x="6705" y="1968"/>
                </a:cubicBezTo>
                <a:lnTo>
                  <a:pt x="6071" y="968"/>
                </a:lnTo>
                <a:cubicBezTo>
                  <a:pt x="5978" y="804"/>
                  <a:pt x="5802" y="722"/>
                  <a:pt x="5626" y="722"/>
                </a:cubicBezTo>
                <a:cubicBezTo>
                  <a:pt x="5550" y="722"/>
                  <a:pt x="5474" y="738"/>
                  <a:pt x="5404" y="768"/>
                </a:cubicBezTo>
                <a:cubicBezTo>
                  <a:pt x="4970" y="968"/>
                  <a:pt x="4537" y="1201"/>
                  <a:pt x="4103" y="1468"/>
                </a:cubicBezTo>
                <a:cubicBezTo>
                  <a:pt x="3703" y="1735"/>
                  <a:pt x="3302" y="2035"/>
                  <a:pt x="2935" y="2369"/>
                </a:cubicBezTo>
                <a:cubicBezTo>
                  <a:pt x="2735" y="2535"/>
                  <a:pt x="2702" y="2836"/>
                  <a:pt x="2869" y="3036"/>
                </a:cubicBezTo>
                <a:lnTo>
                  <a:pt x="3503" y="4037"/>
                </a:lnTo>
                <a:cubicBezTo>
                  <a:pt x="3069" y="4537"/>
                  <a:pt x="2702" y="5071"/>
                  <a:pt x="2402" y="5671"/>
                </a:cubicBezTo>
                <a:lnTo>
                  <a:pt x="1234" y="5404"/>
                </a:lnTo>
                <a:cubicBezTo>
                  <a:pt x="1207" y="5401"/>
                  <a:pt x="1180" y="5399"/>
                  <a:pt x="1154" y="5399"/>
                </a:cubicBezTo>
                <a:cubicBezTo>
                  <a:pt x="921" y="5399"/>
                  <a:pt x="724" y="5528"/>
                  <a:pt x="634" y="5738"/>
                </a:cubicBezTo>
                <a:cubicBezTo>
                  <a:pt x="267" y="6672"/>
                  <a:pt x="67" y="7639"/>
                  <a:pt x="0" y="8640"/>
                </a:cubicBezTo>
                <a:cubicBezTo>
                  <a:pt x="0" y="8907"/>
                  <a:pt x="167" y="9107"/>
                  <a:pt x="434" y="9174"/>
                </a:cubicBezTo>
                <a:lnTo>
                  <a:pt x="1601" y="9440"/>
                </a:lnTo>
                <a:cubicBezTo>
                  <a:pt x="1635" y="10074"/>
                  <a:pt x="1768" y="10741"/>
                  <a:pt x="1968" y="11342"/>
                </a:cubicBezTo>
                <a:lnTo>
                  <a:pt x="934" y="12009"/>
                </a:lnTo>
                <a:cubicBezTo>
                  <a:pt x="734" y="12142"/>
                  <a:pt x="667" y="12409"/>
                  <a:pt x="767" y="12643"/>
                </a:cubicBezTo>
                <a:cubicBezTo>
                  <a:pt x="934" y="13110"/>
                  <a:pt x="1168" y="13543"/>
                  <a:pt x="1434" y="13944"/>
                </a:cubicBezTo>
                <a:cubicBezTo>
                  <a:pt x="1735" y="14377"/>
                  <a:pt x="2035" y="14744"/>
                  <a:pt x="2368" y="15144"/>
                </a:cubicBezTo>
                <a:cubicBezTo>
                  <a:pt x="2466" y="15242"/>
                  <a:pt x="2597" y="15294"/>
                  <a:pt x="2735" y="15294"/>
                </a:cubicBezTo>
                <a:cubicBezTo>
                  <a:pt x="2835" y="15294"/>
                  <a:pt x="2938" y="15267"/>
                  <a:pt x="3036" y="15211"/>
                </a:cubicBezTo>
                <a:lnTo>
                  <a:pt x="4036" y="14544"/>
                </a:lnTo>
                <a:cubicBezTo>
                  <a:pt x="4537" y="15011"/>
                  <a:pt x="5070" y="15378"/>
                  <a:pt x="5637" y="15678"/>
                </a:cubicBezTo>
                <a:lnTo>
                  <a:pt x="5404" y="16846"/>
                </a:lnTo>
                <a:cubicBezTo>
                  <a:pt x="5337" y="17079"/>
                  <a:pt x="5471" y="17346"/>
                  <a:pt x="5704" y="17446"/>
                </a:cubicBezTo>
                <a:cubicBezTo>
                  <a:pt x="6638" y="17813"/>
                  <a:pt x="7639" y="18013"/>
                  <a:pt x="8640" y="18047"/>
                </a:cubicBezTo>
                <a:cubicBezTo>
                  <a:pt x="8657" y="18049"/>
                  <a:pt x="8674" y="18050"/>
                  <a:pt x="8691" y="18050"/>
                </a:cubicBezTo>
                <a:cubicBezTo>
                  <a:pt x="8907" y="18050"/>
                  <a:pt x="9111" y="17863"/>
                  <a:pt x="9173" y="17646"/>
                </a:cubicBezTo>
                <a:lnTo>
                  <a:pt x="9407" y="16479"/>
                </a:lnTo>
                <a:cubicBezTo>
                  <a:pt x="10074" y="16412"/>
                  <a:pt x="10708" y="16312"/>
                  <a:pt x="11341" y="16112"/>
                </a:cubicBezTo>
                <a:lnTo>
                  <a:pt x="12009" y="17113"/>
                </a:lnTo>
                <a:cubicBezTo>
                  <a:pt x="12106" y="17259"/>
                  <a:pt x="12258" y="17352"/>
                  <a:pt x="12423" y="17352"/>
                </a:cubicBezTo>
                <a:cubicBezTo>
                  <a:pt x="12484" y="17352"/>
                  <a:pt x="12546" y="17340"/>
                  <a:pt x="12609" y="17313"/>
                </a:cubicBezTo>
                <a:cubicBezTo>
                  <a:pt x="12876" y="17213"/>
                  <a:pt x="13109" y="17079"/>
                  <a:pt x="13343" y="16946"/>
                </a:cubicBezTo>
                <a:cubicBezTo>
                  <a:pt x="13576" y="16812"/>
                  <a:pt x="13777" y="16746"/>
                  <a:pt x="13943" y="16612"/>
                </a:cubicBezTo>
                <a:cubicBezTo>
                  <a:pt x="14344" y="16345"/>
                  <a:pt x="14744" y="16045"/>
                  <a:pt x="15111" y="15712"/>
                </a:cubicBezTo>
                <a:cubicBezTo>
                  <a:pt x="15311" y="15511"/>
                  <a:pt x="15344" y="15245"/>
                  <a:pt x="15211" y="15044"/>
                </a:cubicBezTo>
                <a:lnTo>
                  <a:pt x="14544" y="14010"/>
                </a:lnTo>
                <a:cubicBezTo>
                  <a:pt x="14977" y="13543"/>
                  <a:pt x="15344" y="12976"/>
                  <a:pt x="15645" y="12409"/>
                </a:cubicBezTo>
                <a:lnTo>
                  <a:pt x="16845" y="12643"/>
                </a:lnTo>
                <a:cubicBezTo>
                  <a:pt x="16886" y="12654"/>
                  <a:pt x="16928" y="12660"/>
                  <a:pt x="16969" y="12660"/>
                </a:cubicBezTo>
                <a:cubicBezTo>
                  <a:pt x="17166" y="12660"/>
                  <a:pt x="17357" y="12535"/>
                  <a:pt x="17412" y="12342"/>
                </a:cubicBezTo>
                <a:cubicBezTo>
                  <a:pt x="17779" y="11408"/>
                  <a:pt x="18013" y="10408"/>
                  <a:pt x="18046" y="9407"/>
                </a:cubicBezTo>
                <a:cubicBezTo>
                  <a:pt x="18046" y="9174"/>
                  <a:pt x="17879" y="8940"/>
                  <a:pt x="17613" y="8873"/>
                </a:cubicBezTo>
                <a:lnTo>
                  <a:pt x="16445" y="8640"/>
                </a:lnTo>
                <a:cubicBezTo>
                  <a:pt x="16412" y="7973"/>
                  <a:pt x="16312" y="7339"/>
                  <a:pt x="16112" y="6705"/>
                </a:cubicBezTo>
                <a:lnTo>
                  <a:pt x="17112" y="6071"/>
                </a:lnTo>
                <a:cubicBezTo>
                  <a:pt x="17312" y="5938"/>
                  <a:pt x="17412" y="5671"/>
                  <a:pt x="17312" y="5438"/>
                </a:cubicBezTo>
                <a:cubicBezTo>
                  <a:pt x="17112" y="4971"/>
                  <a:pt x="16879" y="4537"/>
                  <a:pt x="16612" y="4103"/>
                </a:cubicBezTo>
                <a:cubicBezTo>
                  <a:pt x="16345" y="3703"/>
                  <a:pt x="16011" y="3303"/>
                  <a:pt x="15678" y="2936"/>
                </a:cubicBezTo>
                <a:cubicBezTo>
                  <a:pt x="15583" y="2822"/>
                  <a:pt x="15456" y="2762"/>
                  <a:pt x="15321" y="2762"/>
                </a:cubicBezTo>
                <a:cubicBezTo>
                  <a:pt x="15219" y="2762"/>
                  <a:pt x="15112" y="2797"/>
                  <a:pt x="15011" y="2869"/>
                </a:cubicBezTo>
                <a:lnTo>
                  <a:pt x="14010" y="3503"/>
                </a:lnTo>
                <a:cubicBezTo>
                  <a:pt x="13543" y="3069"/>
                  <a:pt x="12976" y="2702"/>
                  <a:pt x="12409" y="2402"/>
                </a:cubicBezTo>
                <a:lnTo>
                  <a:pt x="12642" y="1235"/>
                </a:lnTo>
                <a:cubicBezTo>
                  <a:pt x="12709" y="968"/>
                  <a:pt x="12576" y="734"/>
                  <a:pt x="12342" y="634"/>
                </a:cubicBezTo>
                <a:cubicBezTo>
                  <a:pt x="11408" y="267"/>
                  <a:pt x="10407" y="67"/>
                  <a:pt x="94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5527336" y="2026800"/>
            <a:ext cx="2788200" cy="1928100"/>
          </a:xfrm>
          <a:prstGeom prst="rect">
            <a:avLst/>
          </a:prstGeom>
        </p:spPr>
        <p:txBody>
          <a:bodyPr spcFirstLastPara="1" wrap="square" lIns="91425" tIns="91425" rIns="91425" bIns="91425" anchor="b" anchorCtr="0">
            <a:noAutofit/>
          </a:bodyPr>
          <a:lstStyle>
            <a:lvl1pPr lvl="0" algn="ctr">
              <a:spcBef>
                <a:spcPts val="0"/>
              </a:spcBef>
              <a:spcAft>
                <a:spcPts val="0"/>
              </a:spcAft>
              <a:buSzPts val="3600"/>
              <a:buNone/>
              <a:defRPr sz="55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title" idx="2" hasCustomPrompt="1"/>
          </p:nvPr>
        </p:nvSpPr>
        <p:spPr>
          <a:xfrm>
            <a:off x="6132711" y="1022400"/>
            <a:ext cx="1584300" cy="100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5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4" name="Google Shape;14;p3"/>
          <p:cNvSpPr txBox="1">
            <a:spLocks noGrp="1"/>
          </p:cNvSpPr>
          <p:nvPr>
            <p:ph type="subTitle" idx="1"/>
          </p:nvPr>
        </p:nvSpPr>
        <p:spPr>
          <a:xfrm>
            <a:off x="5530755" y="3954800"/>
            <a:ext cx="2788200" cy="653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solidFill>
                  <a:schemeClr val="dk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5"/>
          <p:cNvSpPr txBox="1">
            <a:spLocks noGrp="1"/>
          </p:cNvSpPr>
          <p:nvPr>
            <p:ph type="subTitle" idx="1"/>
          </p:nvPr>
        </p:nvSpPr>
        <p:spPr>
          <a:xfrm>
            <a:off x="1290763" y="1810634"/>
            <a:ext cx="2907600" cy="540900"/>
          </a:xfrm>
          <a:prstGeom prst="rect">
            <a:avLst/>
          </a:prstGeom>
          <a:solidFill>
            <a:schemeClr val="lt2"/>
          </a:solidFill>
        </p:spPr>
        <p:txBody>
          <a:bodyPr spcFirstLastPara="1" wrap="square" lIns="91425" tIns="91425" rIns="91425" bIns="91425" anchor="b" anchorCtr="0">
            <a:noAutofit/>
          </a:bodyPr>
          <a:lstStyle>
            <a:lvl1pPr lvl="0" algn="ctr">
              <a:lnSpc>
                <a:spcPct val="100000"/>
              </a:lnSpc>
              <a:spcBef>
                <a:spcPts val="0"/>
              </a:spcBef>
              <a:spcAft>
                <a:spcPts val="0"/>
              </a:spcAft>
              <a:buClr>
                <a:schemeClr val="dk1"/>
              </a:buClr>
              <a:buSzPts val="2400"/>
              <a:buFont typeface="Bebas Neue"/>
              <a:buNone/>
              <a:defRPr sz="2400" b="1">
                <a:solidFill>
                  <a:schemeClr val="dk1"/>
                </a:solidFill>
                <a:latin typeface="Big Shoulders Display"/>
                <a:ea typeface="Big Shoulders Display"/>
                <a:cs typeface="Big Shoulders Display"/>
                <a:sym typeface="Big Shoulders Display"/>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4" name="Google Shape;24;p5"/>
          <p:cNvSpPr txBox="1">
            <a:spLocks noGrp="1"/>
          </p:cNvSpPr>
          <p:nvPr>
            <p:ph type="subTitle" idx="2"/>
          </p:nvPr>
        </p:nvSpPr>
        <p:spPr>
          <a:xfrm>
            <a:off x="4945638" y="1810634"/>
            <a:ext cx="2907600" cy="540900"/>
          </a:xfrm>
          <a:prstGeom prst="rect">
            <a:avLst/>
          </a:prstGeom>
          <a:solidFill>
            <a:schemeClr val="lt2"/>
          </a:solidFill>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400" b="1">
                <a:solidFill>
                  <a:schemeClr val="dk1"/>
                </a:solidFill>
                <a:latin typeface="Big Shoulders Display"/>
                <a:ea typeface="Big Shoulders Display"/>
                <a:cs typeface="Big Shoulders Display"/>
                <a:sym typeface="Big Shoulders Display"/>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5" name="Google Shape;25;p5"/>
          <p:cNvSpPr txBox="1">
            <a:spLocks noGrp="1"/>
          </p:cNvSpPr>
          <p:nvPr>
            <p:ph type="subTitle" idx="3"/>
          </p:nvPr>
        </p:nvSpPr>
        <p:spPr>
          <a:xfrm>
            <a:off x="1290763" y="2427809"/>
            <a:ext cx="2907600" cy="184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atin typeface="Roboto Slab"/>
                <a:ea typeface="Roboto Slab"/>
                <a:cs typeface="Roboto Slab"/>
                <a:sym typeface="Roboto Slab"/>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 name="Google Shape;26;p5"/>
          <p:cNvSpPr txBox="1">
            <a:spLocks noGrp="1"/>
          </p:cNvSpPr>
          <p:nvPr>
            <p:ph type="subTitle" idx="4"/>
          </p:nvPr>
        </p:nvSpPr>
        <p:spPr>
          <a:xfrm>
            <a:off x="4945638" y="2427809"/>
            <a:ext cx="2907600" cy="184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atin typeface="Roboto Slab"/>
                <a:ea typeface="Roboto Slab"/>
                <a:cs typeface="Roboto Slab"/>
                <a:sym typeface="Roboto Slab"/>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7" name="Google Shape;27;p5"/>
          <p:cNvSpPr/>
          <p:nvPr/>
        </p:nvSpPr>
        <p:spPr>
          <a:xfrm>
            <a:off x="794847" y="4513644"/>
            <a:ext cx="322951" cy="323023"/>
          </a:xfrm>
          <a:custGeom>
            <a:avLst/>
            <a:gdLst/>
            <a:ahLst/>
            <a:cxnLst/>
            <a:rect l="l" t="t" r="r" b="b"/>
            <a:pathLst>
              <a:path w="18047" h="18051" extrusionOk="0">
                <a:moveTo>
                  <a:pt x="9019" y="5167"/>
                </a:moveTo>
                <a:cubicBezTo>
                  <a:pt x="9795" y="5167"/>
                  <a:pt x="10570" y="5412"/>
                  <a:pt x="11208" y="5871"/>
                </a:cubicBezTo>
                <a:cubicBezTo>
                  <a:pt x="13977" y="7839"/>
                  <a:pt x="13076" y="12176"/>
                  <a:pt x="9740" y="12809"/>
                </a:cubicBezTo>
                <a:cubicBezTo>
                  <a:pt x="9474" y="12870"/>
                  <a:pt x="9206" y="12899"/>
                  <a:pt x="8941" y="12899"/>
                </a:cubicBezTo>
                <a:cubicBezTo>
                  <a:pt x="8173" y="12899"/>
                  <a:pt x="7424" y="12655"/>
                  <a:pt x="6805" y="12209"/>
                </a:cubicBezTo>
                <a:cubicBezTo>
                  <a:pt x="5571" y="11308"/>
                  <a:pt x="4970" y="9741"/>
                  <a:pt x="5270" y="8240"/>
                </a:cubicBezTo>
                <a:cubicBezTo>
                  <a:pt x="5504" y="7139"/>
                  <a:pt x="6204" y="6205"/>
                  <a:pt x="7205" y="5671"/>
                </a:cubicBezTo>
                <a:cubicBezTo>
                  <a:pt x="7372" y="5571"/>
                  <a:pt x="7505" y="5504"/>
                  <a:pt x="7672" y="5438"/>
                </a:cubicBezTo>
                <a:cubicBezTo>
                  <a:pt x="7872" y="5371"/>
                  <a:pt x="8072" y="5304"/>
                  <a:pt x="8306" y="5237"/>
                </a:cubicBezTo>
                <a:cubicBezTo>
                  <a:pt x="8541" y="5190"/>
                  <a:pt x="8780" y="5167"/>
                  <a:pt x="9019" y="5167"/>
                </a:cubicBezTo>
                <a:close/>
                <a:moveTo>
                  <a:pt x="9077" y="4635"/>
                </a:moveTo>
                <a:cubicBezTo>
                  <a:pt x="8775" y="4635"/>
                  <a:pt x="8472" y="4669"/>
                  <a:pt x="8173" y="4737"/>
                </a:cubicBezTo>
                <a:cubicBezTo>
                  <a:pt x="6471" y="5071"/>
                  <a:pt x="5104" y="6405"/>
                  <a:pt x="4737" y="8139"/>
                </a:cubicBezTo>
                <a:cubicBezTo>
                  <a:pt x="4370" y="9841"/>
                  <a:pt x="5070" y="11609"/>
                  <a:pt x="6505" y="12643"/>
                </a:cubicBezTo>
                <a:cubicBezTo>
                  <a:pt x="7224" y="13164"/>
                  <a:pt x="8091" y="13445"/>
                  <a:pt x="8969" y="13445"/>
                </a:cubicBezTo>
                <a:cubicBezTo>
                  <a:pt x="9271" y="13445"/>
                  <a:pt x="9575" y="13412"/>
                  <a:pt x="9874" y="13343"/>
                </a:cubicBezTo>
                <a:cubicBezTo>
                  <a:pt x="10107" y="13276"/>
                  <a:pt x="10341" y="13210"/>
                  <a:pt x="10574" y="13143"/>
                </a:cubicBezTo>
                <a:cubicBezTo>
                  <a:pt x="10741" y="13043"/>
                  <a:pt x="10941" y="12976"/>
                  <a:pt x="11108" y="12876"/>
                </a:cubicBezTo>
                <a:cubicBezTo>
                  <a:pt x="13977" y="11342"/>
                  <a:pt x="14210" y="7306"/>
                  <a:pt x="11542" y="5438"/>
                </a:cubicBezTo>
                <a:cubicBezTo>
                  <a:pt x="10822" y="4916"/>
                  <a:pt x="9955" y="4635"/>
                  <a:pt x="9077" y="4635"/>
                </a:cubicBezTo>
                <a:close/>
                <a:moveTo>
                  <a:pt x="9407" y="567"/>
                </a:moveTo>
                <a:cubicBezTo>
                  <a:pt x="10341" y="601"/>
                  <a:pt x="11241" y="768"/>
                  <a:pt x="12109" y="1134"/>
                </a:cubicBezTo>
                <a:lnTo>
                  <a:pt x="11842" y="2502"/>
                </a:lnTo>
                <a:cubicBezTo>
                  <a:pt x="11808" y="2602"/>
                  <a:pt x="11875" y="2736"/>
                  <a:pt x="11975" y="2802"/>
                </a:cubicBezTo>
                <a:cubicBezTo>
                  <a:pt x="12642" y="3103"/>
                  <a:pt x="13276" y="3536"/>
                  <a:pt x="13810" y="4037"/>
                </a:cubicBezTo>
                <a:cubicBezTo>
                  <a:pt x="13852" y="4100"/>
                  <a:pt x="13921" y="4123"/>
                  <a:pt x="13992" y="4123"/>
                </a:cubicBezTo>
                <a:cubicBezTo>
                  <a:pt x="14032" y="4123"/>
                  <a:pt x="14073" y="4115"/>
                  <a:pt x="14110" y="4103"/>
                </a:cubicBezTo>
                <a:lnTo>
                  <a:pt x="15278" y="3336"/>
                </a:lnTo>
                <a:cubicBezTo>
                  <a:pt x="15611" y="3670"/>
                  <a:pt x="15878" y="4037"/>
                  <a:pt x="16145" y="4437"/>
                </a:cubicBezTo>
                <a:cubicBezTo>
                  <a:pt x="16378" y="4804"/>
                  <a:pt x="16612" y="5204"/>
                  <a:pt x="16779" y="5638"/>
                </a:cubicBezTo>
                <a:lnTo>
                  <a:pt x="15611" y="6405"/>
                </a:lnTo>
                <a:cubicBezTo>
                  <a:pt x="15511" y="6472"/>
                  <a:pt x="15478" y="6605"/>
                  <a:pt x="15511" y="6705"/>
                </a:cubicBezTo>
                <a:cubicBezTo>
                  <a:pt x="15778" y="7406"/>
                  <a:pt x="15911" y="8139"/>
                  <a:pt x="15945" y="8907"/>
                </a:cubicBezTo>
                <a:cubicBezTo>
                  <a:pt x="15945" y="9007"/>
                  <a:pt x="16011" y="9107"/>
                  <a:pt x="16145" y="9140"/>
                </a:cubicBezTo>
                <a:lnTo>
                  <a:pt x="17513" y="9440"/>
                </a:lnTo>
                <a:cubicBezTo>
                  <a:pt x="17479" y="10341"/>
                  <a:pt x="17279" y="11275"/>
                  <a:pt x="16945" y="12109"/>
                </a:cubicBezTo>
                <a:lnTo>
                  <a:pt x="15578" y="11842"/>
                </a:lnTo>
                <a:lnTo>
                  <a:pt x="15411" y="11842"/>
                </a:lnTo>
                <a:cubicBezTo>
                  <a:pt x="15344" y="11875"/>
                  <a:pt x="15311" y="11909"/>
                  <a:pt x="15278" y="11976"/>
                </a:cubicBezTo>
                <a:cubicBezTo>
                  <a:pt x="14944" y="12643"/>
                  <a:pt x="14544" y="13276"/>
                  <a:pt x="14010" y="13810"/>
                </a:cubicBezTo>
                <a:cubicBezTo>
                  <a:pt x="13943" y="13877"/>
                  <a:pt x="13910" y="14044"/>
                  <a:pt x="14010" y="14144"/>
                </a:cubicBezTo>
                <a:lnTo>
                  <a:pt x="14744" y="15311"/>
                </a:lnTo>
                <a:cubicBezTo>
                  <a:pt x="14410" y="15611"/>
                  <a:pt x="14043" y="15912"/>
                  <a:pt x="13676" y="16145"/>
                </a:cubicBezTo>
                <a:cubicBezTo>
                  <a:pt x="13276" y="16412"/>
                  <a:pt x="12876" y="16612"/>
                  <a:pt x="12442" y="16812"/>
                </a:cubicBezTo>
                <a:lnTo>
                  <a:pt x="11675" y="15645"/>
                </a:lnTo>
                <a:cubicBezTo>
                  <a:pt x="11624" y="15543"/>
                  <a:pt x="11534" y="15499"/>
                  <a:pt x="11435" y="15499"/>
                </a:cubicBezTo>
                <a:cubicBezTo>
                  <a:pt x="11404" y="15499"/>
                  <a:pt x="11373" y="15504"/>
                  <a:pt x="11341" y="15511"/>
                </a:cubicBezTo>
                <a:cubicBezTo>
                  <a:pt x="10641" y="15778"/>
                  <a:pt x="9907" y="15912"/>
                  <a:pt x="9173" y="15945"/>
                </a:cubicBezTo>
                <a:cubicBezTo>
                  <a:pt x="9040" y="15945"/>
                  <a:pt x="8940" y="16012"/>
                  <a:pt x="8906" y="16145"/>
                </a:cubicBezTo>
                <a:lnTo>
                  <a:pt x="8640" y="17479"/>
                </a:lnTo>
                <a:cubicBezTo>
                  <a:pt x="7706" y="17479"/>
                  <a:pt x="6805" y="17279"/>
                  <a:pt x="5938" y="16946"/>
                </a:cubicBezTo>
                <a:lnTo>
                  <a:pt x="6238" y="15578"/>
                </a:lnTo>
                <a:cubicBezTo>
                  <a:pt x="6238" y="15445"/>
                  <a:pt x="6171" y="15311"/>
                  <a:pt x="6071" y="15278"/>
                </a:cubicBezTo>
                <a:cubicBezTo>
                  <a:pt x="5404" y="14944"/>
                  <a:pt x="4770" y="14544"/>
                  <a:pt x="4236" y="14010"/>
                </a:cubicBezTo>
                <a:cubicBezTo>
                  <a:pt x="4195" y="13969"/>
                  <a:pt x="4128" y="13941"/>
                  <a:pt x="4052" y="13941"/>
                </a:cubicBezTo>
                <a:cubicBezTo>
                  <a:pt x="4005" y="13941"/>
                  <a:pt x="3954" y="13952"/>
                  <a:pt x="3903" y="13977"/>
                </a:cubicBezTo>
                <a:lnTo>
                  <a:pt x="2735" y="14744"/>
                </a:lnTo>
                <a:cubicBezTo>
                  <a:pt x="2435" y="14411"/>
                  <a:pt x="2168" y="14044"/>
                  <a:pt x="1901" y="13643"/>
                </a:cubicBezTo>
                <a:cubicBezTo>
                  <a:pt x="1668" y="13276"/>
                  <a:pt x="1434" y="12876"/>
                  <a:pt x="1268" y="12443"/>
                </a:cubicBezTo>
                <a:lnTo>
                  <a:pt x="2435" y="11675"/>
                </a:lnTo>
                <a:cubicBezTo>
                  <a:pt x="2535" y="11609"/>
                  <a:pt x="2569" y="11475"/>
                  <a:pt x="2535" y="11375"/>
                </a:cubicBezTo>
                <a:cubicBezTo>
                  <a:pt x="2268" y="10675"/>
                  <a:pt x="2135" y="9941"/>
                  <a:pt x="2102" y="9207"/>
                </a:cubicBezTo>
                <a:cubicBezTo>
                  <a:pt x="2102" y="9073"/>
                  <a:pt x="2001" y="8973"/>
                  <a:pt x="1901" y="8940"/>
                </a:cubicBezTo>
                <a:lnTo>
                  <a:pt x="534" y="8673"/>
                </a:lnTo>
                <a:cubicBezTo>
                  <a:pt x="567" y="7739"/>
                  <a:pt x="767" y="6805"/>
                  <a:pt x="1101" y="5971"/>
                </a:cubicBezTo>
                <a:lnTo>
                  <a:pt x="2468" y="6238"/>
                </a:lnTo>
                <a:cubicBezTo>
                  <a:pt x="2491" y="6244"/>
                  <a:pt x="2514" y="6247"/>
                  <a:pt x="2537" y="6247"/>
                </a:cubicBezTo>
                <a:cubicBezTo>
                  <a:pt x="2645" y="6247"/>
                  <a:pt x="2741" y="6182"/>
                  <a:pt x="2769" y="6071"/>
                </a:cubicBezTo>
                <a:cubicBezTo>
                  <a:pt x="3102" y="5404"/>
                  <a:pt x="3503" y="4804"/>
                  <a:pt x="4036" y="4270"/>
                </a:cubicBezTo>
                <a:cubicBezTo>
                  <a:pt x="4103" y="4170"/>
                  <a:pt x="4136" y="4037"/>
                  <a:pt x="4070" y="3936"/>
                </a:cubicBezTo>
                <a:lnTo>
                  <a:pt x="3302" y="2769"/>
                </a:lnTo>
                <a:cubicBezTo>
                  <a:pt x="3636" y="2435"/>
                  <a:pt x="4003" y="2169"/>
                  <a:pt x="4403" y="1902"/>
                </a:cubicBezTo>
                <a:cubicBezTo>
                  <a:pt x="4770" y="1668"/>
                  <a:pt x="5170" y="1435"/>
                  <a:pt x="5604" y="1268"/>
                </a:cubicBezTo>
                <a:lnTo>
                  <a:pt x="6371" y="2435"/>
                </a:lnTo>
                <a:cubicBezTo>
                  <a:pt x="6421" y="2510"/>
                  <a:pt x="6509" y="2548"/>
                  <a:pt x="6606" y="2548"/>
                </a:cubicBezTo>
                <a:cubicBezTo>
                  <a:pt x="6638" y="2548"/>
                  <a:pt x="6671" y="2544"/>
                  <a:pt x="6705" y="2535"/>
                </a:cubicBezTo>
                <a:cubicBezTo>
                  <a:pt x="7372" y="2269"/>
                  <a:pt x="8139" y="2135"/>
                  <a:pt x="8873" y="2102"/>
                </a:cubicBezTo>
                <a:cubicBezTo>
                  <a:pt x="9006" y="2102"/>
                  <a:pt x="9107" y="2035"/>
                  <a:pt x="9107" y="1902"/>
                </a:cubicBezTo>
                <a:lnTo>
                  <a:pt x="9407" y="567"/>
                </a:lnTo>
                <a:close/>
                <a:moveTo>
                  <a:pt x="9407" y="0"/>
                </a:moveTo>
                <a:cubicBezTo>
                  <a:pt x="9173" y="0"/>
                  <a:pt x="8940" y="167"/>
                  <a:pt x="8873" y="434"/>
                </a:cubicBezTo>
                <a:lnTo>
                  <a:pt x="8640" y="1601"/>
                </a:lnTo>
                <a:cubicBezTo>
                  <a:pt x="7972" y="1635"/>
                  <a:pt x="7339" y="1768"/>
                  <a:pt x="6705" y="1968"/>
                </a:cubicBezTo>
                <a:lnTo>
                  <a:pt x="6071" y="968"/>
                </a:lnTo>
                <a:cubicBezTo>
                  <a:pt x="5978" y="804"/>
                  <a:pt x="5802" y="722"/>
                  <a:pt x="5626" y="722"/>
                </a:cubicBezTo>
                <a:cubicBezTo>
                  <a:pt x="5550" y="722"/>
                  <a:pt x="5474" y="738"/>
                  <a:pt x="5404" y="768"/>
                </a:cubicBezTo>
                <a:cubicBezTo>
                  <a:pt x="4970" y="968"/>
                  <a:pt x="4537" y="1201"/>
                  <a:pt x="4103" y="1468"/>
                </a:cubicBezTo>
                <a:cubicBezTo>
                  <a:pt x="3703" y="1735"/>
                  <a:pt x="3302" y="2035"/>
                  <a:pt x="2935" y="2369"/>
                </a:cubicBezTo>
                <a:cubicBezTo>
                  <a:pt x="2735" y="2535"/>
                  <a:pt x="2702" y="2836"/>
                  <a:pt x="2869" y="3036"/>
                </a:cubicBezTo>
                <a:lnTo>
                  <a:pt x="3503" y="4037"/>
                </a:lnTo>
                <a:cubicBezTo>
                  <a:pt x="3069" y="4537"/>
                  <a:pt x="2702" y="5071"/>
                  <a:pt x="2402" y="5671"/>
                </a:cubicBezTo>
                <a:lnTo>
                  <a:pt x="1234" y="5404"/>
                </a:lnTo>
                <a:cubicBezTo>
                  <a:pt x="1207" y="5401"/>
                  <a:pt x="1180" y="5399"/>
                  <a:pt x="1154" y="5399"/>
                </a:cubicBezTo>
                <a:cubicBezTo>
                  <a:pt x="921" y="5399"/>
                  <a:pt x="724" y="5528"/>
                  <a:pt x="634" y="5738"/>
                </a:cubicBezTo>
                <a:cubicBezTo>
                  <a:pt x="267" y="6672"/>
                  <a:pt x="67" y="7639"/>
                  <a:pt x="0" y="8640"/>
                </a:cubicBezTo>
                <a:cubicBezTo>
                  <a:pt x="0" y="8907"/>
                  <a:pt x="167" y="9107"/>
                  <a:pt x="434" y="9174"/>
                </a:cubicBezTo>
                <a:lnTo>
                  <a:pt x="1601" y="9440"/>
                </a:lnTo>
                <a:cubicBezTo>
                  <a:pt x="1635" y="10074"/>
                  <a:pt x="1768" y="10741"/>
                  <a:pt x="1968" y="11342"/>
                </a:cubicBezTo>
                <a:lnTo>
                  <a:pt x="934" y="12009"/>
                </a:lnTo>
                <a:cubicBezTo>
                  <a:pt x="734" y="12142"/>
                  <a:pt x="667" y="12409"/>
                  <a:pt x="767" y="12643"/>
                </a:cubicBezTo>
                <a:cubicBezTo>
                  <a:pt x="934" y="13110"/>
                  <a:pt x="1168" y="13543"/>
                  <a:pt x="1434" y="13944"/>
                </a:cubicBezTo>
                <a:cubicBezTo>
                  <a:pt x="1735" y="14377"/>
                  <a:pt x="2035" y="14744"/>
                  <a:pt x="2368" y="15144"/>
                </a:cubicBezTo>
                <a:cubicBezTo>
                  <a:pt x="2466" y="15242"/>
                  <a:pt x="2597" y="15294"/>
                  <a:pt x="2735" y="15294"/>
                </a:cubicBezTo>
                <a:cubicBezTo>
                  <a:pt x="2835" y="15294"/>
                  <a:pt x="2938" y="15267"/>
                  <a:pt x="3036" y="15211"/>
                </a:cubicBezTo>
                <a:lnTo>
                  <a:pt x="4036" y="14544"/>
                </a:lnTo>
                <a:cubicBezTo>
                  <a:pt x="4537" y="15011"/>
                  <a:pt x="5070" y="15378"/>
                  <a:pt x="5637" y="15678"/>
                </a:cubicBezTo>
                <a:lnTo>
                  <a:pt x="5404" y="16846"/>
                </a:lnTo>
                <a:cubicBezTo>
                  <a:pt x="5337" y="17079"/>
                  <a:pt x="5471" y="17346"/>
                  <a:pt x="5704" y="17446"/>
                </a:cubicBezTo>
                <a:cubicBezTo>
                  <a:pt x="6638" y="17813"/>
                  <a:pt x="7639" y="18013"/>
                  <a:pt x="8640" y="18047"/>
                </a:cubicBezTo>
                <a:cubicBezTo>
                  <a:pt x="8657" y="18049"/>
                  <a:pt x="8674" y="18050"/>
                  <a:pt x="8691" y="18050"/>
                </a:cubicBezTo>
                <a:cubicBezTo>
                  <a:pt x="8907" y="18050"/>
                  <a:pt x="9111" y="17863"/>
                  <a:pt x="9173" y="17646"/>
                </a:cubicBezTo>
                <a:lnTo>
                  <a:pt x="9407" y="16479"/>
                </a:lnTo>
                <a:cubicBezTo>
                  <a:pt x="10074" y="16412"/>
                  <a:pt x="10708" y="16312"/>
                  <a:pt x="11341" y="16112"/>
                </a:cubicBezTo>
                <a:lnTo>
                  <a:pt x="12009" y="17113"/>
                </a:lnTo>
                <a:cubicBezTo>
                  <a:pt x="12106" y="17259"/>
                  <a:pt x="12258" y="17352"/>
                  <a:pt x="12423" y="17352"/>
                </a:cubicBezTo>
                <a:cubicBezTo>
                  <a:pt x="12484" y="17352"/>
                  <a:pt x="12546" y="17340"/>
                  <a:pt x="12609" y="17313"/>
                </a:cubicBezTo>
                <a:cubicBezTo>
                  <a:pt x="12876" y="17213"/>
                  <a:pt x="13109" y="17079"/>
                  <a:pt x="13343" y="16946"/>
                </a:cubicBezTo>
                <a:cubicBezTo>
                  <a:pt x="13576" y="16812"/>
                  <a:pt x="13777" y="16746"/>
                  <a:pt x="13943" y="16612"/>
                </a:cubicBezTo>
                <a:cubicBezTo>
                  <a:pt x="14344" y="16345"/>
                  <a:pt x="14744" y="16045"/>
                  <a:pt x="15111" y="15712"/>
                </a:cubicBezTo>
                <a:cubicBezTo>
                  <a:pt x="15311" y="15511"/>
                  <a:pt x="15344" y="15245"/>
                  <a:pt x="15211" y="15044"/>
                </a:cubicBezTo>
                <a:lnTo>
                  <a:pt x="14544" y="14010"/>
                </a:lnTo>
                <a:cubicBezTo>
                  <a:pt x="14977" y="13543"/>
                  <a:pt x="15344" y="12976"/>
                  <a:pt x="15645" y="12409"/>
                </a:cubicBezTo>
                <a:lnTo>
                  <a:pt x="16845" y="12643"/>
                </a:lnTo>
                <a:cubicBezTo>
                  <a:pt x="16886" y="12654"/>
                  <a:pt x="16928" y="12660"/>
                  <a:pt x="16969" y="12660"/>
                </a:cubicBezTo>
                <a:cubicBezTo>
                  <a:pt x="17166" y="12660"/>
                  <a:pt x="17357" y="12535"/>
                  <a:pt x="17412" y="12342"/>
                </a:cubicBezTo>
                <a:cubicBezTo>
                  <a:pt x="17779" y="11408"/>
                  <a:pt x="18013" y="10408"/>
                  <a:pt x="18046" y="9407"/>
                </a:cubicBezTo>
                <a:cubicBezTo>
                  <a:pt x="18046" y="9174"/>
                  <a:pt x="17879" y="8940"/>
                  <a:pt x="17613" y="8873"/>
                </a:cubicBezTo>
                <a:lnTo>
                  <a:pt x="16445" y="8640"/>
                </a:lnTo>
                <a:cubicBezTo>
                  <a:pt x="16412" y="7973"/>
                  <a:pt x="16312" y="7339"/>
                  <a:pt x="16112" y="6705"/>
                </a:cubicBezTo>
                <a:lnTo>
                  <a:pt x="17112" y="6071"/>
                </a:lnTo>
                <a:cubicBezTo>
                  <a:pt x="17312" y="5938"/>
                  <a:pt x="17412" y="5671"/>
                  <a:pt x="17312" y="5438"/>
                </a:cubicBezTo>
                <a:cubicBezTo>
                  <a:pt x="17112" y="4971"/>
                  <a:pt x="16879" y="4537"/>
                  <a:pt x="16612" y="4103"/>
                </a:cubicBezTo>
                <a:cubicBezTo>
                  <a:pt x="16345" y="3703"/>
                  <a:pt x="16011" y="3303"/>
                  <a:pt x="15678" y="2936"/>
                </a:cubicBezTo>
                <a:cubicBezTo>
                  <a:pt x="15583" y="2822"/>
                  <a:pt x="15456" y="2762"/>
                  <a:pt x="15321" y="2762"/>
                </a:cubicBezTo>
                <a:cubicBezTo>
                  <a:pt x="15219" y="2762"/>
                  <a:pt x="15112" y="2797"/>
                  <a:pt x="15011" y="2869"/>
                </a:cubicBezTo>
                <a:lnTo>
                  <a:pt x="14010" y="3503"/>
                </a:lnTo>
                <a:cubicBezTo>
                  <a:pt x="13543" y="3069"/>
                  <a:pt x="12976" y="2702"/>
                  <a:pt x="12409" y="2402"/>
                </a:cubicBezTo>
                <a:lnTo>
                  <a:pt x="12642" y="1235"/>
                </a:lnTo>
                <a:cubicBezTo>
                  <a:pt x="12709" y="968"/>
                  <a:pt x="12576" y="734"/>
                  <a:pt x="12342" y="634"/>
                </a:cubicBezTo>
                <a:cubicBezTo>
                  <a:pt x="11408" y="267"/>
                  <a:pt x="10407" y="67"/>
                  <a:pt x="940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5"/>
          <p:cNvSpPr/>
          <p:nvPr/>
        </p:nvSpPr>
        <p:spPr>
          <a:xfrm>
            <a:off x="8524619" y="4272809"/>
            <a:ext cx="350473" cy="350596"/>
          </a:xfrm>
          <a:custGeom>
            <a:avLst/>
            <a:gdLst/>
            <a:ahLst/>
            <a:cxnLst/>
            <a:rect l="l" t="t" r="r" b="b"/>
            <a:pathLst>
              <a:path w="18047" h="18051" extrusionOk="0">
                <a:moveTo>
                  <a:pt x="9019" y="5167"/>
                </a:moveTo>
                <a:cubicBezTo>
                  <a:pt x="9795" y="5167"/>
                  <a:pt x="10570" y="5412"/>
                  <a:pt x="11208" y="5871"/>
                </a:cubicBezTo>
                <a:cubicBezTo>
                  <a:pt x="13977" y="7839"/>
                  <a:pt x="13076" y="12176"/>
                  <a:pt x="9740" y="12809"/>
                </a:cubicBezTo>
                <a:cubicBezTo>
                  <a:pt x="9474" y="12870"/>
                  <a:pt x="9206" y="12899"/>
                  <a:pt x="8941" y="12899"/>
                </a:cubicBezTo>
                <a:cubicBezTo>
                  <a:pt x="8173" y="12899"/>
                  <a:pt x="7424" y="12655"/>
                  <a:pt x="6805" y="12209"/>
                </a:cubicBezTo>
                <a:cubicBezTo>
                  <a:pt x="5571" y="11308"/>
                  <a:pt x="4970" y="9741"/>
                  <a:pt x="5270" y="8240"/>
                </a:cubicBezTo>
                <a:cubicBezTo>
                  <a:pt x="5504" y="7139"/>
                  <a:pt x="6204" y="6205"/>
                  <a:pt x="7205" y="5671"/>
                </a:cubicBezTo>
                <a:cubicBezTo>
                  <a:pt x="7372" y="5571"/>
                  <a:pt x="7505" y="5504"/>
                  <a:pt x="7672" y="5438"/>
                </a:cubicBezTo>
                <a:cubicBezTo>
                  <a:pt x="7872" y="5371"/>
                  <a:pt x="8072" y="5304"/>
                  <a:pt x="8306" y="5237"/>
                </a:cubicBezTo>
                <a:cubicBezTo>
                  <a:pt x="8541" y="5190"/>
                  <a:pt x="8780" y="5167"/>
                  <a:pt x="9019" y="5167"/>
                </a:cubicBezTo>
                <a:close/>
                <a:moveTo>
                  <a:pt x="9077" y="4635"/>
                </a:moveTo>
                <a:cubicBezTo>
                  <a:pt x="8775" y="4635"/>
                  <a:pt x="8472" y="4669"/>
                  <a:pt x="8173" y="4737"/>
                </a:cubicBezTo>
                <a:cubicBezTo>
                  <a:pt x="6471" y="5071"/>
                  <a:pt x="5104" y="6405"/>
                  <a:pt x="4737" y="8139"/>
                </a:cubicBezTo>
                <a:cubicBezTo>
                  <a:pt x="4370" y="9841"/>
                  <a:pt x="5070" y="11609"/>
                  <a:pt x="6505" y="12643"/>
                </a:cubicBezTo>
                <a:cubicBezTo>
                  <a:pt x="7224" y="13164"/>
                  <a:pt x="8091" y="13445"/>
                  <a:pt x="8969" y="13445"/>
                </a:cubicBezTo>
                <a:cubicBezTo>
                  <a:pt x="9271" y="13445"/>
                  <a:pt x="9575" y="13412"/>
                  <a:pt x="9874" y="13343"/>
                </a:cubicBezTo>
                <a:cubicBezTo>
                  <a:pt x="10107" y="13276"/>
                  <a:pt x="10341" y="13210"/>
                  <a:pt x="10574" y="13143"/>
                </a:cubicBezTo>
                <a:cubicBezTo>
                  <a:pt x="10741" y="13043"/>
                  <a:pt x="10941" y="12976"/>
                  <a:pt x="11108" y="12876"/>
                </a:cubicBezTo>
                <a:cubicBezTo>
                  <a:pt x="13977" y="11342"/>
                  <a:pt x="14210" y="7306"/>
                  <a:pt x="11542" y="5438"/>
                </a:cubicBezTo>
                <a:cubicBezTo>
                  <a:pt x="10822" y="4916"/>
                  <a:pt x="9955" y="4635"/>
                  <a:pt x="9077" y="4635"/>
                </a:cubicBezTo>
                <a:close/>
                <a:moveTo>
                  <a:pt x="9407" y="567"/>
                </a:moveTo>
                <a:cubicBezTo>
                  <a:pt x="10341" y="601"/>
                  <a:pt x="11241" y="768"/>
                  <a:pt x="12109" y="1134"/>
                </a:cubicBezTo>
                <a:lnTo>
                  <a:pt x="11842" y="2502"/>
                </a:lnTo>
                <a:cubicBezTo>
                  <a:pt x="11808" y="2602"/>
                  <a:pt x="11875" y="2736"/>
                  <a:pt x="11975" y="2802"/>
                </a:cubicBezTo>
                <a:cubicBezTo>
                  <a:pt x="12642" y="3103"/>
                  <a:pt x="13276" y="3536"/>
                  <a:pt x="13810" y="4037"/>
                </a:cubicBezTo>
                <a:cubicBezTo>
                  <a:pt x="13852" y="4100"/>
                  <a:pt x="13921" y="4123"/>
                  <a:pt x="13992" y="4123"/>
                </a:cubicBezTo>
                <a:cubicBezTo>
                  <a:pt x="14032" y="4123"/>
                  <a:pt x="14073" y="4115"/>
                  <a:pt x="14110" y="4103"/>
                </a:cubicBezTo>
                <a:lnTo>
                  <a:pt x="15278" y="3336"/>
                </a:lnTo>
                <a:cubicBezTo>
                  <a:pt x="15611" y="3670"/>
                  <a:pt x="15878" y="4037"/>
                  <a:pt x="16145" y="4437"/>
                </a:cubicBezTo>
                <a:cubicBezTo>
                  <a:pt x="16378" y="4804"/>
                  <a:pt x="16612" y="5204"/>
                  <a:pt x="16779" y="5638"/>
                </a:cubicBezTo>
                <a:lnTo>
                  <a:pt x="15611" y="6405"/>
                </a:lnTo>
                <a:cubicBezTo>
                  <a:pt x="15511" y="6472"/>
                  <a:pt x="15478" y="6605"/>
                  <a:pt x="15511" y="6705"/>
                </a:cubicBezTo>
                <a:cubicBezTo>
                  <a:pt x="15778" y="7406"/>
                  <a:pt x="15911" y="8139"/>
                  <a:pt x="15945" y="8907"/>
                </a:cubicBezTo>
                <a:cubicBezTo>
                  <a:pt x="15945" y="9007"/>
                  <a:pt x="16011" y="9107"/>
                  <a:pt x="16145" y="9140"/>
                </a:cubicBezTo>
                <a:lnTo>
                  <a:pt x="17513" y="9440"/>
                </a:lnTo>
                <a:cubicBezTo>
                  <a:pt x="17479" y="10341"/>
                  <a:pt x="17279" y="11275"/>
                  <a:pt x="16945" y="12109"/>
                </a:cubicBezTo>
                <a:lnTo>
                  <a:pt x="15578" y="11842"/>
                </a:lnTo>
                <a:lnTo>
                  <a:pt x="15411" y="11842"/>
                </a:lnTo>
                <a:cubicBezTo>
                  <a:pt x="15344" y="11875"/>
                  <a:pt x="15311" y="11909"/>
                  <a:pt x="15278" y="11976"/>
                </a:cubicBezTo>
                <a:cubicBezTo>
                  <a:pt x="14944" y="12643"/>
                  <a:pt x="14544" y="13276"/>
                  <a:pt x="14010" y="13810"/>
                </a:cubicBezTo>
                <a:cubicBezTo>
                  <a:pt x="13943" y="13877"/>
                  <a:pt x="13910" y="14044"/>
                  <a:pt x="14010" y="14144"/>
                </a:cubicBezTo>
                <a:lnTo>
                  <a:pt x="14744" y="15311"/>
                </a:lnTo>
                <a:cubicBezTo>
                  <a:pt x="14410" y="15611"/>
                  <a:pt x="14043" y="15912"/>
                  <a:pt x="13676" y="16145"/>
                </a:cubicBezTo>
                <a:cubicBezTo>
                  <a:pt x="13276" y="16412"/>
                  <a:pt x="12876" y="16612"/>
                  <a:pt x="12442" y="16812"/>
                </a:cubicBezTo>
                <a:lnTo>
                  <a:pt x="11675" y="15645"/>
                </a:lnTo>
                <a:cubicBezTo>
                  <a:pt x="11624" y="15543"/>
                  <a:pt x="11534" y="15499"/>
                  <a:pt x="11435" y="15499"/>
                </a:cubicBezTo>
                <a:cubicBezTo>
                  <a:pt x="11404" y="15499"/>
                  <a:pt x="11373" y="15504"/>
                  <a:pt x="11341" y="15511"/>
                </a:cubicBezTo>
                <a:cubicBezTo>
                  <a:pt x="10641" y="15778"/>
                  <a:pt x="9907" y="15912"/>
                  <a:pt x="9173" y="15945"/>
                </a:cubicBezTo>
                <a:cubicBezTo>
                  <a:pt x="9040" y="15945"/>
                  <a:pt x="8940" y="16012"/>
                  <a:pt x="8906" y="16145"/>
                </a:cubicBezTo>
                <a:lnTo>
                  <a:pt x="8640" y="17479"/>
                </a:lnTo>
                <a:cubicBezTo>
                  <a:pt x="7706" y="17479"/>
                  <a:pt x="6805" y="17279"/>
                  <a:pt x="5938" y="16946"/>
                </a:cubicBezTo>
                <a:lnTo>
                  <a:pt x="6238" y="15578"/>
                </a:lnTo>
                <a:cubicBezTo>
                  <a:pt x="6238" y="15445"/>
                  <a:pt x="6171" y="15311"/>
                  <a:pt x="6071" y="15278"/>
                </a:cubicBezTo>
                <a:cubicBezTo>
                  <a:pt x="5404" y="14944"/>
                  <a:pt x="4770" y="14544"/>
                  <a:pt x="4236" y="14010"/>
                </a:cubicBezTo>
                <a:cubicBezTo>
                  <a:pt x="4195" y="13969"/>
                  <a:pt x="4128" y="13941"/>
                  <a:pt x="4052" y="13941"/>
                </a:cubicBezTo>
                <a:cubicBezTo>
                  <a:pt x="4005" y="13941"/>
                  <a:pt x="3954" y="13952"/>
                  <a:pt x="3903" y="13977"/>
                </a:cubicBezTo>
                <a:lnTo>
                  <a:pt x="2735" y="14744"/>
                </a:lnTo>
                <a:cubicBezTo>
                  <a:pt x="2435" y="14411"/>
                  <a:pt x="2168" y="14044"/>
                  <a:pt x="1901" y="13643"/>
                </a:cubicBezTo>
                <a:cubicBezTo>
                  <a:pt x="1668" y="13276"/>
                  <a:pt x="1434" y="12876"/>
                  <a:pt x="1268" y="12443"/>
                </a:cubicBezTo>
                <a:lnTo>
                  <a:pt x="2435" y="11675"/>
                </a:lnTo>
                <a:cubicBezTo>
                  <a:pt x="2535" y="11609"/>
                  <a:pt x="2569" y="11475"/>
                  <a:pt x="2535" y="11375"/>
                </a:cubicBezTo>
                <a:cubicBezTo>
                  <a:pt x="2268" y="10675"/>
                  <a:pt x="2135" y="9941"/>
                  <a:pt x="2102" y="9207"/>
                </a:cubicBezTo>
                <a:cubicBezTo>
                  <a:pt x="2102" y="9073"/>
                  <a:pt x="2001" y="8973"/>
                  <a:pt x="1901" y="8940"/>
                </a:cubicBezTo>
                <a:lnTo>
                  <a:pt x="534" y="8673"/>
                </a:lnTo>
                <a:cubicBezTo>
                  <a:pt x="567" y="7739"/>
                  <a:pt x="767" y="6805"/>
                  <a:pt x="1101" y="5971"/>
                </a:cubicBezTo>
                <a:lnTo>
                  <a:pt x="2468" y="6238"/>
                </a:lnTo>
                <a:cubicBezTo>
                  <a:pt x="2491" y="6244"/>
                  <a:pt x="2514" y="6247"/>
                  <a:pt x="2537" y="6247"/>
                </a:cubicBezTo>
                <a:cubicBezTo>
                  <a:pt x="2645" y="6247"/>
                  <a:pt x="2741" y="6182"/>
                  <a:pt x="2769" y="6071"/>
                </a:cubicBezTo>
                <a:cubicBezTo>
                  <a:pt x="3102" y="5404"/>
                  <a:pt x="3503" y="4804"/>
                  <a:pt x="4036" y="4270"/>
                </a:cubicBezTo>
                <a:cubicBezTo>
                  <a:pt x="4103" y="4170"/>
                  <a:pt x="4136" y="4037"/>
                  <a:pt x="4070" y="3936"/>
                </a:cubicBezTo>
                <a:lnTo>
                  <a:pt x="3302" y="2769"/>
                </a:lnTo>
                <a:cubicBezTo>
                  <a:pt x="3636" y="2435"/>
                  <a:pt x="4003" y="2169"/>
                  <a:pt x="4403" y="1902"/>
                </a:cubicBezTo>
                <a:cubicBezTo>
                  <a:pt x="4770" y="1668"/>
                  <a:pt x="5170" y="1435"/>
                  <a:pt x="5604" y="1268"/>
                </a:cubicBezTo>
                <a:lnTo>
                  <a:pt x="6371" y="2435"/>
                </a:lnTo>
                <a:cubicBezTo>
                  <a:pt x="6421" y="2510"/>
                  <a:pt x="6509" y="2548"/>
                  <a:pt x="6606" y="2548"/>
                </a:cubicBezTo>
                <a:cubicBezTo>
                  <a:pt x="6638" y="2548"/>
                  <a:pt x="6671" y="2544"/>
                  <a:pt x="6705" y="2535"/>
                </a:cubicBezTo>
                <a:cubicBezTo>
                  <a:pt x="7372" y="2269"/>
                  <a:pt x="8139" y="2135"/>
                  <a:pt x="8873" y="2102"/>
                </a:cubicBezTo>
                <a:cubicBezTo>
                  <a:pt x="9006" y="2102"/>
                  <a:pt x="9107" y="2035"/>
                  <a:pt x="9107" y="1902"/>
                </a:cubicBezTo>
                <a:lnTo>
                  <a:pt x="9407" y="567"/>
                </a:lnTo>
                <a:close/>
                <a:moveTo>
                  <a:pt x="9407" y="0"/>
                </a:moveTo>
                <a:cubicBezTo>
                  <a:pt x="9173" y="0"/>
                  <a:pt x="8940" y="167"/>
                  <a:pt x="8873" y="434"/>
                </a:cubicBezTo>
                <a:lnTo>
                  <a:pt x="8640" y="1601"/>
                </a:lnTo>
                <a:cubicBezTo>
                  <a:pt x="7972" y="1635"/>
                  <a:pt x="7339" y="1768"/>
                  <a:pt x="6705" y="1968"/>
                </a:cubicBezTo>
                <a:lnTo>
                  <a:pt x="6071" y="968"/>
                </a:lnTo>
                <a:cubicBezTo>
                  <a:pt x="5978" y="804"/>
                  <a:pt x="5802" y="722"/>
                  <a:pt x="5626" y="722"/>
                </a:cubicBezTo>
                <a:cubicBezTo>
                  <a:pt x="5550" y="722"/>
                  <a:pt x="5474" y="738"/>
                  <a:pt x="5404" y="768"/>
                </a:cubicBezTo>
                <a:cubicBezTo>
                  <a:pt x="4970" y="968"/>
                  <a:pt x="4537" y="1201"/>
                  <a:pt x="4103" y="1468"/>
                </a:cubicBezTo>
                <a:cubicBezTo>
                  <a:pt x="3703" y="1735"/>
                  <a:pt x="3302" y="2035"/>
                  <a:pt x="2935" y="2369"/>
                </a:cubicBezTo>
                <a:cubicBezTo>
                  <a:pt x="2735" y="2535"/>
                  <a:pt x="2702" y="2836"/>
                  <a:pt x="2869" y="3036"/>
                </a:cubicBezTo>
                <a:lnTo>
                  <a:pt x="3503" y="4037"/>
                </a:lnTo>
                <a:cubicBezTo>
                  <a:pt x="3069" y="4537"/>
                  <a:pt x="2702" y="5071"/>
                  <a:pt x="2402" y="5671"/>
                </a:cubicBezTo>
                <a:lnTo>
                  <a:pt x="1234" y="5404"/>
                </a:lnTo>
                <a:cubicBezTo>
                  <a:pt x="1207" y="5401"/>
                  <a:pt x="1180" y="5399"/>
                  <a:pt x="1154" y="5399"/>
                </a:cubicBezTo>
                <a:cubicBezTo>
                  <a:pt x="921" y="5399"/>
                  <a:pt x="724" y="5528"/>
                  <a:pt x="634" y="5738"/>
                </a:cubicBezTo>
                <a:cubicBezTo>
                  <a:pt x="267" y="6672"/>
                  <a:pt x="67" y="7639"/>
                  <a:pt x="0" y="8640"/>
                </a:cubicBezTo>
                <a:cubicBezTo>
                  <a:pt x="0" y="8907"/>
                  <a:pt x="167" y="9107"/>
                  <a:pt x="434" y="9174"/>
                </a:cubicBezTo>
                <a:lnTo>
                  <a:pt x="1601" y="9440"/>
                </a:lnTo>
                <a:cubicBezTo>
                  <a:pt x="1635" y="10074"/>
                  <a:pt x="1768" y="10741"/>
                  <a:pt x="1968" y="11342"/>
                </a:cubicBezTo>
                <a:lnTo>
                  <a:pt x="934" y="12009"/>
                </a:lnTo>
                <a:cubicBezTo>
                  <a:pt x="734" y="12142"/>
                  <a:pt x="667" y="12409"/>
                  <a:pt x="767" y="12643"/>
                </a:cubicBezTo>
                <a:cubicBezTo>
                  <a:pt x="934" y="13110"/>
                  <a:pt x="1168" y="13543"/>
                  <a:pt x="1434" y="13944"/>
                </a:cubicBezTo>
                <a:cubicBezTo>
                  <a:pt x="1735" y="14377"/>
                  <a:pt x="2035" y="14744"/>
                  <a:pt x="2368" y="15144"/>
                </a:cubicBezTo>
                <a:cubicBezTo>
                  <a:pt x="2466" y="15242"/>
                  <a:pt x="2597" y="15294"/>
                  <a:pt x="2735" y="15294"/>
                </a:cubicBezTo>
                <a:cubicBezTo>
                  <a:pt x="2835" y="15294"/>
                  <a:pt x="2938" y="15267"/>
                  <a:pt x="3036" y="15211"/>
                </a:cubicBezTo>
                <a:lnTo>
                  <a:pt x="4036" y="14544"/>
                </a:lnTo>
                <a:cubicBezTo>
                  <a:pt x="4537" y="15011"/>
                  <a:pt x="5070" y="15378"/>
                  <a:pt x="5637" y="15678"/>
                </a:cubicBezTo>
                <a:lnTo>
                  <a:pt x="5404" y="16846"/>
                </a:lnTo>
                <a:cubicBezTo>
                  <a:pt x="5337" y="17079"/>
                  <a:pt x="5471" y="17346"/>
                  <a:pt x="5704" y="17446"/>
                </a:cubicBezTo>
                <a:cubicBezTo>
                  <a:pt x="6638" y="17813"/>
                  <a:pt x="7639" y="18013"/>
                  <a:pt x="8640" y="18047"/>
                </a:cubicBezTo>
                <a:cubicBezTo>
                  <a:pt x="8657" y="18049"/>
                  <a:pt x="8674" y="18050"/>
                  <a:pt x="8691" y="18050"/>
                </a:cubicBezTo>
                <a:cubicBezTo>
                  <a:pt x="8907" y="18050"/>
                  <a:pt x="9111" y="17863"/>
                  <a:pt x="9173" y="17646"/>
                </a:cubicBezTo>
                <a:lnTo>
                  <a:pt x="9407" y="16479"/>
                </a:lnTo>
                <a:cubicBezTo>
                  <a:pt x="10074" y="16412"/>
                  <a:pt x="10708" y="16312"/>
                  <a:pt x="11341" y="16112"/>
                </a:cubicBezTo>
                <a:lnTo>
                  <a:pt x="12009" y="17113"/>
                </a:lnTo>
                <a:cubicBezTo>
                  <a:pt x="12106" y="17259"/>
                  <a:pt x="12258" y="17352"/>
                  <a:pt x="12423" y="17352"/>
                </a:cubicBezTo>
                <a:cubicBezTo>
                  <a:pt x="12484" y="17352"/>
                  <a:pt x="12546" y="17340"/>
                  <a:pt x="12609" y="17313"/>
                </a:cubicBezTo>
                <a:cubicBezTo>
                  <a:pt x="12876" y="17213"/>
                  <a:pt x="13109" y="17079"/>
                  <a:pt x="13343" y="16946"/>
                </a:cubicBezTo>
                <a:cubicBezTo>
                  <a:pt x="13576" y="16812"/>
                  <a:pt x="13777" y="16746"/>
                  <a:pt x="13943" y="16612"/>
                </a:cubicBezTo>
                <a:cubicBezTo>
                  <a:pt x="14344" y="16345"/>
                  <a:pt x="14744" y="16045"/>
                  <a:pt x="15111" y="15712"/>
                </a:cubicBezTo>
                <a:cubicBezTo>
                  <a:pt x="15311" y="15511"/>
                  <a:pt x="15344" y="15245"/>
                  <a:pt x="15211" y="15044"/>
                </a:cubicBezTo>
                <a:lnTo>
                  <a:pt x="14544" y="14010"/>
                </a:lnTo>
                <a:cubicBezTo>
                  <a:pt x="14977" y="13543"/>
                  <a:pt x="15344" y="12976"/>
                  <a:pt x="15645" y="12409"/>
                </a:cubicBezTo>
                <a:lnTo>
                  <a:pt x="16845" y="12643"/>
                </a:lnTo>
                <a:cubicBezTo>
                  <a:pt x="16886" y="12654"/>
                  <a:pt x="16928" y="12660"/>
                  <a:pt x="16969" y="12660"/>
                </a:cubicBezTo>
                <a:cubicBezTo>
                  <a:pt x="17166" y="12660"/>
                  <a:pt x="17357" y="12535"/>
                  <a:pt x="17412" y="12342"/>
                </a:cubicBezTo>
                <a:cubicBezTo>
                  <a:pt x="17779" y="11408"/>
                  <a:pt x="18013" y="10408"/>
                  <a:pt x="18046" y="9407"/>
                </a:cubicBezTo>
                <a:cubicBezTo>
                  <a:pt x="18046" y="9174"/>
                  <a:pt x="17879" y="8940"/>
                  <a:pt x="17613" y="8873"/>
                </a:cubicBezTo>
                <a:lnTo>
                  <a:pt x="16445" y="8640"/>
                </a:lnTo>
                <a:cubicBezTo>
                  <a:pt x="16412" y="7973"/>
                  <a:pt x="16312" y="7339"/>
                  <a:pt x="16112" y="6705"/>
                </a:cubicBezTo>
                <a:lnTo>
                  <a:pt x="17112" y="6071"/>
                </a:lnTo>
                <a:cubicBezTo>
                  <a:pt x="17312" y="5938"/>
                  <a:pt x="17412" y="5671"/>
                  <a:pt x="17312" y="5438"/>
                </a:cubicBezTo>
                <a:cubicBezTo>
                  <a:pt x="17112" y="4971"/>
                  <a:pt x="16879" y="4537"/>
                  <a:pt x="16612" y="4103"/>
                </a:cubicBezTo>
                <a:cubicBezTo>
                  <a:pt x="16345" y="3703"/>
                  <a:pt x="16011" y="3303"/>
                  <a:pt x="15678" y="2936"/>
                </a:cubicBezTo>
                <a:cubicBezTo>
                  <a:pt x="15583" y="2822"/>
                  <a:pt x="15456" y="2762"/>
                  <a:pt x="15321" y="2762"/>
                </a:cubicBezTo>
                <a:cubicBezTo>
                  <a:pt x="15219" y="2762"/>
                  <a:pt x="15112" y="2797"/>
                  <a:pt x="15011" y="2869"/>
                </a:cubicBezTo>
                <a:lnTo>
                  <a:pt x="14010" y="3503"/>
                </a:lnTo>
                <a:cubicBezTo>
                  <a:pt x="13543" y="3069"/>
                  <a:pt x="12976" y="2702"/>
                  <a:pt x="12409" y="2402"/>
                </a:cubicBezTo>
                <a:lnTo>
                  <a:pt x="12642" y="1235"/>
                </a:lnTo>
                <a:cubicBezTo>
                  <a:pt x="12709" y="968"/>
                  <a:pt x="12576" y="734"/>
                  <a:pt x="12342" y="634"/>
                </a:cubicBezTo>
                <a:cubicBezTo>
                  <a:pt x="11408" y="267"/>
                  <a:pt x="10407" y="67"/>
                  <a:pt x="940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5"/>
          <p:cNvSpPr/>
          <p:nvPr/>
        </p:nvSpPr>
        <p:spPr>
          <a:xfrm>
            <a:off x="8297827" y="3212124"/>
            <a:ext cx="490066" cy="490265"/>
          </a:xfrm>
          <a:custGeom>
            <a:avLst/>
            <a:gdLst/>
            <a:ahLst/>
            <a:cxnLst/>
            <a:rect l="l" t="t" r="r" b="b"/>
            <a:pathLst>
              <a:path w="18047" h="18051" extrusionOk="0">
                <a:moveTo>
                  <a:pt x="9019" y="5167"/>
                </a:moveTo>
                <a:cubicBezTo>
                  <a:pt x="9795" y="5167"/>
                  <a:pt x="10570" y="5412"/>
                  <a:pt x="11208" y="5871"/>
                </a:cubicBezTo>
                <a:cubicBezTo>
                  <a:pt x="13977" y="7839"/>
                  <a:pt x="13076" y="12176"/>
                  <a:pt x="9740" y="12809"/>
                </a:cubicBezTo>
                <a:cubicBezTo>
                  <a:pt x="9474" y="12870"/>
                  <a:pt x="9206" y="12899"/>
                  <a:pt x="8941" y="12899"/>
                </a:cubicBezTo>
                <a:cubicBezTo>
                  <a:pt x="8173" y="12899"/>
                  <a:pt x="7424" y="12655"/>
                  <a:pt x="6805" y="12209"/>
                </a:cubicBezTo>
                <a:cubicBezTo>
                  <a:pt x="5571" y="11308"/>
                  <a:pt x="4970" y="9741"/>
                  <a:pt x="5270" y="8240"/>
                </a:cubicBezTo>
                <a:cubicBezTo>
                  <a:pt x="5504" y="7139"/>
                  <a:pt x="6204" y="6205"/>
                  <a:pt x="7205" y="5671"/>
                </a:cubicBezTo>
                <a:cubicBezTo>
                  <a:pt x="7372" y="5571"/>
                  <a:pt x="7505" y="5504"/>
                  <a:pt x="7672" y="5438"/>
                </a:cubicBezTo>
                <a:cubicBezTo>
                  <a:pt x="7872" y="5371"/>
                  <a:pt x="8072" y="5304"/>
                  <a:pt x="8306" y="5237"/>
                </a:cubicBezTo>
                <a:cubicBezTo>
                  <a:pt x="8541" y="5190"/>
                  <a:pt x="8780" y="5167"/>
                  <a:pt x="9019" y="5167"/>
                </a:cubicBezTo>
                <a:close/>
                <a:moveTo>
                  <a:pt x="9077" y="4635"/>
                </a:moveTo>
                <a:cubicBezTo>
                  <a:pt x="8775" y="4635"/>
                  <a:pt x="8472" y="4669"/>
                  <a:pt x="8173" y="4737"/>
                </a:cubicBezTo>
                <a:cubicBezTo>
                  <a:pt x="6471" y="5071"/>
                  <a:pt x="5104" y="6405"/>
                  <a:pt x="4737" y="8139"/>
                </a:cubicBezTo>
                <a:cubicBezTo>
                  <a:pt x="4370" y="9841"/>
                  <a:pt x="5070" y="11609"/>
                  <a:pt x="6505" y="12643"/>
                </a:cubicBezTo>
                <a:cubicBezTo>
                  <a:pt x="7224" y="13164"/>
                  <a:pt x="8091" y="13445"/>
                  <a:pt x="8969" y="13445"/>
                </a:cubicBezTo>
                <a:cubicBezTo>
                  <a:pt x="9271" y="13445"/>
                  <a:pt x="9575" y="13412"/>
                  <a:pt x="9874" y="13343"/>
                </a:cubicBezTo>
                <a:cubicBezTo>
                  <a:pt x="10107" y="13276"/>
                  <a:pt x="10341" y="13210"/>
                  <a:pt x="10574" y="13143"/>
                </a:cubicBezTo>
                <a:cubicBezTo>
                  <a:pt x="10741" y="13043"/>
                  <a:pt x="10941" y="12976"/>
                  <a:pt x="11108" y="12876"/>
                </a:cubicBezTo>
                <a:cubicBezTo>
                  <a:pt x="13977" y="11342"/>
                  <a:pt x="14210" y="7306"/>
                  <a:pt x="11542" y="5438"/>
                </a:cubicBezTo>
                <a:cubicBezTo>
                  <a:pt x="10822" y="4916"/>
                  <a:pt x="9955" y="4635"/>
                  <a:pt x="9077" y="4635"/>
                </a:cubicBezTo>
                <a:close/>
                <a:moveTo>
                  <a:pt x="9407" y="567"/>
                </a:moveTo>
                <a:cubicBezTo>
                  <a:pt x="10341" y="601"/>
                  <a:pt x="11241" y="768"/>
                  <a:pt x="12109" y="1134"/>
                </a:cubicBezTo>
                <a:lnTo>
                  <a:pt x="11842" y="2502"/>
                </a:lnTo>
                <a:cubicBezTo>
                  <a:pt x="11808" y="2602"/>
                  <a:pt x="11875" y="2736"/>
                  <a:pt x="11975" y="2802"/>
                </a:cubicBezTo>
                <a:cubicBezTo>
                  <a:pt x="12642" y="3103"/>
                  <a:pt x="13276" y="3536"/>
                  <a:pt x="13810" y="4037"/>
                </a:cubicBezTo>
                <a:cubicBezTo>
                  <a:pt x="13852" y="4100"/>
                  <a:pt x="13921" y="4123"/>
                  <a:pt x="13992" y="4123"/>
                </a:cubicBezTo>
                <a:cubicBezTo>
                  <a:pt x="14032" y="4123"/>
                  <a:pt x="14073" y="4115"/>
                  <a:pt x="14110" y="4103"/>
                </a:cubicBezTo>
                <a:lnTo>
                  <a:pt x="15278" y="3336"/>
                </a:lnTo>
                <a:cubicBezTo>
                  <a:pt x="15611" y="3670"/>
                  <a:pt x="15878" y="4037"/>
                  <a:pt x="16145" y="4437"/>
                </a:cubicBezTo>
                <a:cubicBezTo>
                  <a:pt x="16378" y="4804"/>
                  <a:pt x="16612" y="5204"/>
                  <a:pt x="16779" y="5638"/>
                </a:cubicBezTo>
                <a:lnTo>
                  <a:pt x="15611" y="6405"/>
                </a:lnTo>
                <a:cubicBezTo>
                  <a:pt x="15511" y="6472"/>
                  <a:pt x="15478" y="6605"/>
                  <a:pt x="15511" y="6705"/>
                </a:cubicBezTo>
                <a:cubicBezTo>
                  <a:pt x="15778" y="7406"/>
                  <a:pt x="15911" y="8139"/>
                  <a:pt x="15945" y="8907"/>
                </a:cubicBezTo>
                <a:cubicBezTo>
                  <a:pt x="15945" y="9007"/>
                  <a:pt x="16011" y="9107"/>
                  <a:pt x="16145" y="9140"/>
                </a:cubicBezTo>
                <a:lnTo>
                  <a:pt x="17513" y="9440"/>
                </a:lnTo>
                <a:cubicBezTo>
                  <a:pt x="17479" y="10341"/>
                  <a:pt x="17279" y="11275"/>
                  <a:pt x="16945" y="12109"/>
                </a:cubicBezTo>
                <a:lnTo>
                  <a:pt x="15578" y="11842"/>
                </a:lnTo>
                <a:lnTo>
                  <a:pt x="15411" y="11842"/>
                </a:lnTo>
                <a:cubicBezTo>
                  <a:pt x="15344" y="11875"/>
                  <a:pt x="15311" y="11909"/>
                  <a:pt x="15278" y="11976"/>
                </a:cubicBezTo>
                <a:cubicBezTo>
                  <a:pt x="14944" y="12643"/>
                  <a:pt x="14544" y="13276"/>
                  <a:pt x="14010" y="13810"/>
                </a:cubicBezTo>
                <a:cubicBezTo>
                  <a:pt x="13943" y="13877"/>
                  <a:pt x="13910" y="14044"/>
                  <a:pt x="14010" y="14144"/>
                </a:cubicBezTo>
                <a:lnTo>
                  <a:pt x="14744" y="15311"/>
                </a:lnTo>
                <a:cubicBezTo>
                  <a:pt x="14410" y="15611"/>
                  <a:pt x="14043" y="15912"/>
                  <a:pt x="13676" y="16145"/>
                </a:cubicBezTo>
                <a:cubicBezTo>
                  <a:pt x="13276" y="16412"/>
                  <a:pt x="12876" y="16612"/>
                  <a:pt x="12442" y="16812"/>
                </a:cubicBezTo>
                <a:lnTo>
                  <a:pt x="11675" y="15645"/>
                </a:lnTo>
                <a:cubicBezTo>
                  <a:pt x="11624" y="15543"/>
                  <a:pt x="11534" y="15499"/>
                  <a:pt x="11435" y="15499"/>
                </a:cubicBezTo>
                <a:cubicBezTo>
                  <a:pt x="11404" y="15499"/>
                  <a:pt x="11373" y="15504"/>
                  <a:pt x="11341" y="15511"/>
                </a:cubicBezTo>
                <a:cubicBezTo>
                  <a:pt x="10641" y="15778"/>
                  <a:pt x="9907" y="15912"/>
                  <a:pt x="9173" y="15945"/>
                </a:cubicBezTo>
                <a:cubicBezTo>
                  <a:pt x="9040" y="15945"/>
                  <a:pt x="8940" y="16012"/>
                  <a:pt x="8906" y="16145"/>
                </a:cubicBezTo>
                <a:lnTo>
                  <a:pt x="8640" y="17479"/>
                </a:lnTo>
                <a:cubicBezTo>
                  <a:pt x="7706" y="17479"/>
                  <a:pt x="6805" y="17279"/>
                  <a:pt x="5938" y="16946"/>
                </a:cubicBezTo>
                <a:lnTo>
                  <a:pt x="6238" y="15578"/>
                </a:lnTo>
                <a:cubicBezTo>
                  <a:pt x="6238" y="15445"/>
                  <a:pt x="6171" y="15311"/>
                  <a:pt x="6071" y="15278"/>
                </a:cubicBezTo>
                <a:cubicBezTo>
                  <a:pt x="5404" y="14944"/>
                  <a:pt x="4770" y="14544"/>
                  <a:pt x="4236" y="14010"/>
                </a:cubicBezTo>
                <a:cubicBezTo>
                  <a:pt x="4195" y="13969"/>
                  <a:pt x="4128" y="13941"/>
                  <a:pt x="4052" y="13941"/>
                </a:cubicBezTo>
                <a:cubicBezTo>
                  <a:pt x="4005" y="13941"/>
                  <a:pt x="3954" y="13952"/>
                  <a:pt x="3903" y="13977"/>
                </a:cubicBezTo>
                <a:lnTo>
                  <a:pt x="2735" y="14744"/>
                </a:lnTo>
                <a:cubicBezTo>
                  <a:pt x="2435" y="14411"/>
                  <a:pt x="2168" y="14044"/>
                  <a:pt x="1901" y="13643"/>
                </a:cubicBezTo>
                <a:cubicBezTo>
                  <a:pt x="1668" y="13276"/>
                  <a:pt x="1434" y="12876"/>
                  <a:pt x="1268" y="12443"/>
                </a:cubicBezTo>
                <a:lnTo>
                  <a:pt x="2435" y="11675"/>
                </a:lnTo>
                <a:cubicBezTo>
                  <a:pt x="2535" y="11609"/>
                  <a:pt x="2569" y="11475"/>
                  <a:pt x="2535" y="11375"/>
                </a:cubicBezTo>
                <a:cubicBezTo>
                  <a:pt x="2268" y="10675"/>
                  <a:pt x="2135" y="9941"/>
                  <a:pt x="2102" y="9207"/>
                </a:cubicBezTo>
                <a:cubicBezTo>
                  <a:pt x="2102" y="9073"/>
                  <a:pt x="2001" y="8973"/>
                  <a:pt x="1901" y="8940"/>
                </a:cubicBezTo>
                <a:lnTo>
                  <a:pt x="534" y="8673"/>
                </a:lnTo>
                <a:cubicBezTo>
                  <a:pt x="567" y="7739"/>
                  <a:pt x="767" y="6805"/>
                  <a:pt x="1101" y="5971"/>
                </a:cubicBezTo>
                <a:lnTo>
                  <a:pt x="2468" y="6238"/>
                </a:lnTo>
                <a:cubicBezTo>
                  <a:pt x="2491" y="6244"/>
                  <a:pt x="2514" y="6247"/>
                  <a:pt x="2537" y="6247"/>
                </a:cubicBezTo>
                <a:cubicBezTo>
                  <a:pt x="2645" y="6247"/>
                  <a:pt x="2741" y="6182"/>
                  <a:pt x="2769" y="6071"/>
                </a:cubicBezTo>
                <a:cubicBezTo>
                  <a:pt x="3102" y="5404"/>
                  <a:pt x="3503" y="4804"/>
                  <a:pt x="4036" y="4270"/>
                </a:cubicBezTo>
                <a:cubicBezTo>
                  <a:pt x="4103" y="4170"/>
                  <a:pt x="4136" y="4037"/>
                  <a:pt x="4070" y="3936"/>
                </a:cubicBezTo>
                <a:lnTo>
                  <a:pt x="3302" y="2769"/>
                </a:lnTo>
                <a:cubicBezTo>
                  <a:pt x="3636" y="2435"/>
                  <a:pt x="4003" y="2169"/>
                  <a:pt x="4403" y="1902"/>
                </a:cubicBezTo>
                <a:cubicBezTo>
                  <a:pt x="4770" y="1668"/>
                  <a:pt x="5170" y="1435"/>
                  <a:pt x="5604" y="1268"/>
                </a:cubicBezTo>
                <a:lnTo>
                  <a:pt x="6371" y="2435"/>
                </a:lnTo>
                <a:cubicBezTo>
                  <a:pt x="6421" y="2510"/>
                  <a:pt x="6509" y="2548"/>
                  <a:pt x="6606" y="2548"/>
                </a:cubicBezTo>
                <a:cubicBezTo>
                  <a:pt x="6638" y="2548"/>
                  <a:pt x="6671" y="2544"/>
                  <a:pt x="6705" y="2535"/>
                </a:cubicBezTo>
                <a:cubicBezTo>
                  <a:pt x="7372" y="2269"/>
                  <a:pt x="8139" y="2135"/>
                  <a:pt x="8873" y="2102"/>
                </a:cubicBezTo>
                <a:cubicBezTo>
                  <a:pt x="9006" y="2102"/>
                  <a:pt x="9107" y="2035"/>
                  <a:pt x="9107" y="1902"/>
                </a:cubicBezTo>
                <a:lnTo>
                  <a:pt x="9407" y="567"/>
                </a:lnTo>
                <a:close/>
                <a:moveTo>
                  <a:pt x="9407" y="0"/>
                </a:moveTo>
                <a:cubicBezTo>
                  <a:pt x="9173" y="0"/>
                  <a:pt x="8940" y="167"/>
                  <a:pt x="8873" y="434"/>
                </a:cubicBezTo>
                <a:lnTo>
                  <a:pt x="8640" y="1601"/>
                </a:lnTo>
                <a:cubicBezTo>
                  <a:pt x="7972" y="1635"/>
                  <a:pt x="7339" y="1768"/>
                  <a:pt x="6705" y="1968"/>
                </a:cubicBezTo>
                <a:lnTo>
                  <a:pt x="6071" y="968"/>
                </a:lnTo>
                <a:cubicBezTo>
                  <a:pt x="5978" y="804"/>
                  <a:pt x="5802" y="722"/>
                  <a:pt x="5626" y="722"/>
                </a:cubicBezTo>
                <a:cubicBezTo>
                  <a:pt x="5550" y="722"/>
                  <a:pt x="5474" y="738"/>
                  <a:pt x="5404" y="768"/>
                </a:cubicBezTo>
                <a:cubicBezTo>
                  <a:pt x="4970" y="968"/>
                  <a:pt x="4537" y="1201"/>
                  <a:pt x="4103" y="1468"/>
                </a:cubicBezTo>
                <a:cubicBezTo>
                  <a:pt x="3703" y="1735"/>
                  <a:pt x="3302" y="2035"/>
                  <a:pt x="2935" y="2369"/>
                </a:cubicBezTo>
                <a:cubicBezTo>
                  <a:pt x="2735" y="2535"/>
                  <a:pt x="2702" y="2836"/>
                  <a:pt x="2869" y="3036"/>
                </a:cubicBezTo>
                <a:lnTo>
                  <a:pt x="3503" y="4037"/>
                </a:lnTo>
                <a:cubicBezTo>
                  <a:pt x="3069" y="4537"/>
                  <a:pt x="2702" y="5071"/>
                  <a:pt x="2402" y="5671"/>
                </a:cubicBezTo>
                <a:lnTo>
                  <a:pt x="1234" y="5404"/>
                </a:lnTo>
                <a:cubicBezTo>
                  <a:pt x="1207" y="5401"/>
                  <a:pt x="1180" y="5399"/>
                  <a:pt x="1154" y="5399"/>
                </a:cubicBezTo>
                <a:cubicBezTo>
                  <a:pt x="921" y="5399"/>
                  <a:pt x="724" y="5528"/>
                  <a:pt x="634" y="5738"/>
                </a:cubicBezTo>
                <a:cubicBezTo>
                  <a:pt x="267" y="6672"/>
                  <a:pt x="67" y="7639"/>
                  <a:pt x="0" y="8640"/>
                </a:cubicBezTo>
                <a:cubicBezTo>
                  <a:pt x="0" y="8907"/>
                  <a:pt x="167" y="9107"/>
                  <a:pt x="434" y="9174"/>
                </a:cubicBezTo>
                <a:lnTo>
                  <a:pt x="1601" y="9440"/>
                </a:lnTo>
                <a:cubicBezTo>
                  <a:pt x="1635" y="10074"/>
                  <a:pt x="1768" y="10741"/>
                  <a:pt x="1968" y="11342"/>
                </a:cubicBezTo>
                <a:lnTo>
                  <a:pt x="934" y="12009"/>
                </a:lnTo>
                <a:cubicBezTo>
                  <a:pt x="734" y="12142"/>
                  <a:pt x="667" y="12409"/>
                  <a:pt x="767" y="12643"/>
                </a:cubicBezTo>
                <a:cubicBezTo>
                  <a:pt x="934" y="13110"/>
                  <a:pt x="1168" y="13543"/>
                  <a:pt x="1434" y="13944"/>
                </a:cubicBezTo>
                <a:cubicBezTo>
                  <a:pt x="1735" y="14377"/>
                  <a:pt x="2035" y="14744"/>
                  <a:pt x="2368" y="15144"/>
                </a:cubicBezTo>
                <a:cubicBezTo>
                  <a:pt x="2466" y="15242"/>
                  <a:pt x="2597" y="15294"/>
                  <a:pt x="2735" y="15294"/>
                </a:cubicBezTo>
                <a:cubicBezTo>
                  <a:pt x="2835" y="15294"/>
                  <a:pt x="2938" y="15267"/>
                  <a:pt x="3036" y="15211"/>
                </a:cubicBezTo>
                <a:lnTo>
                  <a:pt x="4036" y="14544"/>
                </a:lnTo>
                <a:cubicBezTo>
                  <a:pt x="4537" y="15011"/>
                  <a:pt x="5070" y="15378"/>
                  <a:pt x="5637" y="15678"/>
                </a:cubicBezTo>
                <a:lnTo>
                  <a:pt x="5404" y="16846"/>
                </a:lnTo>
                <a:cubicBezTo>
                  <a:pt x="5337" y="17079"/>
                  <a:pt x="5471" y="17346"/>
                  <a:pt x="5704" y="17446"/>
                </a:cubicBezTo>
                <a:cubicBezTo>
                  <a:pt x="6638" y="17813"/>
                  <a:pt x="7639" y="18013"/>
                  <a:pt x="8640" y="18047"/>
                </a:cubicBezTo>
                <a:cubicBezTo>
                  <a:pt x="8657" y="18049"/>
                  <a:pt x="8674" y="18050"/>
                  <a:pt x="8691" y="18050"/>
                </a:cubicBezTo>
                <a:cubicBezTo>
                  <a:pt x="8907" y="18050"/>
                  <a:pt x="9111" y="17863"/>
                  <a:pt x="9173" y="17646"/>
                </a:cubicBezTo>
                <a:lnTo>
                  <a:pt x="9407" y="16479"/>
                </a:lnTo>
                <a:cubicBezTo>
                  <a:pt x="10074" y="16412"/>
                  <a:pt x="10708" y="16312"/>
                  <a:pt x="11341" y="16112"/>
                </a:cubicBezTo>
                <a:lnTo>
                  <a:pt x="12009" y="17113"/>
                </a:lnTo>
                <a:cubicBezTo>
                  <a:pt x="12106" y="17259"/>
                  <a:pt x="12258" y="17352"/>
                  <a:pt x="12423" y="17352"/>
                </a:cubicBezTo>
                <a:cubicBezTo>
                  <a:pt x="12484" y="17352"/>
                  <a:pt x="12546" y="17340"/>
                  <a:pt x="12609" y="17313"/>
                </a:cubicBezTo>
                <a:cubicBezTo>
                  <a:pt x="12876" y="17213"/>
                  <a:pt x="13109" y="17079"/>
                  <a:pt x="13343" y="16946"/>
                </a:cubicBezTo>
                <a:cubicBezTo>
                  <a:pt x="13576" y="16812"/>
                  <a:pt x="13777" y="16746"/>
                  <a:pt x="13943" y="16612"/>
                </a:cubicBezTo>
                <a:cubicBezTo>
                  <a:pt x="14344" y="16345"/>
                  <a:pt x="14744" y="16045"/>
                  <a:pt x="15111" y="15712"/>
                </a:cubicBezTo>
                <a:cubicBezTo>
                  <a:pt x="15311" y="15511"/>
                  <a:pt x="15344" y="15245"/>
                  <a:pt x="15211" y="15044"/>
                </a:cubicBezTo>
                <a:lnTo>
                  <a:pt x="14544" y="14010"/>
                </a:lnTo>
                <a:cubicBezTo>
                  <a:pt x="14977" y="13543"/>
                  <a:pt x="15344" y="12976"/>
                  <a:pt x="15645" y="12409"/>
                </a:cubicBezTo>
                <a:lnTo>
                  <a:pt x="16845" y="12643"/>
                </a:lnTo>
                <a:cubicBezTo>
                  <a:pt x="16886" y="12654"/>
                  <a:pt x="16928" y="12660"/>
                  <a:pt x="16969" y="12660"/>
                </a:cubicBezTo>
                <a:cubicBezTo>
                  <a:pt x="17166" y="12660"/>
                  <a:pt x="17357" y="12535"/>
                  <a:pt x="17412" y="12342"/>
                </a:cubicBezTo>
                <a:cubicBezTo>
                  <a:pt x="17779" y="11408"/>
                  <a:pt x="18013" y="10408"/>
                  <a:pt x="18046" y="9407"/>
                </a:cubicBezTo>
                <a:cubicBezTo>
                  <a:pt x="18046" y="9174"/>
                  <a:pt x="17879" y="8940"/>
                  <a:pt x="17613" y="8873"/>
                </a:cubicBezTo>
                <a:lnTo>
                  <a:pt x="16445" y="8640"/>
                </a:lnTo>
                <a:cubicBezTo>
                  <a:pt x="16412" y="7973"/>
                  <a:pt x="16312" y="7339"/>
                  <a:pt x="16112" y="6705"/>
                </a:cubicBezTo>
                <a:lnTo>
                  <a:pt x="17112" y="6071"/>
                </a:lnTo>
                <a:cubicBezTo>
                  <a:pt x="17312" y="5938"/>
                  <a:pt x="17412" y="5671"/>
                  <a:pt x="17312" y="5438"/>
                </a:cubicBezTo>
                <a:cubicBezTo>
                  <a:pt x="17112" y="4971"/>
                  <a:pt x="16879" y="4537"/>
                  <a:pt x="16612" y="4103"/>
                </a:cubicBezTo>
                <a:cubicBezTo>
                  <a:pt x="16345" y="3703"/>
                  <a:pt x="16011" y="3303"/>
                  <a:pt x="15678" y="2936"/>
                </a:cubicBezTo>
                <a:cubicBezTo>
                  <a:pt x="15583" y="2822"/>
                  <a:pt x="15456" y="2762"/>
                  <a:pt x="15321" y="2762"/>
                </a:cubicBezTo>
                <a:cubicBezTo>
                  <a:pt x="15219" y="2762"/>
                  <a:pt x="15112" y="2797"/>
                  <a:pt x="15011" y="2869"/>
                </a:cubicBezTo>
                <a:lnTo>
                  <a:pt x="14010" y="3503"/>
                </a:lnTo>
                <a:cubicBezTo>
                  <a:pt x="13543" y="3069"/>
                  <a:pt x="12976" y="2702"/>
                  <a:pt x="12409" y="2402"/>
                </a:cubicBezTo>
                <a:lnTo>
                  <a:pt x="12642" y="1235"/>
                </a:lnTo>
                <a:cubicBezTo>
                  <a:pt x="12709" y="968"/>
                  <a:pt x="12576" y="734"/>
                  <a:pt x="12342" y="634"/>
                </a:cubicBezTo>
                <a:cubicBezTo>
                  <a:pt x="11408" y="267"/>
                  <a:pt x="10407" y="67"/>
                  <a:pt x="940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5"/>
          <p:cNvSpPr/>
          <p:nvPr/>
        </p:nvSpPr>
        <p:spPr>
          <a:xfrm>
            <a:off x="304777" y="1320349"/>
            <a:ext cx="490066" cy="490265"/>
          </a:xfrm>
          <a:custGeom>
            <a:avLst/>
            <a:gdLst/>
            <a:ahLst/>
            <a:cxnLst/>
            <a:rect l="l" t="t" r="r" b="b"/>
            <a:pathLst>
              <a:path w="18047" h="18051" extrusionOk="0">
                <a:moveTo>
                  <a:pt x="9019" y="5167"/>
                </a:moveTo>
                <a:cubicBezTo>
                  <a:pt x="9795" y="5167"/>
                  <a:pt x="10570" y="5412"/>
                  <a:pt x="11208" y="5871"/>
                </a:cubicBezTo>
                <a:cubicBezTo>
                  <a:pt x="13977" y="7839"/>
                  <a:pt x="13076" y="12176"/>
                  <a:pt x="9740" y="12809"/>
                </a:cubicBezTo>
                <a:cubicBezTo>
                  <a:pt x="9474" y="12870"/>
                  <a:pt x="9206" y="12899"/>
                  <a:pt x="8941" y="12899"/>
                </a:cubicBezTo>
                <a:cubicBezTo>
                  <a:pt x="8173" y="12899"/>
                  <a:pt x="7424" y="12655"/>
                  <a:pt x="6805" y="12209"/>
                </a:cubicBezTo>
                <a:cubicBezTo>
                  <a:pt x="5571" y="11308"/>
                  <a:pt x="4970" y="9741"/>
                  <a:pt x="5270" y="8240"/>
                </a:cubicBezTo>
                <a:cubicBezTo>
                  <a:pt x="5504" y="7139"/>
                  <a:pt x="6204" y="6205"/>
                  <a:pt x="7205" y="5671"/>
                </a:cubicBezTo>
                <a:cubicBezTo>
                  <a:pt x="7372" y="5571"/>
                  <a:pt x="7505" y="5504"/>
                  <a:pt x="7672" y="5438"/>
                </a:cubicBezTo>
                <a:cubicBezTo>
                  <a:pt x="7872" y="5371"/>
                  <a:pt x="8072" y="5304"/>
                  <a:pt x="8306" y="5237"/>
                </a:cubicBezTo>
                <a:cubicBezTo>
                  <a:pt x="8541" y="5190"/>
                  <a:pt x="8780" y="5167"/>
                  <a:pt x="9019" y="5167"/>
                </a:cubicBezTo>
                <a:close/>
                <a:moveTo>
                  <a:pt x="9077" y="4635"/>
                </a:moveTo>
                <a:cubicBezTo>
                  <a:pt x="8775" y="4635"/>
                  <a:pt x="8472" y="4669"/>
                  <a:pt x="8173" y="4737"/>
                </a:cubicBezTo>
                <a:cubicBezTo>
                  <a:pt x="6471" y="5071"/>
                  <a:pt x="5104" y="6405"/>
                  <a:pt x="4737" y="8139"/>
                </a:cubicBezTo>
                <a:cubicBezTo>
                  <a:pt x="4370" y="9841"/>
                  <a:pt x="5070" y="11609"/>
                  <a:pt x="6505" y="12643"/>
                </a:cubicBezTo>
                <a:cubicBezTo>
                  <a:pt x="7224" y="13164"/>
                  <a:pt x="8091" y="13445"/>
                  <a:pt x="8969" y="13445"/>
                </a:cubicBezTo>
                <a:cubicBezTo>
                  <a:pt x="9271" y="13445"/>
                  <a:pt x="9575" y="13412"/>
                  <a:pt x="9874" y="13343"/>
                </a:cubicBezTo>
                <a:cubicBezTo>
                  <a:pt x="10107" y="13276"/>
                  <a:pt x="10341" y="13210"/>
                  <a:pt x="10574" y="13143"/>
                </a:cubicBezTo>
                <a:cubicBezTo>
                  <a:pt x="10741" y="13043"/>
                  <a:pt x="10941" y="12976"/>
                  <a:pt x="11108" y="12876"/>
                </a:cubicBezTo>
                <a:cubicBezTo>
                  <a:pt x="13977" y="11342"/>
                  <a:pt x="14210" y="7306"/>
                  <a:pt x="11542" y="5438"/>
                </a:cubicBezTo>
                <a:cubicBezTo>
                  <a:pt x="10822" y="4916"/>
                  <a:pt x="9955" y="4635"/>
                  <a:pt x="9077" y="4635"/>
                </a:cubicBezTo>
                <a:close/>
                <a:moveTo>
                  <a:pt x="9407" y="567"/>
                </a:moveTo>
                <a:cubicBezTo>
                  <a:pt x="10341" y="601"/>
                  <a:pt x="11241" y="768"/>
                  <a:pt x="12109" y="1134"/>
                </a:cubicBezTo>
                <a:lnTo>
                  <a:pt x="11842" y="2502"/>
                </a:lnTo>
                <a:cubicBezTo>
                  <a:pt x="11808" y="2602"/>
                  <a:pt x="11875" y="2736"/>
                  <a:pt x="11975" y="2802"/>
                </a:cubicBezTo>
                <a:cubicBezTo>
                  <a:pt x="12642" y="3103"/>
                  <a:pt x="13276" y="3536"/>
                  <a:pt x="13810" y="4037"/>
                </a:cubicBezTo>
                <a:cubicBezTo>
                  <a:pt x="13852" y="4100"/>
                  <a:pt x="13921" y="4123"/>
                  <a:pt x="13992" y="4123"/>
                </a:cubicBezTo>
                <a:cubicBezTo>
                  <a:pt x="14032" y="4123"/>
                  <a:pt x="14073" y="4115"/>
                  <a:pt x="14110" y="4103"/>
                </a:cubicBezTo>
                <a:lnTo>
                  <a:pt x="15278" y="3336"/>
                </a:lnTo>
                <a:cubicBezTo>
                  <a:pt x="15611" y="3670"/>
                  <a:pt x="15878" y="4037"/>
                  <a:pt x="16145" y="4437"/>
                </a:cubicBezTo>
                <a:cubicBezTo>
                  <a:pt x="16378" y="4804"/>
                  <a:pt x="16612" y="5204"/>
                  <a:pt x="16779" y="5638"/>
                </a:cubicBezTo>
                <a:lnTo>
                  <a:pt x="15611" y="6405"/>
                </a:lnTo>
                <a:cubicBezTo>
                  <a:pt x="15511" y="6472"/>
                  <a:pt x="15478" y="6605"/>
                  <a:pt x="15511" y="6705"/>
                </a:cubicBezTo>
                <a:cubicBezTo>
                  <a:pt x="15778" y="7406"/>
                  <a:pt x="15911" y="8139"/>
                  <a:pt x="15945" y="8907"/>
                </a:cubicBezTo>
                <a:cubicBezTo>
                  <a:pt x="15945" y="9007"/>
                  <a:pt x="16011" y="9107"/>
                  <a:pt x="16145" y="9140"/>
                </a:cubicBezTo>
                <a:lnTo>
                  <a:pt x="17513" y="9440"/>
                </a:lnTo>
                <a:cubicBezTo>
                  <a:pt x="17479" y="10341"/>
                  <a:pt x="17279" y="11275"/>
                  <a:pt x="16945" y="12109"/>
                </a:cubicBezTo>
                <a:lnTo>
                  <a:pt x="15578" y="11842"/>
                </a:lnTo>
                <a:lnTo>
                  <a:pt x="15411" y="11842"/>
                </a:lnTo>
                <a:cubicBezTo>
                  <a:pt x="15344" y="11875"/>
                  <a:pt x="15311" y="11909"/>
                  <a:pt x="15278" y="11976"/>
                </a:cubicBezTo>
                <a:cubicBezTo>
                  <a:pt x="14944" y="12643"/>
                  <a:pt x="14544" y="13276"/>
                  <a:pt x="14010" y="13810"/>
                </a:cubicBezTo>
                <a:cubicBezTo>
                  <a:pt x="13943" y="13877"/>
                  <a:pt x="13910" y="14044"/>
                  <a:pt x="14010" y="14144"/>
                </a:cubicBezTo>
                <a:lnTo>
                  <a:pt x="14744" y="15311"/>
                </a:lnTo>
                <a:cubicBezTo>
                  <a:pt x="14410" y="15611"/>
                  <a:pt x="14043" y="15912"/>
                  <a:pt x="13676" y="16145"/>
                </a:cubicBezTo>
                <a:cubicBezTo>
                  <a:pt x="13276" y="16412"/>
                  <a:pt x="12876" y="16612"/>
                  <a:pt x="12442" y="16812"/>
                </a:cubicBezTo>
                <a:lnTo>
                  <a:pt x="11675" y="15645"/>
                </a:lnTo>
                <a:cubicBezTo>
                  <a:pt x="11624" y="15543"/>
                  <a:pt x="11534" y="15499"/>
                  <a:pt x="11435" y="15499"/>
                </a:cubicBezTo>
                <a:cubicBezTo>
                  <a:pt x="11404" y="15499"/>
                  <a:pt x="11373" y="15504"/>
                  <a:pt x="11341" y="15511"/>
                </a:cubicBezTo>
                <a:cubicBezTo>
                  <a:pt x="10641" y="15778"/>
                  <a:pt x="9907" y="15912"/>
                  <a:pt x="9173" y="15945"/>
                </a:cubicBezTo>
                <a:cubicBezTo>
                  <a:pt x="9040" y="15945"/>
                  <a:pt x="8940" y="16012"/>
                  <a:pt x="8906" y="16145"/>
                </a:cubicBezTo>
                <a:lnTo>
                  <a:pt x="8640" y="17479"/>
                </a:lnTo>
                <a:cubicBezTo>
                  <a:pt x="7706" y="17479"/>
                  <a:pt x="6805" y="17279"/>
                  <a:pt x="5938" y="16946"/>
                </a:cubicBezTo>
                <a:lnTo>
                  <a:pt x="6238" y="15578"/>
                </a:lnTo>
                <a:cubicBezTo>
                  <a:pt x="6238" y="15445"/>
                  <a:pt x="6171" y="15311"/>
                  <a:pt x="6071" y="15278"/>
                </a:cubicBezTo>
                <a:cubicBezTo>
                  <a:pt x="5404" y="14944"/>
                  <a:pt x="4770" y="14544"/>
                  <a:pt x="4236" y="14010"/>
                </a:cubicBezTo>
                <a:cubicBezTo>
                  <a:pt x="4195" y="13969"/>
                  <a:pt x="4128" y="13941"/>
                  <a:pt x="4052" y="13941"/>
                </a:cubicBezTo>
                <a:cubicBezTo>
                  <a:pt x="4005" y="13941"/>
                  <a:pt x="3954" y="13952"/>
                  <a:pt x="3903" y="13977"/>
                </a:cubicBezTo>
                <a:lnTo>
                  <a:pt x="2735" y="14744"/>
                </a:lnTo>
                <a:cubicBezTo>
                  <a:pt x="2435" y="14411"/>
                  <a:pt x="2168" y="14044"/>
                  <a:pt x="1901" y="13643"/>
                </a:cubicBezTo>
                <a:cubicBezTo>
                  <a:pt x="1668" y="13276"/>
                  <a:pt x="1434" y="12876"/>
                  <a:pt x="1268" y="12443"/>
                </a:cubicBezTo>
                <a:lnTo>
                  <a:pt x="2435" y="11675"/>
                </a:lnTo>
                <a:cubicBezTo>
                  <a:pt x="2535" y="11609"/>
                  <a:pt x="2569" y="11475"/>
                  <a:pt x="2535" y="11375"/>
                </a:cubicBezTo>
                <a:cubicBezTo>
                  <a:pt x="2268" y="10675"/>
                  <a:pt x="2135" y="9941"/>
                  <a:pt x="2102" y="9207"/>
                </a:cubicBezTo>
                <a:cubicBezTo>
                  <a:pt x="2102" y="9073"/>
                  <a:pt x="2001" y="8973"/>
                  <a:pt x="1901" y="8940"/>
                </a:cubicBezTo>
                <a:lnTo>
                  <a:pt x="534" y="8673"/>
                </a:lnTo>
                <a:cubicBezTo>
                  <a:pt x="567" y="7739"/>
                  <a:pt x="767" y="6805"/>
                  <a:pt x="1101" y="5971"/>
                </a:cubicBezTo>
                <a:lnTo>
                  <a:pt x="2468" y="6238"/>
                </a:lnTo>
                <a:cubicBezTo>
                  <a:pt x="2491" y="6244"/>
                  <a:pt x="2514" y="6247"/>
                  <a:pt x="2537" y="6247"/>
                </a:cubicBezTo>
                <a:cubicBezTo>
                  <a:pt x="2645" y="6247"/>
                  <a:pt x="2741" y="6182"/>
                  <a:pt x="2769" y="6071"/>
                </a:cubicBezTo>
                <a:cubicBezTo>
                  <a:pt x="3102" y="5404"/>
                  <a:pt x="3503" y="4804"/>
                  <a:pt x="4036" y="4270"/>
                </a:cubicBezTo>
                <a:cubicBezTo>
                  <a:pt x="4103" y="4170"/>
                  <a:pt x="4136" y="4037"/>
                  <a:pt x="4070" y="3936"/>
                </a:cubicBezTo>
                <a:lnTo>
                  <a:pt x="3302" y="2769"/>
                </a:lnTo>
                <a:cubicBezTo>
                  <a:pt x="3636" y="2435"/>
                  <a:pt x="4003" y="2169"/>
                  <a:pt x="4403" y="1902"/>
                </a:cubicBezTo>
                <a:cubicBezTo>
                  <a:pt x="4770" y="1668"/>
                  <a:pt x="5170" y="1435"/>
                  <a:pt x="5604" y="1268"/>
                </a:cubicBezTo>
                <a:lnTo>
                  <a:pt x="6371" y="2435"/>
                </a:lnTo>
                <a:cubicBezTo>
                  <a:pt x="6421" y="2510"/>
                  <a:pt x="6509" y="2548"/>
                  <a:pt x="6606" y="2548"/>
                </a:cubicBezTo>
                <a:cubicBezTo>
                  <a:pt x="6638" y="2548"/>
                  <a:pt x="6671" y="2544"/>
                  <a:pt x="6705" y="2535"/>
                </a:cubicBezTo>
                <a:cubicBezTo>
                  <a:pt x="7372" y="2269"/>
                  <a:pt x="8139" y="2135"/>
                  <a:pt x="8873" y="2102"/>
                </a:cubicBezTo>
                <a:cubicBezTo>
                  <a:pt x="9006" y="2102"/>
                  <a:pt x="9107" y="2035"/>
                  <a:pt x="9107" y="1902"/>
                </a:cubicBezTo>
                <a:lnTo>
                  <a:pt x="9407" y="567"/>
                </a:lnTo>
                <a:close/>
                <a:moveTo>
                  <a:pt x="9407" y="0"/>
                </a:moveTo>
                <a:cubicBezTo>
                  <a:pt x="9173" y="0"/>
                  <a:pt x="8940" y="167"/>
                  <a:pt x="8873" y="434"/>
                </a:cubicBezTo>
                <a:lnTo>
                  <a:pt x="8640" y="1601"/>
                </a:lnTo>
                <a:cubicBezTo>
                  <a:pt x="7972" y="1635"/>
                  <a:pt x="7339" y="1768"/>
                  <a:pt x="6705" y="1968"/>
                </a:cubicBezTo>
                <a:lnTo>
                  <a:pt x="6071" y="968"/>
                </a:lnTo>
                <a:cubicBezTo>
                  <a:pt x="5978" y="804"/>
                  <a:pt x="5802" y="722"/>
                  <a:pt x="5626" y="722"/>
                </a:cubicBezTo>
                <a:cubicBezTo>
                  <a:pt x="5550" y="722"/>
                  <a:pt x="5474" y="738"/>
                  <a:pt x="5404" y="768"/>
                </a:cubicBezTo>
                <a:cubicBezTo>
                  <a:pt x="4970" y="968"/>
                  <a:pt x="4537" y="1201"/>
                  <a:pt x="4103" y="1468"/>
                </a:cubicBezTo>
                <a:cubicBezTo>
                  <a:pt x="3703" y="1735"/>
                  <a:pt x="3302" y="2035"/>
                  <a:pt x="2935" y="2369"/>
                </a:cubicBezTo>
                <a:cubicBezTo>
                  <a:pt x="2735" y="2535"/>
                  <a:pt x="2702" y="2836"/>
                  <a:pt x="2869" y="3036"/>
                </a:cubicBezTo>
                <a:lnTo>
                  <a:pt x="3503" y="4037"/>
                </a:lnTo>
                <a:cubicBezTo>
                  <a:pt x="3069" y="4537"/>
                  <a:pt x="2702" y="5071"/>
                  <a:pt x="2402" y="5671"/>
                </a:cubicBezTo>
                <a:lnTo>
                  <a:pt x="1234" y="5404"/>
                </a:lnTo>
                <a:cubicBezTo>
                  <a:pt x="1207" y="5401"/>
                  <a:pt x="1180" y="5399"/>
                  <a:pt x="1154" y="5399"/>
                </a:cubicBezTo>
                <a:cubicBezTo>
                  <a:pt x="921" y="5399"/>
                  <a:pt x="724" y="5528"/>
                  <a:pt x="634" y="5738"/>
                </a:cubicBezTo>
                <a:cubicBezTo>
                  <a:pt x="267" y="6672"/>
                  <a:pt x="67" y="7639"/>
                  <a:pt x="0" y="8640"/>
                </a:cubicBezTo>
                <a:cubicBezTo>
                  <a:pt x="0" y="8907"/>
                  <a:pt x="167" y="9107"/>
                  <a:pt x="434" y="9174"/>
                </a:cubicBezTo>
                <a:lnTo>
                  <a:pt x="1601" y="9440"/>
                </a:lnTo>
                <a:cubicBezTo>
                  <a:pt x="1635" y="10074"/>
                  <a:pt x="1768" y="10741"/>
                  <a:pt x="1968" y="11342"/>
                </a:cubicBezTo>
                <a:lnTo>
                  <a:pt x="934" y="12009"/>
                </a:lnTo>
                <a:cubicBezTo>
                  <a:pt x="734" y="12142"/>
                  <a:pt x="667" y="12409"/>
                  <a:pt x="767" y="12643"/>
                </a:cubicBezTo>
                <a:cubicBezTo>
                  <a:pt x="934" y="13110"/>
                  <a:pt x="1168" y="13543"/>
                  <a:pt x="1434" y="13944"/>
                </a:cubicBezTo>
                <a:cubicBezTo>
                  <a:pt x="1735" y="14377"/>
                  <a:pt x="2035" y="14744"/>
                  <a:pt x="2368" y="15144"/>
                </a:cubicBezTo>
                <a:cubicBezTo>
                  <a:pt x="2466" y="15242"/>
                  <a:pt x="2597" y="15294"/>
                  <a:pt x="2735" y="15294"/>
                </a:cubicBezTo>
                <a:cubicBezTo>
                  <a:pt x="2835" y="15294"/>
                  <a:pt x="2938" y="15267"/>
                  <a:pt x="3036" y="15211"/>
                </a:cubicBezTo>
                <a:lnTo>
                  <a:pt x="4036" y="14544"/>
                </a:lnTo>
                <a:cubicBezTo>
                  <a:pt x="4537" y="15011"/>
                  <a:pt x="5070" y="15378"/>
                  <a:pt x="5637" y="15678"/>
                </a:cubicBezTo>
                <a:lnTo>
                  <a:pt x="5404" y="16846"/>
                </a:lnTo>
                <a:cubicBezTo>
                  <a:pt x="5337" y="17079"/>
                  <a:pt x="5471" y="17346"/>
                  <a:pt x="5704" y="17446"/>
                </a:cubicBezTo>
                <a:cubicBezTo>
                  <a:pt x="6638" y="17813"/>
                  <a:pt x="7639" y="18013"/>
                  <a:pt x="8640" y="18047"/>
                </a:cubicBezTo>
                <a:cubicBezTo>
                  <a:pt x="8657" y="18049"/>
                  <a:pt x="8674" y="18050"/>
                  <a:pt x="8691" y="18050"/>
                </a:cubicBezTo>
                <a:cubicBezTo>
                  <a:pt x="8907" y="18050"/>
                  <a:pt x="9111" y="17863"/>
                  <a:pt x="9173" y="17646"/>
                </a:cubicBezTo>
                <a:lnTo>
                  <a:pt x="9407" y="16479"/>
                </a:lnTo>
                <a:cubicBezTo>
                  <a:pt x="10074" y="16412"/>
                  <a:pt x="10708" y="16312"/>
                  <a:pt x="11341" y="16112"/>
                </a:cubicBezTo>
                <a:lnTo>
                  <a:pt x="12009" y="17113"/>
                </a:lnTo>
                <a:cubicBezTo>
                  <a:pt x="12106" y="17259"/>
                  <a:pt x="12258" y="17352"/>
                  <a:pt x="12423" y="17352"/>
                </a:cubicBezTo>
                <a:cubicBezTo>
                  <a:pt x="12484" y="17352"/>
                  <a:pt x="12546" y="17340"/>
                  <a:pt x="12609" y="17313"/>
                </a:cubicBezTo>
                <a:cubicBezTo>
                  <a:pt x="12876" y="17213"/>
                  <a:pt x="13109" y="17079"/>
                  <a:pt x="13343" y="16946"/>
                </a:cubicBezTo>
                <a:cubicBezTo>
                  <a:pt x="13576" y="16812"/>
                  <a:pt x="13777" y="16746"/>
                  <a:pt x="13943" y="16612"/>
                </a:cubicBezTo>
                <a:cubicBezTo>
                  <a:pt x="14344" y="16345"/>
                  <a:pt x="14744" y="16045"/>
                  <a:pt x="15111" y="15712"/>
                </a:cubicBezTo>
                <a:cubicBezTo>
                  <a:pt x="15311" y="15511"/>
                  <a:pt x="15344" y="15245"/>
                  <a:pt x="15211" y="15044"/>
                </a:cubicBezTo>
                <a:lnTo>
                  <a:pt x="14544" y="14010"/>
                </a:lnTo>
                <a:cubicBezTo>
                  <a:pt x="14977" y="13543"/>
                  <a:pt x="15344" y="12976"/>
                  <a:pt x="15645" y="12409"/>
                </a:cubicBezTo>
                <a:lnTo>
                  <a:pt x="16845" y="12643"/>
                </a:lnTo>
                <a:cubicBezTo>
                  <a:pt x="16886" y="12654"/>
                  <a:pt x="16928" y="12660"/>
                  <a:pt x="16969" y="12660"/>
                </a:cubicBezTo>
                <a:cubicBezTo>
                  <a:pt x="17166" y="12660"/>
                  <a:pt x="17357" y="12535"/>
                  <a:pt x="17412" y="12342"/>
                </a:cubicBezTo>
                <a:cubicBezTo>
                  <a:pt x="17779" y="11408"/>
                  <a:pt x="18013" y="10408"/>
                  <a:pt x="18046" y="9407"/>
                </a:cubicBezTo>
                <a:cubicBezTo>
                  <a:pt x="18046" y="9174"/>
                  <a:pt x="17879" y="8940"/>
                  <a:pt x="17613" y="8873"/>
                </a:cubicBezTo>
                <a:lnTo>
                  <a:pt x="16445" y="8640"/>
                </a:lnTo>
                <a:cubicBezTo>
                  <a:pt x="16412" y="7973"/>
                  <a:pt x="16312" y="7339"/>
                  <a:pt x="16112" y="6705"/>
                </a:cubicBezTo>
                <a:lnTo>
                  <a:pt x="17112" y="6071"/>
                </a:lnTo>
                <a:cubicBezTo>
                  <a:pt x="17312" y="5938"/>
                  <a:pt x="17412" y="5671"/>
                  <a:pt x="17312" y="5438"/>
                </a:cubicBezTo>
                <a:cubicBezTo>
                  <a:pt x="17112" y="4971"/>
                  <a:pt x="16879" y="4537"/>
                  <a:pt x="16612" y="4103"/>
                </a:cubicBezTo>
                <a:cubicBezTo>
                  <a:pt x="16345" y="3703"/>
                  <a:pt x="16011" y="3303"/>
                  <a:pt x="15678" y="2936"/>
                </a:cubicBezTo>
                <a:cubicBezTo>
                  <a:pt x="15583" y="2822"/>
                  <a:pt x="15456" y="2762"/>
                  <a:pt x="15321" y="2762"/>
                </a:cubicBezTo>
                <a:cubicBezTo>
                  <a:pt x="15219" y="2762"/>
                  <a:pt x="15112" y="2797"/>
                  <a:pt x="15011" y="2869"/>
                </a:cubicBezTo>
                <a:lnTo>
                  <a:pt x="14010" y="3503"/>
                </a:lnTo>
                <a:cubicBezTo>
                  <a:pt x="13543" y="3069"/>
                  <a:pt x="12976" y="2702"/>
                  <a:pt x="12409" y="2402"/>
                </a:cubicBezTo>
                <a:lnTo>
                  <a:pt x="12642" y="1235"/>
                </a:lnTo>
                <a:cubicBezTo>
                  <a:pt x="12709" y="968"/>
                  <a:pt x="12576" y="734"/>
                  <a:pt x="12342" y="634"/>
                </a:cubicBezTo>
                <a:cubicBezTo>
                  <a:pt x="11408" y="267"/>
                  <a:pt x="10407" y="67"/>
                  <a:pt x="940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5"/>
          <p:cNvSpPr/>
          <p:nvPr/>
        </p:nvSpPr>
        <p:spPr>
          <a:xfrm>
            <a:off x="400352" y="3782524"/>
            <a:ext cx="490066" cy="490265"/>
          </a:xfrm>
          <a:custGeom>
            <a:avLst/>
            <a:gdLst/>
            <a:ahLst/>
            <a:cxnLst/>
            <a:rect l="l" t="t" r="r" b="b"/>
            <a:pathLst>
              <a:path w="18047" h="18051" extrusionOk="0">
                <a:moveTo>
                  <a:pt x="9019" y="5167"/>
                </a:moveTo>
                <a:cubicBezTo>
                  <a:pt x="9795" y="5167"/>
                  <a:pt x="10570" y="5412"/>
                  <a:pt x="11208" y="5871"/>
                </a:cubicBezTo>
                <a:cubicBezTo>
                  <a:pt x="13977" y="7839"/>
                  <a:pt x="13076" y="12176"/>
                  <a:pt x="9740" y="12809"/>
                </a:cubicBezTo>
                <a:cubicBezTo>
                  <a:pt x="9474" y="12870"/>
                  <a:pt x="9206" y="12899"/>
                  <a:pt x="8941" y="12899"/>
                </a:cubicBezTo>
                <a:cubicBezTo>
                  <a:pt x="8173" y="12899"/>
                  <a:pt x="7424" y="12655"/>
                  <a:pt x="6805" y="12209"/>
                </a:cubicBezTo>
                <a:cubicBezTo>
                  <a:pt x="5571" y="11308"/>
                  <a:pt x="4970" y="9741"/>
                  <a:pt x="5270" y="8240"/>
                </a:cubicBezTo>
                <a:cubicBezTo>
                  <a:pt x="5504" y="7139"/>
                  <a:pt x="6204" y="6205"/>
                  <a:pt x="7205" y="5671"/>
                </a:cubicBezTo>
                <a:cubicBezTo>
                  <a:pt x="7372" y="5571"/>
                  <a:pt x="7505" y="5504"/>
                  <a:pt x="7672" y="5438"/>
                </a:cubicBezTo>
                <a:cubicBezTo>
                  <a:pt x="7872" y="5371"/>
                  <a:pt x="8072" y="5304"/>
                  <a:pt x="8306" y="5237"/>
                </a:cubicBezTo>
                <a:cubicBezTo>
                  <a:pt x="8541" y="5190"/>
                  <a:pt x="8780" y="5167"/>
                  <a:pt x="9019" y="5167"/>
                </a:cubicBezTo>
                <a:close/>
                <a:moveTo>
                  <a:pt x="9077" y="4635"/>
                </a:moveTo>
                <a:cubicBezTo>
                  <a:pt x="8775" y="4635"/>
                  <a:pt x="8472" y="4669"/>
                  <a:pt x="8173" y="4737"/>
                </a:cubicBezTo>
                <a:cubicBezTo>
                  <a:pt x="6471" y="5071"/>
                  <a:pt x="5104" y="6405"/>
                  <a:pt x="4737" y="8139"/>
                </a:cubicBezTo>
                <a:cubicBezTo>
                  <a:pt x="4370" y="9841"/>
                  <a:pt x="5070" y="11609"/>
                  <a:pt x="6505" y="12643"/>
                </a:cubicBezTo>
                <a:cubicBezTo>
                  <a:pt x="7224" y="13164"/>
                  <a:pt x="8091" y="13445"/>
                  <a:pt x="8969" y="13445"/>
                </a:cubicBezTo>
                <a:cubicBezTo>
                  <a:pt x="9271" y="13445"/>
                  <a:pt x="9575" y="13412"/>
                  <a:pt x="9874" y="13343"/>
                </a:cubicBezTo>
                <a:cubicBezTo>
                  <a:pt x="10107" y="13276"/>
                  <a:pt x="10341" y="13210"/>
                  <a:pt x="10574" y="13143"/>
                </a:cubicBezTo>
                <a:cubicBezTo>
                  <a:pt x="10741" y="13043"/>
                  <a:pt x="10941" y="12976"/>
                  <a:pt x="11108" y="12876"/>
                </a:cubicBezTo>
                <a:cubicBezTo>
                  <a:pt x="13977" y="11342"/>
                  <a:pt x="14210" y="7306"/>
                  <a:pt x="11542" y="5438"/>
                </a:cubicBezTo>
                <a:cubicBezTo>
                  <a:pt x="10822" y="4916"/>
                  <a:pt x="9955" y="4635"/>
                  <a:pt x="9077" y="4635"/>
                </a:cubicBezTo>
                <a:close/>
                <a:moveTo>
                  <a:pt x="9407" y="567"/>
                </a:moveTo>
                <a:cubicBezTo>
                  <a:pt x="10341" y="601"/>
                  <a:pt x="11241" y="768"/>
                  <a:pt x="12109" y="1134"/>
                </a:cubicBezTo>
                <a:lnTo>
                  <a:pt x="11842" y="2502"/>
                </a:lnTo>
                <a:cubicBezTo>
                  <a:pt x="11808" y="2602"/>
                  <a:pt x="11875" y="2736"/>
                  <a:pt x="11975" y="2802"/>
                </a:cubicBezTo>
                <a:cubicBezTo>
                  <a:pt x="12642" y="3103"/>
                  <a:pt x="13276" y="3536"/>
                  <a:pt x="13810" y="4037"/>
                </a:cubicBezTo>
                <a:cubicBezTo>
                  <a:pt x="13852" y="4100"/>
                  <a:pt x="13921" y="4123"/>
                  <a:pt x="13992" y="4123"/>
                </a:cubicBezTo>
                <a:cubicBezTo>
                  <a:pt x="14032" y="4123"/>
                  <a:pt x="14073" y="4115"/>
                  <a:pt x="14110" y="4103"/>
                </a:cubicBezTo>
                <a:lnTo>
                  <a:pt x="15278" y="3336"/>
                </a:lnTo>
                <a:cubicBezTo>
                  <a:pt x="15611" y="3670"/>
                  <a:pt x="15878" y="4037"/>
                  <a:pt x="16145" y="4437"/>
                </a:cubicBezTo>
                <a:cubicBezTo>
                  <a:pt x="16378" y="4804"/>
                  <a:pt x="16612" y="5204"/>
                  <a:pt x="16779" y="5638"/>
                </a:cubicBezTo>
                <a:lnTo>
                  <a:pt x="15611" y="6405"/>
                </a:lnTo>
                <a:cubicBezTo>
                  <a:pt x="15511" y="6472"/>
                  <a:pt x="15478" y="6605"/>
                  <a:pt x="15511" y="6705"/>
                </a:cubicBezTo>
                <a:cubicBezTo>
                  <a:pt x="15778" y="7406"/>
                  <a:pt x="15911" y="8139"/>
                  <a:pt x="15945" y="8907"/>
                </a:cubicBezTo>
                <a:cubicBezTo>
                  <a:pt x="15945" y="9007"/>
                  <a:pt x="16011" y="9107"/>
                  <a:pt x="16145" y="9140"/>
                </a:cubicBezTo>
                <a:lnTo>
                  <a:pt x="17513" y="9440"/>
                </a:lnTo>
                <a:cubicBezTo>
                  <a:pt x="17479" y="10341"/>
                  <a:pt x="17279" y="11275"/>
                  <a:pt x="16945" y="12109"/>
                </a:cubicBezTo>
                <a:lnTo>
                  <a:pt x="15578" y="11842"/>
                </a:lnTo>
                <a:lnTo>
                  <a:pt x="15411" y="11842"/>
                </a:lnTo>
                <a:cubicBezTo>
                  <a:pt x="15344" y="11875"/>
                  <a:pt x="15311" y="11909"/>
                  <a:pt x="15278" y="11976"/>
                </a:cubicBezTo>
                <a:cubicBezTo>
                  <a:pt x="14944" y="12643"/>
                  <a:pt x="14544" y="13276"/>
                  <a:pt x="14010" y="13810"/>
                </a:cubicBezTo>
                <a:cubicBezTo>
                  <a:pt x="13943" y="13877"/>
                  <a:pt x="13910" y="14044"/>
                  <a:pt x="14010" y="14144"/>
                </a:cubicBezTo>
                <a:lnTo>
                  <a:pt x="14744" y="15311"/>
                </a:lnTo>
                <a:cubicBezTo>
                  <a:pt x="14410" y="15611"/>
                  <a:pt x="14043" y="15912"/>
                  <a:pt x="13676" y="16145"/>
                </a:cubicBezTo>
                <a:cubicBezTo>
                  <a:pt x="13276" y="16412"/>
                  <a:pt x="12876" y="16612"/>
                  <a:pt x="12442" y="16812"/>
                </a:cubicBezTo>
                <a:lnTo>
                  <a:pt x="11675" y="15645"/>
                </a:lnTo>
                <a:cubicBezTo>
                  <a:pt x="11624" y="15543"/>
                  <a:pt x="11534" y="15499"/>
                  <a:pt x="11435" y="15499"/>
                </a:cubicBezTo>
                <a:cubicBezTo>
                  <a:pt x="11404" y="15499"/>
                  <a:pt x="11373" y="15504"/>
                  <a:pt x="11341" y="15511"/>
                </a:cubicBezTo>
                <a:cubicBezTo>
                  <a:pt x="10641" y="15778"/>
                  <a:pt x="9907" y="15912"/>
                  <a:pt x="9173" y="15945"/>
                </a:cubicBezTo>
                <a:cubicBezTo>
                  <a:pt x="9040" y="15945"/>
                  <a:pt x="8940" y="16012"/>
                  <a:pt x="8906" y="16145"/>
                </a:cubicBezTo>
                <a:lnTo>
                  <a:pt x="8640" y="17479"/>
                </a:lnTo>
                <a:cubicBezTo>
                  <a:pt x="7706" y="17479"/>
                  <a:pt x="6805" y="17279"/>
                  <a:pt x="5938" y="16946"/>
                </a:cubicBezTo>
                <a:lnTo>
                  <a:pt x="6238" y="15578"/>
                </a:lnTo>
                <a:cubicBezTo>
                  <a:pt x="6238" y="15445"/>
                  <a:pt x="6171" y="15311"/>
                  <a:pt x="6071" y="15278"/>
                </a:cubicBezTo>
                <a:cubicBezTo>
                  <a:pt x="5404" y="14944"/>
                  <a:pt x="4770" y="14544"/>
                  <a:pt x="4236" y="14010"/>
                </a:cubicBezTo>
                <a:cubicBezTo>
                  <a:pt x="4195" y="13969"/>
                  <a:pt x="4128" y="13941"/>
                  <a:pt x="4052" y="13941"/>
                </a:cubicBezTo>
                <a:cubicBezTo>
                  <a:pt x="4005" y="13941"/>
                  <a:pt x="3954" y="13952"/>
                  <a:pt x="3903" y="13977"/>
                </a:cubicBezTo>
                <a:lnTo>
                  <a:pt x="2735" y="14744"/>
                </a:lnTo>
                <a:cubicBezTo>
                  <a:pt x="2435" y="14411"/>
                  <a:pt x="2168" y="14044"/>
                  <a:pt x="1901" y="13643"/>
                </a:cubicBezTo>
                <a:cubicBezTo>
                  <a:pt x="1668" y="13276"/>
                  <a:pt x="1434" y="12876"/>
                  <a:pt x="1268" y="12443"/>
                </a:cubicBezTo>
                <a:lnTo>
                  <a:pt x="2435" y="11675"/>
                </a:lnTo>
                <a:cubicBezTo>
                  <a:pt x="2535" y="11609"/>
                  <a:pt x="2569" y="11475"/>
                  <a:pt x="2535" y="11375"/>
                </a:cubicBezTo>
                <a:cubicBezTo>
                  <a:pt x="2268" y="10675"/>
                  <a:pt x="2135" y="9941"/>
                  <a:pt x="2102" y="9207"/>
                </a:cubicBezTo>
                <a:cubicBezTo>
                  <a:pt x="2102" y="9073"/>
                  <a:pt x="2001" y="8973"/>
                  <a:pt x="1901" y="8940"/>
                </a:cubicBezTo>
                <a:lnTo>
                  <a:pt x="534" y="8673"/>
                </a:lnTo>
                <a:cubicBezTo>
                  <a:pt x="567" y="7739"/>
                  <a:pt x="767" y="6805"/>
                  <a:pt x="1101" y="5971"/>
                </a:cubicBezTo>
                <a:lnTo>
                  <a:pt x="2468" y="6238"/>
                </a:lnTo>
                <a:cubicBezTo>
                  <a:pt x="2491" y="6244"/>
                  <a:pt x="2514" y="6247"/>
                  <a:pt x="2537" y="6247"/>
                </a:cubicBezTo>
                <a:cubicBezTo>
                  <a:pt x="2645" y="6247"/>
                  <a:pt x="2741" y="6182"/>
                  <a:pt x="2769" y="6071"/>
                </a:cubicBezTo>
                <a:cubicBezTo>
                  <a:pt x="3102" y="5404"/>
                  <a:pt x="3503" y="4804"/>
                  <a:pt x="4036" y="4270"/>
                </a:cubicBezTo>
                <a:cubicBezTo>
                  <a:pt x="4103" y="4170"/>
                  <a:pt x="4136" y="4037"/>
                  <a:pt x="4070" y="3936"/>
                </a:cubicBezTo>
                <a:lnTo>
                  <a:pt x="3302" y="2769"/>
                </a:lnTo>
                <a:cubicBezTo>
                  <a:pt x="3636" y="2435"/>
                  <a:pt x="4003" y="2169"/>
                  <a:pt x="4403" y="1902"/>
                </a:cubicBezTo>
                <a:cubicBezTo>
                  <a:pt x="4770" y="1668"/>
                  <a:pt x="5170" y="1435"/>
                  <a:pt x="5604" y="1268"/>
                </a:cubicBezTo>
                <a:lnTo>
                  <a:pt x="6371" y="2435"/>
                </a:lnTo>
                <a:cubicBezTo>
                  <a:pt x="6421" y="2510"/>
                  <a:pt x="6509" y="2548"/>
                  <a:pt x="6606" y="2548"/>
                </a:cubicBezTo>
                <a:cubicBezTo>
                  <a:pt x="6638" y="2548"/>
                  <a:pt x="6671" y="2544"/>
                  <a:pt x="6705" y="2535"/>
                </a:cubicBezTo>
                <a:cubicBezTo>
                  <a:pt x="7372" y="2269"/>
                  <a:pt x="8139" y="2135"/>
                  <a:pt x="8873" y="2102"/>
                </a:cubicBezTo>
                <a:cubicBezTo>
                  <a:pt x="9006" y="2102"/>
                  <a:pt x="9107" y="2035"/>
                  <a:pt x="9107" y="1902"/>
                </a:cubicBezTo>
                <a:lnTo>
                  <a:pt x="9407" y="567"/>
                </a:lnTo>
                <a:close/>
                <a:moveTo>
                  <a:pt x="9407" y="0"/>
                </a:moveTo>
                <a:cubicBezTo>
                  <a:pt x="9173" y="0"/>
                  <a:pt x="8940" y="167"/>
                  <a:pt x="8873" y="434"/>
                </a:cubicBezTo>
                <a:lnTo>
                  <a:pt x="8640" y="1601"/>
                </a:lnTo>
                <a:cubicBezTo>
                  <a:pt x="7972" y="1635"/>
                  <a:pt x="7339" y="1768"/>
                  <a:pt x="6705" y="1968"/>
                </a:cubicBezTo>
                <a:lnTo>
                  <a:pt x="6071" y="968"/>
                </a:lnTo>
                <a:cubicBezTo>
                  <a:pt x="5978" y="804"/>
                  <a:pt x="5802" y="722"/>
                  <a:pt x="5626" y="722"/>
                </a:cubicBezTo>
                <a:cubicBezTo>
                  <a:pt x="5550" y="722"/>
                  <a:pt x="5474" y="738"/>
                  <a:pt x="5404" y="768"/>
                </a:cubicBezTo>
                <a:cubicBezTo>
                  <a:pt x="4970" y="968"/>
                  <a:pt x="4537" y="1201"/>
                  <a:pt x="4103" y="1468"/>
                </a:cubicBezTo>
                <a:cubicBezTo>
                  <a:pt x="3703" y="1735"/>
                  <a:pt x="3302" y="2035"/>
                  <a:pt x="2935" y="2369"/>
                </a:cubicBezTo>
                <a:cubicBezTo>
                  <a:pt x="2735" y="2535"/>
                  <a:pt x="2702" y="2836"/>
                  <a:pt x="2869" y="3036"/>
                </a:cubicBezTo>
                <a:lnTo>
                  <a:pt x="3503" y="4037"/>
                </a:lnTo>
                <a:cubicBezTo>
                  <a:pt x="3069" y="4537"/>
                  <a:pt x="2702" y="5071"/>
                  <a:pt x="2402" y="5671"/>
                </a:cubicBezTo>
                <a:lnTo>
                  <a:pt x="1234" y="5404"/>
                </a:lnTo>
                <a:cubicBezTo>
                  <a:pt x="1207" y="5401"/>
                  <a:pt x="1180" y="5399"/>
                  <a:pt x="1154" y="5399"/>
                </a:cubicBezTo>
                <a:cubicBezTo>
                  <a:pt x="921" y="5399"/>
                  <a:pt x="724" y="5528"/>
                  <a:pt x="634" y="5738"/>
                </a:cubicBezTo>
                <a:cubicBezTo>
                  <a:pt x="267" y="6672"/>
                  <a:pt x="67" y="7639"/>
                  <a:pt x="0" y="8640"/>
                </a:cubicBezTo>
                <a:cubicBezTo>
                  <a:pt x="0" y="8907"/>
                  <a:pt x="167" y="9107"/>
                  <a:pt x="434" y="9174"/>
                </a:cubicBezTo>
                <a:lnTo>
                  <a:pt x="1601" y="9440"/>
                </a:lnTo>
                <a:cubicBezTo>
                  <a:pt x="1635" y="10074"/>
                  <a:pt x="1768" y="10741"/>
                  <a:pt x="1968" y="11342"/>
                </a:cubicBezTo>
                <a:lnTo>
                  <a:pt x="934" y="12009"/>
                </a:lnTo>
                <a:cubicBezTo>
                  <a:pt x="734" y="12142"/>
                  <a:pt x="667" y="12409"/>
                  <a:pt x="767" y="12643"/>
                </a:cubicBezTo>
                <a:cubicBezTo>
                  <a:pt x="934" y="13110"/>
                  <a:pt x="1168" y="13543"/>
                  <a:pt x="1434" y="13944"/>
                </a:cubicBezTo>
                <a:cubicBezTo>
                  <a:pt x="1735" y="14377"/>
                  <a:pt x="2035" y="14744"/>
                  <a:pt x="2368" y="15144"/>
                </a:cubicBezTo>
                <a:cubicBezTo>
                  <a:pt x="2466" y="15242"/>
                  <a:pt x="2597" y="15294"/>
                  <a:pt x="2735" y="15294"/>
                </a:cubicBezTo>
                <a:cubicBezTo>
                  <a:pt x="2835" y="15294"/>
                  <a:pt x="2938" y="15267"/>
                  <a:pt x="3036" y="15211"/>
                </a:cubicBezTo>
                <a:lnTo>
                  <a:pt x="4036" y="14544"/>
                </a:lnTo>
                <a:cubicBezTo>
                  <a:pt x="4537" y="15011"/>
                  <a:pt x="5070" y="15378"/>
                  <a:pt x="5637" y="15678"/>
                </a:cubicBezTo>
                <a:lnTo>
                  <a:pt x="5404" y="16846"/>
                </a:lnTo>
                <a:cubicBezTo>
                  <a:pt x="5337" y="17079"/>
                  <a:pt x="5471" y="17346"/>
                  <a:pt x="5704" y="17446"/>
                </a:cubicBezTo>
                <a:cubicBezTo>
                  <a:pt x="6638" y="17813"/>
                  <a:pt x="7639" y="18013"/>
                  <a:pt x="8640" y="18047"/>
                </a:cubicBezTo>
                <a:cubicBezTo>
                  <a:pt x="8657" y="18049"/>
                  <a:pt x="8674" y="18050"/>
                  <a:pt x="8691" y="18050"/>
                </a:cubicBezTo>
                <a:cubicBezTo>
                  <a:pt x="8907" y="18050"/>
                  <a:pt x="9111" y="17863"/>
                  <a:pt x="9173" y="17646"/>
                </a:cubicBezTo>
                <a:lnTo>
                  <a:pt x="9407" y="16479"/>
                </a:lnTo>
                <a:cubicBezTo>
                  <a:pt x="10074" y="16412"/>
                  <a:pt x="10708" y="16312"/>
                  <a:pt x="11341" y="16112"/>
                </a:cubicBezTo>
                <a:lnTo>
                  <a:pt x="12009" y="17113"/>
                </a:lnTo>
                <a:cubicBezTo>
                  <a:pt x="12106" y="17259"/>
                  <a:pt x="12258" y="17352"/>
                  <a:pt x="12423" y="17352"/>
                </a:cubicBezTo>
                <a:cubicBezTo>
                  <a:pt x="12484" y="17352"/>
                  <a:pt x="12546" y="17340"/>
                  <a:pt x="12609" y="17313"/>
                </a:cubicBezTo>
                <a:cubicBezTo>
                  <a:pt x="12876" y="17213"/>
                  <a:pt x="13109" y="17079"/>
                  <a:pt x="13343" y="16946"/>
                </a:cubicBezTo>
                <a:cubicBezTo>
                  <a:pt x="13576" y="16812"/>
                  <a:pt x="13777" y="16746"/>
                  <a:pt x="13943" y="16612"/>
                </a:cubicBezTo>
                <a:cubicBezTo>
                  <a:pt x="14344" y="16345"/>
                  <a:pt x="14744" y="16045"/>
                  <a:pt x="15111" y="15712"/>
                </a:cubicBezTo>
                <a:cubicBezTo>
                  <a:pt x="15311" y="15511"/>
                  <a:pt x="15344" y="15245"/>
                  <a:pt x="15211" y="15044"/>
                </a:cubicBezTo>
                <a:lnTo>
                  <a:pt x="14544" y="14010"/>
                </a:lnTo>
                <a:cubicBezTo>
                  <a:pt x="14977" y="13543"/>
                  <a:pt x="15344" y="12976"/>
                  <a:pt x="15645" y="12409"/>
                </a:cubicBezTo>
                <a:lnTo>
                  <a:pt x="16845" y="12643"/>
                </a:lnTo>
                <a:cubicBezTo>
                  <a:pt x="16886" y="12654"/>
                  <a:pt x="16928" y="12660"/>
                  <a:pt x="16969" y="12660"/>
                </a:cubicBezTo>
                <a:cubicBezTo>
                  <a:pt x="17166" y="12660"/>
                  <a:pt x="17357" y="12535"/>
                  <a:pt x="17412" y="12342"/>
                </a:cubicBezTo>
                <a:cubicBezTo>
                  <a:pt x="17779" y="11408"/>
                  <a:pt x="18013" y="10408"/>
                  <a:pt x="18046" y="9407"/>
                </a:cubicBezTo>
                <a:cubicBezTo>
                  <a:pt x="18046" y="9174"/>
                  <a:pt x="17879" y="8940"/>
                  <a:pt x="17613" y="8873"/>
                </a:cubicBezTo>
                <a:lnTo>
                  <a:pt x="16445" y="8640"/>
                </a:lnTo>
                <a:cubicBezTo>
                  <a:pt x="16412" y="7973"/>
                  <a:pt x="16312" y="7339"/>
                  <a:pt x="16112" y="6705"/>
                </a:cubicBezTo>
                <a:lnTo>
                  <a:pt x="17112" y="6071"/>
                </a:lnTo>
                <a:cubicBezTo>
                  <a:pt x="17312" y="5938"/>
                  <a:pt x="17412" y="5671"/>
                  <a:pt x="17312" y="5438"/>
                </a:cubicBezTo>
                <a:cubicBezTo>
                  <a:pt x="17112" y="4971"/>
                  <a:pt x="16879" y="4537"/>
                  <a:pt x="16612" y="4103"/>
                </a:cubicBezTo>
                <a:cubicBezTo>
                  <a:pt x="16345" y="3703"/>
                  <a:pt x="16011" y="3303"/>
                  <a:pt x="15678" y="2936"/>
                </a:cubicBezTo>
                <a:cubicBezTo>
                  <a:pt x="15583" y="2822"/>
                  <a:pt x="15456" y="2762"/>
                  <a:pt x="15321" y="2762"/>
                </a:cubicBezTo>
                <a:cubicBezTo>
                  <a:pt x="15219" y="2762"/>
                  <a:pt x="15112" y="2797"/>
                  <a:pt x="15011" y="2869"/>
                </a:cubicBezTo>
                <a:lnTo>
                  <a:pt x="14010" y="3503"/>
                </a:lnTo>
                <a:cubicBezTo>
                  <a:pt x="13543" y="3069"/>
                  <a:pt x="12976" y="2702"/>
                  <a:pt x="12409" y="2402"/>
                </a:cubicBezTo>
                <a:lnTo>
                  <a:pt x="12642" y="1235"/>
                </a:lnTo>
                <a:cubicBezTo>
                  <a:pt x="12709" y="968"/>
                  <a:pt x="12576" y="734"/>
                  <a:pt x="12342" y="634"/>
                </a:cubicBezTo>
                <a:cubicBezTo>
                  <a:pt x="11408" y="267"/>
                  <a:pt x="10407" y="67"/>
                  <a:pt x="940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5"/>
          <p:cNvSpPr/>
          <p:nvPr/>
        </p:nvSpPr>
        <p:spPr>
          <a:xfrm>
            <a:off x="8464672" y="1052369"/>
            <a:ext cx="322951" cy="323023"/>
          </a:xfrm>
          <a:custGeom>
            <a:avLst/>
            <a:gdLst/>
            <a:ahLst/>
            <a:cxnLst/>
            <a:rect l="l" t="t" r="r" b="b"/>
            <a:pathLst>
              <a:path w="18047" h="18051" extrusionOk="0">
                <a:moveTo>
                  <a:pt x="9019" y="5167"/>
                </a:moveTo>
                <a:cubicBezTo>
                  <a:pt x="9795" y="5167"/>
                  <a:pt x="10570" y="5412"/>
                  <a:pt x="11208" y="5871"/>
                </a:cubicBezTo>
                <a:cubicBezTo>
                  <a:pt x="13977" y="7839"/>
                  <a:pt x="13076" y="12176"/>
                  <a:pt x="9740" y="12809"/>
                </a:cubicBezTo>
                <a:cubicBezTo>
                  <a:pt x="9474" y="12870"/>
                  <a:pt x="9206" y="12899"/>
                  <a:pt x="8941" y="12899"/>
                </a:cubicBezTo>
                <a:cubicBezTo>
                  <a:pt x="8173" y="12899"/>
                  <a:pt x="7424" y="12655"/>
                  <a:pt x="6805" y="12209"/>
                </a:cubicBezTo>
                <a:cubicBezTo>
                  <a:pt x="5571" y="11308"/>
                  <a:pt x="4970" y="9741"/>
                  <a:pt x="5270" y="8240"/>
                </a:cubicBezTo>
                <a:cubicBezTo>
                  <a:pt x="5504" y="7139"/>
                  <a:pt x="6204" y="6205"/>
                  <a:pt x="7205" y="5671"/>
                </a:cubicBezTo>
                <a:cubicBezTo>
                  <a:pt x="7372" y="5571"/>
                  <a:pt x="7505" y="5504"/>
                  <a:pt x="7672" y="5438"/>
                </a:cubicBezTo>
                <a:cubicBezTo>
                  <a:pt x="7872" y="5371"/>
                  <a:pt x="8072" y="5304"/>
                  <a:pt x="8306" y="5237"/>
                </a:cubicBezTo>
                <a:cubicBezTo>
                  <a:pt x="8541" y="5190"/>
                  <a:pt x="8780" y="5167"/>
                  <a:pt x="9019" y="5167"/>
                </a:cubicBezTo>
                <a:close/>
                <a:moveTo>
                  <a:pt x="9077" y="4635"/>
                </a:moveTo>
                <a:cubicBezTo>
                  <a:pt x="8775" y="4635"/>
                  <a:pt x="8472" y="4669"/>
                  <a:pt x="8173" y="4737"/>
                </a:cubicBezTo>
                <a:cubicBezTo>
                  <a:pt x="6471" y="5071"/>
                  <a:pt x="5104" y="6405"/>
                  <a:pt x="4737" y="8139"/>
                </a:cubicBezTo>
                <a:cubicBezTo>
                  <a:pt x="4370" y="9841"/>
                  <a:pt x="5070" y="11609"/>
                  <a:pt x="6505" y="12643"/>
                </a:cubicBezTo>
                <a:cubicBezTo>
                  <a:pt x="7224" y="13164"/>
                  <a:pt x="8091" y="13445"/>
                  <a:pt x="8969" y="13445"/>
                </a:cubicBezTo>
                <a:cubicBezTo>
                  <a:pt x="9271" y="13445"/>
                  <a:pt x="9575" y="13412"/>
                  <a:pt x="9874" y="13343"/>
                </a:cubicBezTo>
                <a:cubicBezTo>
                  <a:pt x="10107" y="13276"/>
                  <a:pt x="10341" y="13210"/>
                  <a:pt x="10574" y="13143"/>
                </a:cubicBezTo>
                <a:cubicBezTo>
                  <a:pt x="10741" y="13043"/>
                  <a:pt x="10941" y="12976"/>
                  <a:pt x="11108" y="12876"/>
                </a:cubicBezTo>
                <a:cubicBezTo>
                  <a:pt x="13977" y="11342"/>
                  <a:pt x="14210" y="7306"/>
                  <a:pt x="11542" y="5438"/>
                </a:cubicBezTo>
                <a:cubicBezTo>
                  <a:pt x="10822" y="4916"/>
                  <a:pt x="9955" y="4635"/>
                  <a:pt x="9077" y="4635"/>
                </a:cubicBezTo>
                <a:close/>
                <a:moveTo>
                  <a:pt x="9407" y="567"/>
                </a:moveTo>
                <a:cubicBezTo>
                  <a:pt x="10341" y="601"/>
                  <a:pt x="11241" y="768"/>
                  <a:pt x="12109" y="1134"/>
                </a:cubicBezTo>
                <a:lnTo>
                  <a:pt x="11842" y="2502"/>
                </a:lnTo>
                <a:cubicBezTo>
                  <a:pt x="11808" y="2602"/>
                  <a:pt x="11875" y="2736"/>
                  <a:pt x="11975" y="2802"/>
                </a:cubicBezTo>
                <a:cubicBezTo>
                  <a:pt x="12642" y="3103"/>
                  <a:pt x="13276" y="3536"/>
                  <a:pt x="13810" y="4037"/>
                </a:cubicBezTo>
                <a:cubicBezTo>
                  <a:pt x="13852" y="4100"/>
                  <a:pt x="13921" y="4123"/>
                  <a:pt x="13992" y="4123"/>
                </a:cubicBezTo>
                <a:cubicBezTo>
                  <a:pt x="14032" y="4123"/>
                  <a:pt x="14073" y="4115"/>
                  <a:pt x="14110" y="4103"/>
                </a:cubicBezTo>
                <a:lnTo>
                  <a:pt x="15278" y="3336"/>
                </a:lnTo>
                <a:cubicBezTo>
                  <a:pt x="15611" y="3670"/>
                  <a:pt x="15878" y="4037"/>
                  <a:pt x="16145" y="4437"/>
                </a:cubicBezTo>
                <a:cubicBezTo>
                  <a:pt x="16378" y="4804"/>
                  <a:pt x="16612" y="5204"/>
                  <a:pt x="16779" y="5638"/>
                </a:cubicBezTo>
                <a:lnTo>
                  <a:pt x="15611" y="6405"/>
                </a:lnTo>
                <a:cubicBezTo>
                  <a:pt x="15511" y="6472"/>
                  <a:pt x="15478" y="6605"/>
                  <a:pt x="15511" y="6705"/>
                </a:cubicBezTo>
                <a:cubicBezTo>
                  <a:pt x="15778" y="7406"/>
                  <a:pt x="15911" y="8139"/>
                  <a:pt x="15945" y="8907"/>
                </a:cubicBezTo>
                <a:cubicBezTo>
                  <a:pt x="15945" y="9007"/>
                  <a:pt x="16011" y="9107"/>
                  <a:pt x="16145" y="9140"/>
                </a:cubicBezTo>
                <a:lnTo>
                  <a:pt x="17513" y="9440"/>
                </a:lnTo>
                <a:cubicBezTo>
                  <a:pt x="17479" y="10341"/>
                  <a:pt x="17279" y="11275"/>
                  <a:pt x="16945" y="12109"/>
                </a:cubicBezTo>
                <a:lnTo>
                  <a:pt x="15578" y="11842"/>
                </a:lnTo>
                <a:lnTo>
                  <a:pt x="15411" y="11842"/>
                </a:lnTo>
                <a:cubicBezTo>
                  <a:pt x="15344" y="11875"/>
                  <a:pt x="15311" y="11909"/>
                  <a:pt x="15278" y="11976"/>
                </a:cubicBezTo>
                <a:cubicBezTo>
                  <a:pt x="14944" y="12643"/>
                  <a:pt x="14544" y="13276"/>
                  <a:pt x="14010" y="13810"/>
                </a:cubicBezTo>
                <a:cubicBezTo>
                  <a:pt x="13943" y="13877"/>
                  <a:pt x="13910" y="14044"/>
                  <a:pt x="14010" y="14144"/>
                </a:cubicBezTo>
                <a:lnTo>
                  <a:pt x="14744" y="15311"/>
                </a:lnTo>
                <a:cubicBezTo>
                  <a:pt x="14410" y="15611"/>
                  <a:pt x="14043" y="15912"/>
                  <a:pt x="13676" y="16145"/>
                </a:cubicBezTo>
                <a:cubicBezTo>
                  <a:pt x="13276" y="16412"/>
                  <a:pt x="12876" y="16612"/>
                  <a:pt x="12442" y="16812"/>
                </a:cubicBezTo>
                <a:lnTo>
                  <a:pt x="11675" y="15645"/>
                </a:lnTo>
                <a:cubicBezTo>
                  <a:pt x="11624" y="15543"/>
                  <a:pt x="11534" y="15499"/>
                  <a:pt x="11435" y="15499"/>
                </a:cubicBezTo>
                <a:cubicBezTo>
                  <a:pt x="11404" y="15499"/>
                  <a:pt x="11373" y="15504"/>
                  <a:pt x="11341" y="15511"/>
                </a:cubicBezTo>
                <a:cubicBezTo>
                  <a:pt x="10641" y="15778"/>
                  <a:pt x="9907" y="15912"/>
                  <a:pt x="9173" y="15945"/>
                </a:cubicBezTo>
                <a:cubicBezTo>
                  <a:pt x="9040" y="15945"/>
                  <a:pt x="8940" y="16012"/>
                  <a:pt x="8906" y="16145"/>
                </a:cubicBezTo>
                <a:lnTo>
                  <a:pt x="8640" y="17479"/>
                </a:lnTo>
                <a:cubicBezTo>
                  <a:pt x="7706" y="17479"/>
                  <a:pt x="6805" y="17279"/>
                  <a:pt x="5938" y="16946"/>
                </a:cubicBezTo>
                <a:lnTo>
                  <a:pt x="6238" y="15578"/>
                </a:lnTo>
                <a:cubicBezTo>
                  <a:pt x="6238" y="15445"/>
                  <a:pt x="6171" y="15311"/>
                  <a:pt x="6071" y="15278"/>
                </a:cubicBezTo>
                <a:cubicBezTo>
                  <a:pt x="5404" y="14944"/>
                  <a:pt x="4770" y="14544"/>
                  <a:pt x="4236" y="14010"/>
                </a:cubicBezTo>
                <a:cubicBezTo>
                  <a:pt x="4195" y="13969"/>
                  <a:pt x="4128" y="13941"/>
                  <a:pt x="4052" y="13941"/>
                </a:cubicBezTo>
                <a:cubicBezTo>
                  <a:pt x="4005" y="13941"/>
                  <a:pt x="3954" y="13952"/>
                  <a:pt x="3903" y="13977"/>
                </a:cubicBezTo>
                <a:lnTo>
                  <a:pt x="2735" y="14744"/>
                </a:lnTo>
                <a:cubicBezTo>
                  <a:pt x="2435" y="14411"/>
                  <a:pt x="2168" y="14044"/>
                  <a:pt x="1901" y="13643"/>
                </a:cubicBezTo>
                <a:cubicBezTo>
                  <a:pt x="1668" y="13276"/>
                  <a:pt x="1434" y="12876"/>
                  <a:pt x="1268" y="12443"/>
                </a:cubicBezTo>
                <a:lnTo>
                  <a:pt x="2435" y="11675"/>
                </a:lnTo>
                <a:cubicBezTo>
                  <a:pt x="2535" y="11609"/>
                  <a:pt x="2569" y="11475"/>
                  <a:pt x="2535" y="11375"/>
                </a:cubicBezTo>
                <a:cubicBezTo>
                  <a:pt x="2268" y="10675"/>
                  <a:pt x="2135" y="9941"/>
                  <a:pt x="2102" y="9207"/>
                </a:cubicBezTo>
                <a:cubicBezTo>
                  <a:pt x="2102" y="9073"/>
                  <a:pt x="2001" y="8973"/>
                  <a:pt x="1901" y="8940"/>
                </a:cubicBezTo>
                <a:lnTo>
                  <a:pt x="534" y="8673"/>
                </a:lnTo>
                <a:cubicBezTo>
                  <a:pt x="567" y="7739"/>
                  <a:pt x="767" y="6805"/>
                  <a:pt x="1101" y="5971"/>
                </a:cubicBezTo>
                <a:lnTo>
                  <a:pt x="2468" y="6238"/>
                </a:lnTo>
                <a:cubicBezTo>
                  <a:pt x="2491" y="6244"/>
                  <a:pt x="2514" y="6247"/>
                  <a:pt x="2537" y="6247"/>
                </a:cubicBezTo>
                <a:cubicBezTo>
                  <a:pt x="2645" y="6247"/>
                  <a:pt x="2741" y="6182"/>
                  <a:pt x="2769" y="6071"/>
                </a:cubicBezTo>
                <a:cubicBezTo>
                  <a:pt x="3102" y="5404"/>
                  <a:pt x="3503" y="4804"/>
                  <a:pt x="4036" y="4270"/>
                </a:cubicBezTo>
                <a:cubicBezTo>
                  <a:pt x="4103" y="4170"/>
                  <a:pt x="4136" y="4037"/>
                  <a:pt x="4070" y="3936"/>
                </a:cubicBezTo>
                <a:lnTo>
                  <a:pt x="3302" y="2769"/>
                </a:lnTo>
                <a:cubicBezTo>
                  <a:pt x="3636" y="2435"/>
                  <a:pt x="4003" y="2169"/>
                  <a:pt x="4403" y="1902"/>
                </a:cubicBezTo>
                <a:cubicBezTo>
                  <a:pt x="4770" y="1668"/>
                  <a:pt x="5170" y="1435"/>
                  <a:pt x="5604" y="1268"/>
                </a:cubicBezTo>
                <a:lnTo>
                  <a:pt x="6371" y="2435"/>
                </a:lnTo>
                <a:cubicBezTo>
                  <a:pt x="6421" y="2510"/>
                  <a:pt x="6509" y="2548"/>
                  <a:pt x="6606" y="2548"/>
                </a:cubicBezTo>
                <a:cubicBezTo>
                  <a:pt x="6638" y="2548"/>
                  <a:pt x="6671" y="2544"/>
                  <a:pt x="6705" y="2535"/>
                </a:cubicBezTo>
                <a:cubicBezTo>
                  <a:pt x="7372" y="2269"/>
                  <a:pt x="8139" y="2135"/>
                  <a:pt x="8873" y="2102"/>
                </a:cubicBezTo>
                <a:cubicBezTo>
                  <a:pt x="9006" y="2102"/>
                  <a:pt x="9107" y="2035"/>
                  <a:pt x="9107" y="1902"/>
                </a:cubicBezTo>
                <a:lnTo>
                  <a:pt x="9407" y="567"/>
                </a:lnTo>
                <a:close/>
                <a:moveTo>
                  <a:pt x="9407" y="0"/>
                </a:moveTo>
                <a:cubicBezTo>
                  <a:pt x="9173" y="0"/>
                  <a:pt x="8940" y="167"/>
                  <a:pt x="8873" y="434"/>
                </a:cubicBezTo>
                <a:lnTo>
                  <a:pt x="8640" y="1601"/>
                </a:lnTo>
                <a:cubicBezTo>
                  <a:pt x="7972" y="1635"/>
                  <a:pt x="7339" y="1768"/>
                  <a:pt x="6705" y="1968"/>
                </a:cubicBezTo>
                <a:lnTo>
                  <a:pt x="6071" y="968"/>
                </a:lnTo>
                <a:cubicBezTo>
                  <a:pt x="5978" y="804"/>
                  <a:pt x="5802" y="722"/>
                  <a:pt x="5626" y="722"/>
                </a:cubicBezTo>
                <a:cubicBezTo>
                  <a:pt x="5550" y="722"/>
                  <a:pt x="5474" y="738"/>
                  <a:pt x="5404" y="768"/>
                </a:cubicBezTo>
                <a:cubicBezTo>
                  <a:pt x="4970" y="968"/>
                  <a:pt x="4537" y="1201"/>
                  <a:pt x="4103" y="1468"/>
                </a:cubicBezTo>
                <a:cubicBezTo>
                  <a:pt x="3703" y="1735"/>
                  <a:pt x="3302" y="2035"/>
                  <a:pt x="2935" y="2369"/>
                </a:cubicBezTo>
                <a:cubicBezTo>
                  <a:pt x="2735" y="2535"/>
                  <a:pt x="2702" y="2836"/>
                  <a:pt x="2869" y="3036"/>
                </a:cubicBezTo>
                <a:lnTo>
                  <a:pt x="3503" y="4037"/>
                </a:lnTo>
                <a:cubicBezTo>
                  <a:pt x="3069" y="4537"/>
                  <a:pt x="2702" y="5071"/>
                  <a:pt x="2402" y="5671"/>
                </a:cubicBezTo>
                <a:lnTo>
                  <a:pt x="1234" y="5404"/>
                </a:lnTo>
                <a:cubicBezTo>
                  <a:pt x="1207" y="5401"/>
                  <a:pt x="1180" y="5399"/>
                  <a:pt x="1154" y="5399"/>
                </a:cubicBezTo>
                <a:cubicBezTo>
                  <a:pt x="921" y="5399"/>
                  <a:pt x="724" y="5528"/>
                  <a:pt x="634" y="5738"/>
                </a:cubicBezTo>
                <a:cubicBezTo>
                  <a:pt x="267" y="6672"/>
                  <a:pt x="67" y="7639"/>
                  <a:pt x="0" y="8640"/>
                </a:cubicBezTo>
                <a:cubicBezTo>
                  <a:pt x="0" y="8907"/>
                  <a:pt x="167" y="9107"/>
                  <a:pt x="434" y="9174"/>
                </a:cubicBezTo>
                <a:lnTo>
                  <a:pt x="1601" y="9440"/>
                </a:lnTo>
                <a:cubicBezTo>
                  <a:pt x="1635" y="10074"/>
                  <a:pt x="1768" y="10741"/>
                  <a:pt x="1968" y="11342"/>
                </a:cubicBezTo>
                <a:lnTo>
                  <a:pt x="934" y="12009"/>
                </a:lnTo>
                <a:cubicBezTo>
                  <a:pt x="734" y="12142"/>
                  <a:pt x="667" y="12409"/>
                  <a:pt x="767" y="12643"/>
                </a:cubicBezTo>
                <a:cubicBezTo>
                  <a:pt x="934" y="13110"/>
                  <a:pt x="1168" y="13543"/>
                  <a:pt x="1434" y="13944"/>
                </a:cubicBezTo>
                <a:cubicBezTo>
                  <a:pt x="1735" y="14377"/>
                  <a:pt x="2035" y="14744"/>
                  <a:pt x="2368" y="15144"/>
                </a:cubicBezTo>
                <a:cubicBezTo>
                  <a:pt x="2466" y="15242"/>
                  <a:pt x="2597" y="15294"/>
                  <a:pt x="2735" y="15294"/>
                </a:cubicBezTo>
                <a:cubicBezTo>
                  <a:pt x="2835" y="15294"/>
                  <a:pt x="2938" y="15267"/>
                  <a:pt x="3036" y="15211"/>
                </a:cubicBezTo>
                <a:lnTo>
                  <a:pt x="4036" y="14544"/>
                </a:lnTo>
                <a:cubicBezTo>
                  <a:pt x="4537" y="15011"/>
                  <a:pt x="5070" y="15378"/>
                  <a:pt x="5637" y="15678"/>
                </a:cubicBezTo>
                <a:lnTo>
                  <a:pt x="5404" y="16846"/>
                </a:lnTo>
                <a:cubicBezTo>
                  <a:pt x="5337" y="17079"/>
                  <a:pt x="5471" y="17346"/>
                  <a:pt x="5704" y="17446"/>
                </a:cubicBezTo>
                <a:cubicBezTo>
                  <a:pt x="6638" y="17813"/>
                  <a:pt x="7639" y="18013"/>
                  <a:pt x="8640" y="18047"/>
                </a:cubicBezTo>
                <a:cubicBezTo>
                  <a:pt x="8657" y="18049"/>
                  <a:pt x="8674" y="18050"/>
                  <a:pt x="8691" y="18050"/>
                </a:cubicBezTo>
                <a:cubicBezTo>
                  <a:pt x="8907" y="18050"/>
                  <a:pt x="9111" y="17863"/>
                  <a:pt x="9173" y="17646"/>
                </a:cubicBezTo>
                <a:lnTo>
                  <a:pt x="9407" y="16479"/>
                </a:lnTo>
                <a:cubicBezTo>
                  <a:pt x="10074" y="16412"/>
                  <a:pt x="10708" y="16312"/>
                  <a:pt x="11341" y="16112"/>
                </a:cubicBezTo>
                <a:lnTo>
                  <a:pt x="12009" y="17113"/>
                </a:lnTo>
                <a:cubicBezTo>
                  <a:pt x="12106" y="17259"/>
                  <a:pt x="12258" y="17352"/>
                  <a:pt x="12423" y="17352"/>
                </a:cubicBezTo>
                <a:cubicBezTo>
                  <a:pt x="12484" y="17352"/>
                  <a:pt x="12546" y="17340"/>
                  <a:pt x="12609" y="17313"/>
                </a:cubicBezTo>
                <a:cubicBezTo>
                  <a:pt x="12876" y="17213"/>
                  <a:pt x="13109" y="17079"/>
                  <a:pt x="13343" y="16946"/>
                </a:cubicBezTo>
                <a:cubicBezTo>
                  <a:pt x="13576" y="16812"/>
                  <a:pt x="13777" y="16746"/>
                  <a:pt x="13943" y="16612"/>
                </a:cubicBezTo>
                <a:cubicBezTo>
                  <a:pt x="14344" y="16345"/>
                  <a:pt x="14744" y="16045"/>
                  <a:pt x="15111" y="15712"/>
                </a:cubicBezTo>
                <a:cubicBezTo>
                  <a:pt x="15311" y="15511"/>
                  <a:pt x="15344" y="15245"/>
                  <a:pt x="15211" y="15044"/>
                </a:cubicBezTo>
                <a:lnTo>
                  <a:pt x="14544" y="14010"/>
                </a:lnTo>
                <a:cubicBezTo>
                  <a:pt x="14977" y="13543"/>
                  <a:pt x="15344" y="12976"/>
                  <a:pt x="15645" y="12409"/>
                </a:cubicBezTo>
                <a:lnTo>
                  <a:pt x="16845" y="12643"/>
                </a:lnTo>
                <a:cubicBezTo>
                  <a:pt x="16886" y="12654"/>
                  <a:pt x="16928" y="12660"/>
                  <a:pt x="16969" y="12660"/>
                </a:cubicBezTo>
                <a:cubicBezTo>
                  <a:pt x="17166" y="12660"/>
                  <a:pt x="17357" y="12535"/>
                  <a:pt x="17412" y="12342"/>
                </a:cubicBezTo>
                <a:cubicBezTo>
                  <a:pt x="17779" y="11408"/>
                  <a:pt x="18013" y="10408"/>
                  <a:pt x="18046" y="9407"/>
                </a:cubicBezTo>
                <a:cubicBezTo>
                  <a:pt x="18046" y="9174"/>
                  <a:pt x="17879" y="8940"/>
                  <a:pt x="17613" y="8873"/>
                </a:cubicBezTo>
                <a:lnTo>
                  <a:pt x="16445" y="8640"/>
                </a:lnTo>
                <a:cubicBezTo>
                  <a:pt x="16412" y="7973"/>
                  <a:pt x="16312" y="7339"/>
                  <a:pt x="16112" y="6705"/>
                </a:cubicBezTo>
                <a:lnTo>
                  <a:pt x="17112" y="6071"/>
                </a:lnTo>
                <a:cubicBezTo>
                  <a:pt x="17312" y="5938"/>
                  <a:pt x="17412" y="5671"/>
                  <a:pt x="17312" y="5438"/>
                </a:cubicBezTo>
                <a:cubicBezTo>
                  <a:pt x="17112" y="4971"/>
                  <a:pt x="16879" y="4537"/>
                  <a:pt x="16612" y="4103"/>
                </a:cubicBezTo>
                <a:cubicBezTo>
                  <a:pt x="16345" y="3703"/>
                  <a:pt x="16011" y="3303"/>
                  <a:pt x="15678" y="2936"/>
                </a:cubicBezTo>
                <a:cubicBezTo>
                  <a:pt x="15583" y="2822"/>
                  <a:pt x="15456" y="2762"/>
                  <a:pt x="15321" y="2762"/>
                </a:cubicBezTo>
                <a:cubicBezTo>
                  <a:pt x="15219" y="2762"/>
                  <a:pt x="15112" y="2797"/>
                  <a:pt x="15011" y="2869"/>
                </a:cubicBezTo>
                <a:lnTo>
                  <a:pt x="14010" y="3503"/>
                </a:lnTo>
                <a:cubicBezTo>
                  <a:pt x="13543" y="3069"/>
                  <a:pt x="12976" y="2702"/>
                  <a:pt x="12409" y="2402"/>
                </a:cubicBezTo>
                <a:lnTo>
                  <a:pt x="12642" y="1235"/>
                </a:lnTo>
                <a:cubicBezTo>
                  <a:pt x="12709" y="968"/>
                  <a:pt x="12576" y="734"/>
                  <a:pt x="12342" y="634"/>
                </a:cubicBezTo>
                <a:cubicBezTo>
                  <a:pt x="11408" y="267"/>
                  <a:pt x="10407" y="67"/>
                  <a:pt x="940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5"/>
          <p:cNvSpPr/>
          <p:nvPr/>
        </p:nvSpPr>
        <p:spPr>
          <a:xfrm>
            <a:off x="3470397" y="373481"/>
            <a:ext cx="322951" cy="323023"/>
          </a:xfrm>
          <a:custGeom>
            <a:avLst/>
            <a:gdLst/>
            <a:ahLst/>
            <a:cxnLst/>
            <a:rect l="l" t="t" r="r" b="b"/>
            <a:pathLst>
              <a:path w="18047" h="18051" extrusionOk="0">
                <a:moveTo>
                  <a:pt x="9019" y="5167"/>
                </a:moveTo>
                <a:cubicBezTo>
                  <a:pt x="9795" y="5167"/>
                  <a:pt x="10570" y="5412"/>
                  <a:pt x="11208" y="5871"/>
                </a:cubicBezTo>
                <a:cubicBezTo>
                  <a:pt x="13977" y="7839"/>
                  <a:pt x="13076" y="12176"/>
                  <a:pt x="9740" y="12809"/>
                </a:cubicBezTo>
                <a:cubicBezTo>
                  <a:pt x="9474" y="12870"/>
                  <a:pt x="9206" y="12899"/>
                  <a:pt x="8941" y="12899"/>
                </a:cubicBezTo>
                <a:cubicBezTo>
                  <a:pt x="8173" y="12899"/>
                  <a:pt x="7424" y="12655"/>
                  <a:pt x="6805" y="12209"/>
                </a:cubicBezTo>
                <a:cubicBezTo>
                  <a:pt x="5571" y="11308"/>
                  <a:pt x="4970" y="9741"/>
                  <a:pt x="5270" y="8240"/>
                </a:cubicBezTo>
                <a:cubicBezTo>
                  <a:pt x="5504" y="7139"/>
                  <a:pt x="6204" y="6205"/>
                  <a:pt x="7205" y="5671"/>
                </a:cubicBezTo>
                <a:cubicBezTo>
                  <a:pt x="7372" y="5571"/>
                  <a:pt x="7505" y="5504"/>
                  <a:pt x="7672" y="5438"/>
                </a:cubicBezTo>
                <a:cubicBezTo>
                  <a:pt x="7872" y="5371"/>
                  <a:pt x="8072" y="5304"/>
                  <a:pt x="8306" y="5237"/>
                </a:cubicBezTo>
                <a:cubicBezTo>
                  <a:pt x="8541" y="5190"/>
                  <a:pt x="8780" y="5167"/>
                  <a:pt x="9019" y="5167"/>
                </a:cubicBezTo>
                <a:close/>
                <a:moveTo>
                  <a:pt x="9077" y="4635"/>
                </a:moveTo>
                <a:cubicBezTo>
                  <a:pt x="8775" y="4635"/>
                  <a:pt x="8472" y="4669"/>
                  <a:pt x="8173" y="4737"/>
                </a:cubicBezTo>
                <a:cubicBezTo>
                  <a:pt x="6471" y="5071"/>
                  <a:pt x="5104" y="6405"/>
                  <a:pt x="4737" y="8139"/>
                </a:cubicBezTo>
                <a:cubicBezTo>
                  <a:pt x="4370" y="9841"/>
                  <a:pt x="5070" y="11609"/>
                  <a:pt x="6505" y="12643"/>
                </a:cubicBezTo>
                <a:cubicBezTo>
                  <a:pt x="7224" y="13164"/>
                  <a:pt x="8091" y="13445"/>
                  <a:pt x="8969" y="13445"/>
                </a:cubicBezTo>
                <a:cubicBezTo>
                  <a:pt x="9271" y="13445"/>
                  <a:pt x="9575" y="13412"/>
                  <a:pt x="9874" y="13343"/>
                </a:cubicBezTo>
                <a:cubicBezTo>
                  <a:pt x="10107" y="13276"/>
                  <a:pt x="10341" y="13210"/>
                  <a:pt x="10574" y="13143"/>
                </a:cubicBezTo>
                <a:cubicBezTo>
                  <a:pt x="10741" y="13043"/>
                  <a:pt x="10941" y="12976"/>
                  <a:pt x="11108" y="12876"/>
                </a:cubicBezTo>
                <a:cubicBezTo>
                  <a:pt x="13977" y="11342"/>
                  <a:pt x="14210" y="7306"/>
                  <a:pt x="11542" y="5438"/>
                </a:cubicBezTo>
                <a:cubicBezTo>
                  <a:pt x="10822" y="4916"/>
                  <a:pt x="9955" y="4635"/>
                  <a:pt x="9077" y="4635"/>
                </a:cubicBezTo>
                <a:close/>
                <a:moveTo>
                  <a:pt x="9407" y="567"/>
                </a:moveTo>
                <a:cubicBezTo>
                  <a:pt x="10341" y="601"/>
                  <a:pt x="11241" y="768"/>
                  <a:pt x="12109" y="1134"/>
                </a:cubicBezTo>
                <a:lnTo>
                  <a:pt x="11842" y="2502"/>
                </a:lnTo>
                <a:cubicBezTo>
                  <a:pt x="11808" y="2602"/>
                  <a:pt x="11875" y="2736"/>
                  <a:pt x="11975" y="2802"/>
                </a:cubicBezTo>
                <a:cubicBezTo>
                  <a:pt x="12642" y="3103"/>
                  <a:pt x="13276" y="3536"/>
                  <a:pt x="13810" y="4037"/>
                </a:cubicBezTo>
                <a:cubicBezTo>
                  <a:pt x="13852" y="4100"/>
                  <a:pt x="13921" y="4123"/>
                  <a:pt x="13992" y="4123"/>
                </a:cubicBezTo>
                <a:cubicBezTo>
                  <a:pt x="14032" y="4123"/>
                  <a:pt x="14073" y="4115"/>
                  <a:pt x="14110" y="4103"/>
                </a:cubicBezTo>
                <a:lnTo>
                  <a:pt x="15278" y="3336"/>
                </a:lnTo>
                <a:cubicBezTo>
                  <a:pt x="15611" y="3670"/>
                  <a:pt x="15878" y="4037"/>
                  <a:pt x="16145" y="4437"/>
                </a:cubicBezTo>
                <a:cubicBezTo>
                  <a:pt x="16378" y="4804"/>
                  <a:pt x="16612" y="5204"/>
                  <a:pt x="16779" y="5638"/>
                </a:cubicBezTo>
                <a:lnTo>
                  <a:pt x="15611" y="6405"/>
                </a:lnTo>
                <a:cubicBezTo>
                  <a:pt x="15511" y="6472"/>
                  <a:pt x="15478" y="6605"/>
                  <a:pt x="15511" y="6705"/>
                </a:cubicBezTo>
                <a:cubicBezTo>
                  <a:pt x="15778" y="7406"/>
                  <a:pt x="15911" y="8139"/>
                  <a:pt x="15945" y="8907"/>
                </a:cubicBezTo>
                <a:cubicBezTo>
                  <a:pt x="15945" y="9007"/>
                  <a:pt x="16011" y="9107"/>
                  <a:pt x="16145" y="9140"/>
                </a:cubicBezTo>
                <a:lnTo>
                  <a:pt x="17513" y="9440"/>
                </a:lnTo>
                <a:cubicBezTo>
                  <a:pt x="17479" y="10341"/>
                  <a:pt x="17279" y="11275"/>
                  <a:pt x="16945" y="12109"/>
                </a:cubicBezTo>
                <a:lnTo>
                  <a:pt x="15578" y="11842"/>
                </a:lnTo>
                <a:lnTo>
                  <a:pt x="15411" y="11842"/>
                </a:lnTo>
                <a:cubicBezTo>
                  <a:pt x="15344" y="11875"/>
                  <a:pt x="15311" y="11909"/>
                  <a:pt x="15278" y="11976"/>
                </a:cubicBezTo>
                <a:cubicBezTo>
                  <a:pt x="14944" y="12643"/>
                  <a:pt x="14544" y="13276"/>
                  <a:pt x="14010" y="13810"/>
                </a:cubicBezTo>
                <a:cubicBezTo>
                  <a:pt x="13943" y="13877"/>
                  <a:pt x="13910" y="14044"/>
                  <a:pt x="14010" y="14144"/>
                </a:cubicBezTo>
                <a:lnTo>
                  <a:pt x="14744" y="15311"/>
                </a:lnTo>
                <a:cubicBezTo>
                  <a:pt x="14410" y="15611"/>
                  <a:pt x="14043" y="15912"/>
                  <a:pt x="13676" y="16145"/>
                </a:cubicBezTo>
                <a:cubicBezTo>
                  <a:pt x="13276" y="16412"/>
                  <a:pt x="12876" y="16612"/>
                  <a:pt x="12442" y="16812"/>
                </a:cubicBezTo>
                <a:lnTo>
                  <a:pt x="11675" y="15645"/>
                </a:lnTo>
                <a:cubicBezTo>
                  <a:pt x="11624" y="15543"/>
                  <a:pt x="11534" y="15499"/>
                  <a:pt x="11435" y="15499"/>
                </a:cubicBezTo>
                <a:cubicBezTo>
                  <a:pt x="11404" y="15499"/>
                  <a:pt x="11373" y="15504"/>
                  <a:pt x="11341" y="15511"/>
                </a:cubicBezTo>
                <a:cubicBezTo>
                  <a:pt x="10641" y="15778"/>
                  <a:pt x="9907" y="15912"/>
                  <a:pt x="9173" y="15945"/>
                </a:cubicBezTo>
                <a:cubicBezTo>
                  <a:pt x="9040" y="15945"/>
                  <a:pt x="8940" y="16012"/>
                  <a:pt x="8906" y="16145"/>
                </a:cubicBezTo>
                <a:lnTo>
                  <a:pt x="8640" y="17479"/>
                </a:lnTo>
                <a:cubicBezTo>
                  <a:pt x="7706" y="17479"/>
                  <a:pt x="6805" y="17279"/>
                  <a:pt x="5938" y="16946"/>
                </a:cubicBezTo>
                <a:lnTo>
                  <a:pt x="6238" y="15578"/>
                </a:lnTo>
                <a:cubicBezTo>
                  <a:pt x="6238" y="15445"/>
                  <a:pt x="6171" y="15311"/>
                  <a:pt x="6071" y="15278"/>
                </a:cubicBezTo>
                <a:cubicBezTo>
                  <a:pt x="5404" y="14944"/>
                  <a:pt x="4770" y="14544"/>
                  <a:pt x="4236" y="14010"/>
                </a:cubicBezTo>
                <a:cubicBezTo>
                  <a:pt x="4195" y="13969"/>
                  <a:pt x="4128" y="13941"/>
                  <a:pt x="4052" y="13941"/>
                </a:cubicBezTo>
                <a:cubicBezTo>
                  <a:pt x="4005" y="13941"/>
                  <a:pt x="3954" y="13952"/>
                  <a:pt x="3903" y="13977"/>
                </a:cubicBezTo>
                <a:lnTo>
                  <a:pt x="2735" y="14744"/>
                </a:lnTo>
                <a:cubicBezTo>
                  <a:pt x="2435" y="14411"/>
                  <a:pt x="2168" y="14044"/>
                  <a:pt x="1901" y="13643"/>
                </a:cubicBezTo>
                <a:cubicBezTo>
                  <a:pt x="1668" y="13276"/>
                  <a:pt x="1434" y="12876"/>
                  <a:pt x="1268" y="12443"/>
                </a:cubicBezTo>
                <a:lnTo>
                  <a:pt x="2435" y="11675"/>
                </a:lnTo>
                <a:cubicBezTo>
                  <a:pt x="2535" y="11609"/>
                  <a:pt x="2569" y="11475"/>
                  <a:pt x="2535" y="11375"/>
                </a:cubicBezTo>
                <a:cubicBezTo>
                  <a:pt x="2268" y="10675"/>
                  <a:pt x="2135" y="9941"/>
                  <a:pt x="2102" y="9207"/>
                </a:cubicBezTo>
                <a:cubicBezTo>
                  <a:pt x="2102" y="9073"/>
                  <a:pt x="2001" y="8973"/>
                  <a:pt x="1901" y="8940"/>
                </a:cubicBezTo>
                <a:lnTo>
                  <a:pt x="534" y="8673"/>
                </a:lnTo>
                <a:cubicBezTo>
                  <a:pt x="567" y="7739"/>
                  <a:pt x="767" y="6805"/>
                  <a:pt x="1101" y="5971"/>
                </a:cubicBezTo>
                <a:lnTo>
                  <a:pt x="2468" y="6238"/>
                </a:lnTo>
                <a:cubicBezTo>
                  <a:pt x="2491" y="6244"/>
                  <a:pt x="2514" y="6247"/>
                  <a:pt x="2537" y="6247"/>
                </a:cubicBezTo>
                <a:cubicBezTo>
                  <a:pt x="2645" y="6247"/>
                  <a:pt x="2741" y="6182"/>
                  <a:pt x="2769" y="6071"/>
                </a:cubicBezTo>
                <a:cubicBezTo>
                  <a:pt x="3102" y="5404"/>
                  <a:pt x="3503" y="4804"/>
                  <a:pt x="4036" y="4270"/>
                </a:cubicBezTo>
                <a:cubicBezTo>
                  <a:pt x="4103" y="4170"/>
                  <a:pt x="4136" y="4037"/>
                  <a:pt x="4070" y="3936"/>
                </a:cubicBezTo>
                <a:lnTo>
                  <a:pt x="3302" y="2769"/>
                </a:lnTo>
                <a:cubicBezTo>
                  <a:pt x="3636" y="2435"/>
                  <a:pt x="4003" y="2169"/>
                  <a:pt x="4403" y="1902"/>
                </a:cubicBezTo>
                <a:cubicBezTo>
                  <a:pt x="4770" y="1668"/>
                  <a:pt x="5170" y="1435"/>
                  <a:pt x="5604" y="1268"/>
                </a:cubicBezTo>
                <a:lnTo>
                  <a:pt x="6371" y="2435"/>
                </a:lnTo>
                <a:cubicBezTo>
                  <a:pt x="6421" y="2510"/>
                  <a:pt x="6509" y="2548"/>
                  <a:pt x="6606" y="2548"/>
                </a:cubicBezTo>
                <a:cubicBezTo>
                  <a:pt x="6638" y="2548"/>
                  <a:pt x="6671" y="2544"/>
                  <a:pt x="6705" y="2535"/>
                </a:cubicBezTo>
                <a:cubicBezTo>
                  <a:pt x="7372" y="2269"/>
                  <a:pt x="8139" y="2135"/>
                  <a:pt x="8873" y="2102"/>
                </a:cubicBezTo>
                <a:cubicBezTo>
                  <a:pt x="9006" y="2102"/>
                  <a:pt x="9107" y="2035"/>
                  <a:pt x="9107" y="1902"/>
                </a:cubicBezTo>
                <a:lnTo>
                  <a:pt x="9407" y="567"/>
                </a:lnTo>
                <a:close/>
                <a:moveTo>
                  <a:pt x="9407" y="0"/>
                </a:moveTo>
                <a:cubicBezTo>
                  <a:pt x="9173" y="0"/>
                  <a:pt x="8940" y="167"/>
                  <a:pt x="8873" y="434"/>
                </a:cubicBezTo>
                <a:lnTo>
                  <a:pt x="8640" y="1601"/>
                </a:lnTo>
                <a:cubicBezTo>
                  <a:pt x="7972" y="1635"/>
                  <a:pt x="7339" y="1768"/>
                  <a:pt x="6705" y="1968"/>
                </a:cubicBezTo>
                <a:lnTo>
                  <a:pt x="6071" y="968"/>
                </a:lnTo>
                <a:cubicBezTo>
                  <a:pt x="5978" y="804"/>
                  <a:pt x="5802" y="722"/>
                  <a:pt x="5626" y="722"/>
                </a:cubicBezTo>
                <a:cubicBezTo>
                  <a:pt x="5550" y="722"/>
                  <a:pt x="5474" y="738"/>
                  <a:pt x="5404" y="768"/>
                </a:cubicBezTo>
                <a:cubicBezTo>
                  <a:pt x="4970" y="968"/>
                  <a:pt x="4537" y="1201"/>
                  <a:pt x="4103" y="1468"/>
                </a:cubicBezTo>
                <a:cubicBezTo>
                  <a:pt x="3703" y="1735"/>
                  <a:pt x="3302" y="2035"/>
                  <a:pt x="2935" y="2369"/>
                </a:cubicBezTo>
                <a:cubicBezTo>
                  <a:pt x="2735" y="2535"/>
                  <a:pt x="2702" y="2836"/>
                  <a:pt x="2869" y="3036"/>
                </a:cubicBezTo>
                <a:lnTo>
                  <a:pt x="3503" y="4037"/>
                </a:lnTo>
                <a:cubicBezTo>
                  <a:pt x="3069" y="4537"/>
                  <a:pt x="2702" y="5071"/>
                  <a:pt x="2402" y="5671"/>
                </a:cubicBezTo>
                <a:lnTo>
                  <a:pt x="1234" y="5404"/>
                </a:lnTo>
                <a:cubicBezTo>
                  <a:pt x="1207" y="5401"/>
                  <a:pt x="1180" y="5399"/>
                  <a:pt x="1154" y="5399"/>
                </a:cubicBezTo>
                <a:cubicBezTo>
                  <a:pt x="921" y="5399"/>
                  <a:pt x="724" y="5528"/>
                  <a:pt x="634" y="5738"/>
                </a:cubicBezTo>
                <a:cubicBezTo>
                  <a:pt x="267" y="6672"/>
                  <a:pt x="67" y="7639"/>
                  <a:pt x="0" y="8640"/>
                </a:cubicBezTo>
                <a:cubicBezTo>
                  <a:pt x="0" y="8907"/>
                  <a:pt x="167" y="9107"/>
                  <a:pt x="434" y="9174"/>
                </a:cubicBezTo>
                <a:lnTo>
                  <a:pt x="1601" y="9440"/>
                </a:lnTo>
                <a:cubicBezTo>
                  <a:pt x="1635" y="10074"/>
                  <a:pt x="1768" y="10741"/>
                  <a:pt x="1968" y="11342"/>
                </a:cubicBezTo>
                <a:lnTo>
                  <a:pt x="934" y="12009"/>
                </a:lnTo>
                <a:cubicBezTo>
                  <a:pt x="734" y="12142"/>
                  <a:pt x="667" y="12409"/>
                  <a:pt x="767" y="12643"/>
                </a:cubicBezTo>
                <a:cubicBezTo>
                  <a:pt x="934" y="13110"/>
                  <a:pt x="1168" y="13543"/>
                  <a:pt x="1434" y="13944"/>
                </a:cubicBezTo>
                <a:cubicBezTo>
                  <a:pt x="1735" y="14377"/>
                  <a:pt x="2035" y="14744"/>
                  <a:pt x="2368" y="15144"/>
                </a:cubicBezTo>
                <a:cubicBezTo>
                  <a:pt x="2466" y="15242"/>
                  <a:pt x="2597" y="15294"/>
                  <a:pt x="2735" y="15294"/>
                </a:cubicBezTo>
                <a:cubicBezTo>
                  <a:pt x="2835" y="15294"/>
                  <a:pt x="2938" y="15267"/>
                  <a:pt x="3036" y="15211"/>
                </a:cubicBezTo>
                <a:lnTo>
                  <a:pt x="4036" y="14544"/>
                </a:lnTo>
                <a:cubicBezTo>
                  <a:pt x="4537" y="15011"/>
                  <a:pt x="5070" y="15378"/>
                  <a:pt x="5637" y="15678"/>
                </a:cubicBezTo>
                <a:lnTo>
                  <a:pt x="5404" y="16846"/>
                </a:lnTo>
                <a:cubicBezTo>
                  <a:pt x="5337" y="17079"/>
                  <a:pt x="5471" y="17346"/>
                  <a:pt x="5704" y="17446"/>
                </a:cubicBezTo>
                <a:cubicBezTo>
                  <a:pt x="6638" y="17813"/>
                  <a:pt x="7639" y="18013"/>
                  <a:pt x="8640" y="18047"/>
                </a:cubicBezTo>
                <a:cubicBezTo>
                  <a:pt x="8657" y="18049"/>
                  <a:pt x="8674" y="18050"/>
                  <a:pt x="8691" y="18050"/>
                </a:cubicBezTo>
                <a:cubicBezTo>
                  <a:pt x="8907" y="18050"/>
                  <a:pt x="9111" y="17863"/>
                  <a:pt x="9173" y="17646"/>
                </a:cubicBezTo>
                <a:lnTo>
                  <a:pt x="9407" y="16479"/>
                </a:lnTo>
                <a:cubicBezTo>
                  <a:pt x="10074" y="16412"/>
                  <a:pt x="10708" y="16312"/>
                  <a:pt x="11341" y="16112"/>
                </a:cubicBezTo>
                <a:lnTo>
                  <a:pt x="12009" y="17113"/>
                </a:lnTo>
                <a:cubicBezTo>
                  <a:pt x="12106" y="17259"/>
                  <a:pt x="12258" y="17352"/>
                  <a:pt x="12423" y="17352"/>
                </a:cubicBezTo>
                <a:cubicBezTo>
                  <a:pt x="12484" y="17352"/>
                  <a:pt x="12546" y="17340"/>
                  <a:pt x="12609" y="17313"/>
                </a:cubicBezTo>
                <a:cubicBezTo>
                  <a:pt x="12876" y="17213"/>
                  <a:pt x="13109" y="17079"/>
                  <a:pt x="13343" y="16946"/>
                </a:cubicBezTo>
                <a:cubicBezTo>
                  <a:pt x="13576" y="16812"/>
                  <a:pt x="13777" y="16746"/>
                  <a:pt x="13943" y="16612"/>
                </a:cubicBezTo>
                <a:cubicBezTo>
                  <a:pt x="14344" y="16345"/>
                  <a:pt x="14744" y="16045"/>
                  <a:pt x="15111" y="15712"/>
                </a:cubicBezTo>
                <a:cubicBezTo>
                  <a:pt x="15311" y="15511"/>
                  <a:pt x="15344" y="15245"/>
                  <a:pt x="15211" y="15044"/>
                </a:cubicBezTo>
                <a:lnTo>
                  <a:pt x="14544" y="14010"/>
                </a:lnTo>
                <a:cubicBezTo>
                  <a:pt x="14977" y="13543"/>
                  <a:pt x="15344" y="12976"/>
                  <a:pt x="15645" y="12409"/>
                </a:cubicBezTo>
                <a:lnTo>
                  <a:pt x="16845" y="12643"/>
                </a:lnTo>
                <a:cubicBezTo>
                  <a:pt x="16886" y="12654"/>
                  <a:pt x="16928" y="12660"/>
                  <a:pt x="16969" y="12660"/>
                </a:cubicBezTo>
                <a:cubicBezTo>
                  <a:pt x="17166" y="12660"/>
                  <a:pt x="17357" y="12535"/>
                  <a:pt x="17412" y="12342"/>
                </a:cubicBezTo>
                <a:cubicBezTo>
                  <a:pt x="17779" y="11408"/>
                  <a:pt x="18013" y="10408"/>
                  <a:pt x="18046" y="9407"/>
                </a:cubicBezTo>
                <a:cubicBezTo>
                  <a:pt x="18046" y="9174"/>
                  <a:pt x="17879" y="8940"/>
                  <a:pt x="17613" y="8873"/>
                </a:cubicBezTo>
                <a:lnTo>
                  <a:pt x="16445" y="8640"/>
                </a:lnTo>
                <a:cubicBezTo>
                  <a:pt x="16412" y="7973"/>
                  <a:pt x="16312" y="7339"/>
                  <a:pt x="16112" y="6705"/>
                </a:cubicBezTo>
                <a:lnTo>
                  <a:pt x="17112" y="6071"/>
                </a:lnTo>
                <a:cubicBezTo>
                  <a:pt x="17312" y="5938"/>
                  <a:pt x="17412" y="5671"/>
                  <a:pt x="17312" y="5438"/>
                </a:cubicBezTo>
                <a:cubicBezTo>
                  <a:pt x="17112" y="4971"/>
                  <a:pt x="16879" y="4537"/>
                  <a:pt x="16612" y="4103"/>
                </a:cubicBezTo>
                <a:cubicBezTo>
                  <a:pt x="16345" y="3703"/>
                  <a:pt x="16011" y="3303"/>
                  <a:pt x="15678" y="2936"/>
                </a:cubicBezTo>
                <a:cubicBezTo>
                  <a:pt x="15583" y="2822"/>
                  <a:pt x="15456" y="2762"/>
                  <a:pt x="15321" y="2762"/>
                </a:cubicBezTo>
                <a:cubicBezTo>
                  <a:pt x="15219" y="2762"/>
                  <a:pt x="15112" y="2797"/>
                  <a:pt x="15011" y="2869"/>
                </a:cubicBezTo>
                <a:lnTo>
                  <a:pt x="14010" y="3503"/>
                </a:lnTo>
                <a:cubicBezTo>
                  <a:pt x="13543" y="3069"/>
                  <a:pt x="12976" y="2702"/>
                  <a:pt x="12409" y="2402"/>
                </a:cubicBezTo>
                <a:lnTo>
                  <a:pt x="12642" y="1235"/>
                </a:lnTo>
                <a:cubicBezTo>
                  <a:pt x="12709" y="968"/>
                  <a:pt x="12576" y="734"/>
                  <a:pt x="12342" y="634"/>
                </a:cubicBezTo>
                <a:cubicBezTo>
                  <a:pt x="11408" y="267"/>
                  <a:pt x="10407" y="67"/>
                  <a:pt x="940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4"/>
        <p:cNvGrpSpPr/>
        <p:nvPr/>
      </p:nvGrpSpPr>
      <p:grpSpPr>
        <a:xfrm>
          <a:off x="0" y="0"/>
          <a:ext cx="0" cy="0"/>
          <a:chOff x="0" y="0"/>
          <a:chExt cx="0" cy="0"/>
        </a:xfrm>
      </p:grpSpPr>
      <p:sp>
        <p:nvSpPr>
          <p:cNvPr id="35" name="Google Shape;35;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4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6" name="Google Shape;36;p6"/>
          <p:cNvSpPr/>
          <p:nvPr/>
        </p:nvSpPr>
        <p:spPr>
          <a:xfrm>
            <a:off x="7316144" y="264109"/>
            <a:ext cx="350473" cy="350596"/>
          </a:xfrm>
          <a:custGeom>
            <a:avLst/>
            <a:gdLst/>
            <a:ahLst/>
            <a:cxnLst/>
            <a:rect l="l" t="t" r="r" b="b"/>
            <a:pathLst>
              <a:path w="18047" h="18051" extrusionOk="0">
                <a:moveTo>
                  <a:pt x="9019" y="5167"/>
                </a:moveTo>
                <a:cubicBezTo>
                  <a:pt x="9795" y="5167"/>
                  <a:pt x="10570" y="5412"/>
                  <a:pt x="11208" y="5871"/>
                </a:cubicBezTo>
                <a:cubicBezTo>
                  <a:pt x="13977" y="7839"/>
                  <a:pt x="13076" y="12176"/>
                  <a:pt x="9740" y="12809"/>
                </a:cubicBezTo>
                <a:cubicBezTo>
                  <a:pt x="9474" y="12870"/>
                  <a:pt x="9206" y="12899"/>
                  <a:pt x="8941" y="12899"/>
                </a:cubicBezTo>
                <a:cubicBezTo>
                  <a:pt x="8173" y="12899"/>
                  <a:pt x="7424" y="12655"/>
                  <a:pt x="6805" y="12209"/>
                </a:cubicBezTo>
                <a:cubicBezTo>
                  <a:pt x="5571" y="11308"/>
                  <a:pt x="4970" y="9741"/>
                  <a:pt x="5270" y="8240"/>
                </a:cubicBezTo>
                <a:cubicBezTo>
                  <a:pt x="5504" y="7139"/>
                  <a:pt x="6204" y="6205"/>
                  <a:pt x="7205" y="5671"/>
                </a:cubicBezTo>
                <a:cubicBezTo>
                  <a:pt x="7372" y="5571"/>
                  <a:pt x="7505" y="5504"/>
                  <a:pt x="7672" y="5438"/>
                </a:cubicBezTo>
                <a:cubicBezTo>
                  <a:pt x="7872" y="5371"/>
                  <a:pt x="8072" y="5304"/>
                  <a:pt x="8306" y="5237"/>
                </a:cubicBezTo>
                <a:cubicBezTo>
                  <a:pt x="8541" y="5190"/>
                  <a:pt x="8780" y="5167"/>
                  <a:pt x="9019" y="5167"/>
                </a:cubicBezTo>
                <a:close/>
                <a:moveTo>
                  <a:pt x="9077" y="4635"/>
                </a:moveTo>
                <a:cubicBezTo>
                  <a:pt x="8775" y="4635"/>
                  <a:pt x="8472" y="4669"/>
                  <a:pt x="8173" y="4737"/>
                </a:cubicBezTo>
                <a:cubicBezTo>
                  <a:pt x="6471" y="5071"/>
                  <a:pt x="5104" y="6405"/>
                  <a:pt x="4737" y="8139"/>
                </a:cubicBezTo>
                <a:cubicBezTo>
                  <a:pt x="4370" y="9841"/>
                  <a:pt x="5070" y="11609"/>
                  <a:pt x="6505" y="12643"/>
                </a:cubicBezTo>
                <a:cubicBezTo>
                  <a:pt x="7224" y="13164"/>
                  <a:pt x="8091" y="13445"/>
                  <a:pt x="8969" y="13445"/>
                </a:cubicBezTo>
                <a:cubicBezTo>
                  <a:pt x="9271" y="13445"/>
                  <a:pt x="9575" y="13412"/>
                  <a:pt x="9874" y="13343"/>
                </a:cubicBezTo>
                <a:cubicBezTo>
                  <a:pt x="10107" y="13276"/>
                  <a:pt x="10341" y="13210"/>
                  <a:pt x="10574" y="13143"/>
                </a:cubicBezTo>
                <a:cubicBezTo>
                  <a:pt x="10741" y="13043"/>
                  <a:pt x="10941" y="12976"/>
                  <a:pt x="11108" y="12876"/>
                </a:cubicBezTo>
                <a:cubicBezTo>
                  <a:pt x="13977" y="11342"/>
                  <a:pt x="14210" y="7306"/>
                  <a:pt x="11542" y="5438"/>
                </a:cubicBezTo>
                <a:cubicBezTo>
                  <a:pt x="10822" y="4916"/>
                  <a:pt x="9955" y="4635"/>
                  <a:pt x="9077" y="4635"/>
                </a:cubicBezTo>
                <a:close/>
                <a:moveTo>
                  <a:pt x="9407" y="567"/>
                </a:moveTo>
                <a:cubicBezTo>
                  <a:pt x="10341" y="601"/>
                  <a:pt x="11241" y="768"/>
                  <a:pt x="12109" y="1134"/>
                </a:cubicBezTo>
                <a:lnTo>
                  <a:pt x="11842" y="2502"/>
                </a:lnTo>
                <a:cubicBezTo>
                  <a:pt x="11808" y="2602"/>
                  <a:pt x="11875" y="2736"/>
                  <a:pt x="11975" y="2802"/>
                </a:cubicBezTo>
                <a:cubicBezTo>
                  <a:pt x="12642" y="3103"/>
                  <a:pt x="13276" y="3536"/>
                  <a:pt x="13810" y="4037"/>
                </a:cubicBezTo>
                <a:cubicBezTo>
                  <a:pt x="13852" y="4100"/>
                  <a:pt x="13921" y="4123"/>
                  <a:pt x="13992" y="4123"/>
                </a:cubicBezTo>
                <a:cubicBezTo>
                  <a:pt x="14032" y="4123"/>
                  <a:pt x="14073" y="4115"/>
                  <a:pt x="14110" y="4103"/>
                </a:cubicBezTo>
                <a:lnTo>
                  <a:pt x="15278" y="3336"/>
                </a:lnTo>
                <a:cubicBezTo>
                  <a:pt x="15611" y="3670"/>
                  <a:pt x="15878" y="4037"/>
                  <a:pt x="16145" y="4437"/>
                </a:cubicBezTo>
                <a:cubicBezTo>
                  <a:pt x="16378" y="4804"/>
                  <a:pt x="16612" y="5204"/>
                  <a:pt x="16779" y="5638"/>
                </a:cubicBezTo>
                <a:lnTo>
                  <a:pt x="15611" y="6405"/>
                </a:lnTo>
                <a:cubicBezTo>
                  <a:pt x="15511" y="6472"/>
                  <a:pt x="15478" y="6605"/>
                  <a:pt x="15511" y="6705"/>
                </a:cubicBezTo>
                <a:cubicBezTo>
                  <a:pt x="15778" y="7406"/>
                  <a:pt x="15911" y="8139"/>
                  <a:pt x="15945" y="8907"/>
                </a:cubicBezTo>
                <a:cubicBezTo>
                  <a:pt x="15945" y="9007"/>
                  <a:pt x="16011" y="9107"/>
                  <a:pt x="16145" y="9140"/>
                </a:cubicBezTo>
                <a:lnTo>
                  <a:pt x="17513" y="9440"/>
                </a:lnTo>
                <a:cubicBezTo>
                  <a:pt x="17479" y="10341"/>
                  <a:pt x="17279" y="11275"/>
                  <a:pt x="16945" y="12109"/>
                </a:cubicBezTo>
                <a:lnTo>
                  <a:pt x="15578" y="11842"/>
                </a:lnTo>
                <a:lnTo>
                  <a:pt x="15411" y="11842"/>
                </a:lnTo>
                <a:cubicBezTo>
                  <a:pt x="15344" y="11875"/>
                  <a:pt x="15311" y="11909"/>
                  <a:pt x="15278" y="11976"/>
                </a:cubicBezTo>
                <a:cubicBezTo>
                  <a:pt x="14944" y="12643"/>
                  <a:pt x="14544" y="13276"/>
                  <a:pt x="14010" y="13810"/>
                </a:cubicBezTo>
                <a:cubicBezTo>
                  <a:pt x="13943" y="13877"/>
                  <a:pt x="13910" y="14044"/>
                  <a:pt x="14010" y="14144"/>
                </a:cubicBezTo>
                <a:lnTo>
                  <a:pt x="14744" y="15311"/>
                </a:lnTo>
                <a:cubicBezTo>
                  <a:pt x="14410" y="15611"/>
                  <a:pt x="14043" y="15912"/>
                  <a:pt x="13676" y="16145"/>
                </a:cubicBezTo>
                <a:cubicBezTo>
                  <a:pt x="13276" y="16412"/>
                  <a:pt x="12876" y="16612"/>
                  <a:pt x="12442" y="16812"/>
                </a:cubicBezTo>
                <a:lnTo>
                  <a:pt x="11675" y="15645"/>
                </a:lnTo>
                <a:cubicBezTo>
                  <a:pt x="11624" y="15543"/>
                  <a:pt x="11534" y="15499"/>
                  <a:pt x="11435" y="15499"/>
                </a:cubicBezTo>
                <a:cubicBezTo>
                  <a:pt x="11404" y="15499"/>
                  <a:pt x="11373" y="15504"/>
                  <a:pt x="11341" y="15511"/>
                </a:cubicBezTo>
                <a:cubicBezTo>
                  <a:pt x="10641" y="15778"/>
                  <a:pt x="9907" y="15912"/>
                  <a:pt x="9173" y="15945"/>
                </a:cubicBezTo>
                <a:cubicBezTo>
                  <a:pt x="9040" y="15945"/>
                  <a:pt x="8940" y="16012"/>
                  <a:pt x="8906" y="16145"/>
                </a:cubicBezTo>
                <a:lnTo>
                  <a:pt x="8640" y="17479"/>
                </a:lnTo>
                <a:cubicBezTo>
                  <a:pt x="7706" y="17479"/>
                  <a:pt x="6805" y="17279"/>
                  <a:pt x="5938" y="16946"/>
                </a:cubicBezTo>
                <a:lnTo>
                  <a:pt x="6238" y="15578"/>
                </a:lnTo>
                <a:cubicBezTo>
                  <a:pt x="6238" y="15445"/>
                  <a:pt x="6171" y="15311"/>
                  <a:pt x="6071" y="15278"/>
                </a:cubicBezTo>
                <a:cubicBezTo>
                  <a:pt x="5404" y="14944"/>
                  <a:pt x="4770" y="14544"/>
                  <a:pt x="4236" y="14010"/>
                </a:cubicBezTo>
                <a:cubicBezTo>
                  <a:pt x="4195" y="13969"/>
                  <a:pt x="4128" y="13941"/>
                  <a:pt x="4052" y="13941"/>
                </a:cubicBezTo>
                <a:cubicBezTo>
                  <a:pt x="4005" y="13941"/>
                  <a:pt x="3954" y="13952"/>
                  <a:pt x="3903" y="13977"/>
                </a:cubicBezTo>
                <a:lnTo>
                  <a:pt x="2735" y="14744"/>
                </a:lnTo>
                <a:cubicBezTo>
                  <a:pt x="2435" y="14411"/>
                  <a:pt x="2168" y="14044"/>
                  <a:pt x="1901" y="13643"/>
                </a:cubicBezTo>
                <a:cubicBezTo>
                  <a:pt x="1668" y="13276"/>
                  <a:pt x="1434" y="12876"/>
                  <a:pt x="1268" y="12443"/>
                </a:cubicBezTo>
                <a:lnTo>
                  <a:pt x="2435" y="11675"/>
                </a:lnTo>
                <a:cubicBezTo>
                  <a:pt x="2535" y="11609"/>
                  <a:pt x="2569" y="11475"/>
                  <a:pt x="2535" y="11375"/>
                </a:cubicBezTo>
                <a:cubicBezTo>
                  <a:pt x="2268" y="10675"/>
                  <a:pt x="2135" y="9941"/>
                  <a:pt x="2102" y="9207"/>
                </a:cubicBezTo>
                <a:cubicBezTo>
                  <a:pt x="2102" y="9073"/>
                  <a:pt x="2001" y="8973"/>
                  <a:pt x="1901" y="8940"/>
                </a:cubicBezTo>
                <a:lnTo>
                  <a:pt x="534" y="8673"/>
                </a:lnTo>
                <a:cubicBezTo>
                  <a:pt x="567" y="7739"/>
                  <a:pt x="767" y="6805"/>
                  <a:pt x="1101" y="5971"/>
                </a:cubicBezTo>
                <a:lnTo>
                  <a:pt x="2468" y="6238"/>
                </a:lnTo>
                <a:cubicBezTo>
                  <a:pt x="2491" y="6244"/>
                  <a:pt x="2514" y="6247"/>
                  <a:pt x="2537" y="6247"/>
                </a:cubicBezTo>
                <a:cubicBezTo>
                  <a:pt x="2645" y="6247"/>
                  <a:pt x="2741" y="6182"/>
                  <a:pt x="2769" y="6071"/>
                </a:cubicBezTo>
                <a:cubicBezTo>
                  <a:pt x="3102" y="5404"/>
                  <a:pt x="3503" y="4804"/>
                  <a:pt x="4036" y="4270"/>
                </a:cubicBezTo>
                <a:cubicBezTo>
                  <a:pt x="4103" y="4170"/>
                  <a:pt x="4136" y="4037"/>
                  <a:pt x="4070" y="3936"/>
                </a:cubicBezTo>
                <a:lnTo>
                  <a:pt x="3302" y="2769"/>
                </a:lnTo>
                <a:cubicBezTo>
                  <a:pt x="3636" y="2435"/>
                  <a:pt x="4003" y="2169"/>
                  <a:pt x="4403" y="1902"/>
                </a:cubicBezTo>
                <a:cubicBezTo>
                  <a:pt x="4770" y="1668"/>
                  <a:pt x="5170" y="1435"/>
                  <a:pt x="5604" y="1268"/>
                </a:cubicBezTo>
                <a:lnTo>
                  <a:pt x="6371" y="2435"/>
                </a:lnTo>
                <a:cubicBezTo>
                  <a:pt x="6421" y="2510"/>
                  <a:pt x="6509" y="2548"/>
                  <a:pt x="6606" y="2548"/>
                </a:cubicBezTo>
                <a:cubicBezTo>
                  <a:pt x="6638" y="2548"/>
                  <a:pt x="6671" y="2544"/>
                  <a:pt x="6705" y="2535"/>
                </a:cubicBezTo>
                <a:cubicBezTo>
                  <a:pt x="7372" y="2269"/>
                  <a:pt x="8139" y="2135"/>
                  <a:pt x="8873" y="2102"/>
                </a:cubicBezTo>
                <a:cubicBezTo>
                  <a:pt x="9006" y="2102"/>
                  <a:pt x="9107" y="2035"/>
                  <a:pt x="9107" y="1902"/>
                </a:cubicBezTo>
                <a:lnTo>
                  <a:pt x="9407" y="567"/>
                </a:lnTo>
                <a:close/>
                <a:moveTo>
                  <a:pt x="9407" y="0"/>
                </a:moveTo>
                <a:cubicBezTo>
                  <a:pt x="9173" y="0"/>
                  <a:pt x="8940" y="167"/>
                  <a:pt x="8873" y="434"/>
                </a:cubicBezTo>
                <a:lnTo>
                  <a:pt x="8640" y="1601"/>
                </a:lnTo>
                <a:cubicBezTo>
                  <a:pt x="7972" y="1635"/>
                  <a:pt x="7339" y="1768"/>
                  <a:pt x="6705" y="1968"/>
                </a:cubicBezTo>
                <a:lnTo>
                  <a:pt x="6071" y="968"/>
                </a:lnTo>
                <a:cubicBezTo>
                  <a:pt x="5978" y="804"/>
                  <a:pt x="5802" y="722"/>
                  <a:pt x="5626" y="722"/>
                </a:cubicBezTo>
                <a:cubicBezTo>
                  <a:pt x="5550" y="722"/>
                  <a:pt x="5474" y="738"/>
                  <a:pt x="5404" y="768"/>
                </a:cubicBezTo>
                <a:cubicBezTo>
                  <a:pt x="4970" y="968"/>
                  <a:pt x="4537" y="1201"/>
                  <a:pt x="4103" y="1468"/>
                </a:cubicBezTo>
                <a:cubicBezTo>
                  <a:pt x="3703" y="1735"/>
                  <a:pt x="3302" y="2035"/>
                  <a:pt x="2935" y="2369"/>
                </a:cubicBezTo>
                <a:cubicBezTo>
                  <a:pt x="2735" y="2535"/>
                  <a:pt x="2702" y="2836"/>
                  <a:pt x="2869" y="3036"/>
                </a:cubicBezTo>
                <a:lnTo>
                  <a:pt x="3503" y="4037"/>
                </a:lnTo>
                <a:cubicBezTo>
                  <a:pt x="3069" y="4537"/>
                  <a:pt x="2702" y="5071"/>
                  <a:pt x="2402" y="5671"/>
                </a:cubicBezTo>
                <a:lnTo>
                  <a:pt x="1234" y="5404"/>
                </a:lnTo>
                <a:cubicBezTo>
                  <a:pt x="1207" y="5401"/>
                  <a:pt x="1180" y="5399"/>
                  <a:pt x="1154" y="5399"/>
                </a:cubicBezTo>
                <a:cubicBezTo>
                  <a:pt x="921" y="5399"/>
                  <a:pt x="724" y="5528"/>
                  <a:pt x="634" y="5738"/>
                </a:cubicBezTo>
                <a:cubicBezTo>
                  <a:pt x="267" y="6672"/>
                  <a:pt x="67" y="7639"/>
                  <a:pt x="0" y="8640"/>
                </a:cubicBezTo>
                <a:cubicBezTo>
                  <a:pt x="0" y="8907"/>
                  <a:pt x="167" y="9107"/>
                  <a:pt x="434" y="9174"/>
                </a:cubicBezTo>
                <a:lnTo>
                  <a:pt x="1601" y="9440"/>
                </a:lnTo>
                <a:cubicBezTo>
                  <a:pt x="1635" y="10074"/>
                  <a:pt x="1768" y="10741"/>
                  <a:pt x="1968" y="11342"/>
                </a:cubicBezTo>
                <a:lnTo>
                  <a:pt x="934" y="12009"/>
                </a:lnTo>
                <a:cubicBezTo>
                  <a:pt x="734" y="12142"/>
                  <a:pt x="667" y="12409"/>
                  <a:pt x="767" y="12643"/>
                </a:cubicBezTo>
                <a:cubicBezTo>
                  <a:pt x="934" y="13110"/>
                  <a:pt x="1168" y="13543"/>
                  <a:pt x="1434" y="13944"/>
                </a:cubicBezTo>
                <a:cubicBezTo>
                  <a:pt x="1735" y="14377"/>
                  <a:pt x="2035" y="14744"/>
                  <a:pt x="2368" y="15144"/>
                </a:cubicBezTo>
                <a:cubicBezTo>
                  <a:pt x="2466" y="15242"/>
                  <a:pt x="2597" y="15294"/>
                  <a:pt x="2735" y="15294"/>
                </a:cubicBezTo>
                <a:cubicBezTo>
                  <a:pt x="2835" y="15294"/>
                  <a:pt x="2938" y="15267"/>
                  <a:pt x="3036" y="15211"/>
                </a:cubicBezTo>
                <a:lnTo>
                  <a:pt x="4036" y="14544"/>
                </a:lnTo>
                <a:cubicBezTo>
                  <a:pt x="4537" y="15011"/>
                  <a:pt x="5070" y="15378"/>
                  <a:pt x="5637" y="15678"/>
                </a:cubicBezTo>
                <a:lnTo>
                  <a:pt x="5404" y="16846"/>
                </a:lnTo>
                <a:cubicBezTo>
                  <a:pt x="5337" y="17079"/>
                  <a:pt x="5471" y="17346"/>
                  <a:pt x="5704" y="17446"/>
                </a:cubicBezTo>
                <a:cubicBezTo>
                  <a:pt x="6638" y="17813"/>
                  <a:pt x="7639" y="18013"/>
                  <a:pt x="8640" y="18047"/>
                </a:cubicBezTo>
                <a:cubicBezTo>
                  <a:pt x="8657" y="18049"/>
                  <a:pt x="8674" y="18050"/>
                  <a:pt x="8691" y="18050"/>
                </a:cubicBezTo>
                <a:cubicBezTo>
                  <a:pt x="8907" y="18050"/>
                  <a:pt x="9111" y="17863"/>
                  <a:pt x="9173" y="17646"/>
                </a:cubicBezTo>
                <a:lnTo>
                  <a:pt x="9407" y="16479"/>
                </a:lnTo>
                <a:cubicBezTo>
                  <a:pt x="10074" y="16412"/>
                  <a:pt x="10708" y="16312"/>
                  <a:pt x="11341" y="16112"/>
                </a:cubicBezTo>
                <a:lnTo>
                  <a:pt x="12009" y="17113"/>
                </a:lnTo>
                <a:cubicBezTo>
                  <a:pt x="12106" y="17259"/>
                  <a:pt x="12258" y="17352"/>
                  <a:pt x="12423" y="17352"/>
                </a:cubicBezTo>
                <a:cubicBezTo>
                  <a:pt x="12484" y="17352"/>
                  <a:pt x="12546" y="17340"/>
                  <a:pt x="12609" y="17313"/>
                </a:cubicBezTo>
                <a:cubicBezTo>
                  <a:pt x="12876" y="17213"/>
                  <a:pt x="13109" y="17079"/>
                  <a:pt x="13343" y="16946"/>
                </a:cubicBezTo>
                <a:cubicBezTo>
                  <a:pt x="13576" y="16812"/>
                  <a:pt x="13777" y="16746"/>
                  <a:pt x="13943" y="16612"/>
                </a:cubicBezTo>
                <a:cubicBezTo>
                  <a:pt x="14344" y="16345"/>
                  <a:pt x="14744" y="16045"/>
                  <a:pt x="15111" y="15712"/>
                </a:cubicBezTo>
                <a:cubicBezTo>
                  <a:pt x="15311" y="15511"/>
                  <a:pt x="15344" y="15245"/>
                  <a:pt x="15211" y="15044"/>
                </a:cubicBezTo>
                <a:lnTo>
                  <a:pt x="14544" y="14010"/>
                </a:lnTo>
                <a:cubicBezTo>
                  <a:pt x="14977" y="13543"/>
                  <a:pt x="15344" y="12976"/>
                  <a:pt x="15645" y="12409"/>
                </a:cubicBezTo>
                <a:lnTo>
                  <a:pt x="16845" y="12643"/>
                </a:lnTo>
                <a:cubicBezTo>
                  <a:pt x="16886" y="12654"/>
                  <a:pt x="16928" y="12660"/>
                  <a:pt x="16969" y="12660"/>
                </a:cubicBezTo>
                <a:cubicBezTo>
                  <a:pt x="17166" y="12660"/>
                  <a:pt x="17357" y="12535"/>
                  <a:pt x="17412" y="12342"/>
                </a:cubicBezTo>
                <a:cubicBezTo>
                  <a:pt x="17779" y="11408"/>
                  <a:pt x="18013" y="10408"/>
                  <a:pt x="18046" y="9407"/>
                </a:cubicBezTo>
                <a:cubicBezTo>
                  <a:pt x="18046" y="9174"/>
                  <a:pt x="17879" y="8940"/>
                  <a:pt x="17613" y="8873"/>
                </a:cubicBezTo>
                <a:lnTo>
                  <a:pt x="16445" y="8640"/>
                </a:lnTo>
                <a:cubicBezTo>
                  <a:pt x="16412" y="7973"/>
                  <a:pt x="16312" y="7339"/>
                  <a:pt x="16112" y="6705"/>
                </a:cubicBezTo>
                <a:lnTo>
                  <a:pt x="17112" y="6071"/>
                </a:lnTo>
                <a:cubicBezTo>
                  <a:pt x="17312" y="5938"/>
                  <a:pt x="17412" y="5671"/>
                  <a:pt x="17312" y="5438"/>
                </a:cubicBezTo>
                <a:cubicBezTo>
                  <a:pt x="17112" y="4971"/>
                  <a:pt x="16879" y="4537"/>
                  <a:pt x="16612" y="4103"/>
                </a:cubicBezTo>
                <a:cubicBezTo>
                  <a:pt x="16345" y="3703"/>
                  <a:pt x="16011" y="3303"/>
                  <a:pt x="15678" y="2936"/>
                </a:cubicBezTo>
                <a:cubicBezTo>
                  <a:pt x="15583" y="2822"/>
                  <a:pt x="15456" y="2762"/>
                  <a:pt x="15321" y="2762"/>
                </a:cubicBezTo>
                <a:cubicBezTo>
                  <a:pt x="15219" y="2762"/>
                  <a:pt x="15112" y="2797"/>
                  <a:pt x="15011" y="2869"/>
                </a:cubicBezTo>
                <a:lnTo>
                  <a:pt x="14010" y="3503"/>
                </a:lnTo>
                <a:cubicBezTo>
                  <a:pt x="13543" y="3069"/>
                  <a:pt x="12976" y="2702"/>
                  <a:pt x="12409" y="2402"/>
                </a:cubicBezTo>
                <a:lnTo>
                  <a:pt x="12642" y="1235"/>
                </a:lnTo>
                <a:cubicBezTo>
                  <a:pt x="12709" y="968"/>
                  <a:pt x="12576" y="734"/>
                  <a:pt x="12342" y="634"/>
                </a:cubicBezTo>
                <a:cubicBezTo>
                  <a:pt x="11408" y="267"/>
                  <a:pt x="10407" y="67"/>
                  <a:pt x="940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6"/>
          <p:cNvSpPr/>
          <p:nvPr/>
        </p:nvSpPr>
        <p:spPr>
          <a:xfrm rot="2036805">
            <a:off x="8306293" y="998146"/>
            <a:ext cx="474663" cy="663137"/>
          </a:xfrm>
          <a:custGeom>
            <a:avLst/>
            <a:gdLst/>
            <a:ahLst/>
            <a:cxnLst/>
            <a:rect l="l" t="t" r="r" b="b"/>
            <a:pathLst>
              <a:path w="21150" h="29548" extrusionOk="0">
                <a:moveTo>
                  <a:pt x="12910" y="8732"/>
                </a:moveTo>
                <a:cubicBezTo>
                  <a:pt x="13043" y="8732"/>
                  <a:pt x="13177" y="8732"/>
                  <a:pt x="13277" y="8766"/>
                </a:cubicBezTo>
                <a:cubicBezTo>
                  <a:pt x="13944" y="8899"/>
                  <a:pt x="14444" y="9399"/>
                  <a:pt x="14645" y="10033"/>
                </a:cubicBezTo>
                <a:cubicBezTo>
                  <a:pt x="15445" y="12135"/>
                  <a:pt x="14211" y="15971"/>
                  <a:pt x="11909" y="18606"/>
                </a:cubicBezTo>
                <a:cubicBezTo>
                  <a:pt x="10650" y="20045"/>
                  <a:pt x="9309" y="20838"/>
                  <a:pt x="8203" y="20838"/>
                </a:cubicBezTo>
                <a:cubicBezTo>
                  <a:pt x="8079" y="20838"/>
                  <a:pt x="7958" y="20828"/>
                  <a:pt x="7840" y="20808"/>
                </a:cubicBezTo>
                <a:cubicBezTo>
                  <a:pt x="7206" y="20674"/>
                  <a:pt x="6672" y="20207"/>
                  <a:pt x="6505" y="19573"/>
                </a:cubicBezTo>
                <a:cubicBezTo>
                  <a:pt x="5671" y="17472"/>
                  <a:pt x="6906" y="13602"/>
                  <a:pt x="9207" y="11001"/>
                </a:cubicBezTo>
                <a:cubicBezTo>
                  <a:pt x="10475" y="9566"/>
                  <a:pt x="11843" y="8732"/>
                  <a:pt x="12910" y="8732"/>
                </a:cubicBezTo>
                <a:close/>
                <a:moveTo>
                  <a:pt x="12946" y="8295"/>
                </a:moveTo>
                <a:cubicBezTo>
                  <a:pt x="11720" y="8295"/>
                  <a:pt x="10247" y="9152"/>
                  <a:pt x="8907" y="10700"/>
                </a:cubicBezTo>
                <a:cubicBezTo>
                  <a:pt x="6505" y="13402"/>
                  <a:pt x="5238" y="17472"/>
                  <a:pt x="6105" y="19707"/>
                </a:cubicBezTo>
                <a:cubicBezTo>
                  <a:pt x="6339" y="20474"/>
                  <a:pt x="6972" y="21074"/>
                  <a:pt x="7773" y="21208"/>
                </a:cubicBezTo>
                <a:cubicBezTo>
                  <a:pt x="7906" y="21241"/>
                  <a:pt x="8073" y="21241"/>
                  <a:pt x="8207" y="21241"/>
                </a:cubicBezTo>
                <a:cubicBezTo>
                  <a:pt x="9441" y="21241"/>
                  <a:pt x="10909" y="20374"/>
                  <a:pt x="12243" y="18873"/>
                </a:cubicBezTo>
                <a:cubicBezTo>
                  <a:pt x="14611" y="16138"/>
                  <a:pt x="15912" y="12068"/>
                  <a:pt x="15045" y="9833"/>
                </a:cubicBezTo>
                <a:cubicBezTo>
                  <a:pt x="14811" y="9066"/>
                  <a:pt x="14144" y="8499"/>
                  <a:pt x="13377" y="8332"/>
                </a:cubicBezTo>
                <a:cubicBezTo>
                  <a:pt x="13237" y="8307"/>
                  <a:pt x="13094" y="8295"/>
                  <a:pt x="12946" y="8295"/>
                </a:cubicBezTo>
                <a:close/>
                <a:moveTo>
                  <a:pt x="16044" y="413"/>
                </a:moveTo>
                <a:cubicBezTo>
                  <a:pt x="16101" y="413"/>
                  <a:pt x="16165" y="436"/>
                  <a:pt x="16212" y="460"/>
                </a:cubicBezTo>
                <a:cubicBezTo>
                  <a:pt x="16212" y="526"/>
                  <a:pt x="16212" y="593"/>
                  <a:pt x="16212" y="660"/>
                </a:cubicBezTo>
                <a:lnTo>
                  <a:pt x="15478" y="3562"/>
                </a:lnTo>
                <a:cubicBezTo>
                  <a:pt x="15412" y="3996"/>
                  <a:pt x="15612" y="4396"/>
                  <a:pt x="16012" y="4596"/>
                </a:cubicBezTo>
                <a:cubicBezTo>
                  <a:pt x="16146" y="4663"/>
                  <a:pt x="16312" y="4763"/>
                  <a:pt x="16446" y="4863"/>
                </a:cubicBezTo>
                <a:cubicBezTo>
                  <a:pt x="16592" y="4956"/>
                  <a:pt x="16759" y="5001"/>
                  <a:pt x="16926" y="5001"/>
                </a:cubicBezTo>
                <a:cubicBezTo>
                  <a:pt x="17179" y="5001"/>
                  <a:pt x="17432" y="4897"/>
                  <a:pt x="17613" y="4696"/>
                </a:cubicBezTo>
                <a:lnTo>
                  <a:pt x="19581" y="2761"/>
                </a:lnTo>
                <a:cubicBezTo>
                  <a:pt x="19681" y="2628"/>
                  <a:pt x="19848" y="2628"/>
                  <a:pt x="19848" y="2628"/>
                </a:cubicBezTo>
                <a:cubicBezTo>
                  <a:pt x="19848" y="2628"/>
                  <a:pt x="19882" y="2628"/>
                  <a:pt x="19915" y="2695"/>
                </a:cubicBezTo>
                <a:lnTo>
                  <a:pt x="20582" y="4496"/>
                </a:lnTo>
                <a:cubicBezTo>
                  <a:pt x="20649" y="4763"/>
                  <a:pt x="20582" y="5096"/>
                  <a:pt x="20382" y="5330"/>
                </a:cubicBezTo>
                <a:lnTo>
                  <a:pt x="18514" y="7765"/>
                </a:lnTo>
                <a:cubicBezTo>
                  <a:pt x="18247" y="8132"/>
                  <a:pt x="18080" y="8566"/>
                  <a:pt x="18080" y="8999"/>
                </a:cubicBezTo>
                <a:cubicBezTo>
                  <a:pt x="18114" y="9466"/>
                  <a:pt x="18080" y="9967"/>
                  <a:pt x="18047" y="10434"/>
                </a:cubicBezTo>
                <a:cubicBezTo>
                  <a:pt x="18014" y="10634"/>
                  <a:pt x="18080" y="10834"/>
                  <a:pt x="18247" y="11001"/>
                </a:cubicBezTo>
                <a:cubicBezTo>
                  <a:pt x="18381" y="11167"/>
                  <a:pt x="18581" y="11234"/>
                  <a:pt x="18814" y="11234"/>
                </a:cubicBezTo>
                <a:lnTo>
                  <a:pt x="20148" y="11234"/>
                </a:lnTo>
                <a:cubicBezTo>
                  <a:pt x="20315" y="11234"/>
                  <a:pt x="20449" y="11401"/>
                  <a:pt x="20382" y="11568"/>
                </a:cubicBezTo>
                <a:lnTo>
                  <a:pt x="19348" y="14870"/>
                </a:lnTo>
                <a:cubicBezTo>
                  <a:pt x="19181" y="15170"/>
                  <a:pt x="18948" y="15404"/>
                  <a:pt x="18647" y="15504"/>
                </a:cubicBezTo>
                <a:lnTo>
                  <a:pt x="17080" y="15971"/>
                </a:lnTo>
                <a:cubicBezTo>
                  <a:pt x="16613" y="16138"/>
                  <a:pt x="16246" y="16438"/>
                  <a:pt x="16012" y="16871"/>
                </a:cubicBezTo>
                <a:cubicBezTo>
                  <a:pt x="15712" y="17439"/>
                  <a:pt x="15412" y="18006"/>
                  <a:pt x="15078" y="18539"/>
                </a:cubicBezTo>
                <a:cubicBezTo>
                  <a:pt x="14845" y="18906"/>
                  <a:pt x="14778" y="19340"/>
                  <a:pt x="14845" y="19774"/>
                </a:cubicBezTo>
                <a:lnTo>
                  <a:pt x="15278" y="21708"/>
                </a:lnTo>
                <a:cubicBezTo>
                  <a:pt x="15278" y="22008"/>
                  <a:pt x="15178" y="22309"/>
                  <a:pt x="14978" y="22542"/>
                </a:cubicBezTo>
                <a:lnTo>
                  <a:pt x="12810" y="25011"/>
                </a:lnTo>
                <a:cubicBezTo>
                  <a:pt x="12743" y="25111"/>
                  <a:pt x="12643" y="25177"/>
                  <a:pt x="12543" y="25177"/>
                </a:cubicBezTo>
                <a:cubicBezTo>
                  <a:pt x="12510" y="25177"/>
                  <a:pt x="12476" y="25144"/>
                  <a:pt x="12443" y="25111"/>
                </a:cubicBezTo>
                <a:lnTo>
                  <a:pt x="11676" y="23776"/>
                </a:lnTo>
                <a:cubicBezTo>
                  <a:pt x="11576" y="23610"/>
                  <a:pt x="11409" y="23510"/>
                  <a:pt x="11242" y="23476"/>
                </a:cubicBezTo>
                <a:cubicBezTo>
                  <a:pt x="11203" y="23471"/>
                  <a:pt x="11163" y="23468"/>
                  <a:pt x="11123" y="23468"/>
                </a:cubicBezTo>
                <a:cubicBezTo>
                  <a:pt x="10921" y="23468"/>
                  <a:pt x="10703" y="23537"/>
                  <a:pt x="10508" y="23676"/>
                </a:cubicBezTo>
                <a:cubicBezTo>
                  <a:pt x="10208" y="23876"/>
                  <a:pt x="9908" y="24110"/>
                  <a:pt x="9574" y="24277"/>
                </a:cubicBezTo>
                <a:cubicBezTo>
                  <a:pt x="9174" y="24544"/>
                  <a:pt x="8874" y="24877"/>
                  <a:pt x="8674" y="25311"/>
                </a:cubicBezTo>
                <a:lnTo>
                  <a:pt x="7506" y="28313"/>
                </a:lnTo>
                <a:cubicBezTo>
                  <a:pt x="7373" y="28580"/>
                  <a:pt x="7139" y="28780"/>
                  <a:pt x="6839" y="28847"/>
                </a:cubicBezTo>
                <a:lnTo>
                  <a:pt x="5171" y="29114"/>
                </a:lnTo>
                <a:cubicBezTo>
                  <a:pt x="5142" y="29123"/>
                  <a:pt x="5115" y="29127"/>
                  <a:pt x="5091" y="29127"/>
                </a:cubicBezTo>
                <a:cubicBezTo>
                  <a:pt x="5032" y="29127"/>
                  <a:pt x="4985" y="29104"/>
                  <a:pt x="4938" y="29080"/>
                </a:cubicBezTo>
                <a:cubicBezTo>
                  <a:pt x="4904" y="29014"/>
                  <a:pt x="4904" y="28947"/>
                  <a:pt x="4938" y="28913"/>
                </a:cubicBezTo>
                <a:lnTo>
                  <a:pt x="5638" y="25978"/>
                </a:lnTo>
                <a:cubicBezTo>
                  <a:pt x="5738" y="25578"/>
                  <a:pt x="5538" y="25144"/>
                  <a:pt x="5138" y="24944"/>
                </a:cubicBezTo>
                <a:cubicBezTo>
                  <a:pt x="4971" y="24877"/>
                  <a:pt x="4838" y="24777"/>
                  <a:pt x="4671" y="24677"/>
                </a:cubicBezTo>
                <a:cubicBezTo>
                  <a:pt x="4537" y="24577"/>
                  <a:pt x="4371" y="24544"/>
                  <a:pt x="4237" y="24544"/>
                </a:cubicBezTo>
                <a:cubicBezTo>
                  <a:pt x="3937" y="24544"/>
                  <a:pt x="3703" y="24644"/>
                  <a:pt x="3503" y="24844"/>
                </a:cubicBezTo>
                <a:lnTo>
                  <a:pt x="1535" y="26812"/>
                </a:lnTo>
                <a:cubicBezTo>
                  <a:pt x="1435" y="26912"/>
                  <a:pt x="1302" y="26945"/>
                  <a:pt x="1302" y="26945"/>
                </a:cubicBezTo>
                <a:cubicBezTo>
                  <a:pt x="1268" y="26945"/>
                  <a:pt x="1235" y="26912"/>
                  <a:pt x="1235" y="26879"/>
                </a:cubicBezTo>
                <a:lnTo>
                  <a:pt x="534" y="25044"/>
                </a:lnTo>
                <a:cubicBezTo>
                  <a:pt x="468" y="24744"/>
                  <a:pt x="534" y="24444"/>
                  <a:pt x="735" y="24210"/>
                </a:cubicBezTo>
                <a:lnTo>
                  <a:pt x="2603" y="21775"/>
                </a:lnTo>
                <a:cubicBezTo>
                  <a:pt x="2869" y="21408"/>
                  <a:pt x="3036" y="20974"/>
                  <a:pt x="3036" y="20507"/>
                </a:cubicBezTo>
                <a:cubicBezTo>
                  <a:pt x="3036" y="20040"/>
                  <a:pt x="3036" y="19573"/>
                  <a:pt x="3103" y="19106"/>
                </a:cubicBezTo>
                <a:cubicBezTo>
                  <a:pt x="3136" y="18906"/>
                  <a:pt x="3070" y="18706"/>
                  <a:pt x="2903" y="18539"/>
                </a:cubicBezTo>
                <a:cubicBezTo>
                  <a:pt x="2769" y="18373"/>
                  <a:pt x="2569" y="18306"/>
                  <a:pt x="2336" y="18306"/>
                </a:cubicBezTo>
                <a:lnTo>
                  <a:pt x="1001" y="18306"/>
                </a:lnTo>
                <a:cubicBezTo>
                  <a:pt x="935" y="18306"/>
                  <a:pt x="868" y="18272"/>
                  <a:pt x="801" y="18206"/>
                </a:cubicBezTo>
                <a:cubicBezTo>
                  <a:pt x="768" y="18139"/>
                  <a:pt x="768" y="18072"/>
                  <a:pt x="768" y="17972"/>
                </a:cubicBezTo>
                <a:lnTo>
                  <a:pt x="1835" y="14670"/>
                </a:lnTo>
                <a:cubicBezTo>
                  <a:pt x="1935" y="14370"/>
                  <a:pt x="2202" y="14170"/>
                  <a:pt x="2503" y="14036"/>
                </a:cubicBezTo>
                <a:lnTo>
                  <a:pt x="4070" y="13569"/>
                </a:lnTo>
                <a:cubicBezTo>
                  <a:pt x="4504" y="13402"/>
                  <a:pt x="4904" y="13102"/>
                  <a:pt x="5138" y="12702"/>
                </a:cubicBezTo>
                <a:cubicBezTo>
                  <a:pt x="5405" y="12101"/>
                  <a:pt x="5738" y="11534"/>
                  <a:pt x="6038" y="11034"/>
                </a:cubicBezTo>
                <a:cubicBezTo>
                  <a:pt x="6272" y="10634"/>
                  <a:pt x="6372" y="10200"/>
                  <a:pt x="6305" y="9766"/>
                </a:cubicBezTo>
                <a:lnTo>
                  <a:pt x="5838" y="7865"/>
                </a:lnTo>
                <a:cubicBezTo>
                  <a:pt x="5805" y="7565"/>
                  <a:pt x="5905" y="7231"/>
                  <a:pt x="6105" y="7031"/>
                </a:cubicBezTo>
                <a:lnTo>
                  <a:pt x="8273" y="4529"/>
                </a:lnTo>
                <a:cubicBezTo>
                  <a:pt x="8340" y="4463"/>
                  <a:pt x="8440" y="4396"/>
                  <a:pt x="8574" y="4396"/>
                </a:cubicBezTo>
                <a:cubicBezTo>
                  <a:pt x="8574" y="4396"/>
                  <a:pt x="8607" y="4396"/>
                  <a:pt x="8640" y="4463"/>
                </a:cubicBezTo>
                <a:lnTo>
                  <a:pt x="9441" y="5797"/>
                </a:lnTo>
                <a:cubicBezTo>
                  <a:pt x="9508" y="5964"/>
                  <a:pt x="9674" y="6064"/>
                  <a:pt x="9841" y="6097"/>
                </a:cubicBezTo>
                <a:cubicBezTo>
                  <a:pt x="9886" y="6103"/>
                  <a:pt x="9930" y="6105"/>
                  <a:pt x="9974" y="6105"/>
                </a:cubicBezTo>
                <a:cubicBezTo>
                  <a:pt x="10195" y="6105"/>
                  <a:pt x="10408" y="6036"/>
                  <a:pt x="10575" y="5897"/>
                </a:cubicBezTo>
                <a:cubicBezTo>
                  <a:pt x="10875" y="5663"/>
                  <a:pt x="11209" y="5463"/>
                  <a:pt x="11542" y="5263"/>
                </a:cubicBezTo>
                <a:cubicBezTo>
                  <a:pt x="11943" y="5030"/>
                  <a:pt x="12276" y="4663"/>
                  <a:pt x="12476" y="4229"/>
                </a:cubicBezTo>
                <a:lnTo>
                  <a:pt x="13610" y="1227"/>
                </a:lnTo>
                <a:cubicBezTo>
                  <a:pt x="13744" y="960"/>
                  <a:pt x="14011" y="760"/>
                  <a:pt x="14311" y="693"/>
                </a:cubicBezTo>
                <a:lnTo>
                  <a:pt x="15979" y="426"/>
                </a:lnTo>
                <a:cubicBezTo>
                  <a:pt x="15998" y="417"/>
                  <a:pt x="16021" y="413"/>
                  <a:pt x="16044" y="413"/>
                </a:cubicBezTo>
                <a:close/>
                <a:moveTo>
                  <a:pt x="16059" y="1"/>
                </a:moveTo>
                <a:cubicBezTo>
                  <a:pt x="15999" y="1"/>
                  <a:pt x="15939" y="9"/>
                  <a:pt x="15879" y="26"/>
                </a:cubicBezTo>
                <a:lnTo>
                  <a:pt x="14211" y="293"/>
                </a:lnTo>
                <a:cubicBezTo>
                  <a:pt x="13744" y="360"/>
                  <a:pt x="13377" y="693"/>
                  <a:pt x="13177" y="1127"/>
                </a:cubicBezTo>
                <a:lnTo>
                  <a:pt x="12043" y="4129"/>
                </a:lnTo>
                <a:cubicBezTo>
                  <a:pt x="11876" y="4429"/>
                  <a:pt x="11609" y="4729"/>
                  <a:pt x="11309" y="4930"/>
                </a:cubicBezTo>
                <a:cubicBezTo>
                  <a:pt x="10975" y="5096"/>
                  <a:pt x="10642" y="5330"/>
                  <a:pt x="10341" y="5563"/>
                </a:cubicBezTo>
                <a:cubicBezTo>
                  <a:pt x="10260" y="5618"/>
                  <a:pt x="10134" y="5672"/>
                  <a:pt x="10017" y="5672"/>
                </a:cubicBezTo>
                <a:cubicBezTo>
                  <a:pt x="9991" y="5672"/>
                  <a:pt x="9966" y="5670"/>
                  <a:pt x="9941" y="5663"/>
                </a:cubicBezTo>
                <a:cubicBezTo>
                  <a:pt x="9908" y="5663"/>
                  <a:pt x="9874" y="5630"/>
                  <a:pt x="9841" y="5597"/>
                </a:cubicBezTo>
                <a:lnTo>
                  <a:pt x="9041" y="4229"/>
                </a:lnTo>
                <a:cubicBezTo>
                  <a:pt x="8974" y="4062"/>
                  <a:pt x="8807" y="3962"/>
                  <a:pt x="8640" y="3962"/>
                </a:cubicBezTo>
                <a:cubicBezTo>
                  <a:pt x="8613" y="3959"/>
                  <a:pt x="8586" y="3957"/>
                  <a:pt x="8559" y="3957"/>
                </a:cubicBezTo>
                <a:cubicBezTo>
                  <a:pt x="8326" y="3957"/>
                  <a:pt x="8126" y="4083"/>
                  <a:pt x="8006" y="4262"/>
                </a:cubicBezTo>
                <a:lnTo>
                  <a:pt x="5805" y="6731"/>
                </a:lnTo>
                <a:cubicBezTo>
                  <a:pt x="5505" y="7064"/>
                  <a:pt x="5371" y="7531"/>
                  <a:pt x="5438" y="7965"/>
                </a:cubicBezTo>
                <a:lnTo>
                  <a:pt x="5872" y="9866"/>
                </a:lnTo>
                <a:cubicBezTo>
                  <a:pt x="5905" y="10200"/>
                  <a:pt x="5838" y="10534"/>
                  <a:pt x="5671" y="10800"/>
                </a:cubicBezTo>
                <a:cubicBezTo>
                  <a:pt x="5338" y="11334"/>
                  <a:pt x="5038" y="11901"/>
                  <a:pt x="4737" y="12468"/>
                </a:cubicBezTo>
                <a:cubicBezTo>
                  <a:pt x="4571" y="12769"/>
                  <a:pt x="4270" y="13002"/>
                  <a:pt x="3937" y="13135"/>
                </a:cubicBezTo>
                <a:lnTo>
                  <a:pt x="2369" y="13602"/>
                </a:lnTo>
                <a:cubicBezTo>
                  <a:pt x="1935" y="13769"/>
                  <a:pt x="1569" y="14103"/>
                  <a:pt x="1402" y="14536"/>
                </a:cubicBezTo>
                <a:lnTo>
                  <a:pt x="334" y="17872"/>
                </a:lnTo>
                <a:cubicBezTo>
                  <a:pt x="268" y="18072"/>
                  <a:pt x="301" y="18306"/>
                  <a:pt x="434" y="18473"/>
                </a:cubicBezTo>
                <a:cubicBezTo>
                  <a:pt x="568" y="18639"/>
                  <a:pt x="768" y="18739"/>
                  <a:pt x="1001" y="18739"/>
                </a:cubicBezTo>
                <a:lnTo>
                  <a:pt x="2336" y="18739"/>
                </a:lnTo>
                <a:cubicBezTo>
                  <a:pt x="2436" y="18739"/>
                  <a:pt x="2503" y="18773"/>
                  <a:pt x="2569" y="18840"/>
                </a:cubicBezTo>
                <a:cubicBezTo>
                  <a:pt x="2636" y="18906"/>
                  <a:pt x="2669" y="19006"/>
                  <a:pt x="2669" y="19073"/>
                </a:cubicBezTo>
                <a:cubicBezTo>
                  <a:pt x="2603" y="19573"/>
                  <a:pt x="2603" y="20040"/>
                  <a:pt x="2603" y="20541"/>
                </a:cubicBezTo>
                <a:cubicBezTo>
                  <a:pt x="2569" y="20874"/>
                  <a:pt x="2469" y="21208"/>
                  <a:pt x="2269" y="21475"/>
                </a:cubicBezTo>
                <a:lnTo>
                  <a:pt x="368" y="23910"/>
                </a:lnTo>
                <a:cubicBezTo>
                  <a:pt x="67" y="24277"/>
                  <a:pt x="1" y="24744"/>
                  <a:pt x="101" y="25177"/>
                </a:cubicBezTo>
                <a:lnTo>
                  <a:pt x="835" y="27012"/>
                </a:lnTo>
                <a:cubicBezTo>
                  <a:pt x="868" y="27179"/>
                  <a:pt x="1035" y="27312"/>
                  <a:pt x="1202" y="27346"/>
                </a:cubicBezTo>
                <a:cubicBezTo>
                  <a:pt x="1232" y="27350"/>
                  <a:pt x="1262" y="27352"/>
                  <a:pt x="1293" y="27352"/>
                </a:cubicBezTo>
                <a:cubicBezTo>
                  <a:pt x="1502" y="27352"/>
                  <a:pt x="1723" y="27257"/>
                  <a:pt x="1869" y="27112"/>
                </a:cubicBezTo>
                <a:lnTo>
                  <a:pt x="3837" y="25144"/>
                </a:lnTo>
                <a:cubicBezTo>
                  <a:pt x="3921" y="25038"/>
                  <a:pt x="4059" y="24973"/>
                  <a:pt x="4200" y="24973"/>
                </a:cubicBezTo>
                <a:cubicBezTo>
                  <a:pt x="4281" y="24973"/>
                  <a:pt x="4364" y="24995"/>
                  <a:pt x="4437" y="25044"/>
                </a:cubicBezTo>
                <a:cubicBezTo>
                  <a:pt x="4571" y="25144"/>
                  <a:pt x="4771" y="25244"/>
                  <a:pt x="4938" y="25344"/>
                </a:cubicBezTo>
                <a:cubicBezTo>
                  <a:pt x="5138" y="25444"/>
                  <a:pt x="5238" y="25644"/>
                  <a:pt x="5204" y="25878"/>
                </a:cubicBezTo>
                <a:lnTo>
                  <a:pt x="4504" y="28780"/>
                </a:lnTo>
                <a:cubicBezTo>
                  <a:pt x="4437" y="28980"/>
                  <a:pt x="4504" y="29214"/>
                  <a:pt x="4637" y="29380"/>
                </a:cubicBezTo>
                <a:cubicBezTo>
                  <a:pt x="4771" y="29481"/>
                  <a:pt x="4938" y="29547"/>
                  <a:pt x="5104" y="29547"/>
                </a:cubicBezTo>
                <a:lnTo>
                  <a:pt x="5238" y="29514"/>
                </a:lnTo>
                <a:lnTo>
                  <a:pt x="6906" y="29280"/>
                </a:lnTo>
                <a:cubicBezTo>
                  <a:pt x="7373" y="29180"/>
                  <a:pt x="7773" y="28847"/>
                  <a:pt x="7940" y="28446"/>
                </a:cubicBezTo>
                <a:lnTo>
                  <a:pt x="9107" y="25444"/>
                </a:lnTo>
                <a:cubicBezTo>
                  <a:pt x="9241" y="25111"/>
                  <a:pt x="9508" y="24811"/>
                  <a:pt x="9841" y="24644"/>
                </a:cubicBezTo>
                <a:cubicBezTo>
                  <a:pt x="10141" y="24444"/>
                  <a:pt x="10475" y="24210"/>
                  <a:pt x="10808" y="23977"/>
                </a:cubicBezTo>
                <a:cubicBezTo>
                  <a:pt x="10883" y="23902"/>
                  <a:pt x="10977" y="23864"/>
                  <a:pt x="11076" y="23864"/>
                </a:cubicBezTo>
                <a:cubicBezTo>
                  <a:pt x="11109" y="23864"/>
                  <a:pt x="11142" y="23868"/>
                  <a:pt x="11175" y="23876"/>
                </a:cubicBezTo>
                <a:cubicBezTo>
                  <a:pt x="11242" y="23876"/>
                  <a:pt x="11275" y="23910"/>
                  <a:pt x="11309" y="23943"/>
                </a:cubicBezTo>
                <a:lnTo>
                  <a:pt x="12109" y="25311"/>
                </a:lnTo>
                <a:cubicBezTo>
                  <a:pt x="12176" y="25478"/>
                  <a:pt x="12343" y="25578"/>
                  <a:pt x="12510" y="25611"/>
                </a:cubicBezTo>
                <a:cubicBezTo>
                  <a:pt x="12777" y="25611"/>
                  <a:pt x="13010" y="25478"/>
                  <a:pt x="13143" y="25278"/>
                </a:cubicBezTo>
                <a:lnTo>
                  <a:pt x="15345" y="22809"/>
                </a:lnTo>
                <a:cubicBezTo>
                  <a:pt x="15645" y="22475"/>
                  <a:pt x="15779" y="22008"/>
                  <a:pt x="15712" y="21575"/>
                </a:cubicBezTo>
                <a:lnTo>
                  <a:pt x="15278" y="19673"/>
                </a:lnTo>
                <a:cubicBezTo>
                  <a:pt x="15245" y="19340"/>
                  <a:pt x="15312" y="19006"/>
                  <a:pt x="15478" y="18739"/>
                </a:cubicBezTo>
                <a:cubicBezTo>
                  <a:pt x="15812" y="18206"/>
                  <a:pt x="16112" y="17639"/>
                  <a:pt x="16412" y="17072"/>
                </a:cubicBezTo>
                <a:cubicBezTo>
                  <a:pt x="16579" y="16771"/>
                  <a:pt x="16879" y="16538"/>
                  <a:pt x="17213" y="16404"/>
                </a:cubicBezTo>
                <a:lnTo>
                  <a:pt x="18781" y="15937"/>
                </a:lnTo>
                <a:cubicBezTo>
                  <a:pt x="19214" y="15771"/>
                  <a:pt x="19581" y="15437"/>
                  <a:pt x="19748" y="15003"/>
                </a:cubicBezTo>
                <a:lnTo>
                  <a:pt x="20782" y="11668"/>
                </a:lnTo>
                <a:cubicBezTo>
                  <a:pt x="20911" y="11249"/>
                  <a:pt x="20604" y="10799"/>
                  <a:pt x="20162" y="10799"/>
                </a:cubicBezTo>
                <a:cubicBezTo>
                  <a:pt x="20147" y="10799"/>
                  <a:pt x="20131" y="10799"/>
                  <a:pt x="20115" y="10800"/>
                </a:cubicBezTo>
                <a:lnTo>
                  <a:pt x="18814" y="10800"/>
                </a:lnTo>
                <a:cubicBezTo>
                  <a:pt x="18714" y="10800"/>
                  <a:pt x="18614" y="10767"/>
                  <a:pt x="18547" y="10700"/>
                </a:cubicBezTo>
                <a:cubicBezTo>
                  <a:pt x="18481" y="10634"/>
                  <a:pt x="18447" y="10534"/>
                  <a:pt x="18481" y="10467"/>
                </a:cubicBezTo>
                <a:cubicBezTo>
                  <a:pt x="18514" y="9967"/>
                  <a:pt x="18547" y="9500"/>
                  <a:pt x="18547" y="8999"/>
                </a:cubicBezTo>
                <a:cubicBezTo>
                  <a:pt x="18547" y="8666"/>
                  <a:pt x="18681" y="8332"/>
                  <a:pt x="18881" y="8032"/>
                </a:cubicBezTo>
                <a:lnTo>
                  <a:pt x="20782" y="5630"/>
                </a:lnTo>
                <a:cubicBezTo>
                  <a:pt x="21049" y="5297"/>
                  <a:pt x="21149" y="4830"/>
                  <a:pt x="21016" y="4396"/>
                </a:cubicBezTo>
                <a:lnTo>
                  <a:pt x="20315" y="2528"/>
                </a:lnTo>
                <a:cubicBezTo>
                  <a:pt x="20249" y="2361"/>
                  <a:pt x="20115" y="2228"/>
                  <a:pt x="19948" y="2194"/>
                </a:cubicBezTo>
                <a:cubicBezTo>
                  <a:pt x="19914" y="2190"/>
                  <a:pt x="19881" y="2188"/>
                  <a:pt x="19848" y="2188"/>
                </a:cubicBezTo>
                <a:cubicBezTo>
                  <a:pt x="19623" y="2188"/>
                  <a:pt x="19427" y="2286"/>
                  <a:pt x="19281" y="2461"/>
                </a:cubicBezTo>
                <a:lnTo>
                  <a:pt x="17313" y="4396"/>
                </a:lnTo>
                <a:cubicBezTo>
                  <a:pt x="17228" y="4524"/>
                  <a:pt x="17087" y="4584"/>
                  <a:pt x="16945" y="4584"/>
                </a:cubicBezTo>
                <a:cubicBezTo>
                  <a:pt x="16865" y="4584"/>
                  <a:pt x="16784" y="4565"/>
                  <a:pt x="16713" y="4529"/>
                </a:cubicBezTo>
                <a:cubicBezTo>
                  <a:pt x="16546" y="4396"/>
                  <a:pt x="16379" y="4296"/>
                  <a:pt x="16179" y="4229"/>
                </a:cubicBezTo>
                <a:cubicBezTo>
                  <a:pt x="15979" y="4129"/>
                  <a:pt x="15879" y="3896"/>
                  <a:pt x="15912" y="3695"/>
                </a:cubicBezTo>
                <a:lnTo>
                  <a:pt x="16646" y="760"/>
                </a:lnTo>
                <a:cubicBezTo>
                  <a:pt x="16679" y="560"/>
                  <a:pt x="16646" y="360"/>
                  <a:pt x="16513" y="193"/>
                </a:cubicBezTo>
                <a:cubicBezTo>
                  <a:pt x="16389" y="69"/>
                  <a:pt x="16228" y="1"/>
                  <a:pt x="1605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6"/>
          <p:cNvSpPr/>
          <p:nvPr/>
        </p:nvSpPr>
        <p:spPr>
          <a:xfrm>
            <a:off x="6032372" y="277881"/>
            <a:ext cx="322951" cy="323023"/>
          </a:xfrm>
          <a:custGeom>
            <a:avLst/>
            <a:gdLst/>
            <a:ahLst/>
            <a:cxnLst/>
            <a:rect l="l" t="t" r="r" b="b"/>
            <a:pathLst>
              <a:path w="18047" h="18051" extrusionOk="0">
                <a:moveTo>
                  <a:pt x="9019" y="5167"/>
                </a:moveTo>
                <a:cubicBezTo>
                  <a:pt x="9795" y="5167"/>
                  <a:pt x="10570" y="5412"/>
                  <a:pt x="11208" y="5871"/>
                </a:cubicBezTo>
                <a:cubicBezTo>
                  <a:pt x="13977" y="7839"/>
                  <a:pt x="13076" y="12176"/>
                  <a:pt x="9740" y="12809"/>
                </a:cubicBezTo>
                <a:cubicBezTo>
                  <a:pt x="9474" y="12870"/>
                  <a:pt x="9206" y="12899"/>
                  <a:pt x="8941" y="12899"/>
                </a:cubicBezTo>
                <a:cubicBezTo>
                  <a:pt x="8173" y="12899"/>
                  <a:pt x="7424" y="12655"/>
                  <a:pt x="6805" y="12209"/>
                </a:cubicBezTo>
                <a:cubicBezTo>
                  <a:pt x="5571" y="11308"/>
                  <a:pt x="4970" y="9741"/>
                  <a:pt x="5270" y="8240"/>
                </a:cubicBezTo>
                <a:cubicBezTo>
                  <a:pt x="5504" y="7139"/>
                  <a:pt x="6204" y="6205"/>
                  <a:pt x="7205" y="5671"/>
                </a:cubicBezTo>
                <a:cubicBezTo>
                  <a:pt x="7372" y="5571"/>
                  <a:pt x="7505" y="5504"/>
                  <a:pt x="7672" y="5438"/>
                </a:cubicBezTo>
                <a:cubicBezTo>
                  <a:pt x="7872" y="5371"/>
                  <a:pt x="8072" y="5304"/>
                  <a:pt x="8306" y="5237"/>
                </a:cubicBezTo>
                <a:cubicBezTo>
                  <a:pt x="8541" y="5190"/>
                  <a:pt x="8780" y="5167"/>
                  <a:pt x="9019" y="5167"/>
                </a:cubicBezTo>
                <a:close/>
                <a:moveTo>
                  <a:pt x="9077" y="4635"/>
                </a:moveTo>
                <a:cubicBezTo>
                  <a:pt x="8775" y="4635"/>
                  <a:pt x="8472" y="4669"/>
                  <a:pt x="8173" y="4737"/>
                </a:cubicBezTo>
                <a:cubicBezTo>
                  <a:pt x="6471" y="5071"/>
                  <a:pt x="5104" y="6405"/>
                  <a:pt x="4737" y="8139"/>
                </a:cubicBezTo>
                <a:cubicBezTo>
                  <a:pt x="4370" y="9841"/>
                  <a:pt x="5070" y="11609"/>
                  <a:pt x="6505" y="12643"/>
                </a:cubicBezTo>
                <a:cubicBezTo>
                  <a:pt x="7224" y="13164"/>
                  <a:pt x="8091" y="13445"/>
                  <a:pt x="8969" y="13445"/>
                </a:cubicBezTo>
                <a:cubicBezTo>
                  <a:pt x="9271" y="13445"/>
                  <a:pt x="9575" y="13412"/>
                  <a:pt x="9874" y="13343"/>
                </a:cubicBezTo>
                <a:cubicBezTo>
                  <a:pt x="10107" y="13276"/>
                  <a:pt x="10341" y="13210"/>
                  <a:pt x="10574" y="13143"/>
                </a:cubicBezTo>
                <a:cubicBezTo>
                  <a:pt x="10741" y="13043"/>
                  <a:pt x="10941" y="12976"/>
                  <a:pt x="11108" y="12876"/>
                </a:cubicBezTo>
                <a:cubicBezTo>
                  <a:pt x="13977" y="11342"/>
                  <a:pt x="14210" y="7306"/>
                  <a:pt x="11542" y="5438"/>
                </a:cubicBezTo>
                <a:cubicBezTo>
                  <a:pt x="10822" y="4916"/>
                  <a:pt x="9955" y="4635"/>
                  <a:pt x="9077" y="4635"/>
                </a:cubicBezTo>
                <a:close/>
                <a:moveTo>
                  <a:pt x="9407" y="567"/>
                </a:moveTo>
                <a:cubicBezTo>
                  <a:pt x="10341" y="601"/>
                  <a:pt x="11241" y="768"/>
                  <a:pt x="12109" y="1134"/>
                </a:cubicBezTo>
                <a:lnTo>
                  <a:pt x="11842" y="2502"/>
                </a:lnTo>
                <a:cubicBezTo>
                  <a:pt x="11808" y="2602"/>
                  <a:pt x="11875" y="2736"/>
                  <a:pt x="11975" y="2802"/>
                </a:cubicBezTo>
                <a:cubicBezTo>
                  <a:pt x="12642" y="3103"/>
                  <a:pt x="13276" y="3536"/>
                  <a:pt x="13810" y="4037"/>
                </a:cubicBezTo>
                <a:cubicBezTo>
                  <a:pt x="13852" y="4100"/>
                  <a:pt x="13921" y="4123"/>
                  <a:pt x="13992" y="4123"/>
                </a:cubicBezTo>
                <a:cubicBezTo>
                  <a:pt x="14032" y="4123"/>
                  <a:pt x="14073" y="4115"/>
                  <a:pt x="14110" y="4103"/>
                </a:cubicBezTo>
                <a:lnTo>
                  <a:pt x="15278" y="3336"/>
                </a:lnTo>
                <a:cubicBezTo>
                  <a:pt x="15611" y="3670"/>
                  <a:pt x="15878" y="4037"/>
                  <a:pt x="16145" y="4437"/>
                </a:cubicBezTo>
                <a:cubicBezTo>
                  <a:pt x="16378" y="4804"/>
                  <a:pt x="16612" y="5204"/>
                  <a:pt x="16779" y="5638"/>
                </a:cubicBezTo>
                <a:lnTo>
                  <a:pt x="15611" y="6405"/>
                </a:lnTo>
                <a:cubicBezTo>
                  <a:pt x="15511" y="6472"/>
                  <a:pt x="15478" y="6605"/>
                  <a:pt x="15511" y="6705"/>
                </a:cubicBezTo>
                <a:cubicBezTo>
                  <a:pt x="15778" y="7406"/>
                  <a:pt x="15911" y="8139"/>
                  <a:pt x="15945" y="8907"/>
                </a:cubicBezTo>
                <a:cubicBezTo>
                  <a:pt x="15945" y="9007"/>
                  <a:pt x="16011" y="9107"/>
                  <a:pt x="16145" y="9140"/>
                </a:cubicBezTo>
                <a:lnTo>
                  <a:pt x="17513" y="9440"/>
                </a:lnTo>
                <a:cubicBezTo>
                  <a:pt x="17479" y="10341"/>
                  <a:pt x="17279" y="11275"/>
                  <a:pt x="16945" y="12109"/>
                </a:cubicBezTo>
                <a:lnTo>
                  <a:pt x="15578" y="11842"/>
                </a:lnTo>
                <a:lnTo>
                  <a:pt x="15411" y="11842"/>
                </a:lnTo>
                <a:cubicBezTo>
                  <a:pt x="15344" y="11875"/>
                  <a:pt x="15311" y="11909"/>
                  <a:pt x="15278" y="11976"/>
                </a:cubicBezTo>
                <a:cubicBezTo>
                  <a:pt x="14944" y="12643"/>
                  <a:pt x="14544" y="13276"/>
                  <a:pt x="14010" y="13810"/>
                </a:cubicBezTo>
                <a:cubicBezTo>
                  <a:pt x="13943" y="13877"/>
                  <a:pt x="13910" y="14044"/>
                  <a:pt x="14010" y="14144"/>
                </a:cubicBezTo>
                <a:lnTo>
                  <a:pt x="14744" y="15311"/>
                </a:lnTo>
                <a:cubicBezTo>
                  <a:pt x="14410" y="15611"/>
                  <a:pt x="14043" y="15912"/>
                  <a:pt x="13676" y="16145"/>
                </a:cubicBezTo>
                <a:cubicBezTo>
                  <a:pt x="13276" y="16412"/>
                  <a:pt x="12876" y="16612"/>
                  <a:pt x="12442" y="16812"/>
                </a:cubicBezTo>
                <a:lnTo>
                  <a:pt x="11675" y="15645"/>
                </a:lnTo>
                <a:cubicBezTo>
                  <a:pt x="11624" y="15543"/>
                  <a:pt x="11534" y="15499"/>
                  <a:pt x="11435" y="15499"/>
                </a:cubicBezTo>
                <a:cubicBezTo>
                  <a:pt x="11404" y="15499"/>
                  <a:pt x="11373" y="15504"/>
                  <a:pt x="11341" y="15511"/>
                </a:cubicBezTo>
                <a:cubicBezTo>
                  <a:pt x="10641" y="15778"/>
                  <a:pt x="9907" y="15912"/>
                  <a:pt x="9173" y="15945"/>
                </a:cubicBezTo>
                <a:cubicBezTo>
                  <a:pt x="9040" y="15945"/>
                  <a:pt x="8940" y="16012"/>
                  <a:pt x="8906" y="16145"/>
                </a:cubicBezTo>
                <a:lnTo>
                  <a:pt x="8640" y="17479"/>
                </a:lnTo>
                <a:cubicBezTo>
                  <a:pt x="7706" y="17479"/>
                  <a:pt x="6805" y="17279"/>
                  <a:pt x="5938" y="16946"/>
                </a:cubicBezTo>
                <a:lnTo>
                  <a:pt x="6238" y="15578"/>
                </a:lnTo>
                <a:cubicBezTo>
                  <a:pt x="6238" y="15445"/>
                  <a:pt x="6171" y="15311"/>
                  <a:pt x="6071" y="15278"/>
                </a:cubicBezTo>
                <a:cubicBezTo>
                  <a:pt x="5404" y="14944"/>
                  <a:pt x="4770" y="14544"/>
                  <a:pt x="4236" y="14010"/>
                </a:cubicBezTo>
                <a:cubicBezTo>
                  <a:pt x="4195" y="13969"/>
                  <a:pt x="4128" y="13941"/>
                  <a:pt x="4052" y="13941"/>
                </a:cubicBezTo>
                <a:cubicBezTo>
                  <a:pt x="4005" y="13941"/>
                  <a:pt x="3954" y="13952"/>
                  <a:pt x="3903" y="13977"/>
                </a:cubicBezTo>
                <a:lnTo>
                  <a:pt x="2735" y="14744"/>
                </a:lnTo>
                <a:cubicBezTo>
                  <a:pt x="2435" y="14411"/>
                  <a:pt x="2168" y="14044"/>
                  <a:pt x="1901" y="13643"/>
                </a:cubicBezTo>
                <a:cubicBezTo>
                  <a:pt x="1668" y="13276"/>
                  <a:pt x="1434" y="12876"/>
                  <a:pt x="1268" y="12443"/>
                </a:cubicBezTo>
                <a:lnTo>
                  <a:pt x="2435" y="11675"/>
                </a:lnTo>
                <a:cubicBezTo>
                  <a:pt x="2535" y="11609"/>
                  <a:pt x="2569" y="11475"/>
                  <a:pt x="2535" y="11375"/>
                </a:cubicBezTo>
                <a:cubicBezTo>
                  <a:pt x="2268" y="10675"/>
                  <a:pt x="2135" y="9941"/>
                  <a:pt x="2102" y="9207"/>
                </a:cubicBezTo>
                <a:cubicBezTo>
                  <a:pt x="2102" y="9073"/>
                  <a:pt x="2001" y="8973"/>
                  <a:pt x="1901" y="8940"/>
                </a:cubicBezTo>
                <a:lnTo>
                  <a:pt x="534" y="8673"/>
                </a:lnTo>
                <a:cubicBezTo>
                  <a:pt x="567" y="7739"/>
                  <a:pt x="767" y="6805"/>
                  <a:pt x="1101" y="5971"/>
                </a:cubicBezTo>
                <a:lnTo>
                  <a:pt x="2468" y="6238"/>
                </a:lnTo>
                <a:cubicBezTo>
                  <a:pt x="2491" y="6244"/>
                  <a:pt x="2514" y="6247"/>
                  <a:pt x="2537" y="6247"/>
                </a:cubicBezTo>
                <a:cubicBezTo>
                  <a:pt x="2645" y="6247"/>
                  <a:pt x="2741" y="6182"/>
                  <a:pt x="2769" y="6071"/>
                </a:cubicBezTo>
                <a:cubicBezTo>
                  <a:pt x="3102" y="5404"/>
                  <a:pt x="3503" y="4804"/>
                  <a:pt x="4036" y="4270"/>
                </a:cubicBezTo>
                <a:cubicBezTo>
                  <a:pt x="4103" y="4170"/>
                  <a:pt x="4136" y="4037"/>
                  <a:pt x="4070" y="3936"/>
                </a:cubicBezTo>
                <a:lnTo>
                  <a:pt x="3302" y="2769"/>
                </a:lnTo>
                <a:cubicBezTo>
                  <a:pt x="3636" y="2435"/>
                  <a:pt x="4003" y="2169"/>
                  <a:pt x="4403" y="1902"/>
                </a:cubicBezTo>
                <a:cubicBezTo>
                  <a:pt x="4770" y="1668"/>
                  <a:pt x="5170" y="1435"/>
                  <a:pt x="5604" y="1268"/>
                </a:cubicBezTo>
                <a:lnTo>
                  <a:pt x="6371" y="2435"/>
                </a:lnTo>
                <a:cubicBezTo>
                  <a:pt x="6421" y="2510"/>
                  <a:pt x="6509" y="2548"/>
                  <a:pt x="6606" y="2548"/>
                </a:cubicBezTo>
                <a:cubicBezTo>
                  <a:pt x="6638" y="2548"/>
                  <a:pt x="6671" y="2544"/>
                  <a:pt x="6705" y="2535"/>
                </a:cubicBezTo>
                <a:cubicBezTo>
                  <a:pt x="7372" y="2269"/>
                  <a:pt x="8139" y="2135"/>
                  <a:pt x="8873" y="2102"/>
                </a:cubicBezTo>
                <a:cubicBezTo>
                  <a:pt x="9006" y="2102"/>
                  <a:pt x="9107" y="2035"/>
                  <a:pt x="9107" y="1902"/>
                </a:cubicBezTo>
                <a:lnTo>
                  <a:pt x="9407" y="567"/>
                </a:lnTo>
                <a:close/>
                <a:moveTo>
                  <a:pt x="9407" y="0"/>
                </a:moveTo>
                <a:cubicBezTo>
                  <a:pt x="9173" y="0"/>
                  <a:pt x="8940" y="167"/>
                  <a:pt x="8873" y="434"/>
                </a:cubicBezTo>
                <a:lnTo>
                  <a:pt x="8640" y="1601"/>
                </a:lnTo>
                <a:cubicBezTo>
                  <a:pt x="7972" y="1635"/>
                  <a:pt x="7339" y="1768"/>
                  <a:pt x="6705" y="1968"/>
                </a:cubicBezTo>
                <a:lnTo>
                  <a:pt x="6071" y="968"/>
                </a:lnTo>
                <a:cubicBezTo>
                  <a:pt x="5978" y="804"/>
                  <a:pt x="5802" y="722"/>
                  <a:pt x="5626" y="722"/>
                </a:cubicBezTo>
                <a:cubicBezTo>
                  <a:pt x="5550" y="722"/>
                  <a:pt x="5474" y="738"/>
                  <a:pt x="5404" y="768"/>
                </a:cubicBezTo>
                <a:cubicBezTo>
                  <a:pt x="4970" y="968"/>
                  <a:pt x="4537" y="1201"/>
                  <a:pt x="4103" y="1468"/>
                </a:cubicBezTo>
                <a:cubicBezTo>
                  <a:pt x="3703" y="1735"/>
                  <a:pt x="3302" y="2035"/>
                  <a:pt x="2935" y="2369"/>
                </a:cubicBezTo>
                <a:cubicBezTo>
                  <a:pt x="2735" y="2535"/>
                  <a:pt x="2702" y="2836"/>
                  <a:pt x="2869" y="3036"/>
                </a:cubicBezTo>
                <a:lnTo>
                  <a:pt x="3503" y="4037"/>
                </a:lnTo>
                <a:cubicBezTo>
                  <a:pt x="3069" y="4537"/>
                  <a:pt x="2702" y="5071"/>
                  <a:pt x="2402" y="5671"/>
                </a:cubicBezTo>
                <a:lnTo>
                  <a:pt x="1234" y="5404"/>
                </a:lnTo>
                <a:cubicBezTo>
                  <a:pt x="1207" y="5401"/>
                  <a:pt x="1180" y="5399"/>
                  <a:pt x="1154" y="5399"/>
                </a:cubicBezTo>
                <a:cubicBezTo>
                  <a:pt x="921" y="5399"/>
                  <a:pt x="724" y="5528"/>
                  <a:pt x="634" y="5738"/>
                </a:cubicBezTo>
                <a:cubicBezTo>
                  <a:pt x="267" y="6672"/>
                  <a:pt x="67" y="7639"/>
                  <a:pt x="0" y="8640"/>
                </a:cubicBezTo>
                <a:cubicBezTo>
                  <a:pt x="0" y="8907"/>
                  <a:pt x="167" y="9107"/>
                  <a:pt x="434" y="9174"/>
                </a:cubicBezTo>
                <a:lnTo>
                  <a:pt x="1601" y="9440"/>
                </a:lnTo>
                <a:cubicBezTo>
                  <a:pt x="1635" y="10074"/>
                  <a:pt x="1768" y="10741"/>
                  <a:pt x="1968" y="11342"/>
                </a:cubicBezTo>
                <a:lnTo>
                  <a:pt x="934" y="12009"/>
                </a:lnTo>
                <a:cubicBezTo>
                  <a:pt x="734" y="12142"/>
                  <a:pt x="667" y="12409"/>
                  <a:pt x="767" y="12643"/>
                </a:cubicBezTo>
                <a:cubicBezTo>
                  <a:pt x="934" y="13110"/>
                  <a:pt x="1168" y="13543"/>
                  <a:pt x="1434" y="13944"/>
                </a:cubicBezTo>
                <a:cubicBezTo>
                  <a:pt x="1735" y="14377"/>
                  <a:pt x="2035" y="14744"/>
                  <a:pt x="2368" y="15144"/>
                </a:cubicBezTo>
                <a:cubicBezTo>
                  <a:pt x="2466" y="15242"/>
                  <a:pt x="2597" y="15294"/>
                  <a:pt x="2735" y="15294"/>
                </a:cubicBezTo>
                <a:cubicBezTo>
                  <a:pt x="2835" y="15294"/>
                  <a:pt x="2938" y="15267"/>
                  <a:pt x="3036" y="15211"/>
                </a:cubicBezTo>
                <a:lnTo>
                  <a:pt x="4036" y="14544"/>
                </a:lnTo>
                <a:cubicBezTo>
                  <a:pt x="4537" y="15011"/>
                  <a:pt x="5070" y="15378"/>
                  <a:pt x="5637" y="15678"/>
                </a:cubicBezTo>
                <a:lnTo>
                  <a:pt x="5404" y="16846"/>
                </a:lnTo>
                <a:cubicBezTo>
                  <a:pt x="5337" y="17079"/>
                  <a:pt x="5471" y="17346"/>
                  <a:pt x="5704" y="17446"/>
                </a:cubicBezTo>
                <a:cubicBezTo>
                  <a:pt x="6638" y="17813"/>
                  <a:pt x="7639" y="18013"/>
                  <a:pt x="8640" y="18047"/>
                </a:cubicBezTo>
                <a:cubicBezTo>
                  <a:pt x="8657" y="18049"/>
                  <a:pt x="8674" y="18050"/>
                  <a:pt x="8691" y="18050"/>
                </a:cubicBezTo>
                <a:cubicBezTo>
                  <a:pt x="8907" y="18050"/>
                  <a:pt x="9111" y="17863"/>
                  <a:pt x="9173" y="17646"/>
                </a:cubicBezTo>
                <a:lnTo>
                  <a:pt x="9407" y="16479"/>
                </a:lnTo>
                <a:cubicBezTo>
                  <a:pt x="10074" y="16412"/>
                  <a:pt x="10708" y="16312"/>
                  <a:pt x="11341" y="16112"/>
                </a:cubicBezTo>
                <a:lnTo>
                  <a:pt x="12009" y="17113"/>
                </a:lnTo>
                <a:cubicBezTo>
                  <a:pt x="12106" y="17259"/>
                  <a:pt x="12258" y="17352"/>
                  <a:pt x="12423" y="17352"/>
                </a:cubicBezTo>
                <a:cubicBezTo>
                  <a:pt x="12484" y="17352"/>
                  <a:pt x="12546" y="17340"/>
                  <a:pt x="12609" y="17313"/>
                </a:cubicBezTo>
                <a:cubicBezTo>
                  <a:pt x="12876" y="17213"/>
                  <a:pt x="13109" y="17079"/>
                  <a:pt x="13343" y="16946"/>
                </a:cubicBezTo>
                <a:cubicBezTo>
                  <a:pt x="13576" y="16812"/>
                  <a:pt x="13777" y="16746"/>
                  <a:pt x="13943" y="16612"/>
                </a:cubicBezTo>
                <a:cubicBezTo>
                  <a:pt x="14344" y="16345"/>
                  <a:pt x="14744" y="16045"/>
                  <a:pt x="15111" y="15712"/>
                </a:cubicBezTo>
                <a:cubicBezTo>
                  <a:pt x="15311" y="15511"/>
                  <a:pt x="15344" y="15245"/>
                  <a:pt x="15211" y="15044"/>
                </a:cubicBezTo>
                <a:lnTo>
                  <a:pt x="14544" y="14010"/>
                </a:lnTo>
                <a:cubicBezTo>
                  <a:pt x="14977" y="13543"/>
                  <a:pt x="15344" y="12976"/>
                  <a:pt x="15645" y="12409"/>
                </a:cubicBezTo>
                <a:lnTo>
                  <a:pt x="16845" y="12643"/>
                </a:lnTo>
                <a:cubicBezTo>
                  <a:pt x="16886" y="12654"/>
                  <a:pt x="16928" y="12660"/>
                  <a:pt x="16969" y="12660"/>
                </a:cubicBezTo>
                <a:cubicBezTo>
                  <a:pt x="17166" y="12660"/>
                  <a:pt x="17357" y="12535"/>
                  <a:pt x="17412" y="12342"/>
                </a:cubicBezTo>
                <a:cubicBezTo>
                  <a:pt x="17779" y="11408"/>
                  <a:pt x="18013" y="10408"/>
                  <a:pt x="18046" y="9407"/>
                </a:cubicBezTo>
                <a:cubicBezTo>
                  <a:pt x="18046" y="9174"/>
                  <a:pt x="17879" y="8940"/>
                  <a:pt x="17613" y="8873"/>
                </a:cubicBezTo>
                <a:lnTo>
                  <a:pt x="16445" y="8640"/>
                </a:lnTo>
                <a:cubicBezTo>
                  <a:pt x="16412" y="7973"/>
                  <a:pt x="16312" y="7339"/>
                  <a:pt x="16112" y="6705"/>
                </a:cubicBezTo>
                <a:lnTo>
                  <a:pt x="17112" y="6071"/>
                </a:lnTo>
                <a:cubicBezTo>
                  <a:pt x="17312" y="5938"/>
                  <a:pt x="17412" y="5671"/>
                  <a:pt x="17312" y="5438"/>
                </a:cubicBezTo>
                <a:cubicBezTo>
                  <a:pt x="17112" y="4971"/>
                  <a:pt x="16879" y="4537"/>
                  <a:pt x="16612" y="4103"/>
                </a:cubicBezTo>
                <a:cubicBezTo>
                  <a:pt x="16345" y="3703"/>
                  <a:pt x="16011" y="3303"/>
                  <a:pt x="15678" y="2936"/>
                </a:cubicBezTo>
                <a:cubicBezTo>
                  <a:pt x="15583" y="2822"/>
                  <a:pt x="15456" y="2762"/>
                  <a:pt x="15321" y="2762"/>
                </a:cubicBezTo>
                <a:cubicBezTo>
                  <a:pt x="15219" y="2762"/>
                  <a:pt x="15112" y="2797"/>
                  <a:pt x="15011" y="2869"/>
                </a:cubicBezTo>
                <a:lnTo>
                  <a:pt x="14010" y="3503"/>
                </a:lnTo>
                <a:cubicBezTo>
                  <a:pt x="13543" y="3069"/>
                  <a:pt x="12976" y="2702"/>
                  <a:pt x="12409" y="2402"/>
                </a:cubicBezTo>
                <a:lnTo>
                  <a:pt x="12642" y="1235"/>
                </a:lnTo>
                <a:cubicBezTo>
                  <a:pt x="12709" y="968"/>
                  <a:pt x="12576" y="734"/>
                  <a:pt x="12342" y="634"/>
                </a:cubicBezTo>
                <a:cubicBezTo>
                  <a:pt x="11408" y="267"/>
                  <a:pt x="10407" y="67"/>
                  <a:pt x="940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9"/>
        <p:cNvGrpSpPr/>
        <p:nvPr/>
      </p:nvGrpSpPr>
      <p:grpSpPr>
        <a:xfrm>
          <a:off x="0" y="0"/>
          <a:ext cx="0" cy="0"/>
          <a:chOff x="0" y="0"/>
          <a:chExt cx="0" cy="0"/>
        </a:xfrm>
      </p:grpSpPr>
      <p:sp>
        <p:nvSpPr>
          <p:cNvPr id="40" name="Google Shape;40;p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4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1" name="Google Shape;41;p7"/>
          <p:cNvSpPr txBox="1">
            <a:spLocks noGrp="1"/>
          </p:cNvSpPr>
          <p:nvPr>
            <p:ph type="body" idx="1"/>
          </p:nvPr>
        </p:nvSpPr>
        <p:spPr>
          <a:xfrm>
            <a:off x="720000" y="1250550"/>
            <a:ext cx="3279300" cy="2727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rgbClr val="434343"/>
              </a:buClr>
              <a:buSzPts val="1400"/>
              <a:buChar char="●"/>
              <a:defRPr sz="1400">
                <a:solidFill>
                  <a:srgbClr val="434343"/>
                </a:solidFill>
                <a:latin typeface="Roboto Slab"/>
                <a:ea typeface="Roboto Slab"/>
                <a:cs typeface="Roboto Slab"/>
                <a:sym typeface="Roboto Slab"/>
              </a:defRPr>
            </a:lvl1pPr>
            <a:lvl2pPr marL="914400" lvl="1" indent="-317500" rtl="0">
              <a:lnSpc>
                <a:spcPct val="115000"/>
              </a:lnSpc>
              <a:spcBef>
                <a:spcPts val="0"/>
              </a:spcBef>
              <a:spcAft>
                <a:spcPts val="0"/>
              </a:spcAft>
              <a:buClr>
                <a:srgbClr val="434343"/>
              </a:buClr>
              <a:buSzPts val="1400"/>
              <a:buChar char="○"/>
              <a:defRPr>
                <a:solidFill>
                  <a:srgbClr val="434343"/>
                </a:solidFill>
              </a:defRPr>
            </a:lvl2pPr>
            <a:lvl3pPr marL="1371600" lvl="2" indent="-317500" rtl="0">
              <a:lnSpc>
                <a:spcPct val="115000"/>
              </a:lnSpc>
              <a:spcBef>
                <a:spcPts val="0"/>
              </a:spcBef>
              <a:spcAft>
                <a:spcPts val="0"/>
              </a:spcAft>
              <a:buClr>
                <a:srgbClr val="434343"/>
              </a:buClr>
              <a:buSzPts val="1400"/>
              <a:buChar char="■"/>
              <a:defRPr>
                <a:solidFill>
                  <a:srgbClr val="434343"/>
                </a:solidFill>
              </a:defRPr>
            </a:lvl3pPr>
            <a:lvl4pPr marL="1828800" lvl="3" indent="-317500" rtl="0">
              <a:lnSpc>
                <a:spcPct val="115000"/>
              </a:lnSpc>
              <a:spcBef>
                <a:spcPts val="0"/>
              </a:spcBef>
              <a:spcAft>
                <a:spcPts val="0"/>
              </a:spcAft>
              <a:buClr>
                <a:srgbClr val="434343"/>
              </a:buClr>
              <a:buSzPts val="1400"/>
              <a:buChar char="●"/>
              <a:defRPr>
                <a:solidFill>
                  <a:srgbClr val="434343"/>
                </a:solidFill>
              </a:defRPr>
            </a:lvl4pPr>
            <a:lvl5pPr marL="2286000" lvl="4" indent="-317500" rtl="0">
              <a:lnSpc>
                <a:spcPct val="115000"/>
              </a:lnSpc>
              <a:spcBef>
                <a:spcPts val="0"/>
              </a:spcBef>
              <a:spcAft>
                <a:spcPts val="0"/>
              </a:spcAft>
              <a:buClr>
                <a:srgbClr val="434343"/>
              </a:buClr>
              <a:buSzPts val="1400"/>
              <a:buChar char="○"/>
              <a:defRPr>
                <a:solidFill>
                  <a:srgbClr val="434343"/>
                </a:solidFill>
              </a:defRPr>
            </a:lvl5pPr>
            <a:lvl6pPr marL="2743200" lvl="5" indent="-317500" rtl="0">
              <a:lnSpc>
                <a:spcPct val="115000"/>
              </a:lnSpc>
              <a:spcBef>
                <a:spcPts val="0"/>
              </a:spcBef>
              <a:spcAft>
                <a:spcPts val="0"/>
              </a:spcAft>
              <a:buClr>
                <a:srgbClr val="434343"/>
              </a:buClr>
              <a:buSzPts val="1400"/>
              <a:buChar char="■"/>
              <a:defRPr>
                <a:solidFill>
                  <a:srgbClr val="434343"/>
                </a:solidFill>
              </a:defRPr>
            </a:lvl6pPr>
            <a:lvl7pPr marL="3200400" lvl="6" indent="-317500" rtl="0">
              <a:lnSpc>
                <a:spcPct val="115000"/>
              </a:lnSpc>
              <a:spcBef>
                <a:spcPts val="0"/>
              </a:spcBef>
              <a:spcAft>
                <a:spcPts val="0"/>
              </a:spcAft>
              <a:buClr>
                <a:srgbClr val="434343"/>
              </a:buClr>
              <a:buSzPts val="1400"/>
              <a:buChar char="●"/>
              <a:defRPr>
                <a:solidFill>
                  <a:srgbClr val="434343"/>
                </a:solidFill>
              </a:defRPr>
            </a:lvl7pPr>
            <a:lvl8pPr marL="3657600" lvl="7" indent="-317500" rtl="0">
              <a:lnSpc>
                <a:spcPct val="115000"/>
              </a:lnSpc>
              <a:spcBef>
                <a:spcPts val="0"/>
              </a:spcBef>
              <a:spcAft>
                <a:spcPts val="0"/>
              </a:spcAft>
              <a:buClr>
                <a:srgbClr val="434343"/>
              </a:buClr>
              <a:buSzPts val="1400"/>
              <a:buChar char="○"/>
              <a:defRPr>
                <a:solidFill>
                  <a:srgbClr val="434343"/>
                </a:solidFill>
              </a:defRPr>
            </a:lvl8pPr>
            <a:lvl9pPr marL="4114800" lvl="8" indent="-317500" rtl="0">
              <a:lnSpc>
                <a:spcPct val="115000"/>
              </a:lnSpc>
              <a:spcBef>
                <a:spcPts val="0"/>
              </a:spcBef>
              <a:spcAft>
                <a:spcPts val="0"/>
              </a:spcAft>
              <a:buClr>
                <a:srgbClr val="434343"/>
              </a:buClr>
              <a:buSzPts val="1400"/>
              <a:buChar char="■"/>
              <a:defRPr>
                <a:solidFill>
                  <a:srgbClr val="434343"/>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4"/>
        <p:cNvGrpSpPr/>
        <p:nvPr/>
      </p:nvGrpSpPr>
      <p:grpSpPr>
        <a:xfrm>
          <a:off x="0" y="0"/>
          <a:ext cx="0" cy="0"/>
          <a:chOff x="0" y="0"/>
          <a:chExt cx="0" cy="0"/>
        </a:xfrm>
      </p:grpSpPr>
      <p:sp>
        <p:nvSpPr>
          <p:cNvPr id="45" name="Google Shape;45;p9"/>
          <p:cNvSpPr txBox="1">
            <a:spLocks noGrp="1"/>
          </p:cNvSpPr>
          <p:nvPr>
            <p:ph type="title"/>
          </p:nvPr>
        </p:nvSpPr>
        <p:spPr>
          <a:xfrm>
            <a:off x="4361550" y="432361"/>
            <a:ext cx="4067400" cy="8139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4500">
                <a:solidFill>
                  <a:schemeClr val="l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6" name="Google Shape;46;p9"/>
          <p:cNvSpPr txBox="1">
            <a:spLocks noGrp="1"/>
          </p:cNvSpPr>
          <p:nvPr>
            <p:ph type="subTitle" idx="1"/>
          </p:nvPr>
        </p:nvSpPr>
        <p:spPr>
          <a:xfrm>
            <a:off x="4361550" y="1196350"/>
            <a:ext cx="4067400" cy="1626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solidFill>
                  <a:schemeClr val="dk2"/>
                </a:solidFill>
                <a:latin typeface="Roboto Slab"/>
                <a:ea typeface="Roboto Slab"/>
                <a:cs typeface="Roboto Slab"/>
                <a:sym typeface="Roboto Slab"/>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2"/>
        </a:solidFill>
        <a:effectLst/>
      </p:bgPr>
    </p:bg>
    <p:spTree>
      <p:nvGrpSpPr>
        <p:cNvPr id="1" name="Shape 52"/>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53"/>
        <p:cNvGrpSpPr/>
        <p:nvPr/>
      </p:nvGrpSpPr>
      <p:grpSpPr>
        <a:xfrm>
          <a:off x="0" y="0"/>
          <a:ext cx="0" cy="0"/>
          <a:chOff x="0" y="0"/>
          <a:chExt cx="0" cy="0"/>
        </a:xfrm>
      </p:grpSpPr>
      <p:sp>
        <p:nvSpPr>
          <p:cNvPr id="54" name="Google Shape;54;p13"/>
          <p:cNvSpPr txBox="1">
            <a:spLocks noGrp="1"/>
          </p:cNvSpPr>
          <p:nvPr>
            <p:ph type="title" hasCustomPrompt="1"/>
          </p:nvPr>
        </p:nvSpPr>
        <p:spPr>
          <a:xfrm>
            <a:off x="1504263" y="1327200"/>
            <a:ext cx="836700" cy="48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2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5" name="Google Shape;55;p13"/>
          <p:cNvSpPr txBox="1">
            <a:spLocks noGrp="1"/>
          </p:cNvSpPr>
          <p:nvPr>
            <p:ph type="subTitle" idx="1"/>
          </p:nvPr>
        </p:nvSpPr>
        <p:spPr>
          <a:xfrm>
            <a:off x="718863" y="2306098"/>
            <a:ext cx="2407500" cy="5727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atin typeface="Roboto Slab"/>
                <a:ea typeface="Roboto Slab"/>
                <a:cs typeface="Roboto Slab"/>
                <a:sym typeface="Roboto Slab"/>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56" name="Google Shape;56;p13"/>
          <p:cNvSpPr txBox="1">
            <a:spLocks noGrp="1"/>
          </p:cNvSpPr>
          <p:nvPr>
            <p:ph type="title" idx="2" hasCustomPrompt="1"/>
          </p:nvPr>
        </p:nvSpPr>
        <p:spPr>
          <a:xfrm>
            <a:off x="4158264" y="1327200"/>
            <a:ext cx="835200" cy="48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2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7" name="Google Shape;57;p13"/>
          <p:cNvSpPr txBox="1">
            <a:spLocks noGrp="1"/>
          </p:cNvSpPr>
          <p:nvPr>
            <p:ph type="subTitle" idx="3"/>
          </p:nvPr>
        </p:nvSpPr>
        <p:spPr>
          <a:xfrm>
            <a:off x="3372114" y="2306099"/>
            <a:ext cx="2407500" cy="5727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atin typeface="Roboto Slab"/>
                <a:ea typeface="Roboto Slab"/>
                <a:cs typeface="Roboto Slab"/>
                <a:sym typeface="Roboto Slab"/>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58" name="Google Shape;58;p13"/>
          <p:cNvSpPr txBox="1">
            <a:spLocks noGrp="1"/>
          </p:cNvSpPr>
          <p:nvPr>
            <p:ph type="title" idx="4" hasCustomPrompt="1"/>
          </p:nvPr>
        </p:nvSpPr>
        <p:spPr>
          <a:xfrm>
            <a:off x="6810775" y="1327200"/>
            <a:ext cx="835200" cy="48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2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9" name="Google Shape;59;p13"/>
          <p:cNvSpPr txBox="1">
            <a:spLocks noGrp="1"/>
          </p:cNvSpPr>
          <p:nvPr>
            <p:ph type="subTitle" idx="5"/>
          </p:nvPr>
        </p:nvSpPr>
        <p:spPr>
          <a:xfrm>
            <a:off x="6017836" y="2306099"/>
            <a:ext cx="2402400" cy="5727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atin typeface="Roboto Slab"/>
                <a:ea typeface="Roboto Slab"/>
                <a:cs typeface="Roboto Slab"/>
                <a:sym typeface="Roboto Slab"/>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0" name="Google Shape;60;p13"/>
          <p:cNvSpPr txBox="1">
            <a:spLocks noGrp="1"/>
          </p:cNvSpPr>
          <p:nvPr>
            <p:ph type="title" idx="6" hasCustomPrompt="1"/>
          </p:nvPr>
        </p:nvSpPr>
        <p:spPr>
          <a:xfrm>
            <a:off x="1504263" y="3052375"/>
            <a:ext cx="836700" cy="48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2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1" name="Google Shape;61;p13"/>
          <p:cNvSpPr txBox="1">
            <a:spLocks noGrp="1"/>
          </p:cNvSpPr>
          <p:nvPr>
            <p:ph type="subTitle" idx="7"/>
          </p:nvPr>
        </p:nvSpPr>
        <p:spPr>
          <a:xfrm>
            <a:off x="718863" y="4035800"/>
            <a:ext cx="2407500" cy="5727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atin typeface="Roboto Slab"/>
                <a:ea typeface="Roboto Slab"/>
                <a:cs typeface="Roboto Slab"/>
                <a:sym typeface="Roboto Slab"/>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2" name="Google Shape;62;p13"/>
          <p:cNvSpPr txBox="1">
            <a:spLocks noGrp="1"/>
          </p:cNvSpPr>
          <p:nvPr>
            <p:ph type="title" idx="8" hasCustomPrompt="1"/>
          </p:nvPr>
        </p:nvSpPr>
        <p:spPr>
          <a:xfrm>
            <a:off x="4158264" y="3052375"/>
            <a:ext cx="835200" cy="48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2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3" name="Google Shape;63;p13"/>
          <p:cNvSpPr txBox="1">
            <a:spLocks noGrp="1"/>
          </p:cNvSpPr>
          <p:nvPr>
            <p:ph type="subTitle" idx="9"/>
          </p:nvPr>
        </p:nvSpPr>
        <p:spPr>
          <a:xfrm>
            <a:off x="3372114" y="4035801"/>
            <a:ext cx="2407500" cy="5727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atin typeface="Roboto Slab"/>
                <a:ea typeface="Roboto Slab"/>
                <a:cs typeface="Roboto Slab"/>
                <a:sym typeface="Roboto Slab"/>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4" name="Google Shape;64;p13"/>
          <p:cNvSpPr txBox="1">
            <a:spLocks noGrp="1"/>
          </p:cNvSpPr>
          <p:nvPr>
            <p:ph type="title" idx="13" hasCustomPrompt="1"/>
          </p:nvPr>
        </p:nvSpPr>
        <p:spPr>
          <a:xfrm>
            <a:off x="6801425" y="3047600"/>
            <a:ext cx="835200" cy="48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2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5" name="Google Shape;65;p13"/>
          <p:cNvSpPr txBox="1">
            <a:spLocks noGrp="1"/>
          </p:cNvSpPr>
          <p:nvPr>
            <p:ph type="subTitle" idx="14"/>
          </p:nvPr>
        </p:nvSpPr>
        <p:spPr>
          <a:xfrm>
            <a:off x="6017836" y="4035801"/>
            <a:ext cx="2402400" cy="5727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atin typeface="Roboto Slab"/>
                <a:ea typeface="Roboto Slab"/>
                <a:cs typeface="Roboto Slab"/>
                <a:sym typeface="Roboto Slab"/>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6" name="Google Shape;66;p13"/>
          <p:cNvSpPr txBox="1">
            <a:spLocks noGrp="1"/>
          </p:cNvSpPr>
          <p:nvPr>
            <p:ph type="title" idx="15"/>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67" name="Google Shape;67;p13"/>
          <p:cNvSpPr txBox="1">
            <a:spLocks noGrp="1"/>
          </p:cNvSpPr>
          <p:nvPr>
            <p:ph type="subTitle" idx="16"/>
          </p:nvPr>
        </p:nvSpPr>
        <p:spPr>
          <a:xfrm>
            <a:off x="718863" y="1812050"/>
            <a:ext cx="2407500" cy="5727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400" b="1">
                <a:solidFill>
                  <a:schemeClr val="dk1"/>
                </a:solidFill>
                <a:latin typeface="Big Shoulders Display"/>
                <a:ea typeface="Big Shoulders Display"/>
                <a:cs typeface="Big Shoulders Display"/>
                <a:sym typeface="Big Shoulders Display"/>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68" name="Google Shape;68;p13"/>
          <p:cNvSpPr txBox="1">
            <a:spLocks noGrp="1"/>
          </p:cNvSpPr>
          <p:nvPr>
            <p:ph type="subTitle" idx="17"/>
          </p:nvPr>
        </p:nvSpPr>
        <p:spPr>
          <a:xfrm>
            <a:off x="3372114" y="1812050"/>
            <a:ext cx="2407500" cy="5727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400" b="1">
                <a:solidFill>
                  <a:schemeClr val="dk1"/>
                </a:solidFill>
                <a:latin typeface="Big Shoulders Display"/>
                <a:ea typeface="Big Shoulders Display"/>
                <a:cs typeface="Big Shoulders Display"/>
                <a:sym typeface="Big Shoulders Display"/>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69" name="Google Shape;69;p13"/>
          <p:cNvSpPr txBox="1">
            <a:spLocks noGrp="1"/>
          </p:cNvSpPr>
          <p:nvPr>
            <p:ph type="subTitle" idx="18"/>
          </p:nvPr>
        </p:nvSpPr>
        <p:spPr>
          <a:xfrm>
            <a:off x="6017836" y="1812050"/>
            <a:ext cx="2402400" cy="5727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400" b="1">
                <a:solidFill>
                  <a:schemeClr val="dk1"/>
                </a:solidFill>
                <a:latin typeface="Big Shoulders Display"/>
                <a:ea typeface="Big Shoulders Display"/>
                <a:cs typeface="Big Shoulders Display"/>
                <a:sym typeface="Big Shoulders Display"/>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70" name="Google Shape;70;p13"/>
          <p:cNvSpPr txBox="1">
            <a:spLocks noGrp="1"/>
          </p:cNvSpPr>
          <p:nvPr>
            <p:ph type="subTitle" idx="19"/>
          </p:nvPr>
        </p:nvSpPr>
        <p:spPr>
          <a:xfrm>
            <a:off x="718863" y="3537200"/>
            <a:ext cx="2407500" cy="5727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400" b="1">
                <a:solidFill>
                  <a:schemeClr val="dk1"/>
                </a:solidFill>
                <a:latin typeface="Big Shoulders Display"/>
                <a:ea typeface="Big Shoulders Display"/>
                <a:cs typeface="Big Shoulders Display"/>
                <a:sym typeface="Big Shoulders Display"/>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71" name="Google Shape;71;p13"/>
          <p:cNvSpPr txBox="1">
            <a:spLocks noGrp="1"/>
          </p:cNvSpPr>
          <p:nvPr>
            <p:ph type="subTitle" idx="20"/>
          </p:nvPr>
        </p:nvSpPr>
        <p:spPr>
          <a:xfrm>
            <a:off x="3372114" y="3537200"/>
            <a:ext cx="2407500" cy="5727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400" b="1">
                <a:solidFill>
                  <a:schemeClr val="dk1"/>
                </a:solidFill>
                <a:latin typeface="Big Shoulders Display"/>
                <a:ea typeface="Big Shoulders Display"/>
                <a:cs typeface="Big Shoulders Display"/>
                <a:sym typeface="Big Shoulders Display"/>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72" name="Google Shape;72;p13"/>
          <p:cNvSpPr txBox="1">
            <a:spLocks noGrp="1"/>
          </p:cNvSpPr>
          <p:nvPr>
            <p:ph type="subTitle" idx="21"/>
          </p:nvPr>
        </p:nvSpPr>
        <p:spPr>
          <a:xfrm>
            <a:off x="6017836" y="3537200"/>
            <a:ext cx="2402400" cy="5727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400" b="1">
                <a:solidFill>
                  <a:schemeClr val="dk1"/>
                </a:solidFill>
                <a:latin typeface="Big Shoulders Display"/>
                <a:ea typeface="Big Shoulders Display"/>
                <a:cs typeface="Big Shoulders Display"/>
                <a:sym typeface="Big Shoulders Display"/>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Quote">
  <p:cSld name="BLANK_1_1">
    <p:bg>
      <p:bgPr>
        <a:solidFill>
          <a:schemeClr val="dk1"/>
        </a:solidFill>
        <a:effectLst/>
      </p:bgPr>
    </p:bg>
    <p:spTree>
      <p:nvGrpSpPr>
        <p:cNvPr id="1" name="Shape 73"/>
        <p:cNvGrpSpPr/>
        <p:nvPr/>
      </p:nvGrpSpPr>
      <p:grpSpPr>
        <a:xfrm>
          <a:off x="0" y="0"/>
          <a:ext cx="0" cy="0"/>
          <a:chOff x="0" y="0"/>
          <a:chExt cx="0" cy="0"/>
        </a:xfrm>
      </p:grpSpPr>
      <p:sp>
        <p:nvSpPr>
          <p:cNvPr id="74" name="Google Shape;74;p14"/>
          <p:cNvSpPr txBox="1">
            <a:spLocks noGrp="1"/>
          </p:cNvSpPr>
          <p:nvPr>
            <p:ph type="title"/>
          </p:nvPr>
        </p:nvSpPr>
        <p:spPr>
          <a:xfrm>
            <a:off x="715100" y="4034500"/>
            <a:ext cx="3683400" cy="5739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3000"/>
              <a:buNone/>
              <a:defRPr sz="2600">
                <a:solidFill>
                  <a:schemeClr val="lt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75" name="Google Shape;75;p14"/>
          <p:cNvSpPr txBox="1">
            <a:spLocks noGrp="1"/>
          </p:cNvSpPr>
          <p:nvPr>
            <p:ph type="subTitle" idx="1"/>
          </p:nvPr>
        </p:nvSpPr>
        <p:spPr>
          <a:xfrm>
            <a:off x="715100" y="1099450"/>
            <a:ext cx="3683400" cy="2935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500"/>
              <a:buNone/>
              <a:defRPr sz="2700">
                <a:solidFill>
                  <a:schemeClr val="dk2"/>
                </a:solidFill>
              </a:defRPr>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4000"/>
              <a:buFont typeface="Big Shoulders Display"/>
              <a:buNone/>
              <a:defRPr sz="4000" b="1">
                <a:solidFill>
                  <a:schemeClr val="dk1"/>
                </a:solidFill>
                <a:latin typeface="Big Shoulders Display"/>
                <a:ea typeface="Big Shoulders Display"/>
                <a:cs typeface="Big Shoulders Display"/>
                <a:sym typeface="Big Shoulders Display"/>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Roboto Slab Light"/>
              <a:buChar char="●"/>
              <a:defRPr>
                <a:solidFill>
                  <a:schemeClr val="dk1"/>
                </a:solidFill>
                <a:latin typeface="Roboto Slab Light"/>
                <a:ea typeface="Roboto Slab Light"/>
                <a:cs typeface="Roboto Slab Light"/>
                <a:sym typeface="Roboto Slab Light"/>
              </a:defRPr>
            </a:lvl1pPr>
            <a:lvl2pPr marL="914400" lvl="1" indent="-317500">
              <a:lnSpc>
                <a:spcPct val="100000"/>
              </a:lnSpc>
              <a:spcBef>
                <a:spcPts val="1600"/>
              </a:spcBef>
              <a:spcAft>
                <a:spcPts val="0"/>
              </a:spcAft>
              <a:buClr>
                <a:schemeClr val="dk1"/>
              </a:buClr>
              <a:buSzPts val="1400"/>
              <a:buFont typeface="Roboto Slab Light"/>
              <a:buChar char="○"/>
              <a:defRPr>
                <a:solidFill>
                  <a:schemeClr val="dk1"/>
                </a:solidFill>
                <a:latin typeface="Roboto Slab Light"/>
                <a:ea typeface="Roboto Slab Light"/>
                <a:cs typeface="Roboto Slab Light"/>
                <a:sym typeface="Roboto Slab Light"/>
              </a:defRPr>
            </a:lvl2pPr>
            <a:lvl3pPr marL="1371600" lvl="2" indent="-317500">
              <a:lnSpc>
                <a:spcPct val="100000"/>
              </a:lnSpc>
              <a:spcBef>
                <a:spcPts val="1600"/>
              </a:spcBef>
              <a:spcAft>
                <a:spcPts val="0"/>
              </a:spcAft>
              <a:buClr>
                <a:schemeClr val="dk1"/>
              </a:buClr>
              <a:buSzPts val="1400"/>
              <a:buFont typeface="Roboto Slab Light"/>
              <a:buChar char="■"/>
              <a:defRPr>
                <a:solidFill>
                  <a:schemeClr val="dk1"/>
                </a:solidFill>
                <a:latin typeface="Roboto Slab Light"/>
                <a:ea typeface="Roboto Slab Light"/>
                <a:cs typeface="Roboto Slab Light"/>
                <a:sym typeface="Roboto Slab Light"/>
              </a:defRPr>
            </a:lvl3pPr>
            <a:lvl4pPr marL="1828800" lvl="3" indent="-317500">
              <a:lnSpc>
                <a:spcPct val="100000"/>
              </a:lnSpc>
              <a:spcBef>
                <a:spcPts val="1600"/>
              </a:spcBef>
              <a:spcAft>
                <a:spcPts val="0"/>
              </a:spcAft>
              <a:buClr>
                <a:schemeClr val="dk1"/>
              </a:buClr>
              <a:buSzPts val="1400"/>
              <a:buFont typeface="Roboto Slab Light"/>
              <a:buChar char="●"/>
              <a:defRPr>
                <a:solidFill>
                  <a:schemeClr val="dk1"/>
                </a:solidFill>
                <a:latin typeface="Roboto Slab Light"/>
                <a:ea typeface="Roboto Slab Light"/>
                <a:cs typeface="Roboto Slab Light"/>
                <a:sym typeface="Roboto Slab Light"/>
              </a:defRPr>
            </a:lvl4pPr>
            <a:lvl5pPr marL="2286000" lvl="4" indent="-317500">
              <a:lnSpc>
                <a:spcPct val="100000"/>
              </a:lnSpc>
              <a:spcBef>
                <a:spcPts val="1600"/>
              </a:spcBef>
              <a:spcAft>
                <a:spcPts val="0"/>
              </a:spcAft>
              <a:buClr>
                <a:schemeClr val="dk1"/>
              </a:buClr>
              <a:buSzPts val="1400"/>
              <a:buFont typeface="Roboto Slab Light"/>
              <a:buChar char="○"/>
              <a:defRPr>
                <a:solidFill>
                  <a:schemeClr val="dk1"/>
                </a:solidFill>
                <a:latin typeface="Roboto Slab Light"/>
                <a:ea typeface="Roboto Slab Light"/>
                <a:cs typeface="Roboto Slab Light"/>
                <a:sym typeface="Roboto Slab Light"/>
              </a:defRPr>
            </a:lvl5pPr>
            <a:lvl6pPr marL="2743200" lvl="5" indent="-317500">
              <a:lnSpc>
                <a:spcPct val="100000"/>
              </a:lnSpc>
              <a:spcBef>
                <a:spcPts val="1600"/>
              </a:spcBef>
              <a:spcAft>
                <a:spcPts val="0"/>
              </a:spcAft>
              <a:buClr>
                <a:schemeClr val="dk1"/>
              </a:buClr>
              <a:buSzPts val="1400"/>
              <a:buFont typeface="Roboto Slab Light"/>
              <a:buChar char="■"/>
              <a:defRPr>
                <a:solidFill>
                  <a:schemeClr val="dk1"/>
                </a:solidFill>
                <a:latin typeface="Roboto Slab Light"/>
                <a:ea typeface="Roboto Slab Light"/>
                <a:cs typeface="Roboto Slab Light"/>
                <a:sym typeface="Roboto Slab Light"/>
              </a:defRPr>
            </a:lvl6pPr>
            <a:lvl7pPr marL="3200400" lvl="6" indent="-317500">
              <a:lnSpc>
                <a:spcPct val="100000"/>
              </a:lnSpc>
              <a:spcBef>
                <a:spcPts val="1600"/>
              </a:spcBef>
              <a:spcAft>
                <a:spcPts val="0"/>
              </a:spcAft>
              <a:buClr>
                <a:schemeClr val="dk1"/>
              </a:buClr>
              <a:buSzPts val="1400"/>
              <a:buFont typeface="Roboto Slab Light"/>
              <a:buChar char="●"/>
              <a:defRPr>
                <a:solidFill>
                  <a:schemeClr val="dk1"/>
                </a:solidFill>
                <a:latin typeface="Roboto Slab Light"/>
                <a:ea typeface="Roboto Slab Light"/>
                <a:cs typeface="Roboto Slab Light"/>
                <a:sym typeface="Roboto Slab Light"/>
              </a:defRPr>
            </a:lvl7pPr>
            <a:lvl8pPr marL="3657600" lvl="7" indent="-317500">
              <a:lnSpc>
                <a:spcPct val="100000"/>
              </a:lnSpc>
              <a:spcBef>
                <a:spcPts val="1600"/>
              </a:spcBef>
              <a:spcAft>
                <a:spcPts val="0"/>
              </a:spcAft>
              <a:buClr>
                <a:schemeClr val="dk1"/>
              </a:buClr>
              <a:buSzPts val="1400"/>
              <a:buFont typeface="Roboto Slab Light"/>
              <a:buChar char="○"/>
              <a:defRPr>
                <a:solidFill>
                  <a:schemeClr val="dk1"/>
                </a:solidFill>
                <a:latin typeface="Roboto Slab Light"/>
                <a:ea typeface="Roboto Slab Light"/>
                <a:cs typeface="Roboto Slab Light"/>
                <a:sym typeface="Roboto Slab Light"/>
              </a:defRPr>
            </a:lvl8pPr>
            <a:lvl9pPr marL="4114800" lvl="8" indent="-317500">
              <a:lnSpc>
                <a:spcPct val="100000"/>
              </a:lnSpc>
              <a:spcBef>
                <a:spcPts val="1600"/>
              </a:spcBef>
              <a:spcAft>
                <a:spcPts val="1600"/>
              </a:spcAft>
              <a:buClr>
                <a:schemeClr val="dk1"/>
              </a:buClr>
              <a:buSzPts val="1400"/>
              <a:buFont typeface="Roboto Slab Light"/>
              <a:buChar char="■"/>
              <a:defRPr>
                <a:solidFill>
                  <a:schemeClr val="dk1"/>
                </a:solidFill>
                <a:latin typeface="Roboto Slab Light"/>
                <a:ea typeface="Roboto Slab Light"/>
                <a:cs typeface="Roboto Slab Light"/>
                <a:sym typeface="Roboto Slab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5" r:id="rId6"/>
    <p:sldLayoutId id="2147483658" r:id="rId7"/>
    <p:sldLayoutId id="2147483659" r:id="rId8"/>
    <p:sldLayoutId id="2147483660" r:id="rId9"/>
    <p:sldLayoutId id="2147483664" r:id="rId10"/>
    <p:sldLayoutId id="2147483666" r:id="rId11"/>
    <p:sldLayoutId id="2147483671" r:id="rId12"/>
    <p:sldLayoutId id="2147483675" r:id="rId13"/>
    <p:sldLayoutId id="2147483678" r:id="rId14"/>
    <p:sldLayoutId id="2147483679" r:id="rId1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1.xml"/><Relationship Id="rId1" Type="http://schemas.openxmlformats.org/officeDocument/2006/relationships/slideLayout" Target="../slideLayouts/slideLayout10.xml"/><Relationship Id="rId4" Type="http://schemas.openxmlformats.org/officeDocument/2006/relationships/image" Target="../media/image5.jpeg"/></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56"/>
        <p:cNvGrpSpPr/>
        <p:nvPr/>
      </p:nvGrpSpPr>
      <p:grpSpPr>
        <a:xfrm>
          <a:off x="0" y="0"/>
          <a:ext cx="0" cy="0"/>
          <a:chOff x="0" y="0"/>
          <a:chExt cx="0" cy="0"/>
        </a:xfrm>
      </p:grpSpPr>
      <p:sp>
        <p:nvSpPr>
          <p:cNvPr id="257" name="Google Shape;257;p37"/>
          <p:cNvSpPr txBox="1">
            <a:spLocks noGrp="1"/>
          </p:cNvSpPr>
          <p:nvPr>
            <p:ph type="ctrTitle"/>
          </p:nvPr>
        </p:nvSpPr>
        <p:spPr>
          <a:xfrm>
            <a:off x="715100" y="1404600"/>
            <a:ext cx="4177800" cy="2334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800">
                <a:solidFill>
                  <a:schemeClr val="lt1"/>
                </a:solidFill>
              </a:rPr>
              <a:t>CONTINUUM</a:t>
            </a:r>
            <a:endParaRPr sz="6800">
              <a:solidFill>
                <a:schemeClr val="lt1"/>
              </a:solidFill>
            </a:endParaRPr>
          </a:p>
          <a:p>
            <a:pPr marL="0" lvl="0" indent="0" algn="l" rtl="0">
              <a:spcBef>
                <a:spcPts val="0"/>
              </a:spcBef>
              <a:spcAft>
                <a:spcPts val="0"/>
              </a:spcAft>
              <a:buNone/>
            </a:pPr>
            <a:r>
              <a:rPr lang="en" sz="6800">
                <a:solidFill>
                  <a:schemeClr val="lt1"/>
                </a:solidFill>
              </a:rPr>
              <a:t>ROBOT</a:t>
            </a:r>
            <a:endParaRPr sz="6800">
              <a:solidFill>
                <a:schemeClr val="lt1"/>
              </a:solidFill>
            </a:endParaRPr>
          </a:p>
        </p:txBody>
      </p:sp>
      <p:grpSp>
        <p:nvGrpSpPr>
          <p:cNvPr id="259" name="Google Shape;259;p37"/>
          <p:cNvGrpSpPr/>
          <p:nvPr/>
        </p:nvGrpSpPr>
        <p:grpSpPr>
          <a:xfrm>
            <a:off x="5271019" y="1730387"/>
            <a:ext cx="3157870" cy="2727306"/>
            <a:chOff x="1533675" y="461400"/>
            <a:chExt cx="4891373" cy="4224452"/>
          </a:xfrm>
        </p:grpSpPr>
        <p:sp>
          <p:nvSpPr>
            <p:cNvPr id="260" name="Google Shape;260;p37"/>
            <p:cNvSpPr/>
            <p:nvPr/>
          </p:nvSpPr>
          <p:spPr>
            <a:xfrm>
              <a:off x="1533675" y="3070025"/>
              <a:ext cx="4891373" cy="1615827"/>
            </a:xfrm>
            <a:custGeom>
              <a:avLst/>
              <a:gdLst/>
              <a:ahLst/>
              <a:cxnLst/>
              <a:rect l="l" t="t" r="r" b="b"/>
              <a:pathLst>
                <a:path w="182565" h="88965" extrusionOk="0">
                  <a:moveTo>
                    <a:pt x="91265" y="1"/>
                  </a:moveTo>
                  <a:cubicBezTo>
                    <a:pt x="40863" y="1"/>
                    <a:pt x="0" y="19915"/>
                    <a:pt x="0" y="44466"/>
                  </a:cubicBezTo>
                  <a:cubicBezTo>
                    <a:pt x="0" y="69050"/>
                    <a:pt x="40863" y="88964"/>
                    <a:pt x="91265" y="88964"/>
                  </a:cubicBezTo>
                  <a:cubicBezTo>
                    <a:pt x="141701" y="88964"/>
                    <a:pt x="182564" y="69050"/>
                    <a:pt x="182564" y="44466"/>
                  </a:cubicBezTo>
                  <a:cubicBezTo>
                    <a:pt x="182564" y="19915"/>
                    <a:pt x="141701" y="1"/>
                    <a:pt x="912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7"/>
            <p:cNvSpPr/>
            <p:nvPr/>
          </p:nvSpPr>
          <p:spPr>
            <a:xfrm>
              <a:off x="2009200" y="3372325"/>
              <a:ext cx="1714575" cy="989900"/>
            </a:xfrm>
            <a:custGeom>
              <a:avLst/>
              <a:gdLst/>
              <a:ahLst/>
              <a:cxnLst/>
              <a:rect l="l" t="t" r="r" b="b"/>
              <a:pathLst>
                <a:path w="68583" h="39596" extrusionOk="0">
                  <a:moveTo>
                    <a:pt x="34291" y="1"/>
                  </a:moveTo>
                  <a:cubicBezTo>
                    <a:pt x="15344" y="1"/>
                    <a:pt x="0" y="8874"/>
                    <a:pt x="0" y="19781"/>
                  </a:cubicBezTo>
                  <a:cubicBezTo>
                    <a:pt x="0" y="30723"/>
                    <a:pt x="15344" y="39596"/>
                    <a:pt x="34291" y="39596"/>
                  </a:cubicBezTo>
                  <a:cubicBezTo>
                    <a:pt x="53238" y="39596"/>
                    <a:pt x="68582" y="30723"/>
                    <a:pt x="68582" y="19781"/>
                  </a:cubicBezTo>
                  <a:cubicBezTo>
                    <a:pt x="68582" y="8874"/>
                    <a:pt x="53238" y="1"/>
                    <a:pt x="34291" y="1"/>
                  </a:cubicBez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7"/>
            <p:cNvSpPr/>
            <p:nvPr/>
          </p:nvSpPr>
          <p:spPr>
            <a:xfrm>
              <a:off x="4323350" y="3372325"/>
              <a:ext cx="1715400" cy="989900"/>
            </a:xfrm>
            <a:custGeom>
              <a:avLst/>
              <a:gdLst/>
              <a:ahLst/>
              <a:cxnLst/>
              <a:rect l="l" t="t" r="r" b="b"/>
              <a:pathLst>
                <a:path w="68616" h="39596" extrusionOk="0">
                  <a:moveTo>
                    <a:pt x="34291" y="1"/>
                  </a:moveTo>
                  <a:cubicBezTo>
                    <a:pt x="15344" y="1"/>
                    <a:pt x="0" y="8874"/>
                    <a:pt x="0" y="19781"/>
                  </a:cubicBezTo>
                  <a:cubicBezTo>
                    <a:pt x="0" y="30723"/>
                    <a:pt x="15344" y="39596"/>
                    <a:pt x="34291" y="39596"/>
                  </a:cubicBezTo>
                  <a:cubicBezTo>
                    <a:pt x="53238" y="39596"/>
                    <a:pt x="68616" y="30723"/>
                    <a:pt x="68616" y="19781"/>
                  </a:cubicBezTo>
                  <a:cubicBezTo>
                    <a:pt x="68616" y="8874"/>
                    <a:pt x="53238" y="1"/>
                    <a:pt x="34291" y="1"/>
                  </a:cubicBez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7"/>
            <p:cNvSpPr/>
            <p:nvPr/>
          </p:nvSpPr>
          <p:spPr>
            <a:xfrm>
              <a:off x="5602600" y="3063075"/>
              <a:ext cx="505375" cy="822975"/>
            </a:xfrm>
            <a:custGeom>
              <a:avLst/>
              <a:gdLst/>
              <a:ahLst/>
              <a:cxnLst/>
              <a:rect l="l" t="t" r="r" b="b"/>
              <a:pathLst>
                <a:path w="20215" h="32919" extrusionOk="0">
                  <a:moveTo>
                    <a:pt x="15339" y="1"/>
                  </a:moveTo>
                  <a:cubicBezTo>
                    <a:pt x="11498" y="1"/>
                    <a:pt x="7101" y="4607"/>
                    <a:pt x="4236" y="8935"/>
                  </a:cubicBezTo>
                  <a:cubicBezTo>
                    <a:pt x="1101" y="13638"/>
                    <a:pt x="0" y="26314"/>
                    <a:pt x="267" y="29716"/>
                  </a:cubicBezTo>
                  <a:lnTo>
                    <a:pt x="400" y="32919"/>
                  </a:lnTo>
                  <a:lnTo>
                    <a:pt x="4070" y="23312"/>
                  </a:lnTo>
                  <a:cubicBezTo>
                    <a:pt x="5537" y="17641"/>
                    <a:pt x="11875" y="13038"/>
                    <a:pt x="16045" y="9468"/>
                  </a:cubicBezTo>
                  <a:cubicBezTo>
                    <a:pt x="20215" y="5899"/>
                    <a:pt x="20181" y="1062"/>
                    <a:pt x="16412" y="128"/>
                  </a:cubicBezTo>
                  <a:cubicBezTo>
                    <a:pt x="16060" y="42"/>
                    <a:pt x="15702" y="1"/>
                    <a:pt x="15339" y="1"/>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7"/>
            <p:cNvSpPr/>
            <p:nvPr/>
          </p:nvSpPr>
          <p:spPr>
            <a:xfrm>
              <a:off x="5602600" y="3063075"/>
              <a:ext cx="505375" cy="822975"/>
            </a:xfrm>
            <a:custGeom>
              <a:avLst/>
              <a:gdLst/>
              <a:ahLst/>
              <a:cxnLst/>
              <a:rect l="l" t="t" r="r" b="b"/>
              <a:pathLst>
                <a:path w="20215" h="32919" extrusionOk="0">
                  <a:moveTo>
                    <a:pt x="15339" y="1"/>
                  </a:moveTo>
                  <a:cubicBezTo>
                    <a:pt x="11498" y="1"/>
                    <a:pt x="7101" y="4607"/>
                    <a:pt x="4236" y="8935"/>
                  </a:cubicBezTo>
                  <a:cubicBezTo>
                    <a:pt x="1101" y="13638"/>
                    <a:pt x="0" y="26314"/>
                    <a:pt x="267" y="29716"/>
                  </a:cubicBezTo>
                  <a:lnTo>
                    <a:pt x="400" y="32919"/>
                  </a:lnTo>
                  <a:lnTo>
                    <a:pt x="4070" y="23312"/>
                  </a:lnTo>
                  <a:cubicBezTo>
                    <a:pt x="5537" y="17641"/>
                    <a:pt x="11875" y="13038"/>
                    <a:pt x="16045" y="9468"/>
                  </a:cubicBezTo>
                  <a:cubicBezTo>
                    <a:pt x="20215" y="5899"/>
                    <a:pt x="20181" y="1062"/>
                    <a:pt x="16412" y="128"/>
                  </a:cubicBezTo>
                  <a:cubicBezTo>
                    <a:pt x="16060" y="42"/>
                    <a:pt x="15702" y="1"/>
                    <a:pt x="15339" y="1"/>
                  </a:cubicBez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7"/>
            <p:cNvSpPr/>
            <p:nvPr/>
          </p:nvSpPr>
          <p:spPr>
            <a:xfrm>
              <a:off x="5600925" y="3135425"/>
              <a:ext cx="399200" cy="633050"/>
            </a:xfrm>
            <a:custGeom>
              <a:avLst/>
              <a:gdLst/>
              <a:ahLst/>
              <a:cxnLst/>
              <a:rect l="l" t="t" r="r" b="b"/>
              <a:pathLst>
                <a:path w="15968" h="25322" extrusionOk="0">
                  <a:moveTo>
                    <a:pt x="15637" y="1"/>
                  </a:moveTo>
                  <a:cubicBezTo>
                    <a:pt x="15598" y="1"/>
                    <a:pt x="15556" y="12"/>
                    <a:pt x="15511" y="36"/>
                  </a:cubicBezTo>
                  <a:cubicBezTo>
                    <a:pt x="9974" y="2638"/>
                    <a:pt x="1268" y="13046"/>
                    <a:pt x="0" y="25054"/>
                  </a:cubicBezTo>
                  <a:cubicBezTo>
                    <a:pt x="0" y="25188"/>
                    <a:pt x="100" y="25288"/>
                    <a:pt x="234" y="25321"/>
                  </a:cubicBezTo>
                  <a:lnTo>
                    <a:pt x="301" y="25288"/>
                  </a:lnTo>
                  <a:cubicBezTo>
                    <a:pt x="401" y="25288"/>
                    <a:pt x="467" y="25188"/>
                    <a:pt x="501" y="25088"/>
                  </a:cubicBezTo>
                  <a:cubicBezTo>
                    <a:pt x="1735" y="13279"/>
                    <a:pt x="10308" y="3039"/>
                    <a:pt x="15712" y="470"/>
                  </a:cubicBezTo>
                  <a:cubicBezTo>
                    <a:pt x="15967" y="356"/>
                    <a:pt x="15860" y="1"/>
                    <a:pt x="156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7"/>
            <p:cNvSpPr/>
            <p:nvPr/>
          </p:nvSpPr>
          <p:spPr>
            <a:xfrm>
              <a:off x="5620100" y="3415300"/>
              <a:ext cx="473250" cy="519125"/>
            </a:xfrm>
            <a:custGeom>
              <a:avLst/>
              <a:gdLst/>
              <a:ahLst/>
              <a:cxnLst/>
              <a:rect l="l" t="t" r="r" b="b"/>
              <a:pathLst>
                <a:path w="18930" h="20765" extrusionOk="0">
                  <a:moveTo>
                    <a:pt x="14731" y="0"/>
                  </a:moveTo>
                  <a:cubicBezTo>
                    <a:pt x="14104" y="0"/>
                    <a:pt x="13405" y="90"/>
                    <a:pt x="12643" y="283"/>
                  </a:cubicBezTo>
                  <a:cubicBezTo>
                    <a:pt x="7006" y="1717"/>
                    <a:pt x="434" y="8289"/>
                    <a:pt x="1" y="17195"/>
                  </a:cubicBezTo>
                  <a:lnTo>
                    <a:pt x="1135" y="20764"/>
                  </a:lnTo>
                  <a:cubicBezTo>
                    <a:pt x="1502" y="18796"/>
                    <a:pt x="3069" y="15461"/>
                    <a:pt x="6372" y="12292"/>
                  </a:cubicBezTo>
                  <a:cubicBezTo>
                    <a:pt x="10441" y="8389"/>
                    <a:pt x="16913" y="6487"/>
                    <a:pt x="17947" y="4119"/>
                  </a:cubicBezTo>
                  <a:cubicBezTo>
                    <a:pt x="18930" y="1825"/>
                    <a:pt x="17565" y="0"/>
                    <a:pt x="14731" y="0"/>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7"/>
            <p:cNvSpPr/>
            <p:nvPr/>
          </p:nvSpPr>
          <p:spPr>
            <a:xfrm>
              <a:off x="5615100" y="3466350"/>
              <a:ext cx="388625" cy="419700"/>
            </a:xfrm>
            <a:custGeom>
              <a:avLst/>
              <a:gdLst/>
              <a:ahLst/>
              <a:cxnLst/>
              <a:rect l="l" t="t" r="r" b="b"/>
              <a:pathLst>
                <a:path w="15545" h="16788" extrusionOk="0">
                  <a:moveTo>
                    <a:pt x="15313" y="0"/>
                  </a:moveTo>
                  <a:cubicBezTo>
                    <a:pt x="15290" y="0"/>
                    <a:pt x="15268" y="3"/>
                    <a:pt x="15245" y="9"/>
                  </a:cubicBezTo>
                  <a:cubicBezTo>
                    <a:pt x="11409" y="843"/>
                    <a:pt x="2769" y="6013"/>
                    <a:pt x="34" y="16454"/>
                  </a:cubicBezTo>
                  <a:cubicBezTo>
                    <a:pt x="0" y="16587"/>
                    <a:pt x="67" y="16721"/>
                    <a:pt x="201" y="16754"/>
                  </a:cubicBezTo>
                  <a:cubicBezTo>
                    <a:pt x="234" y="16788"/>
                    <a:pt x="267" y="16788"/>
                    <a:pt x="301" y="16788"/>
                  </a:cubicBezTo>
                  <a:cubicBezTo>
                    <a:pt x="401" y="16754"/>
                    <a:pt x="501" y="16688"/>
                    <a:pt x="501" y="16587"/>
                  </a:cubicBezTo>
                  <a:cubicBezTo>
                    <a:pt x="3203" y="6347"/>
                    <a:pt x="11876" y="1243"/>
                    <a:pt x="15345" y="476"/>
                  </a:cubicBezTo>
                  <a:cubicBezTo>
                    <a:pt x="15478" y="443"/>
                    <a:pt x="15545" y="309"/>
                    <a:pt x="15545" y="176"/>
                  </a:cubicBezTo>
                  <a:cubicBezTo>
                    <a:pt x="15517" y="65"/>
                    <a:pt x="15421" y="0"/>
                    <a:pt x="153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7"/>
            <p:cNvSpPr/>
            <p:nvPr/>
          </p:nvSpPr>
          <p:spPr>
            <a:xfrm>
              <a:off x="1956650" y="3001450"/>
              <a:ext cx="514550" cy="822900"/>
            </a:xfrm>
            <a:custGeom>
              <a:avLst/>
              <a:gdLst/>
              <a:ahLst/>
              <a:cxnLst/>
              <a:rect l="l" t="t" r="r" b="b"/>
              <a:pathLst>
                <a:path w="20582" h="32916" extrusionOk="0">
                  <a:moveTo>
                    <a:pt x="4841" y="0"/>
                  </a:moveTo>
                  <a:cubicBezTo>
                    <a:pt x="4493" y="0"/>
                    <a:pt x="4147" y="40"/>
                    <a:pt x="3803" y="125"/>
                  </a:cubicBezTo>
                  <a:cubicBezTo>
                    <a:pt x="34" y="1059"/>
                    <a:pt x="1" y="5896"/>
                    <a:pt x="4170" y="9465"/>
                  </a:cubicBezTo>
                  <a:cubicBezTo>
                    <a:pt x="8340" y="13068"/>
                    <a:pt x="14678" y="17638"/>
                    <a:pt x="16145" y="23308"/>
                  </a:cubicBezTo>
                  <a:lnTo>
                    <a:pt x="19815" y="32915"/>
                  </a:lnTo>
                  <a:lnTo>
                    <a:pt x="20282" y="24543"/>
                  </a:lnTo>
                  <a:cubicBezTo>
                    <a:pt x="20582" y="21140"/>
                    <a:pt x="18547" y="13735"/>
                    <a:pt x="15412" y="9031"/>
                  </a:cubicBezTo>
                  <a:cubicBezTo>
                    <a:pt x="12541" y="4726"/>
                    <a:pt x="8608" y="0"/>
                    <a:pt x="4841"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7"/>
            <p:cNvSpPr/>
            <p:nvPr/>
          </p:nvSpPr>
          <p:spPr>
            <a:xfrm>
              <a:off x="2065900" y="3073950"/>
              <a:ext cx="397800" cy="632800"/>
            </a:xfrm>
            <a:custGeom>
              <a:avLst/>
              <a:gdLst/>
              <a:ahLst/>
              <a:cxnLst/>
              <a:rect l="l" t="t" r="r" b="b"/>
              <a:pathLst>
                <a:path w="15912" h="25312" extrusionOk="0">
                  <a:moveTo>
                    <a:pt x="289" y="1"/>
                  </a:moveTo>
                  <a:cubicBezTo>
                    <a:pt x="187" y="1"/>
                    <a:pt x="92" y="63"/>
                    <a:pt x="67" y="160"/>
                  </a:cubicBezTo>
                  <a:cubicBezTo>
                    <a:pt x="0" y="261"/>
                    <a:pt x="67" y="427"/>
                    <a:pt x="167" y="494"/>
                  </a:cubicBezTo>
                  <a:cubicBezTo>
                    <a:pt x="5604" y="3063"/>
                    <a:pt x="14144" y="13303"/>
                    <a:pt x="15411" y="25078"/>
                  </a:cubicBezTo>
                  <a:cubicBezTo>
                    <a:pt x="15411" y="25178"/>
                    <a:pt x="15511" y="25278"/>
                    <a:pt x="15612" y="25312"/>
                  </a:cubicBezTo>
                  <a:lnTo>
                    <a:pt x="15678" y="25312"/>
                  </a:lnTo>
                  <a:cubicBezTo>
                    <a:pt x="15812" y="25312"/>
                    <a:pt x="15912" y="25178"/>
                    <a:pt x="15912" y="25045"/>
                  </a:cubicBezTo>
                  <a:cubicBezTo>
                    <a:pt x="14644" y="13070"/>
                    <a:pt x="5938" y="2662"/>
                    <a:pt x="401" y="27"/>
                  </a:cubicBezTo>
                  <a:cubicBezTo>
                    <a:pt x="365" y="9"/>
                    <a:pt x="327" y="1"/>
                    <a:pt x="28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7"/>
            <p:cNvSpPr/>
            <p:nvPr/>
          </p:nvSpPr>
          <p:spPr>
            <a:xfrm>
              <a:off x="1970700" y="3354050"/>
              <a:ext cx="473825" cy="518650"/>
            </a:xfrm>
            <a:custGeom>
              <a:avLst/>
              <a:gdLst/>
              <a:ahLst/>
              <a:cxnLst/>
              <a:rect l="l" t="t" r="r" b="b"/>
              <a:pathLst>
                <a:path w="18953" h="20746" extrusionOk="0">
                  <a:moveTo>
                    <a:pt x="4161" y="0"/>
                  </a:moveTo>
                  <a:cubicBezTo>
                    <a:pt x="1365" y="0"/>
                    <a:pt x="1" y="1823"/>
                    <a:pt x="1006" y="4134"/>
                  </a:cubicBezTo>
                  <a:cubicBezTo>
                    <a:pt x="2040" y="6469"/>
                    <a:pt x="8512" y="8370"/>
                    <a:pt x="12548" y="12273"/>
                  </a:cubicBezTo>
                  <a:cubicBezTo>
                    <a:pt x="15884" y="15475"/>
                    <a:pt x="17451" y="18811"/>
                    <a:pt x="17818" y="20746"/>
                  </a:cubicBezTo>
                  <a:lnTo>
                    <a:pt x="18953" y="17210"/>
                  </a:lnTo>
                  <a:cubicBezTo>
                    <a:pt x="18519" y="8304"/>
                    <a:pt x="11948" y="1732"/>
                    <a:pt x="6277" y="298"/>
                  </a:cubicBezTo>
                  <a:cubicBezTo>
                    <a:pt x="5505" y="94"/>
                    <a:pt x="4796" y="0"/>
                    <a:pt x="416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7"/>
            <p:cNvSpPr/>
            <p:nvPr/>
          </p:nvSpPr>
          <p:spPr>
            <a:xfrm>
              <a:off x="2060050" y="3405150"/>
              <a:ext cx="389475" cy="419200"/>
            </a:xfrm>
            <a:custGeom>
              <a:avLst/>
              <a:gdLst/>
              <a:ahLst/>
              <a:cxnLst/>
              <a:rect l="l" t="t" r="r" b="b"/>
              <a:pathLst>
                <a:path w="15579" h="16768" extrusionOk="0">
                  <a:moveTo>
                    <a:pt x="248" y="1"/>
                  </a:moveTo>
                  <a:cubicBezTo>
                    <a:pt x="147" y="1"/>
                    <a:pt x="60" y="84"/>
                    <a:pt x="34" y="189"/>
                  </a:cubicBezTo>
                  <a:cubicBezTo>
                    <a:pt x="1" y="322"/>
                    <a:pt x="101" y="456"/>
                    <a:pt x="234" y="489"/>
                  </a:cubicBezTo>
                  <a:cubicBezTo>
                    <a:pt x="3704" y="1256"/>
                    <a:pt x="12376" y="6360"/>
                    <a:pt x="15045" y="16600"/>
                  </a:cubicBezTo>
                  <a:cubicBezTo>
                    <a:pt x="15078" y="16700"/>
                    <a:pt x="15145" y="16767"/>
                    <a:pt x="15245" y="16767"/>
                  </a:cubicBezTo>
                  <a:lnTo>
                    <a:pt x="15345" y="16767"/>
                  </a:lnTo>
                  <a:cubicBezTo>
                    <a:pt x="15479" y="16734"/>
                    <a:pt x="15579" y="16600"/>
                    <a:pt x="15545" y="16467"/>
                  </a:cubicBezTo>
                  <a:cubicBezTo>
                    <a:pt x="12810" y="6026"/>
                    <a:pt x="4171" y="856"/>
                    <a:pt x="334" y="22"/>
                  </a:cubicBezTo>
                  <a:cubicBezTo>
                    <a:pt x="305" y="7"/>
                    <a:pt x="276" y="1"/>
                    <a:pt x="2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7"/>
            <p:cNvSpPr/>
            <p:nvPr/>
          </p:nvSpPr>
          <p:spPr>
            <a:xfrm>
              <a:off x="2246850" y="716875"/>
              <a:ext cx="240200" cy="297125"/>
            </a:xfrm>
            <a:custGeom>
              <a:avLst/>
              <a:gdLst/>
              <a:ahLst/>
              <a:cxnLst/>
              <a:rect l="l" t="t" r="r" b="b"/>
              <a:pathLst>
                <a:path w="9608" h="11885" extrusionOk="0">
                  <a:moveTo>
                    <a:pt x="9578" y="2293"/>
                  </a:moveTo>
                  <a:lnTo>
                    <a:pt x="9608" y="2311"/>
                  </a:lnTo>
                  <a:cubicBezTo>
                    <a:pt x="9600" y="2303"/>
                    <a:pt x="9590" y="2297"/>
                    <a:pt x="9578" y="2293"/>
                  </a:cubicBezTo>
                  <a:close/>
                  <a:moveTo>
                    <a:pt x="6556" y="1"/>
                  </a:moveTo>
                  <a:cubicBezTo>
                    <a:pt x="6428" y="1"/>
                    <a:pt x="6327" y="65"/>
                    <a:pt x="6272" y="176"/>
                  </a:cubicBezTo>
                  <a:lnTo>
                    <a:pt x="5672" y="1310"/>
                  </a:lnTo>
                  <a:cubicBezTo>
                    <a:pt x="5638" y="1377"/>
                    <a:pt x="5572" y="1410"/>
                    <a:pt x="5538" y="1477"/>
                  </a:cubicBezTo>
                  <a:cubicBezTo>
                    <a:pt x="5505" y="1477"/>
                    <a:pt x="5471" y="1510"/>
                    <a:pt x="5438" y="1544"/>
                  </a:cubicBezTo>
                  <a:lnTo>
                    <a:pt x="5605" y="2177"/>
                  </a:lnTo>
                  <a:cubicBezTo>
                    <a:pt x="5632" y="2260"/>
                    <a:pt x="5750" y="2320"/>
                    <a:pt x="5847" y="2320"/>
                  </a:cubicBezTo>
                  <a:cubicBezTo>
                    <a:pt x="5868" y="2320"/>
                    <a:pt x="5887" y="2317"/>
                    <a:pt x="5905" y="2311"/>
                  </a:cubicBezTo>
                  <a:cubicBezTo>
                    <a:pt x="6039" y="2244"/>
                    <a:pt x="6172" y="2211"/>
                    <a:pt x="6339" y="2177"/>
                  </a:cubicBezTo>
                  <a:cubicBezTo>
                    <a:pt x="6405" y="2144"/>
                    <a:pt x="6472" y="2111"/>
                    <a:pt x="6572" y="2044"/>
                  </a:cubicBezTo>
                  <a:cubicBezTo>
                    <a:pt x="6606" y="2011"/>
                    <a:pt x="6672" y="1944"/>
                    <a:pt x="6706" y="1911"/>
                  </a:cubicBezTo>
                  <a:lnTo>
                    <a:pt x="7306" y="743"/>
                  </a:lnTo>
                  <a:cubicBezTo>
                    <a:pt x="7361" y="633"/>
                    <a:pt x="7462" y="568"/>
                    <a:pt x="7590" y="568"/>
                  </a:cubicBezTo>
                  <a:cubicBezTo>
                    <a:pt x="7617" y="568"/>
                    <a:pt x="7644" y="571"/>
                    <a:pt x="7673" y="576"/>
                  </a:cubicBezTo>
                  <a:lnTo>
                    <a:pt x="8307" y="710"/>
                  </a:lnTo>
                  <a:lnTo>
                    <a:pt x="8374" y="710"/>
                  </a:lnTo>
                  <a:lnTo>
                    <a:pt x="7306" y="176"/>
                  </a:lnTo>
                  <a:cubicBezTo>
                    <a:pt x="7306" y="143"/>
                    <a:pt x="7273" y="143"/>
                    <a:pt x="7239" y="143"/>
                  </a:cubicBezTo>
                  <a:lnTo>
                    <a:pt x="6639" y="9"/>
                  </a:lnTo>
                  <a:cubicBezTo>
                    <a:pt x="6610" y="3"/>
                    <a:pt x="6583" y="1"/>
                    <a:pt x="6556" y="1"/>
                  </a:cubicBezTo>
                  <a:close/>
                  <a:moveTo>
                    <a:pt x="8540" y="1685"/>
                  </a:moveTo>
                  <a:cubicBezTo>
                    <a:pt x="8507" y="1685"/>
                    <a:pt x="8474" y="1694"/>
                    <a:pt x="8440" y="1710"/>
                  </a:cubicBezTo>
                  <a:lnTo>
                    <a:pt x="8073" y="1944"/>
                  </a:lnTo>
                  <a:lnTo>
                    <a:pt x="8007" y="2177"/>
                  </a:lnTo>
                  <a:cubicBezTo>
                    <a:pt x="7973" y="2311"/>
                    <a:pt x="8007" y="2478"/>
                    <a:pt x="8107" y="2578"/>
                  </a:cubicBezTo>
                  <a:cubicBezTo>
                    <a:pt x="8173" y="2644"/>
                    <a:pt x="8207" y="2711"/>
                    <a:pt x="8273" y="2778"/>
                  </a:cubicBezTo>
                  <a:cubicBezTo>
                    <a:pt x="8318" y="2867"/>
                    <a:pt x="8407" y="2911"/>
                    <a:pt x="8491" y="2911"/>
                  </a:cubicBezTo>
                  <a:cubicBezTo>
                    <a:pt x="8533" y="2911"/>
                    <a:pt x="8574" y="2900"/>
                    <a:pt x="8607" y="2878"/>
                  </a:cubicBezTo>
                  <a:lnTo>
                    <a:pt x="9441" y="2311"/>
                  </a:lnTo>
                  <a:cubicBezTo>
                    <a:pt x="9474" y="2294"/>
                    <a:pt x="9508" y="2286"/>
                    <a:pt x="9537" y="2286"/>
                  </a:cubicBezTo>
                  <a:cubicBezTo>
                    <a:pt x="9552" y="2286"/>
                    <a:pt x="9566" y="2288"/>
                    <a:pt x="9578" y="2293"/>
                  </a:cubicBezTo>
                  <a:lnTo>
                    <a:pt x="9578" y="2293"/>
                  </a:lnTo>
                  <a:lnTo>
                    <a:pt x="8640" y="1710"/>
                  </a:lnTo>
                  <a:cubicBezTo>
                    <a:pt x="8607" y="1694"/>
                    <a:pt x="8574" y="1685"/>
                    <a:pt x="8540" y="1685"/>
                  </a:cubicBezTo>
                  <a:close/>
                  <a:moveTo>
                    <a:pt x="6267" y="3843"/>
                  </a:moveTo>
                  <a:cubicBezTo>
                    <a:pt x="6246" y="3843"/>
                    <a:pt x="6226" y="3844"/>
                    <a:pt x="6205" y="3845"/>
                  </a:cubicBezTo>
                  <a:cubicBezTo>
                    <a:pt x="6239" y="3979"/>
                    <a:pt x="6272" y="4112"/>
                    <a:pt x="6305" y="4279"/>
                  </a:cubicBezTo>
                  <a:cubicBezTo>
                    <a:pt x="6506" y="5380"/>
                    <a:pt x="5805" y="6914"/>
                    <a:pt x="4771" y="7715"/>
                  </a:cubicBezTo>
                  <a:cubicBezTo>
                    <a:pt x="4437" y="7982"/>
                    <a:pt x="4070" y="8182"/>
                    <a:pt x="3670" y="8215"/>
                  </a:cubicBezTo>
                  <a:cubicBezTo>
                    <a:pt x="3847" y="8603"/>
                    <a:pt x="4172" y="8805"/>
                    <a:pt x="4574" y="8805"/>
                  </a:cubicBezTo>
                  <a:cubicBezTo>
                    <a:pt x="4931" y="8805"/>
                    <a:pt x="5347" y="8645"/>
                    <a:pt x="5772" y="8315"/>
                  </a:cubicBezTo>
                  <a:cubicBezTo>
                    <a:pt x="6839" y="7515"/>
                    <a:pt x="7506" y="5947"/>
                    <a:pt x="7306" y="4846"/>
                  </a:cubicBezTo>
                  <a:cubicBezTo>
                    <a:pt x="7306" y="4267"/>
                    <a:pt x="6810" y="3843"/>
                    <a:pt x="6267" y="3843"/>
                  </a:cubicBezTo>
                  <a:close/>
                  <a:moveTo>
                    <a:pt x="4237" y="743"/>
                  </a:moveTo>
                  <a:cubicBezTo>
                    <a:pt x="4204" y="743"/>
                    <a:pt x="4171" y="776"/>
                    <a:pt x="4137" y="810"/>
                  </a:cubicBezTo>
                  <a:lnTo>
                    <a:pt x="3170" y="1544"/>
                  </a:lnTo>
                  <a:cubicBezTo>
                    <a:pt x="3170" y="1544"/>
                    <a:pt x="3136" y="1577"/>
                    <a:pt x="3136" y="1577"/>
                  </a:cubicBezTo>
                  <a:lnTo>
                    <a:pt x="3103" y="1610"/>
                  </a:lnTo>
                  <a:cubicBezTo>
                    <a:pt x="3070" y="1644"/>
                    <a:pt x="3036" y="1710"/>
                    <a:pt x="3036" y="1777"/>
                  </a:cubicBezTo>
                  <a:lnTo>
                    <a:pt x="3036" y="1810"/>
                  </a:lnTo>
                  <a:cubicBezTo>
                    <a:pt x="3003" y="1844"/>
                    <a:pt x="3003" y="1911"/>
                    <a:pt x="3003" y="1944"/>
                  </a:cubicBezTo>
                  <a:lnTo>
                    <a:pt x="3070" y="2878"/>
                  </a:lnTo>
                  <a:cubicBezTo>
                    <a:pt x="3070" y="3045"/>
                    <a:pt x="3003" y="3178"/>
                    <a:pt x="2903" y="3312"/>
                  </a:cubicBezTo>
                  <a:cubicBezTo>
                    <a:pt x="2736" y="3512"/>
                    <a:pt x="2603" y="3712"/>
                    <a:pt x="2469" y="3912"/>
                  </a:cubicBezTo>
                  <a:cubicBezTo>
                    <a:pt x="2403" y="3979"/>
                    <a:pt x="2336" y="4045"/>
                    <a:pt x="2236" y="4079"/>
                  </a:cubicBezTo>
                  <a:lnTo>
                    <a:pt x="2069" y="4079"/>
                  </a:lnTo>
                  <a:lnTo>
                    <a:pt x="1402" y="4045"/>
                  </a:lnTo>
                  <a:lnTo>
                    <a:pt x="1235" y="4045"/>
                  </a:lnTo>
                  <a:cubicBezTo>
                    <a:pt x="1202" y="4079"/>
                    <a:pt x="1168" y="4079"/>
                    <a:pt x="1168" y="4112"/>
                  </a:cubicBezTo>
                  <a:cubicBezTo>
                    <a:pt x="1102" y="4145"/>
                    <a:pt x="1068" y="4179"/>
                    <a:pt x="1068" y="4246"/>
                  </a:cubicBezTo>
                  <a:lnTo>
                    <a:pt x="501" y="5580"/>
                  </a:lnTo>
                  <a:cubicBezTo>
                    <a:pt x="435" y="5680"/>
                    <a:pt x="468" y="5813"/>
                    <a:pt x="568" y="5880"/>
                  </a:cubicBezTo>
                  <a:lnTo>
                    <a:pt x="1268" y="6314"/>
                  </a:lnTo>
                  <a:cubicBezTo>
                    <a:pt x="1302" y="6347"/>
                    <a:pt x="1302" y="6414"/>
                    <a:pt x="1268" y="6481"/>
                  </a:cubicBezTo>
                  <a:cubicBezTo>
                    <a:pt x="1235" y="6681"/>
                    <a:pt x="1202" y="6881"/>
                    <a:pt x="1168" y="7081"/>
                  </a:cubicBezTo>
                  <a:cubicBezTo>
                    <a:pt x="1135" y="7248"/>
                    <a:pt x="1068" y="7381"/>
                    <a:pt x="968" y="7515"/>
                  </a:cubicBezTo>
                  <a:lnTo>
                    <a:pt x="134" y="8282"/>
                  </a:lnTo>
                  <a:lnTo>
                    <a:pt x="101" y="8315"/>
                  </a:lnTo>
                  <a:cubicBezTo>
                    <a:pt x="68" y="8349"/>
                    <a:pt x="68" y="8349"/>
                    <a:pt x="68" y="8382"/>
                  </a:cubicBezTo>
                  <a:cubicBezTo>
                    <a:pt x="1" y="8482"/>
                    <a:pt x="1" y="8582"/>
                    <a:pt x="1" y="8682"/>
                  </a:cubicBezTo>
                  <a:lnTo>
                    <a:pt x="168" y="9649"/>
                  </a:lnTo>
                  <a:cubicBezTo>
                    <a:pt x="168" y="9683"/>
                    <a:pt x="168" y="9750"/>
                    <a:pt x="234" y="9750"/>
                  </a:cubicBezTo>
                  <a:lnTo>
                    <a:pt x="1235" y="10350"/>
                  </a:lnTo>
                  <a:cubicBezTo>
                    <a:pt x="1202" y="10317"/>
                    <a:pt x="1168" y="10283"/>
                    <a:pt x="1168" y="10217"/>
                  </a:cubicBezTo>
                  <a:lnTo>
                    <a:pt x="1002" y="9283"/>
                  </a:lnTo>
                  <a:cubicBezTo>
                    <a:pt x="968" y="9149"/>
                    <a:pt x="1002" y="8982"/>
                    <a:pt x="1135" y="8882"/>
                  </a:cubicBezTo>
                  <a:lnTo>
                    <a:pt x="1969" y="8115"/>
                  </a:lnTo>
                  <a:cubicBezTo>
                    <a:pt x="2069" y="7982"/>
                    <a:pt x="2136" y="7848"/>
                    <a:pt x="2169" y="7681"/>
                  </a:cubicBezTo>
                  <a:cubicBezTo>
                    <a:pt x="2202" y="7481"/>
                    <a:pt x="2236" y="7281"/>
                    <a:pt x="2269" y="7081"/>
                  </a:cubicBezTo>
                  <a:cubicBezTo>
                    <a:pt x="2303" y="6914"/>
                    <a:pt x="2236" y="6781"/>
                    <a:pt x="2102" y="6714"/>
                  </a:cubicBezTo>
                  <a:lnTo>
                    <a:pt x="1602" y="6514"/>
                  </a:lnTo>
                  <a:cubicBezTo>
                    <a:pt x="1469" y="6447"/>
                    <a:pt x="1435" y="6314"/>
                    <a:pt x="1469" y="6180"/>
                  </a:cubicBezTo>
                  <a:lnTo>
                    <a:pt x="2069" y="4879"/>
                  </a:lnTo>
                  <a:cubicBezTo>
                    <a:pt x="2069" y="4813"/>
                    <a:pt x="2102" y="4779"/>
                    <a:pt x="2169" y="4746"/>
                  </a:cubicBezTo>
                  <a:cubicBezTo>
                    <a:pt x="2236" y="4679"/>
                    <a:pt x="2336" y="4646"/>
                    <a:pt x="2403" y="4646"/>
                  </a:cubicBezTo>
                  <a:lnTo>
                    <a:pt x="3036" y="4679"/>
                  </a:lnTo>
                  <a:cubicBezTo>
                    <a:pt x="3103" y="4679"/>
                    <a:pt x="3170" y="4679"/>
                    <a:pt x="3203" y="4646"/>
                  </a:cubicBezTo>
                  <a:cubicBezTo>
                    <a:pt x="3303" y="4613"/>
                    <a:pt x="3370" y="4546"/>
                    <a:pt x="3437" y="4479"/>
                  </a:cubicBezTo>
                  <a:cubicBezTo>
                    <a:pt x="3570" y="4279"/>
                    <a:pt x="3704" y="4079"/>
                    <a:pt x="3870" y="3879"/>
                  </a:cubicBezTo>
                  <a:cubicBezTo>
                    <a:pt x="3970" y="3779"/>
                    <a:pt x="4004" y="3612"/>
                    <a:pt x="4004" y="3445"/>
                  </a:cubicBezTo>
                  <a:lnTo>
                    <a:pt x="3970" y="2544"/>
                  </a:lnTo>
                  <a:cubicBezTo>
                    <a:pt x="3937" y="2478"/>
                    <a:pt x="3937" y="2444"/>
                    <a:pt x="3970" y="2378"/>
                  </a:cubicBezTo>
                  <a:cubicBezTo>
                    <a:pt x="4004" y="2277"/>
                    <a:pt x="4037" y="2211"/>
                    <a:pt x="4137" y="2144"/>
                  </a:cubicBezTo>
                  <a:lnTo>
                    <a:pt x="5071" y="1377"/>
                  </a:lnTo>
                  <a:cubicBezTo>
                    <a:pt x="5118" y="1353"/>
                    <a:pt x="5166" y="1330"/>
                    <a:pt x="5213" y="1330"/>
                  </a:cubicBezTo>
                  <a:cubicBezTo>
                    <a:pt x="5232" y="1330"/>
                    <a:pt x="5252" y="1334"/>
                    <a:pt x="5271" y="1343"/>
                  </a:cubicBezTo>
                  <a:lnTo>
                    <a:pt x="4337" y="743"/>
                  </a:lnTo>
                  <a:close/>
                  <a:moveTo>
                    <a:pt x="5043" y="10324"/>
                  </a:moveTo>
                  <a:cubicBezTo>
                    <a:pt x="5009" y="10324"/>
                    <a:pt x="4973" y="10332"/>
                    <a:pt x="4938" y="10350"/>
                  </a:cubicBezTo>
                  <a:cubicBezTo>
                    <a:pt x="4804" y="10383"/>
                    <a:pt x="4671" y="10450"/>
                    <a:pt x="4537" y="10483"/>
                  </a:cubicBezTo>
                  <a:cubicBezTo>
                    <a:pt x="4504" y="10483"/>
                    <a:pt x="4437" y="10517"/>
                    <a:pt x="4404" y="10517"/>
                  </a:cubicBezTo>
                  <a:lnTo>
                    <a:pt x="4437" y="10617"/>
                  </a:lnTo>
                  <a:cubicBezTo>
                    <a:pt x="4437" y="10650"/>
                    <a:pt x="4471" y="10717"/>
                    <a:pt x="4537" y="10717"/>
                  </a:cubicBezTo>
                  <a:lnTo>
                    <a:pt x="5538" y="11317"/>
                  </a:lnTo>
                  <a:cubicBezTo>
                    <a:pt x="5505" y="11284"/>
                    <a:pt x="5471" y="11251"/>
                    <a:pt x="5471" y="11217"/>
                  </a:cubicBezTo>
                  <a:lnTo>
                    <a:pt x="5238" y="10483"/>
                  </a:lnTo>
                  <a:cubicBezTo>
                    <a:pt x="5214" y="10386"/>
                    <a:pt x="5135" y="10324"/>
                    <a:pt x="5043" y="10324"/>
                  </a:cubicBezTo>
                  <a:close/>
                  <a:moveTo>
                    <a:pt x="2368" y="9716"/>
                  </a:moveTo>
                  <a:cubicBezTo>
                    <a:pt x="2325" y="9716"/>
                    <a:pt x="2280" y="9727"/>
                    <a:pt x="2236" y="9750"/>
                  </a:cubicBezTo>
                  <a:lnTo>
                    <a:pt x="1769" y="10083"/>
                  </a:lnTo>
                  <a:lnTo>
                    <a:pt x="1402" y="11050"/>
                  </a:lnTo>
                  <a:cubicBezTo>
                    <a:pt x="1369" y="11151"/>
                    <a:pt x="1402" y="11251"/>
                    <a:pt x="1502" y="11317"/>
                  </a:cubicBezTo>
                  <a:lnTo>
                    <a:pt x="2503" y="11884"/>
                  </a:lnTo>
                  <a:cubicBezTo>
                    <a:pt x="2403" y="11818"/>
                    <a:pt x="2369" y="11718"/>
                    <a:pt x="2436" y="11618"/>
                  </a:cubicBezTo>
                  <a:lnTo>
                    <a:pt x="2870" y="10450"/>
                  </a:lnTo>
                  <a:cubicBezTo>
                    <a:pt x="2903" y="10317"/>
                    <a:pt x="2870" y="10150"/>
                    <a:pt x="2770" y="10050"/>
                  </a:cubicBezTo>
                  <a:cubicBezTo>
                    <a:pt x="2703" y="9983"/>
                    <a:pt x="2636" y="9916"/>
                    <a:pt x="2603" y="9850"/>
                  </a:cubicBezTo>
                  <a:cubicBezTo>
                    <a:pt x="2536" y="9761"/>
                    <a:pt x="2454" y="9716"/>
                    <a:pt x="2368" y="9716"/>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7"/>
            <p:cNvSpPr/>
            <p:nvPr/>
          </p:nvSpPr>
          <p:spPr>
            <a:xfrm>
              <a:off x="2246850" y="716875"/>
              <a:ext cx="240200" cy="297125"/>
            </a:xfrm>
            <a:custGeom>
              <a:avLst/>
              <a:gdLst/>
              <a:ahLst/>
              <a:cxnLst/>
              <a:rect l="l" t="t" r="r" b="b"/>
              <a:pathLst>
                <a:path w="9608" h="11885" extrusionOk="0">
                  <a:moveTo>
                    <a:pt x="9578" y="2293"/>
                  </a:moveTo>
                  <a:lnTo>
                    <a:pt x="9608" y="2311"/>
                  </a:lnTo>
                  <a:cubicBezTo>
                    <a:pt x="9600" y="2303"/>
                    <a:pt x="9590" y="2297"/>
                    <a:pt x="9578" y="2293"/>
                  </a:cubicBezTo>
                  <a:close/>
                  <a:moveTo>
                    <a:pt x="6556" y="1"/>
                  </a:moveTo>
                  <a:cubicBezTo>
                    <a:pt x="6428" y="1"/>
                    <a:pt x="6327" y="65"/>
                    <a:pt x="6272" y="176"/>
                  </a:cubicBezTo>
                  <a:lnTo>
                    <a:pt x="5672" y="1310"/>
                  </a:lnTo>
                  <a:cubicBezTo>
                    <a:pt x="5638" y="1377"/>
                    <a:pt x="5572" y="1410"/>
                    <a:pt x="5538" y="1477"/>
                  </a:cubicBezTo>
                  <a:cubicBezTo>
                    <a:pt x="5505" y="1477"/>
                    <a:pt x="5471" y="1510"/>
                    <a:pt x="5438" y="1544"/>
                  </a:cubicBezTo>
                  <a:lnTo>
                    <a:pt x="5605" y="2177"/>
                  </a:lnTo>
                  <a:cubicBezTo>
                    <a:pt x="5632" y="2260"/>
                    <a:pt x="5750" y="2320"/>
                    <a:pt x="5847" y="2320"/>
                  </a:cubicBezTo>
                  <a:cubicBezTo>
                    <a:pt x="5868" y="2320"/>
                    <a:pt x="5887" y="2317"/>
                    <a:pt x="5905" y="2311"/>
                  </a:cubicBezTo>
                  <a:cubicBezTo>
                    <a:pt x="6039" y="2244"/>
                    <a:pt x="6172" y="2211"/>
                    <a:pt x="6339" y="2177"/>
                  </a:cubicBezTo>
                  <a:cubicBezTo>
                    <a:pt x="6405" y="2144"/>
                    <a:pt x="6472" y="2111"/>
                    <a:pt x="6572" y="2044"/>
                  </a:cubicBezTo>
                  <a:cubicBezTo>
                    <a:pt x="6606" y="2011"/>
                    <a:pt x="6672" y="1944"/>
                    <a:pt x="6706" y="1911"/>
                  </a:cubicBezTo>
                  <a:lnTo>
                    <a:pt x="7306" y="743"/>
                  </a:lnTo>
                  <a:cubicBezTo>
                    <a:pt x="7361" y="633"/>
                    <a:pt x="7462" y="568"/>
                    <a:pt x="7590" y="568"/>
                  </a:cubicBezTo>
                  <a:cubicBezTo>
                    <a:pt x="7617" y="568"/>
                    <a:pt x="7644" y="571"/>
                    <a:pt x="7673" y="576"/>
                  </a:cubicBezTo>
                  <a:lnTo>
                    <a:pt x="8307" y="710"/>
                  </a:lnTo>
                  <a:lnTo>
                    <a:pt x="8374" y="710"/>
                  </a:lnTo>
                  <a:lnTo>
                    <a:pt x="7306" y="176"/>
                  </a:lnTo>
                  <a:cubicBezTo>
                    <a:pt x="7306" y="143"/>
                    <a:pt x="7273" y="143"/>
                    <a:pt x="7239" y="143"/>
                  </a:cubicBezTo>
                  <a:lnTo>
                    <a:pt x="6639" y="9"/>
                  </a:lnTo>
                  <a:cubicBezTo>
                    <a:pt x="6610" y="3"/>
                    <a:pt x="6583" y="1"/>
                    <a:pt x="6556" y="1"/>
                  </a:cubicBezTo>
                  <a:close/>
                  <a:moveTo>
                    <a:pt x="8540" y="1685"/>
                  </a:moveTo>
                  <a:cubicBezTo>
                    <a:pt x="8507" y="1685"/>
                    <a:pt x="8474" y="1694"/>
                    <a:pt x="8440" y="1710"/>
                  </a:cubicBezTo>
                  <a:lnTo>
                    <a:pt x="8073" y="1944"/>
                  </a:lnTo>
                  <a:lnTo>
                    <a:pt x="8007" y="2177"/>
                  </a:lnTo>
                  <a:cubicBezTo>
                    <a:pt x="7973" y="2311"/>
                    <a:pt x="8007" y="2478"/>
                    <a:pt x="8107" y="2578"/>
                  </a:cubicBezTo>
                  <a:cubicBezTo>
                    <a:pt x="8173" y="2644"/>
                    <a:pt x="8207" y="2711"/>
                    <a:pt x="8273" y="2778"/>
                  </a:cubicBezTo>
                  <a:cubicBezTo>
                    <a:pt x="8318" y="2867"/>
                    <a:pt x="8407" y="2911"/>
                    <a:pt x="8491" y="2911"/>
                  </a:cubicBezTo>
                  <a:cubicBezTo>
                    <a:pt x="8533" y="2911"/>
                    <a:pt x="8574" y="2900"/>
                    <a:pt x="8607" y="2878"/>
                  </a:cubicBezTo>
                  <a:lnTo>
                    <a:pt x="9441" y="2311"/>
                  </a:lnTo>
                  <a:cubicBezTo>
                    <a:pt x="9474" y="2294"/>
                    <a:pt x="9508" y="2286"/>
                    <a:pt x="9537" y="2286"/>
                  </a:cubicBezTo>
                  <a:cubicBezTo>
                    <a:pt x="9552" y="2286"/>
                    <a:pt x="9566" y="2288"/>
                    <a:pt x="9578" y="2293"/>
                  </a:cubicBezTo>
                  <a:lnTo>
                    <a:pt x="9578" y="2293"/>
                  </a:lnTo>
                  <a:lnTo>
                    <a:pt x="8640" y="1710"/>
                  </a:lnTo>
                  <a:cubicBezTo>
                    <a:pt x="8607" y="1694"/>
                    <a:pt x="8574" y="1685"/>
                    <a:pt x="8540" y="1685"/>
                  </a:cubicBezTo>
                  <a:close/>
                  <a:moveTo>
                    <a:pt x="6267" y="3843"/>
                  </a:moveTo>
                  <a:cubicBezTo>
                    <a:pt x="6246" y="3843"/>
                    <a:pt x="6226" y="3844"/>
                    <a:pt x="6205" y="3845"/>
                  </a:cubicBezTo>
                  <a:cubicBezTo>
                    <a:pt x="6239" y="3979"/>
                    <a:pt x="6272" y="4112"/>
                    <a:pt x="6305" y="4279"/>
                  </a:cubicBezTo>
                  <a:cubicBezTo>
                    <a:pt x="6506" y="5380"/>
                    <a:pt x="5805" y="6914"/>
                    <a:pt x="4771" y="7715"/>
                  </a:cubicBezTo>
                  <a:cubicBezTo>
                    <a:pt x="4437" y="7982"/>
                    <a:pt x="4070" y="8182"/>
                    <a:pt x="3670" y="8215"/>
                  </a:cubicBezTo>
                  <a:cubicBezTo>
                    <a:pt x="3847" y="8603"/>
                    <a:pt x="4172" y="8805"/>
                    <a:pt x="4574" y="8805"/>
                  </a:cubicBezTo>
                  <a:cubicBezTo>
                    <a:pt x="4931" y="8805"/>
                    <a:pt x="5347" y="8645"/>
                    <a:pt x="5772" y="8315"/>
                  </a:cubicBezTo>
                  <a:cubicBezTo>
                    <a:pt x="6839" y="7515"/>
                    <a:pt x="7506" y="5947"/>
                    <a:pt x="7306" y="4846"/>
                  </a:cubicBezTo>
                  <a:cubicBezTo>
                    <a:pt x="7306" y="4267"/>
                    <a:pt x="6810" y="3843"/>
                    <a:pt x="6267" y="3843"/>
                  </a:cubicBezTo>
                  <a:close/>
                  <a:moveTo>
                    <a:pt x="4237" y="743"/>
                  </a:moveTo>
                  <a:cubicBezTo>
                    <a:pt x="4204" y="743"/>
                    <a:pt x="4171" y="776"/>
                    <a:pt x="4137" y="810"/>
                  </a:cubicBezTo>
                  <a:lnTo>
                    <a:pt x="3170" y="1544"/>
                  </a:lnTo>
                  <a:cubicBezTo>
                    <a:pt x="3170" y="1544"/>
                    <a:pt x="3136" y="1577"/>
                    <a:pt x="3136" y="1577"/>
                  </a:cubicBezTo>
                  <a:lnTo>
                    <a:pt x="3103" y="1610"/>
                  </a:lnTo>
                  <a:cubicBezTo>
                    <a:pt x="3070" y="1644"/>
                    <a:pt x="3036" y="1710"/>
                    <a:pt x="3036" y="1777"/>
                  </a:cubicBezTo>
                  <a:lnTo>
                    <a:pt x="3036" y="1810"/>
                  </a:lnTo>
                  <a:cubicBezTo>
                    <a:pt x="3003" y="1844"/>
                    <a:pt x="3003" y="1911"/>
                    <a:pt x="3003" y="1944"/>
                  </a:cubicBezTo>
                  <a:lnTo>
                    <a:pt x="3070" y="2878"/>
                  </a:lnTo>
                  <a:cubicBezTo>
                    <a:pt x="3070" y="3045"/>
                    <a:pt x="3003" y="3178"/>
                    <a:pt x="2903" y="3312"/>
                  </a:cubicBezTo>
                  <a:cubicBezTo>
                    <a:pt x="2736" y="3512"/>
                    <a:pt x="2603" y="3712"/>
                    <a:pt x="2469" y="3912"/>
                  </a:cubicBezTo>
                  <a:cubicBezTo>
                    <a:pt x="2403" y="3979"/>
                    <a:pt x="2336" y="4045"/>
                    <a:pt x="2236" y="4079"/>
                  </a:cubicBezTo>
                  <a:lnTo>
                    <a:pt x="2069" y="4079"/>
                  </a:lnTo>
                  <a:lnTo>
                    <a:pt x="1402" y="4045"/>
                  </a:lnTo>
                  <a:lnTo>
                    <a:pt x="1235" y="4045"/>
                  </a:lnTo>
                  <a:cubicBezTo>
                    <a:pt x="1202" y="4079"/>
                    <a:pt x="1168" y="4079"/>
                    <a:pt x="1168" y="4112"/>
                  </a:cubicBezTo>
                  <a:cubicBezTo>
                    <a:pt x="1102" y="4145"/>
                    <a:pt x="1068" y="4179"/>
                    <a:pt x="1068" y="4246"/>
                  </a:cubicBezTo>
                  <a:lnTo>
                    <a:pt x="501" y="5580"/>
                  </a:lnTo>
                  <a:cubicBezTo>
                    <a:pt x="435" y="5680"/>
                    <a:pt x="468" y="5813"/>
                    <a:pt x="568" y="5880"/>
                  </a:cubicBezTo>
                  <a:lnTo>
                    <a:pt x="1268" y="6314"/>
                  </a:lnTo>
                  <a:cubicBezTo>
                    <a:pt x="1302" y="6347"/>
                    <a:pt x="1302" y="6414"/>
                    <a:pt x="1268" y="6481"/>
                  </a:cubicBezTo>
                  <a:cubicBezTo>
                    <a:pt x="1235" y="6681"/>
                    <a:pt x="1202" y="6881"/>
                    <a:pt x="1168" y="7081"/>
                  </a:cubicBezTo>
                  <a:cubicBezTo>
                    <a:pt x="1135" y="7248"/>
                    <a:pt x="1068" y="7381"/>
                    <a:pt x="968" y="7515"/>
                  </a:cubicBezTo>
                  <a:lnTo>
                    <a:pt x="134" y="8282"/>
                  </a:lnTo>
                  <a:lnTo>
                    <a:pt x="101" y="8315"/>
                  </a:lnTo>
                  <a:cubicBezTo>
                    <a:pt x="68" y="8349"/>
                    <a:pt x="68" y="8349"/>
                    <a:pt x="68" y="8382"/>
                  </a:cubicBezTo>
                  <a:cubicBezTo>
                    <a:pt x="1" y="8482"/>
                    <a:pt x="1" y="8582"/>
                    <a:pt x="1" y="8682"/>
                  </a:cubicBezTo>
                  <a:lnTo>
                    <a:pt x="168" y="9649"/>
                  </a:lnTo>
                  <a:cubicBezTo>
                    <a:pt x="168" y="9683"/>
                    <a:pt x="168" y="9750"/>
                    <a:pt x="234" y="9750"/>
                  </a:cubicBezTo>
                  <a:lnTo>
                    <a:pt x="1235" y="10350"/>
                  </a:lnTo>
                  <a:cubicBezTo>
                    <a:pt x="1202" y="10317"/>
                    <a:pt x="1168" y="10283"/>
                    <a:pt x="1168" y="10217"/>
                  </a:cubicBezTo>
                  <a:lnTo>
                    <a:pt x="1002" y="9283"/>
                  </a:lnTo>
                  <a:cubicBezTo>
                    <a:pt x="968" y="9149"/>
                    <a:pt x="1002" y="8982"/>
                    <a:pt x="1135" y="8882"/>
                  </a:cubicBezTo>
                  <a:lnTo>
                    <a:pt x="1969" y="8115"/>
                  </a:lnTo>
                  <a:cubicBezTo>
                    <a:pt x="2069" y="7982"/>
                    <a:pt x="2136" y="7848"/>
                    <a:pt x="2169" y="7681"/>
                  </a:cubicBezTo>
                  <a:cubicBezTo>
                    <a:pt x="2202" y="7481"/>
                    <a:pt x="2236" y="7281"/>
                    <a:pt x="2269" y="7081"/>
                  </a:cubicBezTo>
                  <a:cubicBezTo>
                    <a:pt x="2303" y="6914"/>
                    <a:pt x="2236" y="6781"/>
                    <a:pt x="2102" y="6714"/>
                  </a:cubicBezTo>
                  <a:lnTo>
                    <a:pt x="1602" y="6514"/>
                  </a:lnTo>
                  <a:cubicBezTo>
                    <a:pt x="1469" y="6447"/>
                    <a:pt x="1435" y="6314"/>
                    <a:pt x="1469" y="6180"/>
                  </a:cubicBezTo>
                  <a:lnTo>
                    <a:pt x="2069" y="4879"/>
                  </a:lnTo>
                  <a:cubicBezTo>
                    <a:pt x="2069" y="4813"/>
                    <a:pt x="2102" y="4779"/>
                    <a:pt x="2169" y="4746"/>
                  </a:cubicBezTo>
                  <a:cubicBezTo>
                    <a:pt x="2236" y="4679"/>
                    <a:pt x="2336" y="4646"/>
                    <a:pt x="2403" y="4646"/>
                  </a:cubicBezTo>
                  <a:lnTo>
                    <a:pt x="3036" y="4679"/>
                  </a:lnTo>
                  <a:cubicBezTo>
                    <a:pt x="3103" y="4679"/>
                    <a:pt x="3170" y="4679"/>
                    <a:pt x="3203" y="4646"/>
                  </a:cubicBezTo>
                  <a:cubicBezTo>
                    <a:pt x="3303" y="4613"/>
                    <a:pt x="3370" y="4546"/>
                    <a:pt x="3437" y="4479"/>
                  </a:cubicBezTo>
                  <a:cubicBezTo>
                    <a:pt x="3570" y="4279"/>
                    <a:pt x="3704" y="4079"/>
                    <a:pt x="3870" y="3879"/>
                  </a:cubicBezTo>
                  <a:cubicBezTo>
                    <a:pt x="3970" y="3779"/>
                    <a:pt x="4004" y="3612"/>
                    <a:pt x="4004" y="3445"/>
                  </a:cubicBezTo>
                  <a:lnTo>
                    <a:pt x="3970" y="2544"/>
                  </a:lnTo>
                  <a:cubicBezTo>
                    <a:pt x="3937" y="2478"/>
                    <a:pt x="3937" y="2444"/>
                    <a:pt x="3970" y="2378"/>
                  </a:cubicBezTo>
                  <a:cubicBezTo>
                    <a:pt x="4004" y="2277"/>
                    <a:pt x="4037" y="2211"/>
                    <a:pt x="4137" y="2144"/>
                  </a:cubicBezTo>
                  <a:lnTo>
                    <a:pt x="5071" y="1377"/>
                  </a:lnTo>
                  <a:cubicBezTo>
                    <a:pt x="5118" y="1353"/>
                    <a:pt x="5166" y="1330"/>
                    <a:pt x="5213" y="1330"/>
                  </a:cubicBezTo>
                  <a:cubicBezTo>
                    <a:pt x="5232" y="1330"/>
                    <a:pt x="5252" y="1334"/>
                    <a:pt x="5271" y="1343"/>
                  </a:cubicBezTo>
                  <a:lnTo>
                    <a:pt x="4337" y="743"/>
                  </a:lnTo>
                  <a:close/>
                  <a:moveTo>
                    <a:pt x="5043" y="10324"/>
                  </a:moveTo>
                  <a:cubicBezTo>
                    <a:pt x="5009" y="10324"/>
                    <a:pt x="4973" y="10332"/>
                    <a:pt x="4938" y="10350"/>
                  </a:cubicBezTo>
                  <a:cubicBezTo>
                    <a:pt x="4804" y="10383"/>
                    <a:pt x="4671" y="10450"/>
                    <a:pt x="4537" y="10483"/>
                  </a:cubicBezTo>
                  <a:cubicBezTo>
                    <a:pt x="4504" y="10483"/>
                    <a:pt x="4437" y="10517"/>
                    <a:pt x="4404" y="10517"/>
                  </a:cubicBezTo>
                  <a:lnTo>
                    <a:pt x="4437" y="10617"/>
                  </a:lnTo>
                  <a:cubicBezTo>
                    <a:pt x="4437" y="10650"/>
                    <a:pt x="4471" y="10717"/>
                    <a:pt x="4537" y="10717"/>
                  </a:cubicBezTo>
                  <a:lnTo>
                    <a:pt x="5538" y="11317"/>
                  </a:lnTo>
                  <a:cubicBezTo>
                    <a:pt x="5505" y="11284"/>
                    <a:pt x="5471" y="11251"/>
                    <a:pt x="5471" y="11217"/>
                  </a:cubicBezTo>
                  <a:lnTo>
                    <a:pt x="5238" y="10483"/>
                  </a:lnTo>
                  <a:cubicBezTo>
                    <a:pt x="5214" y="10386"/>
                    <a:pt x="5135" y="10324"/>
                    <a:pt x="5043" y="10324"/>
                  </a:cubicBezTo>
                  <a:close/>
                  <a:moveTo>
                    <a:pt x="2368" y="9716"/>
                  </a:moveTo>
                  <a:cubicBezTo>
                    <a:pt x="2325" y="9716"/>
                    <a:pt x="2280" y="9727"/>
                    <a:pt x="2236" y="9750"/>
                  </a:cubicBezTo>
                  <a:lnTo>
                    <a:pt x="1769" y="10083"/>
                  </a:lnTo>
                  <a:lnTo>
                    <a:pt x="1402" y="11050"/>
                  </a:lnTo>
                  <a:cubicBezTo>
                    <a:pt x="1369" y="11151"/>
                    <a:pt x="1402" y="11251"/>
                    <a:pt x="1502" y="11317"/>
                  </a:cubicBezTo>
                  <a:lnTo>
                    <a:pt x="2503" y="11884"/>
                  </a:lnTo>
                  <a:cubicBezTo>
                    <a:pt x="2403" y="11818"/>
                    <a:pt x="2369" y="11718"/>
                    <a:pt x="2436" y="11618"/>
                  </a:cubicBezTo>
                  <a:lnTo>
                    <a:pt x="2870" y="10450"/>
                  </a:lnTo>
                  <a:cubicBezTo>
                    <a:pt x="2903" y="10317"/>
                    <a:pt x="2870" y="10150"/>
                    <a:pt x="2770" y="10050"/>
                  </a:cubicBezTo>
                  <a:cubicBezTo>
                    <a:pt x="2703" y="9983"/>
                    <a:pt x="2636" y="9916"/>
                    <a:pt x="2603" y="9850"/>
                  </a:cubicBezTo>
                  <a:cubicBezTo>
                    <a:pt x="2536" y="9761"/>
                    <a:pt x="2454" y="9716"/>
                    <a:pt x="2368" y="971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7"/>
            <p:cNvSpPr/>
            <p:nvPr/>
          </p:nvSpPr>
          <p:spPr>
            <a:xfrm>
              <a:off x="2246850" y="716875"/>
              <a:ext cx="240200" cy="297125"/>
            </a:xfrm>
            <a:custGeom>
              <a:avLst/>
              <a:gdLst/>
              <a:ahLst/>
              <a:cxnLst/>
              <a:rect l="l" t="t" r="r" b="b"/>
              <a:pathLst>
                <a:path w="9608" h="11885" extrusionOk="0">
                  <a:moveTo>
                    <a:pt x="9578" y="2293"/>
                  </a:moveTo>
                  <a:lnTo>
                    <a:pt x="9608" y="2311"/>
                  </a:lnTo>
                  <a:cubicBezTo>
                    <a:pt x="9600" y="2303"/>
                    <a:pt x="9590" y="2297"/>
                    <a:pt x="9578" y="2293"/>
                  </a:cubicBezTo>
                  <a:close/>
                  <a:moveTo>
                    <a:pt x="6556" y="1"/>
                  </a:moveTo>
                  <a:cubicBezTo>
                    <a:pt x="6428" y="1"/>
                    <a:pt x="6327" y="65"/>
                    <a:pt x="6272" y="176"/>
                  </a:cubicBezTo>
                  <a:lnTo>
                    <a:pt x="5672" y="1310"/>
                  </a:lnTo>
                  <a:cubicBezTo>
                    <a:pt x="5638" y="1377"/>
                    <a:pt x="5572" y="1410"/>
                    <a:pt x="5538" y="1477"/>
                  </a:cubicBezTo>
                  <a:cubicBezTo>
                    <a:pt x="5505" y="1477"/>
                    <a:pt x="5471" y="1510"/>
                    <a:pt x="5438" y="1544"/>
                  </a:cubicBezTo>
                  <a:lnTo>
                    <a:pt x="5605" y="2177"/>
                  </a:lnTo>
                  <a:cubicBezTo>
                    <a:pt x="5632" y="2260"/>
                    <a:pt x="5750" y="2320"/>
                    <a:pt x="5847" y="2320"/>
                  </a:cubicBezTo>
                  <a:cubicBezTo>
                    <a:pt x="5868" y="2320"/>
                    <a:pt x="5887" y="2317"/>
                    <a:pt x="5905" y="2311"/>
                  </a:cubicBezTo>
                  <a:cubicBezTo>
                    <a:pt x="6039" y="2244"/>
                    <a:pt x="6172" y="2211"/>
                    <a:pt x="6339" y="2177"/>
                  </a:cubicBezTo>
                  <a:cubicBezTo>
                    <a:pt x="6405" y="2144"/>
                    <a:pt x="6472" y="2111"/>
                    <a:pt x="6572" y="2044"/>
                  </a:cubicBezTo>
                  <a:cubicBezTo>
                    <a:pt x="6606" y="2011"/>
                    <a:pt x="6672" y="1944"/>
                    <a:pt x="6706" y="1911"/>
                  </a:cubicBezTo>
                  <a:lnTo>
                    <a:pt x="7306" y="743"/>
                  </a:lnTo>
                  <a:cubicBezTo>
                    <a:pt x="7361" y="633"/>
                    <a:pt x="7462" y="568"/>
                    <a:pt x="7590" y="568"/>
                  </a:cubicBezTo>
                  <a:cubicBezTo>
                    <a:pt x="7617" y="568"/>
                    <a:pt x="7644" y="571"/>
                    <a:pt x="7673" y="576"/>
                  </a:cubicBezTo>
                  <a:lnTo>
                    <a:pt x="8307" y="710"/>
                  </a:lnTo>
                  <a:lnTo>
                    <a:pt x="8374" y="710"/>
                  </a:lnTo>
                  <a:lnTo>
                    <a:pt x="7306" y="176"/>
                  </a:lnTo>
                  <a:cubicBezTo>
                    <a:pt x="7306" y="143"/>
                    <a:pt x="7273" y="143"/>
                    <a:pt x="7239" y="143"/>
                  </a:cubicBezTo>
                  <a:lnTo>
                    <a:pt x="6639" y="9"/>
                  </a:lnTo>
                  <a:cubicBezTo>
                    <a:pt x="6610" y="3"/>
                    <a:pt x="6583" y="1"/>
                    <a:pt x="6556" y="1"/>
                  </a:cubicBezTo>
                  <a:close/>
                  <a:moveTo>
                    <a:pt x="8540" y="1685"/>
                  </a:moveTo>
                  <a:cubicBezTo>
                    <a:pt x="8507" y="1685"/>
                    <a:pt x="8474" y="1694"/>
                    <a:pt x="8440" y="1710"/>
                  </a:cubicBezTo>
                  <a:lnTo>
                    <a:pt x="8073" y="1944"/>
                  </a:lnTo>
                  <a:lnTo>
                    <a:pt x="8007" y="2177"/>
                  </a:lnTo>
                  <a:cubicBezTo>
                    <a:pt x="7973" y="2311"/>
                    <a:pt x="8007" y="2478"/>
                    <a:pt x="8107" y="2578"/>
                  </a:cubicBezTo>
                  <a:cubicBezTo>
                    <a:pt x="8173" y="2644"/>
                    <a:pt x="8207" y="2711"/>
                    <a:pt x="8273" y="2778"/>
                  </a:cubicBezTo>
                  <a:cubicBezTo>
                    <a:pt x="8318" y="2867"/>
                    <a:pt x="8407" y="2911"/>
                    <a:pt x="8491" y="2911"/>
                  </a:cubicBezTo>
                  <a:cubicBezTo>
                    <a:pt x="8533" y="2911"/>
                    <a:pt x="8574" y="2900"/>
                    <a:pt x="8607" y="2878"/>
                  </a:cubicBezTo>
                  <a:lnTo>
                    <a:pt x="9441" y="2311"/>
                  </a:lnTo>
                  <a:cubicBezTo>
                    <a:pt x="9474" y="2294"/>
                    <a:pt x="9508" y="2286"/>
                    <a:pt x="9537" y="2286"/>
                  </a:cubicBezTo>
                  <a:cubicBezTo>
                    <a:pt x="9552" y="2286"/>
                    <a:pt x="9566" y="2288"/>
                    <a:pt x="9578" y="2293"/>
                  </a:cubicBezTo>
                  <a:lnTo>
                    <a:pt x="9578" y="2293"/>
                  </a:lnTo>
                  <a:lnTo>
                    <a:pt x="8640" y="1710"/>
                  </a:lnTo>
                  <a:cubicBezTo>
                    <a:pt x="8607" y="1694"/>
                    <a:pt x="8574" y="1685"/>
                    <a:pt x="8540" y="1685"/>
                  </a:cubicBezTo>
                  <a:close/>
                  <a:moveTo>
                    <a:pt x="6267" y="3843"/>
                  </a:moveTo>
                  <a:cubicBezTo>
                    <a:pt x="6246" y="3843"/>
                    <a:pt x="6226" y="3844"/>
                    <a:pt x="6205" y="3845"/>
                  </a:cubicBezTo>
                  <a:cubicBezTo>
                    <a:pt x="6239" y="3979"/>
                    <a:pt x="6272" y="4112"/>
                    <a:pt x="6305" y="4279"/>
                  </a:cubicBezTo>
                  <a:cubicBezTo>
                    <a:pt x="6506" y="5380"/>
                    <a:pt x="5805" y="6914"/>
                    <a:pt x="4771" y="7715"/>
                  </a:cubicBezTo>
                  <a:cubicBezTo>
                    <a:pt x="4437" y="7982"/>
                    <a:pt x="4070" y="8182"/>
                    <a:pt x="3670" y="8215"/>
                  </a:cubicBezTo>
                  <a:cubicBezTo>
                    <a:pt x="3847" y="8603"/>
                    <a:pt x="4172" y="8805"/>
                    <a:pt x="4574" y="8805"/>
                  </a:cubicBezTo>
                  <a:cubicBezTo>
                    <a:pt x="4931" y="8805"/>
                    <a:pt x="5347" y="8645"/>
                    <a:pt x="5772" y="8315"/>
                  </a:cubicBezTo>
                  <a:cubicBezTo>
                    <a:pt x="6839" y="7515"/>
                    <a:pt x="7506" y="5947"/>
                    <a:pt x="7306" y="4846"/>
                  </a:cubicBezTo>
                  <a:cubicBezTo>
                    <a:pt x="7306" y="4267"/>
                    <a:pt x="6810" y="3843"/>
                    <a:pt x="6267" y="3843"/>
                  </a:cubicBezTo>
                  <a:close/>
                  <a:moveTo>
                    <a:pt x="4237" y="743"/>
                  </a:moveTo>
                  <a:cubicBezTo>
                    <a:pt x="4204" y="743"/>
                    <a:pt x="4171" y="776"/>
                    <a:pt x="4137" y="810"/>
                  </a:cubicBezTo>
                  <a:lnTo>
                    <a:pt x="3170" y="1544"/>
                  </a:lnTo>
                  <a:cubicBezTo>
                    <a:pt x="3170" y="1544"/>
                    <a:pt x="3136" y="1577"/>
                    <a:pt x="3136" y="1577"/>
                  </a:cubicBezTo>
                  <a:lnTo>
                    <a:pt x="3103" y="1610"/>
                  </a:lnTo>
                  <a:cubicBezTo>
                    <a:pt x="3070" y="1644"/>
                    <a:pt x="3036" y="1710"/>
                    <a:pt x="3036" y="1777"/>
                  </a:cubicBezTo>
                  <a:lnTo>
                    <a:pt x="3036" y="1810"/>
                  </a:lnTo>
                  <a:cubicBezTo>
                    <a:pt x="3003" y="1844"/>
                    <a:pt x="3003" y="1911"/>
                    <a:pt x="3003" y="1944"/>
                  </a:cubicBezTo>
                  <a:lnTo>
                    <a:pt x="3070" y="2878"/>
                  </a:lnTo>
                  <a:cubicBezTo>
                    <a:pt x="3070" y="3045"/>
                    <a:pt x="3003" y="3178"/>
                    <a:pt x="2903" y="3312"/>
                  </a:cubicBezTo>
                  <a:cubicBezTo>
                    <a:pt x="2736" y="3512"/>
                    <a:pt x="2603" y="3712"/>
                    <a:pt x="2469" y="3912"/>
                  </a:cubicBezTo>
                  <a:cubicBezTo>
                    <a:pt x="2403" y="3979"/>
                    <a:pt x="2336" y="4045"/>
                    <a:pt x="2236" y="4079"/>
                  </a:cubicBezTo>
                  <a:lnTo>
                    <a:pt x="2069" y="4079"/>
                  </a:lnTo>
                  <a:lnTo>
                    <a:pt x="1402" y="4045"/>
                  </a:lnTo>
                  <a:lnTo>
                    <a:pt x="1235" y="4045"/>
                  </a:lnTo>
                  <a:cubicBezTo>
                    <a:pt x="1202" y="4079"/>
                    <a:pt x="1168" y="4079"/>
                    <a:pt x="1168" y="4112"/>
                  </a:cubicBezTo>
                  <a:cubicBezTo>
                    <a:pt x="1102" y="4145"/>
                    <a:pt x="1068" y="4179"/>
                    <a:pt x="1068" y="4246"/>
                  </a:cubicBezTo>
                  <a:lnTo>
                    <a:pt x="501" y="5580"/>
                  </a:lnTo>
                  <a:cubicBezTo>
                    <a:pt x="435" y="5680"/>
                    <a:pt x="468" y="5813"/>
                    <a:pt x="568" y="5880"/>
                  </a:cubicBezTo>
                  <a:lnTo>
                    <a:pt x="1268" y="6314"/>
                  </a:lnTo>
                  <a:cubicBezTo>
                    <a:pt x="1302" y="6347"/>
                    <a:pt x="1302" y="6414"/>
                    <a:pt x="1268" y="6481"/>
                  </a:cubicBezTo>
                  <a:cubicBezTo>
                    <a:pt x="1235" y="6681"/>
                    <a:pt x="1202" y="6881"/>
                    <a:pt x="1168" y="7081"/>
                  </a:cubicBezTo>
                  <a:cubicBezTo>
                    <a:pt x="1135" y="7248"/>
                    <a:pt x="1068" y="7381"/>
                    <a:pt x="968" y="7515"/>
                  </a:cubicBezTo>
                  <a:lnTo>
                    <a:pt x="134" y="8282"/>
                  </a:lnTo>
                  <a:lnTo>
                    <a:pt x="101" y="8315"/>
                  </a:lnTo>
                  <a:cubicBezTo>
                    <a:pt x="68" y="8349"/>
                    <a:pt x="68" y="8349"/>
                    <a:pt x="68" y="8382"/>
                  </a:cubicBezTo>
                  <a:cubicBezTo>
                    <a:pt x="1" y="8482"/>
                    <a:pt x="1" y="8582"/>
                    <a:pt x="1" y="8682"/>
                  </a:cubicBezTo>
                  <a:lnTo>
                    <a:pt x="168" y="9649"/>
                  </a:lnTo>
                  <a:cubicBezTo>
                    <a:pt x="168" y="9683"/>
                    <a:pt x="168" y="9750"/>
                    <a:pt x="234" y="9750"/>
                  </a:cubicBezTo>
                  <a:lnTo>
                    <a:pt x="1235" y="10350"/>
                  </a:lnTo>
                  <a:cubicBezTo>
                    <a:pt x="1202" y="10317"/>
                    <a:pt x="1168" y="10283"/>
                    <a:pt x="1168" y="10217"/>
                  </a:cubicBezTo>
                  <a:lnTo>
                    <a:pt x="1002" y="9283"/>
                  </a:lnTo>
                  <a:cubicBezTo>
                    <a:pt x="968" y="9149"/>
                    <a:pt x="1002" y="8982"/>
                    <a:pt x="1135" y="8882"/>
                  </a:cubicBezTo>
                  <a:lnTo>
                    <a:pt x="1969" y="8115"/>
                  </a:lnTo>
                  <a:cubicBezTo>
                    <a:pt x="2069" y="7982"/>
                    <a:pt x="2136" y="7848"/>
                    <a:pt x="2169" y="7681"/>
                  </a:cubicBezTo>
                  <a:cubicBezTo>
                    <a:pt x="2202" y="7481"/>
                    <a:pt x="2236" y="7281"/>
                    <a:pt x="2269" y="7081"/>
                  </a:cubicBezTo>
                  <a:cubicBezTo>
                    <a:pt x="2303" y="6914"/>
                    <a:pt x="2236" y="6781"/>
                    <a:pt x="2102" y="6714"/>
                  </a:cubicBezTo>
                  <a:lnTo>
                    <a:pt x="1602" y="6514"/>
                  </a:lnTo>
                  <a:cubicBezTo>
                    <a:pt x="1469" y="6447"/>
                    <a:pt x="1435" y="6314"/>
                    <a:pt x="1469" y="6180"/>
                  </a:cubicBezTo>
                  <a:lnTo>
                    <a:pt x="2069" y="4879"/>
                  </a:lnTo>
                  <a:cubicBezTo>
                    <a:pt x="2069" y="4813"/>
                    <a:pt x="2102" y="4779"/>
                    <a:pt x="2169" y="4746"/>
                  </a:cubicBezTo>
                  <a:cubicBezTo>
                    <a:pt x="2236" y="4679"/>
                    <a:pt x="2336" y="4646"/>
                    <a:pt x="2403" y="4646"/>
                  </a:cubicBezTo>
                  <a:lnTo>
                    <a:pt x="3036" y="4679"/>
                  </a:lnTo>
                  <a:cubicBezTo>
                    <a:pt x="3103" y="4679"/>
                    <a:pt x="3170" y="4679"/>
                    <a:pt x="3203" y="4646"/>
                  </a:cubicBezTo>
                  <a:cubicBezTo>
                    <a:pt x="3303" y="4613"/>
                    <a:pt x="3370" y="4546"/>
                    <a:pt x="3437" y="4479"/>
                  </a:cubicBezTo>
                  <a:cubicBezTo>
                    <a:pt x="3570" y="4279"/>
                    <a:pt x="3704" y="4079"/>
                    <a:pt x="3870" y="3879"/>
                  </a:cubicBezTo>
                  <a:cubicBezTo>
                    <a:pt x="3970" y="3779"/>
                    <a:pt x="4004" y="3612"/>
                    <a:pt x="4004" y="3445"/>
                  </a:cubicBezTo>
                  <a:lnTo>
                    <a:pt x="3970" y="2544"/>
                  </a:lnTo>
                  <a:cubicBezTo>
                    <a:pt x="3937" y="2478"/>
                    <a:pt x="3937" y="2444"/>
                    <a:pt x="3970" y="2378"/>
                  </a:cubicBezTo>
                  <a:cubicBezTo>
                    <a:pt x="4004" y="2277"/>
                    <a:pt x="4037" y="2211"/>
                    <a:pt x="4137" y="2144"/>
                  </a:cubicBezTo>
                  <a:lnTo>
                    <a:pt x="5071" y="1377"/>
                  </a:lnTo>
                  <a:cubicBezTo>
                    <a:pt x="5118" y="1353"/>
                    <a:pt x="5166" y="1330"/>
                    <a:pt x="5213" y="1330"/>
                  </a:cubicBezTo>
                  <a:cubicBezTo>
                    <a:pt x="5232" y="1330"/>
                    <a:pt x="5252" y="1334"/>
                    <a:pt x="5271" y="1343"/>
                  </a:cubicBezTo>
                  <a:lnTo>
                    <a:pt x="4337" y="743"/>
                  </a:lnTo>
                  <a:close/>
                  <a:moveTo>
                    <a:pt x="5043" y="10324"/>
                  </a:moveTo>
                  <a:cubicBezTo>
                    <a:pt x="5009" y="10324"/>
                    <a:pt x="4973" y="10332"/>
                    <a:pt x="4938" y="10350"/>
                  </a:cubicBezTo>
                  <a:cubicBezTo>
                    <a:pt x="4804" y="10383"/>
                    <a:pt x="4671" y="10450"/>
                    <a:pt x="4537" y="10483"/>
                  </a:cubicBezTo>
                  <a:cubicBezTo>
                    <a:pt x="4504" y="10483"/>
                    <a:pt x="4437" y="10517"/>
                    <a:pt x="4404" y="10517"/>
                  </a:cubicBezTo>
                  <a:lnTo>
                    <a:pt x="4437" y="10617"/>
                  </a:lnTo>
                  <a:cubicBezTo>
                    <a:pt x="4437" y="10650"/>
                    <a:pt x="4471" y="10717"/>
                    <a:pt x="4537" y="10717"/>
                  </a:cubicBezTo>
                  <a:lnTo>
                    <a:pt x="5538" y="11317"/>
                  </a:lnTo>
                  <a:cubicBezTo>
                    <a:pt x="5505" y="11284"/>
                    <a:pt x="5471" y="11251"/>
                    <a:pt x="5471" y="11217"/>
                  </a:cubicBezTo>
                  <a:lnTo>
                    <a:pt x="5238" y="10483"/>
                  </a:lnTo>
                  <a:cubicBezTo>
                    <a:pt x="5214" y="10386"/>
                    <a:pt x="5135" y="10324"/>
                    <a:pt x="5043" y="10324"/>
                  </a:cubicBezTo>
                  <a:close/>
                  <a:moveTo>
                    <a:pt x="2368" y="9716"/>
                  </a:moveTo>
                  <a:cubicBezTo>
                    <a:pt x="2325" y="9716"/>
                    <a:pt x="2280" y="9727"/>
                    <a:pt x="2236" y="9750"/>
                  </a:cubicBezTo>
                  <a:lnTo>
                    <a:pt x="1769" y="10083"/>
                  </a:lnTo>
                  <a:lnTo>
                    <a:pt x="1402" y="11050"/>
                  </a:lnTo>
                  <a:cubicBezTo>
                    <a:pt x="1369" y="11151"/>
                    <a:pt x="1402" y="11251"/>
                    <a:pt x="1502" y="11317"/>
                  </a:cubicBezTo>
                  <a:lnTo>
                    <a:pt x="2503" y="11884"/>
                  </a:lnTo>
                  <a:cubicBezTo>
                    <a:pt x="2403" y="11818"/>
                    <a:pt x="2369" y="11718"/>
                    <a:pt x="2436" y="11618"/>
                  </a:cubicBezTo>
                  <a:lnTo>
                    <a:pt x="2870" y="10450"/>
                  </a:lnTo>
                  <a:cubicBezTo>
                    <a:pt x="2903" y="10317"/>
                    <a:pt x="2870" y="10150"/>
                    <a:pt x="2770" y="10050"/>
                  </a:cubicBezTo>
                  <a:cubicBezTo>
                    <a:pt x="2703" y="9983"/>
                    <a:pt x="2636" y="9916"/>
                    <a:pt x="2603" y="9850"/>
                  </a:cubicBezTo>
                  <a:cubicBezTo>
                    <a:pt x="2536" y="9761"/>
                    <a:pt x="2454" y="9716"/>
                    <a:pt x="2368" y="9716"/>
                  </a:cubicBez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7"/>
            <p:cNvSpPr/>
            <p:nvPr/>
          </p:nvSpPr>
          <p:spPr>
            <a:xfrm>
              <a:off x="2246850" y="904725"/>
              <a:ext cx="49225" cy="40050"/>
            </a:xfrm>
            <a:custGeom>
              <a:avLst/>
              <a:gdLst/>
              <a:ahLst/>
              <a:cxnLst/>
              <a:rect l="l" t="t" r="r" b="b"/>
              <a:pathLst>
                <a:path w="1969" h="1602" extrusionOk="0">
                  <a:moveTo>
                    <a:pt x="935" y="1"/>
                  </a:moveTo>
                  <a:lnTo>
                    <a:pt x="101" y="768"/>
                  </a:lnTo>
                  <a:lnTo>
                    <a:pt x="68" y="835"/>
                  </a:lnTo>
                  <a:cubicBezTo>
                    <a:pt x="68" y="835"/>
                    <a:pt x="34" y="868"/>
                    <a:pt x="34" y="901"/>
                  </a:cubicBezTo>
                  <a:cubicBezTo>
                    <a:pt x="1" y="935"/>
                    <a:pt x="1" y="968"/>
                    <a:pt x="1" y="1035"/>
                  </a:cubicBezTo>
                  <a:lnTo>
                    <a:pt x="1002" y="1602"/>
                  </a:lnTo>
                  <a:cubicBezTo>
                    <a:pt x="1035" y="1502"/>
                    <a:pt x="1068" y="1435"/>
                    <a:pt x="1135" y="1368"/>
                  </a:cubicBezTo>
                  <a:lnTo>
                    <a:pt x="1969" y="601"/>
                  </a:lnTo>
                  <a:lnTo>
                    <a:pt x="935" y="1"/>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7"/>
            <p:cNvSpPr/>
            <p:nvPr/>
          </p:nvSpPr>
          <p:spPr>
            <a:xfrm>
              <a:off x="2276050" y="819675"/>
              <a:ext cx="51725" cy="15850"/>
            </a:xfrm>
            <a:custGeom>
              <a:avLst/>
              <a:gdLst/>
              <a:ahLst/>
              <a:cxnLst/>
              <a:rect l="l" t="t" r="r" b="b"/>
              <a:pathLst>
                <a:path w="2069" h="634" extrusionOk="0">
                  <a:moveTo>
                    <a:pt x="100" y="0"/>
                  </a:moveTo>
                  <a:cubicBezTo>
                    <a:pt x="67" y="0"/>
                    <a:pt x="34" y="33"/>
                    <a:pt x="0" y="67"/>
                  </a:cubicBezTo>
                  <a:lnTo>
                    <a:pt x="1001" y="634"/>
                  </a:lnTo>
                  <a:cubicBezTo>
                    <a:pt x="1068" y="567"/>
                    <a:pt x="1168" y="534"/>
                    <a:pt x="1268" y="534"/>
                  </a:cubicBezTo>
                  <a:lnTo>
                    <a:pt x="1868" y="567"/>
                  </a:lnTo>
                  <a:cubicBezTo>
                    <a:pt x="1935" y="567"/>
                    <a:pt x="2002" y="534"/>
                    <a:pt x="2069" y="534"/>
                  </a:cubicBezTo>
                  <a:lnTo>
                    <a:pt x="1034" y="0"/>
                  </a:lnTo>
                  <a:cubicBezTo>
                    <a:pt x="1001" y="0"/>
                    <a:pt x="968" y="33"/>
                    <a:pt x="934" y="33"/>
                  </a:cubicBezTo>
                  <a:lnTo>
                    <a:pt x="868" y="33"/>
                  </a:lnTo>
                  <a:lnTo>
                    <a:pt x="234" y="0"/>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7"/>
            <p:cNvSpPr/>
            <p:nvPr/>
          </p:nvSpPr>
          <p:spPr>
            <a:xfrm>
              <a:off x="2446175" y="759000"/>
              <a:ext cx="41725" cy="30450"/>
            </a:xfrm>
            <a:custGeom>
              <a:avLst/>
              <a:gdLst/>
              <a:ahLst/>
              <a:cxnLst/>
              <a:rect l="l" t="t" r="r" b="b"/>
              <a:pathLst>
                <a:path w="1669" h="1218" extrusionOk="0">
                  <a:moveTo>
                    <a:pt x="584" y="0"/>
                  </a:moveTo>
                  <a:cubicBezTo>
                    <a:pt x="551" y="0"/>
                    <a:pt x="517" y="9"/>
                    <a:pt x="501" y="25"/>
                  </a:cubicBezTo>
                  <a:lnTo>
                    <a:pt x="134" y="259"/>
                  </a:lnTo>
                  <a:lnTo>
                    <a:pt x="67" y="459"/>
                  </a:lnTo>
                  <a:cubicBezTo>
                    <a:pt x="0" y="626"/>
                    <a:pt x="34" y="793"/>
                    <a:pt x="134" y="893"/>
                  </a:cubicBezTo>
                  <a:cubicBezTo>
                    <a:pt x="200" y="959"/>
                    <a:pt x="267" y="1026"/>
                    <a:pt x="300" y="1093"/>
                  </a:cubicBezTo>
                  <a:cubicBezTo>
                    <a:pt x="361" y="1174"/>
                    <a:pt x="434" y="1218"/>
                    <a:pt x="512" y="1218"/>
                  </a:cubicBezTo>
                  <a:cubicBezTo>
                    <a:pt x="562" y="1218"/>
                    <a:pt x="615" y="1199"/>
                    <a:pt x="667" y="1160"/>
                  </a:cubicBezTo>
                  <a:lnTo>
                    <a:pt x="1501" y="626"/>
                  </a:lnTo>
                  <a:cubicBezTo>
                    <a:pt x="1518" y="609"/>
                    <a:pt x="1543" y="601"/>
                    <a:pt x="1572" y="601"/>
                  </a:cubicBezTo>
                  <a:cubicBezTo>
                    <a:pt x="1601" y="601"/>
                    <a:pt x="1635" y="609"/>
                    <a:pt x="1668" y="626"/>
                  </a:cubicBezTo>
                  <a:lnTo>
                    <a:pt x="667" y="25"/>
                  </a:lnTo>
                  <a:cubicBezTo>
                    <a:pt x="651" y="9"/>
                    <a:pt x="617" y="0"/>
                    <a:pt x="584" y="0"/>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7"/>
            <p:cNvSpPr/>
            <p:nvPr/>
          </p:nvSpPr>
          <p:spPr>
            <a:xfrm>
              <a:off x="2385300" y="716875"/>
              <a:ext cx="70075" cy="51100"/>
            </a:xfrm>
            <a:custGeom>
              <a:avLst/>
              <a:gdLst/>
              <a:ahLst/>
              <a:cxnLst/>
              <a:rect l="l" t="t" r="r" b="b"/>
              <a:pathLst>
                <a:path w="2803" h="2044" extrusionOk="0">
                  <a:moveTo>
                    <a:pt x="1030" y="1"/>
                  </a:moveTo>
                  <a:cubicBezTo>
                    <a:pt x="913" y="1"/>
                    <a:pt x="789" y="65"/>
                    <a:pt x="734" y="176"/>
                  </a:cubicBezTo>
                  <a:lnTo>
                    <a:pt x="134" y="1310"/>
                  </a:lnTo>
                  <a:cubicBezTo>
                    <a:pt x="100" y="1377"/>
                    <a:pt x="67" y="1444"/>
                    <a:pt x="0" y="1477"/>
                  </a:cubicBezTo>
                  <a:lnTo>
                    <a:pt x="1001" y="2044"/>
                  </a:lnTo>
                  <a:cubicBezTo>
                    <a:pt x="1068" y="2011"/>
                    <a:pt x="1101" y="1944"/>
                    <a:pt x="1168" y="1911"/>
                  </a:cubicBezTo>
                  <a:lnTo>
                    <a:pt x="1768" y="743"/>
                  </a:lnTo>
                  <a:cubicBezTo>
                    <a:pt x="1823" y="633"/>
                    <a:pt x="1924" y="568"/>
                    <a:pt x="2052" y="568"/>
                  </a:cubicBezTo>
                  <a:cubicBezTo>
                    <a:pt x="2079" y="568"/>
                    <a:pt x="2106" y="571"/>
                    <a:pt x="2135" y="576"/>
                  </a:cubicBezTo>
                  <a:lnTo>
                    <a:pt x="2735" y="743"/>
                  </a:lnTo>
                  <a:lnTo>
                    <a:pt x="2802" y="743"/>
                  </a:lnTo>
                  <a:lnTo>
                    <a:pt x="1801" y="176"/>
                  </a:lnTo>
                  <a:cubicBezTo>
                    <a:pt x="1801" y="143"/>
                    <a:pt x="1768" y="143"/>
                    <a:pt x="1735" y="143"/>
                  </a:cubicBezTo>
                  <a:lnTo>
                    <a:pt x="1101" y="9"/>
                  </a:lnTo>
                  <a:cubicBezTo>
                    <a:pt x="1078" y="3"/>
                    <a:pt x="1054" y="1"/>
                    <a:pt x="1030" y="1"/>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7"/>
            <p:cNvSpPr/>
            <p:nvPr/>
          </p:nvSpPr>
          <p:spPr>
            <a:xfrm>
              <a:off x="2321925" y="734825"/>
              <a:ext cx="57550" cy="41500"/>
            </a:xfrm>
            <a:custGeom>
              <a:avLst/>
              <a:gdLst/>
              <a:ahLst/>
              <a:cxnLst/>
              <a:rect l="l" t="t" r="r" b="b"/>
              <a:pathLst>
                <a:path w="2302" h="1660" extrusionOk="0">
                  <a:moveTo>
                    <a:pt x="1251" y="0"/>
                  </a:moveTo>
                  <a:cubicBezTo>
                    <a:pt x="1234" y="0"/>
                    <a:pt x="1218" y="8"/>
                    <a:pt x="1201" y="25"/>
                  </a:cubicBezTo>
                  <a:cubicBezTo>
                    <a:pt x="1168" y="25"/>
                    <a:pt x="1134" y="25"/>
                    <a:pt x="1101" y="58"/>
                  </a:cubicBezTo>
                  <a:lnTo>
                    <a:pt x="133" y="826"/>
                  </a:lnTo>
                  <a:cubicBezTo>
                    <a:pt x="133" y="826"/>
                    <a:pt x="100" y="826"/>
                    <a:pt x="100" y="859"/>
                  </a:cubicBezTo>
                  <a:lnTo>
                    <a:pt x="67" y="859"/>
                  </a:lnTo>
                  <a:cubicBezTo>
                    <a:pt x="33" y="926"/>
                    <a:pt x="0" y="959"/>
                    <a:pt x="0" y="1026"/>
                  </a:cubicBezTo>
                  <a:lnTo>
                    <a:pt x="0" y="1059"/>
                  </a:lnTo>
                  <a:lnTo>
                    <a:pt x="1001" y="1660"/>
                  </a:lnTo>
                  <a:cubicBezTo>
                    <a:pt x="1034" y="1559"/>
                    <a:pt x="1067" y="1459"/>
                    <a:pt x="1168" y="1393"/>
                  </a:cubicBezTo>
                  <a:lnTo>
                    <a:pt x="2135" y="625"/>
                  </a:lnTo>
                  <a:cubicBezTo>
                    <a:pt x="2152" y="609"/>
                    <a:pt x="2177" y="600"/>
                    <a:pt x="2206" y="600"/>
                  </a:cubicBezTo>
                  <a:cubicBezTo>
                    <a:pt x="2235" y="600"/>
                    <a:pt x="2268" y="609"/>
                    <a:pt x="2302" y="625"/>
                  </a:cubicBezTo>
                  <a:lnTo>
                    <a:pt x="1301" y="25"/>
                  </a:lnTo>
                  <a:cubicBezTo>
                    <a:pt x="1284" y="8"/>
                    <a:pt x="1268" y="0"/>
                    <a:pt x="1251" y="0"/>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7"/>
            <p:cNvSpPr/>
            <p:nvPr/>
          </p:nvSpPr>
          <p:spPr>
            <a:xfrm>
              <a:off x="2246850" y="904725"/>
              <a:ext cx="49225" cy="40050"/>
            </a:xfrm>
            <a:custGeom>
              <a:avLst/>
              <a:gdLst/>
              <a:ahLst/>
              <a:cxnLst/>
              <a:rect l="l" t="t" r="r" b="b"/>
              <a:pathLst>
                <a:path w="1969" h="1602" extrusionOk="0">
                  <a:moveTo>
                    <a:pt x="935" y="1"/>
                  </a:moveTo>
                  <a:lnTo>
                    <a:pt x="101" y="768"/>
                  </a:lnTo>
                  <a:lnTo>
                    <a:pt x="68" y="835"/>
                  </a:lnTo>
                  <a:cubicBezTo>
                    <a:pt x="68" y="835"/>
                    <a:pt x="34" y="868"/>
                    <a:pt x="34" y="901"/>
                  </a:cubicBezTo>
                  <a:cubicBezTo>
                    <a:pt x="1" y="935"/>
                    <a:pt x="1" y="968"/>
                    <a:pt x="1" y="1035"/>
                  </a:cubicBezTo>
                  <a:lnTo>
                    <a:pt x="1002" y="1602"/>
                  </a:lnTo>
                  <a:cubicBezTo>
                    <a:pt x="1035" y="1502"/>
                    <a:pt x="1068" y="1435"/>
                    <a:pt x="1135" y="1368"/>
                  </a:cubicBezTo>
                  <a:lnTo>
                    <a:pt x="1969" y="601"/>
                  </a:lnTo>
                  <a:lnTo>
                    <a:pt x="935" y="1"/>
                  </a:lnTo>
                  <a:close/>
                </a:path>
              </a:pathLst>
            </a:custGeom>
            <a:solidFill>
              <a:srgbClr val="FFFFFF">
                <a:alpha val="497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7"/>
            <p:cNvSpPr/>
            <p:nvPr/>
          </p:nvSpPr>
          <p:spPr>
            <a:xfrm>
              <a:off x="2276050" y="819675"/>
              <a:ext cx="51725" cy="15850"/>
            </a:xfrm>
            <a:custGeom>
              <a:avLst/>
              <a:gdLst/>
              <a:ahLst/>
              <a:cxnLst/>
              <a:rect l="l" t="t" r="r" b="b"/>
              <a:pathLst>
                <a:path w="2069" h="634" extrusionOk="0">
                  <a:moveTo>
                    <a:pt x="100" y="0"/>
                  </a:moveTo>
                  <a:cubicBezTo>
                    <a:pt x="67" y="0"/>
                    <a:pt x="34" y="33"/>
                    <a:pt x="0" y="67"/>
                  </a:cubicBezTo>
                  <a:lnTo>
                    <a:pt x="1001" y="634"/>
                  </a:lnTo>
                  <a:cubicBezTo>
                    <a:pt x="1068" y="567"/>
                    <a:pt x="1168" y="534"/>
                    <a:pt x="1268" y="534"/>
                  </a:cubicBezTo>
                  <a:lnTo>
                    <a:pt x="1868" y="567"/>
                  </a:lnTo>
                  <a:cubicBezTo>
                    <a:pt x="1935" y="567"/>
                    <a:pt x="2002" y="534"/>
                    <a:pt x="2069" y="534"/>
                  </a:cubicBezTo>
                  <a:lnTo>
                    <a:pt x="1034" y="0"/>
                  </a:lnTo>
                  <a:cubicBezTo>
                    <a:pt x="1001" y="0"/>
                    <a:pt x="968" y="33"/>
                    <a:pt x="934" y="33"/>
                  </a:cubicBezTo>
                  <a:lnTo>
                    <a:pt x="868" y="33"/>
                  </a:lnTo>
                  <a:lnTo>
                    <a:pt x="234" y="0"/>
                  </a:lnTo>
                  <a:close/>
                </a:path>
              </a:pathLst>
            </a:custGeom>
            <a:solidFill>
              <a:srgbClr val="FFFFFF">
                <a:alpha val="497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7"/>
            <p:cNvSpPr/>
            <p:nvPr/>
          </p:nvSpPr>
          <p:spPr>
            <a:xfrm>
              <a:off x="2446175" y="759000"/>
              <a:ext cx="41725" cy="30450"/>
            </a:xfrm>
            <a:custGeom>
              <a:avLst/>
              <a:gdLst/>
              <a:ahLst/>
              <a:cxnLst/>
              <a:rect l="l" t="t" r="r" b="b"/>
              <a:pathLst>
                <a:path w="1669" h="1218" extrusionOk="0">
                  <a:moveTo>
                    <a:pt x="584" y="0"/>
                  </a:moveTo>
                  <a:cubicBezTo>
                    <a:pt x="551" y="0"/>
                    <a:pt x="517" y="9"/>
                    <a:pt x="501" y="25"/>
                  </a:cubicBezTo>
                  <a:lnTo>
                    <a:pt x="134" y="259"/>
                  </a:lnTo>
                  <a:lnTo>
                    <a:pt x="67" y="459"/>
                  </a:lnTo>
                  <a:cubicBezTo>
                    <a:pt x="0" y="626"/>
                    <a:pt x="34" y="793"/>
                    <a:pt x="134" y="893"/>
                  </a:cubicBezTo>
                  <a:cubicBezTo>
                    <a:pt x="200" y="959"/>
                    <a:pt x="267" y="1026"/>
                    <a:pt x="300" y="1093"/>
                  </a:cubicBezTo>
                  <a:cubicBezTo>
                    <a:pt x="361" y="1174"/>
                    <a:pt x="434" y="1218"/>
                    <a:pt x="512" y="1218"/>
                  </a:cubicBezTo>
                  <a:cubicBezTo>
                    <a:pt x="562" y="1218"/>
                    <a:pt x="615" y="1199"/>
                    <a:pt x="667" y="1160"/>
                  </a:cubicBezTo>
                  <a:lnTo>
                    <a:pt x="1501" y="626"/>
                  </a:lnTo>
                  <a:cubicBezTo>
                    <a:pt x="1518" y="609"/>
                    <a:pt x="1543" y="601"/>
                    <a:pt x="1572" y="601"/>
                  </a:cubicBezTo>
                  <a:cubicBezTo>
                    <a:pt x="1601" y="601"/>
                    <a:pt x="1635" y="609"/>
                    <a:pt x="1668" y="626"/>
                  </a:cubicBezTo>
                  <a:lnTo>
                    <a:pt x="667" y="25"/>
                  </a:lnTo>
                  <a:cubicBezTo>
                    <a:pt x="651" y="9"/>
                    <a:pt x="617" y="0"/>
                    <a:pt x="584" y="0"/>
                  </a:cubicBezTo>
                  <a:close/>
                </a:path>
              </a:pathLst>
            </a:custGeom>
            <a:solidFill>
              <a:srgbClr val="FFFFFF">
                <a:alpha val="497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7"/>
            <p:cNvSpPr/>
            <p:nvPr/>
          </p:nvSpPr>
          <p:spPr>
            <a:xfrm>
              <a:off x="2385300" y="716875"/>
              <a:ext cx="70075" cy="51100"/>
            </a:xfrm>
            <a:custGeom>
              <a:avLst/>
              <a:gdLst/>
              <a:ahLst/>
              <a:cxnLst/>
              <a:rect l="l" t="t" r="r" b="b"/>
              <a:pathLst>
                <a:path w="2803" h="2044" extrusionOk="0">
                  <a:moveTo>
                    <a:pt x="1030" y="1"/>
                  </a:moveTo>
                  <a:cubicBezTo>
                    <a:pt x="913" y="1"/>
                    <a:pt x="789" y="65"/>
                    <a:pt x="734" y="176"/>
                  </a:cubicBezTo>
                  <a:lnTo>
                    <a:pt x="134" y="1310"/>
                  </a:lnTo>
                  <a:cubicBezTo>
                    <a:pt x="100" y="1377"/>
                    <a:pt x="67" y="1444"/>
                    <a:pt x="0" y="1477"/>
                  </a:cubicBezTo>
                  <a:lnTo>
                    <a:pt x="1001" y="2044"/>
                  </a:lnTo>
                  <a:cubicBezTo>
                    <a:pt x="1068" y="2011"/>
                    <a:pt x="1101" y="1944"/>
                    <a:pt x="1168" y="1911"/>
                  </a:cubicBezTo>
                  <a:lnTo>
                    <a:pt x="1768" y="743"/>
                  </a:lnTo>
                  <a:cubicBezTo>
                    <a:pt x="1823" y="633"/>
                    <a:pt x="1924" y="568"/>
                    <a:pt x="2052" y="568"/>
                  </a:cubicBezTo>
                  <a:cubicBezTo>
                    <a:pt x="2079" y="568"/>
                    <a:pt x="2106" y="571"/>
                    <a:pt x="2135" y="576"/>
                  </a:cubicBezTo>
                  <a:lnTo>
                    <a:pt x="2735" y="743"/>
                  </a:lnTo>
                  <a:lnTo>
                    <a:pt x="2802" y="743"/>
                  </a:lnTo>
                  <a:lnTo>
                    <a:pt x="1801" y="176"/>
                  </a:lnTo>
                  <a:cubicBezTo>
                    <a:pt x="1801" y="143"/>
                    <a:pt x="1768" y="143"/>
                    <a:pt x="1735" y="143"/>
                  </a:cubicBezTo>
                  <a:lnTo>
                    <a:pt x="1101" y="9"/>
                  </a:lnTo>
                  <a:cubicBezTo>
                    <a:pt x="1078" y="3"/>
                    <a:pt x="1054" y="1"/>
                    <a:pt x="1030" y="1"/>
                  </a:cubicBezTo>
                  <a:close/>
                </a:path>
              </a:pathLst>
            </a:custGeom>
            <a:solidFill>
              <a:srgbClr val="FFFFFF">
                <a:alpha val="497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7"/>
            <p:cNvSpPr/>
            <p:nvPr/>
          </p:nvSpPr>
          <p:spPr>
            <a:xfrm>
              <a:off x="2321925" y="734825"/>
              <a:ext cx="57550" cy="41500"/>
            </a:xfrm>
            <a:custGeom>
              <a:avLst/>
              <a:gdLst/>
              <a:ahLst/>
              <a:cxnLst/>
              <a:rect l="l" t="t" r="r" b="b"/>
              <a:pathLst>
                <a:path w="2302" h="1660" extrusionOk="0">
                  <a:moveTo>
                    <a:pt x="1251" y="0"/>
                  </a:moveTo>
                  <a:cubicBezTo>
                    <a:pt x="1234" y="0"/>
                    <a:pt x="1218" y="8"/>
                    <a:pt x="1201" y="25"/>
                  </a:cubicBezTo>
                  <a:cubicBezTo>
                    <a:pt x="1168" y="25"/>
                    <a:pt x="1134" y="25"/>
                    <a:pt x="1101" y="58"/>
                  </a:cubicBezTo>
                  <a:lnTo>
                    <a:pt x="133" y="826"/>
                  </a:lnTo>
                  <a:cubicBezTo>
                    <a:pt x="133" y="826"/>
                    <a:pt x="100" y="826"/>
                    <a:pt x="100" y="859"/>
                  </a:cubicBezTo>
                  <a:lnTo>
                    <a:pt x="67" y="859"/>
                  </a:lnTo>
                  <a:cubicBezTo>
                    <a:pt x="33" y="926"/>
                    <a:pt x="0" y="959"/>
                    <a:pt x="0" y="1026"/>
                  </a:cubicBezTo>
                  <a:lnTo>
                    <a:pt x="0" y="1059"/>
                  </a:lnTo>
                  <a:lnTo>
                    <a:pt x="1001" y="1660"/>
                  </a:lnTo>
                  <a:cubicBezTo>
                    <a:pt x="1034" y="1559"/>
                    <a:pt x="1067" y="1459"/>
                    <a:pt x="1168" y="1393"/>
                  </a:cubicBezTo>
                  <a:lnTo>
                    <a:pt x="2135" y="625"/>
                  </a:lnTo>
                  <a:cubicBezTo>
                    <a:pt x="2152" y="609"/>
                    <a:pt x="2177" y="600"/>
                    <a:pt x="2206" y="600"/>
                  </a:cubicBezTo>
                  <a:cubicBezTo>
                    <a:pt x="2235" y="600"/>
                    <a:pt x="2268" y="609"/>
                    <a:pt x="2302" y="625"/>
                  </a:cubicBezTo>
                  <a:lnTo>
                    <a:pt x="1301" y="25"/>
                  </a:lnTo>
                  <a:cubicBezTo>
                    <a:pt x="1284" y="8"/>
                    <a:pt x="1268" y="0"/>
                    <a:pt x="1251" y="0"/>
                  </a:cubicBezTo>
                  <a:close/>
                </a:path>
              </a:pathLst>
            </a:custGeom>
            <a:solidFill>
              <a:srgbClr val="FFFFFF">
                <a:alpha val="497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7"/>
            <p:cNvSpPr/>
            <p:nvPr/>
          </p:nvSpPr>
          <p:spPr>
            <a:xfrm>
              <a:off x="2271875" y="731050"/>
              <a:ext cx="221850" cy="287950"/>
            </a:xfrm>
            <a:custGeom>
              <a:avLst/>
              <a:gdLst/>
              <a:ahLst/>
              <a:cxnLst/>
              <a:rect l="l" t="t" r="r" b="b"/>
              <a:pathLst>
                <a:path w="8874" h="11518" extrusionOk="0">
                  <a:moveTo>
                    <a:pt x="5293" y="3277"/>
                  </a:moveTo>
                  <a:cubicBezTo>
                    <a:pt x="5813" y="3277"/>
                    <a:pt x="6206" y="3625"/>
                    <a:pt x="6305" y="4279"/>
                  </a:cubicBezTo>
                  <a:cubicBezTo>
                    <a:pt x="6505" y="5380"/>
                    <a:pt x="5838" y="6948"/>
                    <a:pt x="4771" y="7748"/>
                  </a:cubicBezTo>
                  <a:cubicBezTo>
                    <a:pt x="4351" y="8087"/>
                    <a:pt x="3936" y="8249"/>
                    <a:pt x="3579" y="8249"/>
                  </a:cubicBezTo>
                  <a:cubicBezTo>
                    <a:pt x="3056" y="8249"/>
                    <a:pt x="2655" y="7902"/>
                    <a:pt x="2536" y="7248"/>
                  </a:cubicBezTo>
                  <a:cubicBezTo>
                    <a:pt x="2369" y="6147"/>
                    <a:pt x="3036" y="4613"/>
                    <a:pt x="4104" y="3779"/>
                  </a:cubicBezTo>
                  <a:cubicBezTo>
                    <a:pt x="4523" y="3440"/>
                    <a:pt x="4938" y="3277"/>
                    <a:pt x="5293" y="3277"/>
                  </a:cubicBezTo>
                  <a:close/>
                  <a:moveTo>
                    <a:pt x="6589" y="1"/>
                  </a:moveTo>
                  <a:cubicBezTo>
                    <a:pt x="6461" y="1"/>
                    <a:pt x="6360" y="66"/>
                    <a:pt x="6305" y="176"/>
                  </a:cubicBezTo>
                  <a:lnTo>
                    <a:pt x="5705" y="1344"/>
                  </a:lnTo>
                  <a:cubicBezTo>
                    <a:pt x="5605" y="1477"/>
                    <a:pt x="5471" y="1577"/>
                    <a:pt x="5338" y="1610"/>
                  </a:cubicBezTo>
                  <a:cubicBezTo>
                    <a:pt x="5171" y="1644"/>
                    <a:pt x="5038" y="1677"/>
                    <a:pt x="4904" y="1744"/>
                  </a:cubicBezTo>
                  <a:cubicBezTo>
                    <a:pt x="4868" y="1762"/>
                    <a:pt x="4833" y="1770"/>
                    <a:pt x="4799" y="1770"/>
                  </a:cubicBezTo>
                  <a:cubicBezTo>
                    <a:pt x="4706" y="1770"/>
                    <a:pt x="4628" y="1708"/>
                    <a:pt x="4604" y="1610"/>
                  </a:cubicBezTo>
                  <a:lnTo>
                    <a:pt x="4370" y="877"/>
                  </a:lnTo>
                  <a:cubicBezTo>
                    <a:pt x="4370" y="788"/>
                    <a:pt x="4296" y="743"/>
                    <a:pt x="4217" y="743"/>
                  </a:cubicBezTo>
                  <a:cubicBezTo>
                    <a:pt x="4178" y="743"/>
                    <a:pt x="4137" y="754"/>
                    <a:pt x="4104" y="776"/>
                  </a:cubicBezTo>
                  <a:lnTo>
                    <a:pt x="3170" y="1544"/>
                  </a:lnTo>
                  <a:cubicBezTo>
                    <a:pt x="3036" y="1644"/>
                    <a:pt x="2969" y="1811"/>
                    <a:pt x="2969" y="1977"/>
                  </a:cubicBezTo>
                  <a:lnTo>
                    <a:pt x="3036" y="2878"/>
                  </a:lnTo>
                  <a:cubicBezTo>
                    <a:pt x="3036" y="3045"/>
                    <a:pt x="3003" y="3178"/>
                    <a:pt x="2903" y="3312"/>
                  </a:cubicBezTo>
                  <a:cubicBezTo>
                    <a:pt x="2736" y="3512"/>
                    <a:pt x="2602" y="3712"/>
                    <a:pt x="2469" y="3912"/>
                  </a:cubicBezTo>
                  <a:cubicBezTo>
                    <a:pt x="2369" y="4012"/>
                    <a:pt x="2236" y="4112"/>
                    <a:pt x="2069" y="4112"/>
                  </a:cubicBezTo>
                  <a:lnTo>
                    <a:pt x="1435" y="4079"/>
                  </a:lnTo>
                  <a:cubicBezTo>
                    <a:pt x="1302" y="4079"/>
                    <a:pt x="1168" y="4146"/>
                    <a:pt x="1101" y="4279"/>
                  </a:cubicBezTo>
                  <a:lnTo>
                    <a:pt x="501" y="5580"/>
                  </a:lnTo>
                  <a:cubicBezTo>
                    <a:pt x="468" y="5713"/>
                    <a:pt x="501" y="5880"/>
                    <a:pt x="634" y="5914"/>
                  </a:cubicBezTo>
                  <a:lnTo>
                    <a:pt x="1135" y="6147"/>
                  </a:lnTo>
                  <a:cubicBezTo>
                    <a:pt x="1268" y="6180"/>
                    <a:pt x="1335" y="6347"/>
                    <a:pt x="1302" y="6481"/>
                  </a:cubicBezTo>
                  <a:cubicBezTo>
                    <a:pt x="1268" y="6681"/>
                    <a:pt x="1235" y="6914"/>
                    <a:pt x="1201" y="7114"/>
                  </a:cubicBezTo>
                  <a:cubicBezTo>
                    <a:pt x="1168" y="7248"/>
                    <a:pt x="1101" y="7415"/>
                    <a:pt x="1001" y="7515"/>
                  </a:cubicBezTo>
                  <a:lnTo>
                    <a:pt x="167" y="8315"/>
                  </a:lnTo>
                  <a:cubicBezTo>
                    <a:pt x="67" y="8415"/>
                    <a:pt x="1" y="8582"/>
                    <a:pt x="34" y="8716"/>
                  </a:cubicBezTo>
                  <a:lnTo>
                    <a:pt x="167" y="9650"/>
                  </a:lnTo>
                  <a:cubicBezTo>
                    <a:pt x="190" y="9738"/>
                    <a:pt x="256" y="9798"/>
                    <a:pt x="328" y="9798"/>
                  </a:cubicBezTo>
                  <a:cubicBezTo>
                    <a:pt x="364" y="9798"/>
                    <a:pt x="401" y="9783"/>
                    <a:pt x="434" y="9750"/>
                  </a:cubicBezTo>
                  <a:lnTo>
                    <a:pt x="1268" y="9216"/>
                  </a:lnTo>
                  <a:cubicBezTo>
                    <a:pt x="1308" y="9176"/>
                    <a:pt x="1357" y="9158"/>
                    <a:pt x="1407" y="9158"/>
                  </a:cubicBezTo>
                  <a:cubicBezTo>
                    <a:pt x="1484" y="9158"/>
                    <a:pt x="1561" y="9202"/>
                    <a:pt x="1602" y="9283"/>
                  </a:cubicBezTo>
                  <a:cubicBezTo>
                    <a:pt x="1668" y="9349"/>
                    <a:pt x="1702" y="9416"/>
                    <a:pt x="1769" y="9483"/>
                  </a:cubicBezTo>
                  <a:cubicBezTo>
                    <a:pt x="1869" y="9583"/>
                    <a:pt x="1935" y="9750"/>
                    <a:pt x="1869" y="9883"/>
                  </a:cubicBezTo>
                  <a:lnTo>
                    <a:pt x="1468" y="11084"/>
                  </a:lnTo>
                  <a:cubicBezTo>
                    <a:pt x="1402" y="11184"/>
                    <a:pt x="1468" y="11351"/>
                    <a:pt x="1602" y="11351"/>
                  </a:cubicBezTo>
                  <a:lnTo>
                    <a:pt x="2269" y="11518"/>
                  </a:lnTo>
                  <a:cubicBezTo>
                    <a:pt x="2402" y="11518"/>
                    <a:pt x="2536" y="11451"/>
                    <a:pt x="2636" y="11351"/>
                  </a:cubicBezTo>
                  <a:lnTo>
                    <a:pt x="3236" y="10183"/>
                  </a:lnTo>
                  <a:cubicBezTo>
                    <a:pt x="3303" y="10050"/>
                    <a:pt x="3436" y="9950"/>
                    <a:pt x="3603" y="9916"/>
                  </a:cubicBezTo>
                  <a:cubicBezTo>
                    <a:pt x="3737" y="9883"/>
                    <a:pt x="3870" y="9850"/>
                    <a:pt x="4003" y="9783"/>
                  </a:cubicBezTo>
                  <a:cubicBezTo>
                    <a:pt x="4039" y="9765"/>
                    <a:pt x="4075" y="9757"/>
                    <a:pt x="4109" y="9757"/>
                  </a:cubicBezTo>
                  <a:cubicBezTo>
                    <a:pt x="4201" y="9757"/>
                    <a:pt x="4279" y="9819"/>
                    <a:pt x="4304" y="9916"/>
                  </a:cubicBezTo>
                  <a:lnTo>
                    <a:pt x="4537" y="10650"/>
                  </a:lnTo>
                  <a:cubicBezTo>
                    <a:pt x="4537" y="10731"/>
                    <a:pt x="4598" y="10775"/>
                    <a:pt x="4669" y="10775"/>
                  </a:cubicBezTo>
                  <a:cubicBezTo>
                    <a:pt x="4715" y="10775"/>
                    <a:pt x="4765" y="10756"/>
                    <a:pt x="4804" y="10717"/>
                  </a:cubicBezTo>
                  <a:lnTo>
                    <a:pt x="5771" y="9983"/>
                  </a:lnTo>
                  <a:cubicBezTo>
                    <a:pt x="5871" y="9850"/>
                    <a:pt x="5938" y="9716"/>
                    <a:pt x="5938" y="9549"/>
                  </a:cubicBezTo>
                  <a:lnTo>
                    <a:pt x="5838" y="8649"/>
                  </a:lnTo>
                  <a:cubicBezTo>
                    <a:pt x="5805" y="8482"/>
                    <a:pt x="5871" y="8315"/>
                    <a:pt x="5972" y="8215"/>
                  </a:cubicBezTo>
                  <a:cubicBezTo>
                    <a:pt x="6138" y="8015"/>
                    <a:pt x="6272" y="7815"/>
                    <a:pt x="6405" y="7615"/>
                  </a:cubicBezTo>
                  <a:cubicBezTo>
                    <a:pt x="6505" y="7481"/>
                    <a:pt x="6672" y="7415"/>
                    <a:pt x="6805" y="7415"/>
                  </a:cubicBezTo>
                  <a:lnTo>
                    <a:pt x="7439" y="7448"/>
                  </a:lnTo>
                  <a:cubicBezTo>
                    <a:pt x="7573" y="7448"/>
                    <a:pt x="7706" y="7348"/>
                    <a:pt x="7773" y="7214"/>
                  </a:cubicBezTo>
                  <a:lnTo>
                    <a:pt x="8373" y="5914"/>
                  </a:lnTo>
                  <a:cubicBezTo>
                    <a:pt x="8407" y="5780"/>
                    <a:pt x="8373" y="5647"/>
                    <a:pt x="8240" y="5580"/>
                  </a:cubicBezTo>
                  <a:lnTo>
                    <a:pt x="7739" y="5380"/>
                  </a:lnTo>
                  <a:cubicBezTo>
                    <a:pt x="7606" y="5313"/>
                    <a:pt x="7539" y="5180"/>
                    <a:pt x="7573" y="5046"/>
                  </a:cubicBezTo>
                  <a:cubicBezTo>
                    <a:pt x="7606" y="4813"/>
                    <a:pt x="7639" y="4613"/>
                    <a:pt x="7673" y="4412"/>
                  </a:cubicBezTo>
                  <a:cubicBezTo>
                    <a:pt x="7706" y="4246"/>
                    <a:pt x="7773" y="4112"/>
                    <a:pt x="7873" y="3979"/>
                  </a:cubicBezTo>
                  <a:lnTo>
                    <a:pt x="8707" y="3212"/>
                  </a:lnTo>
                  <a:cubicBezTo>
                    <a:pt x="8840" y="3111"/>
                    <a:pt x="8874" y="2945"/>
                    <a:pt x="8874" y="2778"/>
                  </a:cubicBezTo>
                  <a:lnTo>
                    <a:pt x="8707" y="1877"/>
                  </a:lnTo>
                  <a:cubicBezTo>
                    <a:pt x="8707" y="1780"/>
                    <a:pt x="8635" y="1718"/>
                    <a:pt x="8558" y="1718"/>
                  </a:cubicBezTo>
                  <a:cubicBezTo>
                    <a:pt x="8529" y="1718"/>
                    <a:pt x="8500" y="1726"/>
                    <a:pt x="8473" y="1744"/>
                  </a:cubicBezTo>
                  <a:lnTo>
                    <a:pt x="7639" y="2311"/>
                  </a:lnTo>
                  <a:cubicBezTo>
                    <a:pt x="7592" y="2335"/>
                    <a:pt x="7545" y="2346"/>
                    <a:pt x="7499" y="2346"/>
                  </a:cubicBezTo>
                  <a:cubicBezTo>
                    <a:pt x="7416" y="2346"/>
                    <a:pt x="7337" y="2309"/>
                    <a:pt x="7272" y="2244"/>
                  </a:cubicBezTo>
                  <a:cubicBezTo>
                    <a:pt x="7239" y="2144"/>
                    <a:pt x="7172" y="2077"/>
                    <a:pt x="7139" y="2044"/>
                  </a:cubicBezTo>
                  <a:cubicBezTo>
                    <a:pt x="7006" y="1911"/>
                    <a:pt x="6972" y="1744"/>
                    <a:pt x="7039" y="1610"/>
                  </a:cubicBezTo>
                  <a:lnTo>
                    <a:pt x="7439" y="443"/>
                  </a:lnTo>
                  <a:cubicBezTo>
                    <a:pt x="7473" y="309"/>
                    <a:pt x="7406" y="176"/>
                    <a:pt x="7272" y="143"/>
                  </a:cubicBezTo>
                  <a:lnTo>
                    <a:pt x="6672" y="9"/>
                  </a:lnTo>
                  <a:cubicBezTo>
                    <a:pt x="6643" y="4"/>
                    <a:pt x="6616" y="1"/>
                    <a:pt x="6589" y="1"/>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7"/>
            <p:cNvSpPr/>
            <p:nvPr/>
          </p:nvSpPr>
          <p:spPr>
            <a:xfrm>
              <a:off x="1934975" y="461475"/>
              <a:ext cx="362775" cy="447450"/>
            </a:xfrm>
            <a:custGeom>
              <a:avLst/>
              <a:gdLst/>
              <a:ahLst/>
              <a:cxnLst/>
              <a:rect l="l" t="t" r="r" b="b"/>
              <a:pathLst>
                <a:path w="14511" h="17898" extrusionOk="0">
                  <a:moveTo>
                    <a:pt x="12455" y="1081"/>
                  </a:moveTo>
                  <a:lnTo>
                    <a:pt x="12455" y="1081"/>
                  </a:lnTo>
                  <a:lnTo>
                    <a:pt x="12455" y="1081"/>
                  </a:lnTo>
                  <a:close/>
                  <a:moveTo>
                    <a:pt x="12455" y="1081"/>
                  </a:moveTo>
                  <a:lnTo>
                    <a:pt x="12576" y="1152"/>
                  </a:lnTo>
                  <a:cubicBezTo>
                    <a:pt x="12543" y="1119"/>
                    <a:pt x="12509" y="1119"/>
                    <a:pt x="12476" y="1085"/>
                  </a:cubicBezTo>
                  <a:lnTo>
                    <a:pt x="12455" y="1081"/>
                  </a:lnTo>
                  <a:close/>
                  <a:moveTo>
                    <a:pt x="7950" y="2006"/>
                  </a:moveTo>
                  <a:lnTo>
                    <a:pt x="7973" y="2019"/>
                  </a:lnTo>
                  <a:cubicBezTo>
                    <a:pt x="7965" y="2014"/>
                    <a:pt x="7957" y="2010"/>
                    <a:pt x="7950" y="2006"/>
                  </a:cubicBezTo>
                  <a:close/>
                  <a:moveTo>
                    <a:pt x="14457" y="3455"/>
                  </a:moveTo>
                  <a:lnTo>
                    <a:pt x="14511" y="3487"/>
                  </a:lnTo>
                  <a:cubicBezTo>
                    <a:pt x="14495" y="3471"/>
                    <a:pt x="14476" y="3461"/>
                    <a:pt x="14457" y="3455"/>
                  </a:cubicBezTo>
                  <a:close/>
                  <a:moveTo>
                    <a:pt x="9864" y="0"/>
                  </a:moveTo>
                  <a:cubicBezTo>
                    <a:pt x="9694" y="0"/>
                    <a:pt x="9522" y="115"/>
                    <a:pt x="9440" y="251"/>
                  </a:cubicBezTo>
                  <a:lnTo>
                    <a:pt x="8540" y="1986"/>
                  </a:lnTo>
                  <a:cubicBezTo>
                    <a:pt x="8473" y="2086"/>
                    <a:pt x="8406" y="2153"/>
                    <a:pt x="8340" y="2219"/>
                  </a:cubicBezTo>
                  <a:cubicBezTo>
                    <a:pt x="8273" y="2253"/>
                    <a:pt x="8240" y="2286"/>
                    <a:pt x="8173" y="2320"/>
                  </a:cubicBezTo>
                  <a:lnTo>
                    <a:pt x="8473" y="3254"/>
                  </a:lnTo>
                  <a:cubicBezTo>
                    <a:pt x="8499" y="3412"/>
                    <a:pt x="8651" y="3508"/>
                    <a:pt x="8796" y="3508"/>
                  </a:cubicBezTo>
                  <a:cubicBezTo>
                    <a:pt x="8834" y="3508"/>
                    <a:pt x="8872" y="3501"/>
                    <a:pt x="8907" y="3487"/>
                  </a:cubicBezTo>
                  <a:cubicBezTo>
                    <a:pt x="9107" y="3387"/>
                    <a:pt x="9307" y="3320"/>
                    <a:pt x="9507" y="3287"/>
                  </a:cubicBezTo>
                  <a:cubicBezTo>
                    <a:pt x="9641" y="3254"/>
                    <a:pt x="9741" y="3187"/>
                    <a:pt x="9841" y="3087"/>
                  </a:cubicBezTo>
                  <a:cubicBezTo>
                    <a:pt x="9941" y="3020"/>
                    <a:pt x="10007" y="2953"/>
                    <a:pt x="10041" y="2853"/>
                  </a:cubicBezTo>
                  <a:lnTo>
                    <a:pt x="10975" y="1152"/>
                  </a:lnTo>
                  <a:cubicBezTo>
                    <a:pt x="11062" y="977"/>
                    <a:pt x="11226" y="879"/>
                    <a:pt x="11421" y="879"/>
                  </a:cubicBezTo>
                  <a:cubicBezTo>
                    <a:pt x="11450" y="879"/>
                    <a:pt x="11479" y="881"/>
                    <a:pt x="11509" y="885"/>
                  </a:cubicBezTo>
                  <a:lnTo>
                    <a:pt x="12455" y="1081"/>
                  </a:lnTo>
                  <a:lnTo>
                    <a:pt x="11042" y="251"/>
                  </a:lnTo>
                  <a:cubicBezTo>
                    <a:pt x="11042" y="251"/>
                    <a:pt x="10975" y="218"/>
                    <a:pt x="10941" y="218"/>
                  </a:cubicBezTo>
                  <a:lnTo>
                    <a:pt x="9974" y="18"/>
                  </a:lnTo>
                  <a:cubicBezTo>
                    <a:pt x="9938" y="6"/>
                    <a:pt x="9901" y="0"/>
                    <a:pt x="9864" y="0"/>
                  </a:cubicBezTo>
                  <a:close/>
                  <a:moveTo>
                    <a:pt x="12888" y="2564"/>
                  </a:moveTo>
                  <a:cubicBezTo>
                    <a:pt x="12832" y="2564"/>
                    <a:pt x="12782" y="2581"/>
                    <a:pt x="12743" y="2620"/>
                  </a:cubicBezTo>
                  <a:lnTo>
                    <a:pt x="12176" y="2987"/>
                  </a:lnTo>
                  <a:lnTo>
                    <a:pt x="12076" y="3320"/>
                  </a:lnTo>
                  <a:cubicBezTo>
                    <a:pt x="12009" y="3520"/>
                    <a:pt x="12042" y="3754"/>
                    <a:pt x="12209" y="3921"/>
                  </a:cubicBezTo>
                  <a:cubicBezTo>
                    <a:pt x="12309" y="4021"/>
                    <a:pt x="12376" y="4121"/>
                    <a:pt x="12476" y="4221"/>
                  </a:cubicBezTo>
                  <a:cubicBezTo>
                    <a:pt x="12539" y="4326"/>
                    <a:pt x="12656" y="4392"/>
                    <a:pt x="12776" y="4392"/>
                  </a:cubicBezTo>
                  <a:cubicBezTo>
                    <a:pt x="12845" y="4392"/>
                    <a:pt x="12915" y="4370"/>
                    <a:pt x="12976" y="4321"/>
                  </a:cubicBezTo>
                  <a:lnTo>
                    <a:pt x="14244" y="3487"/>
                  </a:lnTo>
                  <a:cubicBezTo>
                    <a:pt x="14302" y="3468"/>
                    <a:pt x="14359" y="3449"/>
                    <a:pt x="14411" y="3449"/>
                  </a:cubicBezTo>
                  <a:cubicBezTo>
                    <a:pt x="14427" y="3449"/>
                    <a:pt x="14442" y="3450"/>
                    <a:pt x="14457" y="3455"/>
                  </a:cubicBezTo>
                  <a:lnTo>
                    <a:pt x="14457" y="3455"/>
                  </a:lnTo>
                  <a:lnTo>
                    <a:pt x="13010" y="2586"/>
                  </a:lnTo>
                  <a:cubicBezTo>
                    <a:pt x="12968" y="2573"/>
                    <a:pt x="12927" y="2564"/>
                    <a:pt x="12888" y="2564"/>
                  </a:cubicBezTo>
                  <a:close/>
                  <a:moveTo>
                    <a:pt x="9543" y="5810"/>
                  </a:moveTo>
                  <a:cubicBezTo>
                    <a:pt x="9477" y="5810"/>
                    <a:pt x="9409" y="5814"/>
                    <a:pt x="9340" y="5822"/>
                  </a:cubicBezTo>
                  <a:cubicBezTo>
                    <a:pt x="9407" y="5989"/>
                    <a:pt x="9474" y="6189"/>
                    <a:pt x="9507" y="6422"/>
                  </a:cubicBezTo>
                  <a:cubicBezTo>
                    <a:pt x="9807" y="8057"/>
                    <a:pt x="8740" y="10392"/>
                    <a:pt x="7172" y="11626"/>
                  </a:cubicBezTo>
                  <a:cubicBezTo>
                    <a:pt x="6705" y="12026"/>
                    <a:pt x="6138" y="12260"/>
                    <a:pt x="5538" y="12360"/>
                  </a:cubicBezTo>
                  <a:cubicBezTo>
                    <a:pt x="5801" y="12940"/>
                    <a:pt x="6287" y="13242"/>
                    <a:pt x="6888" y="13242"/>
                  </a:cubicBezTo>
                  <a:cubicBezTo>
                    <a:pt x="7427" y="13242"/>
                    <a:pt x="8059" y="12999"/>
                    <a:pt x="8707" y="12493"/>
                  </a:cubicBezTo>
                  <a:cubicBezTo>
                    <a:pt x="10274" y="11259"/>
                    <a:pt x="11308" y="8924"/>
                    <a:pt x="11042" y="7290"/>
                  </a:cubicBezTo>
                  <a:cubicBezTo>
                    <a:pt x="10857" y="6338"/>
                    <a:pt x="10306" y="5810"/>
                    <a:pt x="9543" y="5810"/>
                  </a:cubicBezTo>
                  <a:close/>
                  <a:moveTo>
                    <a:pt x="6372" y="1119"/>
                  </a:moveTo>
                  <a:cubicBezTo>
                    <a:pt x="6305" y="1119"/>
                    <a:pt x="6271" y="1152"/>
                    <a:pt x="6205" y="1185"/>
                  </a:cubicBezTo>
                  <a:lnTo>
                    <a:pt x="4770" y="2320"/>
                  </a:lnTo>
                  <a:lnTo>
                    <a:pt x="4704" y="2386"/>
                  </a:lnTo>
                  <a:cubicBezTo>
                    <a:pt x="4704" y="2386"/>
                    <a:pt x="4670" y="2420"/>
                    <a:pt x="4670" y="2420"/>
                  </a:cubicBezTo>
                  <a:cubicBezTo>
                    <a:pt x="4604" y="2486"/>
                    <a:pt x="4570" y="2553"/>
                    <a:pt x="4537" y="2653"/>
                  </a:cubicBezTo>
                  <a:lnTo>
                    <a:pt x="4537" y="2720"/>
                  </a:lnTo>
                  <a:cubicBezTo>
                    <a:pt x="4504" y="2787"/>
                    <a:pt x="4504" y="2853"/>
                    <a:pt x="4504" y="2953"/>
                  </a:cubicBezTo>
                  <a:lnTo>
                    <a:pt x="4604" y="4321"/>
                  </a:lnTo>
                  <a:cubicBezTo>
                    <a:pt x="4604" y="4554"/>
                    <a:pt x="4504" y="4788"/>
                    <a:pt x="4370" y="4988"/>
                  </a:cubicBezTo>
                  <a:cubicBezTo>
                    <a:pt x="4137" y="5255"/>
                    <a:pt x="3903" y="5555"/>
                    <a:pt x="3703" y="5855"/>
                  </a:cubicBezTo>
                  <a:cubicBezTo>
                    <a:pt x="3603" y="5989"/>
                    <a:pt x="3503" y="6056"/>
                    <a:pt x="3369" y="6122"/>
                  </a:cubicBezTo>
                  <a:cubicBezTo>
                    <a:pt x="3336" y="6122"/>
                    <a:pt x="3303" y="6156"/>
                    <a:pt x="3236" y="6156"/>
                  </a:cubicBezTo>
                  <a:lnTo>
                    <a:pt x="3103" y="6156"/>
                  </a:lnTo>
                  <a:lnTo>
                    <a:pt x="2169" y="6122"/>
                  </a:lnTo>
                  <a:lnTo>
                    <a:pt x="2135" y="6122"/>
                  </a:lnTo>
                  <a:cubicBezTo>
                    <a:pt x="2135" y="6106"/>
                    <a:pt x="2127" y="6097"/>
                    <a:pt x="2114" y="6097"/>
                  </a:cubicBezTo>
                  <a:cubicBezTo>
                    <a:pt x="2102" y="6097"/>
                    <a:pt x="2085" y="6106"/>
                    <a:pt x="2068" y="6122"/>
                  </a:cubicBezTo>
                  <a:cubicBezTo>
                    <a:pt x="2068" y="6106"/>
                    <a:pt x="2060" y="6097"/>
                    <a:pt x="2048" y="6097"/>
                  </a:cubicBezTo>
                  <a:cubicBezTo>
                    <a:pt x="2035" y="6097"/>
                    <a:pt x="2018" y="6106"/>
                    <a:pt x="2002" y="6122"/>
                  </a:cubicBezTo>
                  <a:lnTo>
                    <a:pt x="1935" y="6122"/>
                  </a:lnTo>
                  <a:cubicBezTo>
                    <a:pt x="1902" y="6156"/>
                    <a:pt x="1835" y="6189"/>
                    <a:pt x="1802" y="6222"/>
                  </a:cubicBezTo>
                  <a:cubicBezTo>
                    <a:pt x="1735" y="6256"/>
                    <a:pt x="1702" y="6322"/>
                    <a:pt x="1635" y="6422"/>
                  </a:cubicBezTo>
                  <a:lnTo>
                    <a:pt x="768" y="8357"/>
                  </a:lnTo>
                  <a:cubicBezTo>
                    <a:pt x="701" y="8524"/>
                    <a:pt x="768" y="8724"/>
                    <a:pt x="934" y="8824"/>
                  </a:cubicBezTo>
                  <a:lnTo>
                    <a:pt x="1968" y="9425"/>
                  </a:lnTo>
                  <a:cubicBezTo>
                    <a:pt x="2002" y="9525"/>
                    <a:pt x="2002" y="9625"/>
                    <a:pt x="1968" y="9691"/>
                  </a:cubicBezTo>
                  <a:cubicBezTo>
                    <a:pt x="1902" y="10025"/>
                    <a:pt x="1835" y="10325"/>
                    <a:pt x="1802" y="10659"/>
                  </a:cubicBezTo>
                  <a:cubicBezTo>
                    <a:pt x="1735" y="10892"/>
                    <a:pt x="1635" y="11126"/>
                    <a:pt x="1468" y="11293"/>
                  </a:cubicBezTo>
                  <a:lnTo>
                    <a:pt x="234" y="12460"/>
                  </a:lnTo>
                  <a:cubicBezTo>
                    <a:pt x="200" y="12460"/>
                    <a:pt x="167" y="12493"/>
                    <a:pt x="167" y="12527"/>
                  </a:cubicBezTo>
                  <a:cubicBezTo>
                    <a:pt x="134" y="12560"/>
                    <a:pt x="134" y="12594"/>
                    <a:pt x="100" y="12627"/>
                  </a:cubicBezTo>
                  <a:cubicBezTo>
                    <a:pt x="34" y="12760"/>
                    <a:pt x="0" y="12927"/>
                    <a:pt x="0" y="13094"/>
                  </a:cubicBezTo>
                  <a:lnTo>
                    <a:pt x="267" y="14462"/>
                  </a:lnTo>
                  <a:cubicBezTo>
                    <a:pt x="267" y="14562"/>
                    <a:pt x="301" y="14628"/>
                    <a:pt x="367" y="14662"/>
                  </a:cubicBezTo>
                  <a:lnTo>
                    <a:pt x="1868" y="15529"/>
                  </a:lnTo>
                  <a:cubicBezTo>
                    <a:pt x="1835" y="15496"/>
                    <a:pt x="1802" y="15429"/>
                    <a:pt x="1768" y="15362"/>
                  </a:cubicBezTo>
                  <a:lnTo>
                    <a:pt x="1501" y="13961"/>
                  </a:lnTo>
                  <a:cubicBezTo>
                    <a:pt x="1501" y="13861"/>
                    <a:pt x="1501" y="13794"/>
                    <a:pt x="1501" y="13694"/>
                  </a:cubicBezTo>
                  <a:cubicBezTo>
                    <a:pt x="1535" y="13561"/>
                    <a:pt x="1601" y="13427"/>
                    <a:pt x="1702" y="13327"/>
                  </a:cubicBezTo>
                  <a:lnTo>
                    <a:pt x="2969" y="12160"/>
                  </a:lnTo>
                  <a:cubicBezTo>
                    <a:pt x="3136" y="11993"/>
                    <a:pt x="3236" y="11760"/>
                    <a:pt x="3269" y="11526"/>
                  </a:cubicBezTo>
                  <a:cubicBezTo>
                    <a:pt x="3303" y="11226"/>
                    <a:pt x="3369" y="10892"/>
                    <a:pt x="3436" y="10592"/>
                  </a:cubicBezTo>
                  <a:cubicBezTo>
                    <a:pt x="3469" y="10392"/>
                    <a:pt x="3369" y="10158"/>
                    <a:pt x="3169" y="10092"/>
                  </a:cubicBezTo>
                  <a:lnTo>
                    <a:pt x="2435" y="9758"/>
                  </a:lnTo>
                  <a:cubicBezTo>
                    <a:pt x="2235" y="9691"/>
                    <a:pt x="2135" y="9458"/>
                    <a:pt x="2235" y="9258"/>
                  </a:cubicBezTo>
                  <a:lnTo>
                    <a:pt x="3103" y="7290"/>
                  </a:lnTo>
                  <a:cubicBezTo>
                    <a:pt x="3136" y="7223"/>
                    <a:pt x="3169" y="7156"/>
                    <a:pt x="3236" y="7123"/>
                  </a:cubicBezTo>
                  <a:cubicBezTo>
                    <a:pt x="3369" y="7023"/>
                    <a:pt x="3503" y="6990"/>
                    <a:pt x="3636" y="6990"/>
                  </a:cubicBezTo>
                  <a:lnTo>
                    <a:pt x="4570" y="7023"/>
                  </a:lnTo>
                  <a:cubicBezTo>
                    <a:pt x="4670" y="7023"/>
                    <a:pt x="4737" y="7023"/>
                    <a:pt x="4837" y="6956"/>
                  </a:cubicBezTo>
                  <a:cubicBezTo>
                    <a:pt x="4971" y="6923"/>
                    <a:pt x="5071" y="6823"/>
                    <a:pt x="5137" y="6723"/>
                  </a:cubicBezTo>
                  <a:cubicBezTo>
                    <a:pt x="5371" y="6422"/>
                    <a:pt x="5571" y="6122"/>
                    <a:pt x="5838" y="5822"/>
                  </a:cubicBezTo>
                  <a:cubicBezTo>
                    <a:pt x="5971" y="5655"/>
                    <a:pt x="6038" y="5422"/>
                    <a:pt x="6038" y="5155"/>
                  </a:cubicBezTo>
                  <a:lnTo>
                    <a:pt x="5971" y="3787"/>
                  </a:lnTo>
                  <a:cubicBezTo>
                    <a:pt x="5971" y="3721"/>
                    <a:pt x="5971" y="3654"/>
                    <a:pt x="6005" y="3554"/>
                  </a:cubicBezTo>
                  <a:cubicBezTo>
                    <a:pt x="6038" y="3420"/>
                    <a:pt x="6138" y="3287"/>
                    <a:pt x="6238" y="3187"/>
                  </a:cubicBezTo>
                  <a:lnTo>
                    <a:pt x="7672" y="2053"/>
                  </a:lnTo>
                  <a:cubicBezTo>
                    <a:pt x="7734" y="2011"/>
                    <a:pt x="7796" y="1983"/>
                    <a:pt x="7858" y="1983"/>
                  </a:cubicBezTo>
                  <a:cubicBezTo>
                    <a:pt x="7888" y="1983"/>
                    <a:pt x="7919" y="1990"/>
                    <a:pt x="7950" y="2006"/>
                  </a:cubicBezTo>
                  <a:lnTo>
                    <a:pt x="7950" y="2006"/>
                  </a:lnTo>
                  <a:lnTo>
                    <a:pt x="6505" y="1152"/>
                  </a:lnTo>
                  <a:cubicBezTo>
                    <a:pt x="6472" y="1119"/>
                    <a:pt x="6405" y="1119"/>
                    <a:pt x="6372" y="1119"/>
                  </a:cubicBezTo>
                  <a:close/>
                  <a:moveTo>
                    <a:pt x="7616" y="15523"/>
                  </a:moveTo>
                  <a:cubicBezTo>
                    <a:pt x="7566" y="15523"/>
                    <a:pt x="7517" y="15536"/>
                    <a:pt x="7472" y="15562"/>
                  </a:cubicBezTo>
                  <a:cubicBezTo>
                    <a:pt x="7272" y="15629"/>
                    <a:pt x="7072" y="15696"/>
                    <a:pt x="6872" y="15763"/>
                  </a:cubicBezTo>
                  <a:cubicBezTo>
                    <a:pt x="6805" y="15763"/>
                    <a:pt x="6738" y="15796"/>
                    <a:pt x="6672" y="15829"/>
                  </a:cubicBezTo>
                  <a:lnTo>
                    <a:pt x="6738" y="15963"/>
                  </a:lnTo>
                  <a:cubicBezTo>
                    <a:pt x="6738" y="16029"/>
                    <a:pt x="6805" y="16096"/>
                    <a:pt x="6839" y="16129"/>
                  </a:cubicBezTo>
                  <a:lnTo>
                    <a:pt x="8340" y="16997"/>
                  </a:lnTo>
                  <a:cubicBezTo>
                    <a:pt x="8306" y="16963"/>
                    <a:pt x="8273" y="16897"/>
                    <a:pt x="8240" y="16863"/>
                  </a:cubicBezTo>
                  <a:lnTo>
                    <a:pt x="7939" y="15763"/>
                  </a:lnTo>
                  <a:cubicBezTo>
                    <a:pt x="7890" y="15616"/>
                    <a:pt x="7752" y="15523"/>
                    <a:pt x="7616" y="15523"/>
                  </a:cubicBezTo>
                  <a:close/>
                  <a:moveTo>
                    <a:pt x="3605" y="14657"/>
                  </a:moveTo>
                  <a:cubicBezTo>
                    <a:pt x="3534" y="14657"/>
                    <a:pt x="3464" y="14679"/>
                    <a:pt x="3403" y="14728"/>
                  </a:cubicBezTo>
                  <a:lnTo>
                    <a:pt x="2669" y="15195"/>
                  </a:lnTo>
                  <a:lnTo>
                    <a:pt x="2135" y="16630"/>
                  </a:lnTo>
                  <a:cubicBezTo>
                    <a:pt x="2102" y="16763"/>
                    <a:pt x="2135" y="16930"/>
                    <a:pt x="2269" y="17030"/>
                  </a:cubicBezTo>
                  <a:lnTo>
                    <a:pt x="3778" y="17883"/>
                  </a:lnTo>
                  <a:lnTo>
                    <a:pt x="3778" y="17883"/>
                  </a:lnTo>
                  <a:cubicBezTo>
                    <a:pt x="3662" y="17809"/>
                    <a:pt x="3607" y="17655"/>
                    <a:pt x="3670" y="17530"/>
                  </a:cubicBezTo>
                  <a:lnTo>
                    <a:pt x="4337" y="15763"/>
                  </a:lnTo>
                  <a:cubicBezTo>
                    <a:pt x="4370" y="15529"/>
                    <a:pt x="4337" y="15296"/>
                    <a:pt x="4170" y="15129"/>
                  </a:cubicBezTo>
                  <a:cubicBezTo>
                    <a:pt x="4070" y="15029"/>
                    <a:pt x="4003" y="14929"/>
                    <a:pt x="3936" y="14829"/>
                  </a:cubicBezTo>
                  <a:cubicBezTo>
                    <a:pt x="3852" y="14723"/>
                    <a:pt x="3727" y="14657"/>
                    <a:pt x="3605" y="14657"/>
                  </a:cubicBezTo>
                  <a:close/>
                  <a:moveTo>
                    <a:pt x="3778" y="17883"/>
                  </a:moveTo>
                  <a:lnTo>
                    <a:pt x="3778" y="17883"/>
                  </a:lnTo>
                  <a:cubicBezTo>
                    <a:pt x="3786" y="17888"/>
                    <a:pt x="3794" y="17893"/>
                    <a:pt x="3803" y="17897"/>
                  </a:cubicBezTo>
                  <a:lnTo>
                    <a:pt x="3778" y="17883"/>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7"/>
            <p:cNvSpPr/>
            <p:nvPr/>
          </p:nvSpPr>
          <p:spPr>
            <a:xfrm>
              <a:off x="1934975" y="461475"/>
              <a:ext cx="362775" cy="447450"/>
            </a:xfrm>
            <a:custGeom>
              <a:avLst/>
              <a:gdLst/>
              <a:ahLst/>
              <a:cxnLst/>
              <a:rect l="l" t="t" r="r" b="b"/>
              <a:pathLst>
                <a:path w="14511" h="17898" extrusionOk="0">
                  <a:moveTo>
                    <a:pt x="12455" y="1081"/>
                  </a:moveTo>
                  <a:lnTo>
                    <a:pt x="12455" y="1081"/>
                  </a:lnTo>
                  <a:lnTo>
                    <a:pt x="12455" y="1081"/>
                  </a:lnTo>
                  <a:close/>
                  <a:moveTo>
                    <a:pt x="12455" y="1081"/>
                  </a:moveTo>
                  <a:lnTo>
                    <a:pt x="12576" y="1152"/>
                  </a:lnTo>
                  <a:cubicBezTo>
                    <a:pt x="12543" y="1119"/>
                    <a:pt x="12509" y="1119"/>
                    <a:pt x="12476" y="1085"/>
                  </a:cubicBezTo>
                  <a:lnTo>
                    <a:pt x="12455" y="1081"/>
                  </a:lnTo>
                  <a:close/>
                  <a:moveTo>
                    <a:pt x="7950" y="2006"/>
                  </a:moveTo>
                  <a:lnTo>
                    <a:pt x="7973" y="2019"/>
                  </a:lnTo>
                  <a:cubicBezTo>
                    <a:pt x="7965" y="2014"/>
                    <a:pt x="7957" y="2010"/>
                    <a:pt x="7950" y="2006"/>
                  </a:cubicBezTo>
                  <a:close/>
                  <a:moveTo>
                    <a:pt x="14457" y="3455"/>
                  </a:moveTo>
                  <a:lnTo>
                    <a:pt x="14511" y="3487"/>
                  </a:lnTo>
                  <a:cubicBezTo>
                    <a:pt x="14495" y="3471"/>
                    <a:pt x="14476" y="3461"/>
                    <a:pt x="14457" y="3455"/>
                  </a:cubicBezTo>
                  <a:close/>
                  <a:moveTo>
                    <a:pt x="9864" y="0"/>
                  </a:moveTo>
                  <a:cubicBezTo>
                    <a:pt x="9694" y="0"/>
                    <a:pt x="9522" y="115"/>
                    <a:pt x="9440" y="251"/>
                  </a:cubicBezTo>
                  <a:lnTo>
                    <a:pt x="8540" y="1986"/>
                  </a:lnTo>
                  <a:cubicBezTo>
                    <a:pt x="8473" y="2086"/>
                    <a:pt x="8406" y="2153"/>
                    <a:pt x="8340" y="2219"/>
                  </a:cubicBezTo>
                  <a:cubicBezTo>
                    <a:pt x="8273" y="2253"/>
                    <a:pt x="8240" y="2286"/>
                    <a:pt x="8173" y="2320"/>
                  </a:cubicBezTo>
                  <a:lnTo>
                    <a:pt x="8473" y="3254"/>
                  </a:lnTo>
                  <a:cubicBezTo>
                    <a:pt x="8499" y="3412"/>
                    <a:pt x="8651" y="3508"/>
                    <a:pt x="8796" y="3508"/>
                  </a:cubicBezTo>
                  <a:cubicBezTo>
                    <a:pt x="8834" y="3508"/>
                    <a:pt x="8872" y="3501"/>
                    <a:pt x="8907" y="3487"/>
                  </a:cubicBezTo>
                  <a:cubicBezTo>
                    <a:pt x="9107" y="3387"/>
                    <a:pt x="9307" y="3320"/>
                    <a:pt x="9507" y="3287"/>
                  </a:cubicBezTo>
                  <a:cubicBezTo>
                    <a:pt x="9641" y="3254"/>
                    <a:pt x="9741" y="3187"/>
                    <a:pt x="9841" y="3087"/>
                  </a:cubicBezTo>
                  <a:cubicBezTo>
                    <a:pt x="9941" y="3020"/>
                    <a:pt x="10007" y="2953"/>
                    <a:pt x="10041" y="2853"/>
                  </a:cubicBezTo>
                  <a:lnTo>
                    <a:pt x="10975" y="1152"/>
                  </a:lnTo>
                  <a:cubicBezTo>
                    <a:pt x="11062" y="977"/>
                    <a:pt x="11226" y="879"/>
                    <a:pt x="11421" y="879"/>
                  </a:cubicBezTo>
                  <a:cubicBezTo>
                    <a:pt x="11450" y="879"/>
                    <a:pt x="11479" y="881"/>
                    <a:pt x="11509" y="885"/>
                  </a:cubicBezTo>
                  <a:lnTo>
                    <a:pt x="12455" y="1081"/>
                  </a:lnTo>
                  <a:lnTo>
                    <a:pt x="11042" y="251"/>
                  </a:lnTo>
                  <a:cubicBezTo>
                    <a:pt x="11042" y="251"/>
                    <a:pt x="10975" y="218"/>
                    <a:pt x="10941" y="218"/>
                  </a:cubicBezTo>
                  <a:lnTo>
                    <a:pt x="9974" y="18"/>
                  </a:lnTo>
                  <a:cubicBezTo>
                    <a:pt x="9938" y="6"/>
                    <a:pt x="9901" y="0"/>
                    <a:pt x="9864" y="0"/>
                  </a:cubicBezTo>
                  <a:close/>
                  <a:moveTo>
                    <a:pt x="12888" y="2564"/>
                  </a:moveTo>
                  <a:cubicBezTo>
                    <a:pt x="12832" y="2564"/>
                    <a:pt x="12782" y="2581"/>
                    <a:pt x="12743" y="2620"/>
                  </a:cubicBezTo>
                  <a:lnTo>
                    <a:pt x="12176" y="2987"/>
                  </a:lnTo>
                  <a:lnTo>
                    <a:pt x="12076" y="3320"/>
                  </a:lnTo>
                  <a:cubicBezTo>
                    <a:pt x="12009" y="3520"/>
                    <a:pt x="12042" y="3754"/>
                    <a:pt x="12209" y="3921"/>
                  </a:cubicBezTo>
                  <a:cubicBezTo>
                    <a:pt x="12309" y="4021"/>
                    <a:pt x="12376" y="4121"/>
                    <a:pt x="12476" y="4221"/>
                  </a:cubicBezTo>
                  <a:cubicBezTo>
                    <a:pt x="12539" y="4326"/>
                    <a:pt x="12656" y="4392"/>
                    <a:pt x="12776" y="4392"/>
                  </a:cubicBezTo>
                  <a:cubicBezTo>
                    <a:pt x="12845" y="4392"/>
                    <a:pt x="12915" y="4370"/>
                    <a:pt x="12976" y="4321"/>
                  </a:cubicBezTo>
                  <a:lnTo>
                    <a:pt x="14244" y="3487"/>
                  </a:lnTo>
                  <a:cubicBezTo>
                    <a:pt x="14302" y="3468"/>
                    <a:pt x="14359" y="3449"/>
                    <a:pt x="14411" y="3449"/>
                  </a:cubicBezTo>
                  <a:cubicBezTo>
                    <a:pt x="14427" y="3449"/>
                    <a:pt x="14442" y="3450"/>
                    <a:pt x="14457" y="3455"/>
                  </a:cubicBezTo>
                  <a:lnTo>
                    <a:pt x="14457" y="3455"/>
                  </a:lnTo>
                  <a:lnTo>
                    <a:pt x="13010" y="2586"/>
                  </a:lnTo>
                  <a:cubicBezTo>
                    <a:pt x="12968" y="2573"/>
                    <a:pt x="12927" y="2564"/>
                    <a:pt x="12888" y="2564"/>
                  </a:cubicBezTo>
                  <a:close/>
                  <a:moveTo>
                    <a:pt x="9543" y="5810"/>
                  </a:moveTo>
                  <a:cubicBezTo>
                    <a:pt x="9477" y="5810"/>
                    <a:pt x="9409" y="5814"/>
                    <a:pt x="9340" y="5822"/>
                  </a:cubicBezTo>
                  <a:cubicBezTo>
                    <a:pt x="9407" y="5989"/>
                    <a:pt x="9474" y="6189"/>
                    <a:pt x="9507" y="6422"/>
                  </a:cubicBezTo>
                  <a:cubicBezTo>
                    <a:pt x="9807" y="8057"/>
                    <a:pt x="8740" y="10392"/>
                    <a:pt x="7172" y="11626"/>
                  </a:cubicBezTo>
                  <a:cubicBezTo>
                    <a:pt x="6705" y="12026"/>
                    <a:pt x="6138" y="12260"/>
                    <a:pt x="5538" y="12360"/>
                  </a:cubicBezTo>
                  <a:cubicBezTo>
                    <a:pt x="5801" y="12940"/>
                    <a:pt x="6287" y="13242"/>
                    <a:pt x="6888" y="13242"/>
                  </a:cubicBezTo>
                  <a:cubicBezTo>
                    <a:pt x="7427" y="13242"/>
                    <a:pt x="8059" y="12999"/>
                    <a:pt x="8707" y="12493"/>
                  </a:cubicBezTo>
                  <a:cubicBezTo>
                    <a:pt x="10274" y="11259"/>
                    <a:pt x="11308" y="8924"/>
                    <a:pt x="11042" y="7290"/>
                  </a:cubicBezTo>
                  <a:cubicBezTo>
                    <a:pt x="10857" y="6338"/>
                    <a:pt x="10306" y="5810"/>
                    <a:pt x="9543" y="5810"/>
                  </a:cubicBezTo>
                  <a:close/>
                  <a:moveTo>
                    <a:pt x="6372" y="1119"/>
                  </a:moveTo>
                  <a:cubicBezTo>
                    <a:pt x="6305" y="1119"/>
                    <a:pt x="6271" y="1152"/>
                    <a:pt x="6205" y="1185"/>
                  </a:cubicBezTo>
                  <a:lnTo>
                    <a:pt x="4770" y="2320"/>
                  </a:lnTo>
                  <a:lnTo>
                    <a:pt x="4704" y="2386"/>
                  </a:lnTo>
                  <a:cubicBezTo>
                    <a:pt x="4704" y="2386"/>
                    <a:pt x="4670" y="2420"/>
                    <a:pt x="4670" y="2420"/>
                  </a:cubicBezTo>
                  <a:cubicBezTo>
                    <a:pt x="4604" y="2486"/>
                    <a:pt x="4570" y="2553"/>
                    <a:pt x="4537" y="2653"/>
                  </a:cubicBezTo>
                  <a:lnTo>
                    <a:pt x="4537" y="2720"/>
                  </a:lnTo>
                  <a:cubicBezTo>
                    <a:pt x="4504" y="2787"/>
                    <a:pt x="4504" y="2853"/>
                    <a:pt x="4504" y="2953"/>
                  </a:cubicBezTo>
                  <a:lnTo>
                    <a:pt x="4604" y="4321"/>
                  </a:lnTo>
                  <a:cubicBezTo>
                    <a:pt x="4604" y="4554"/>
                    <a:pt x="4504" y="4788"/>
                    <a:pt x="4370" y="4988"/>
                  </a:cubicBezTo>
                  <a:cubicBezTo>
                    <a:pt x="4137" y="5255"/>
                    <a:pt x="3903" y="5555"/>
                    <a:pt x="3703" y="5855"/>
                  </a:cubicBezTo>
                  <a:cubicBezTo>
                    <a:pt x="3603" y="5989"/>
                    <a:pt x="3503" y="6056"/>
                    <a:pt x="3369" y="6122"/>
                  </a:cubicBezTo>
                  <a:cubicBezTo>
                    <a:pt x="3336" y="6122"/>
                    <a:pt x="3303" y="6156"/>
                    <a:pt x="3236" y="6156"/>
                  </a:cubicBezTo>
                  <a:lnTo>
                    <a:pt x="3103" y="6156"/>
                  </a:lnTo>
                  <a:lnTo>
                    <a:pt x="2169" y="6122"/>
                  </a:lnTo>
                  <a:lnTo>
                    <a:pt x="2135" y="6122"/>
                  </a:lnTo>
                  <a:cubicBezTo>
                    <a:pt x="2135" y="6106"/>
                    <a:pt x="2127" y="6097"/>
                    <a:pt x="2114" y="6097"/>
                  </a:cubicBezTo>
                  <a:cubicBezTo>
                    <a:pt x="2102" y="6097"/>
                    <a:pt x="2085" y="6106"/>
                    <a:pt x="2068" y="6122"/>
                  </a:cubicBezTo>
                  <a:cubicBezTo>
                    <a:pt x="2068" y="6106"/>
                    <a:pt x="2060" y="6097"/>
                    <a:pt x="2048" y="6097"/>
                  </a:cubicBezTo>
                  <a:cubicBezTo>
                    <a:pt x="2035" y="6097"/>
                    <a:pt x="2018" y="6106"/>
                    <a:pt x="2002" y="6122"/>
                  </a:cubicBezTo>
                  <a:lnTo>
                    <a:pt x="1935" y="6122"/>
                  </a:lnTo>
                  <a:cubicBezTo>
                    <a:pt x="1902" y="6156"/>
                    <a:pt x="1835" y="6189"/>
                    <a:pt x="1802" y="6222"/>
                  </a:cubicBezTo>
                  <a:cubicBezTo>
                    <a:pt x="1735" y="6256"/>
                    <a:pt x="1702" y="6322"/>
                    <a:pt x="1635" y="6422"/>
                  </a:cubicBezTo>
                  <a:lnTo>
                    <a:pt x="768" y="8357"/>
                  </a:lnTo>
                  <a:cubicBezTo>
                    <a:pt x="701" y="8524"/>
                    <a:pt x="768" y="8724"/>
                    <a:pt x="934" y="8824"/>
                  </a:cubicBezTo>
                  <a:lnTo>
                    <a:pt x="1968" y="9425"/>
                  </a:lnTo>
                  <a:cubicBezTo>
                    <a:pt x="2002" y="9525"/>
                    <a:pt x="2002" y="9625"/>
                    <a:pt x="1968" y="9691"/>
                  </a:cubicBezTo>
                  <a:cubicBezTo>
                    <a:pt x="1902" y="10025"/>
                    <a:pt x="1835" y="10325"/>
                    <a:pt x="1802" y="10659"/>
                  </a:cubicBezTo>
                  <a:cubicBezTo>
                    <a:pt x="1735" y="10892"/>
                    <a:pt x="1635" y="11126"/>
                    <a:pt x="1468" y="11293"/>
                  </a:cubicBezTo>
                  <a:lnTo>
                    <a:pt x="234" y="12460"/>
                  </a:lnTo>
                  <a:cubicBezTo>
                    <a:pt x="200" y="12460"/>
                    <a:pt x="167" y="12493"/>
                    <a:pt x="167" y="12527"/>
                  </a:cubicBezTo>
                  <a:cubicBezTo>
                    <a:pt x="134" y="12560"/>
                    <a:pt x="134" y="12594"/>
                    <a:pt x="100" y="12627"/>
                  </a:cubicBezTo>
                  <a:cubicBezTo>
                    <a:pt x="34" y="12760"/>
                    <a:pt x="0" y="12927"/>
                    <a:pt x="0" y="13094"/>
                  </a:cubicBezTo>
                  <a:lnTo>
                    <a:pt x="267" y="14462"/>
                  </a:lnTo>
                  <a:cubicBezTo>
                    <a:pt x="267" y="14562"/>
                    <a:pt x="301" y="14628"/>
                    <a:pt x="367" y="14662"/>
                  </a:cubicBezTo>
                  <a:lnTo>
                    <a:pt x="1868" y="15529"/>
                  </a:lnTo>
                  <a:cubicBezTo>
                    <a:pt x="1835" y="15496"/>
                    <a:pt x="1802" y="15429"/>
                    <a:pt x="1768" y="15362"/>
                  </a:cubicBezTo>
                  <a:lnTo>
                    <a:pt x="1501" y="13961"/>
                  </a:lnTo>
                  <a:cubicBezTo>
                    <a:pt x="1501" y="13861"/>
                    <a:pt x="1501" y="13794"/>
                    <a:pt x="1501" y="13694"/>
                  </a:cubicBezTo>
                  <a:cubicBezTo>
                    <a:pt x="1535" y="13561"/>
                    <a:pt x="1601" y="13427"/>
                    <a:pt x="1702" y="13327"/>
                  </a:cubicBezTo>
                  <a:lnTo>
                    <a:pt x="2969" y="12160"/>
                  </a:lnTo>
                  <a:cubicBezTo>
                    <a:pt x="3136" y="11993"/>
                    <a:pt x="3236" y="11760"/>
                    <a:pt x="3269" y="11526"/>
                  </a:cubicBezTo>
                  <a:cubicBezTo>
                    <a:pt x="3303" y="11226"/>
                    <a:pt x="3369" y="10892"/>
                    <a:pt x="3436" y="10592"/>
                  </a:cubicBezTo>
                  <a:cubicBezTo>
                    <a:pt x="3469" y="10392"/>
                    <a:pt x="3369" y="10158"/>
                    <a:pt x="3169" y="10092"/>
                  </a:cubicBezTo>
                  <a:lnTo>
                    <a:pt x="2435" y="9758"/>
                  </a:lnTo>
                  <a:cubicBezTo>
                    <a:pt x="2235" y="9691"/>
                    <a:pt x="2135" y="9458"/>
                    <a:pt x="2235" y="9258"/>
                  </a:cubicBezTo>
                  <a:lnTo>
                    <a:pt x="3103" y="7290"/>
                  </a:lnTo>
                  <a:cubicBezTo>
                    <a:pt x="3136" y="7223"/>
                    <a:pt x="3169" y="7156"/>
                    <a:pt x="3236" y="7123"/>
                  </a:cubicBezTo>
                  <a:cubicBezTo>
                    <a:pt x="3369" y="7023"/>
                    <a:pt x="3503" y="6990"/>
                    <a:pt x="3636" y="6990"/>
                  </a:cubicBezTo>
                  <a:lnTo>
                    <a:pt x="4570" y="7023"/>
                  </a:lnTo>
                  <a:cubicBezTo>
                    <a:pt x="4670" y="7023"/>
                    <a:pt x="4737" y="7023"/>
                    <a:pt x="4837" y="6956"/>
                  </a:cubicBezTo>
                  <a:cubicBezTo>
                    <a:pt x="4971" y="6923"/>
                    <a:pt x="5071" y="6823"/>
                    <a:pt x="5137" y="6723"/>
                  </a:cubicBezTo>
                  <a:cubicBezTo>
                    <a:pt x="5371" y="6422"/>
                    <a:pt x="5571" y="6122"/>
                    <a:pt x="5838" y="5822"/>
                  </a:cubicBezTo>
                  <a:cubicBezTo>
                    <a:pt x="5971" y="5655"/>
                    <a:pt x="6038" y="5422"/>
                    <a:pt x="6038" y="5155"/>
                  </a:cubicBezTo>
                  <a:lnTo>
                    <a:pt x="5971" y="3787"/>
                  </a:lnTo>
                  <a:cubicBezTo>
                    <a:pt x="5971" y="3721"/>
                    <a:pt x="5971" y="3654"/>
                    <a:pt x="6005" y="3554"/>
                  </a:cubicBezTo>
                  <a:cubicBezTo>
                    <a:pt x="6038" y="3420"/>
                    <a:pt x="6138" y="3287"/>
                    <a:pt x="6238" y="3187"/>
                  </a:cubicBezTo>
                  <a:lnTo>
                    <a:pt x="7672" y="2053"/>
                  </a:lnTo>
                  <a:cubicBezTo>
                    <a:pt x="7734" y="2011"/>
                    <a:pt x="7796" y="1983"/>
                    <a:pt x="7858" y="1983"/>
                  </a:cubicBezTo>
                  <a:cubicBezTo>
                    <a:pt x="7888" y="1983"/>
                    <a:pt x="7919" y="1990"/>
                    <a:pt x="7950" y="2006"/>
                  </a:cubicBezTo>
                  <a:lnTo>
                    <a:pt x="7950" y="2006"/>
                  </a:lnTo>
                  <a:lnTo>
                    <a:pt x="6505" y="1152"/>
                  </a:lnTo>
                  <a:cubicBezTo>
                    <a:pt x="6472" y="1119"/>
                    <a:pt x="6405" y="1119"/>
                    <a:pt x="6372" y="1119"/>
                  </a:cubicBezTo>
                  <a:close/>
                  <a:moveTo>
                    <a:pt x="7616" y="15523"/>
                  </a:moveTo>
                  <a:cubicBezTo>
                    <a:pt x="7566" y="15523"/>
                    <a:pt x="7517" y="15536"/>
                    <a:pt x="7472" y="15562"/>
                  </a:cubicBezTo>
                  <a:cubicBezTo>
                    <a:pt x="7272" y="15629"/>
                    <a:pt x="7072" y="15696"/>
                    <a:pt x="6872" y="15763"/>
                  </a:cubicBezTo>
                  <a:cubicBezTo>
                    <a:pt x="6805" y="15763"/>
                    <a:pt x="6738" y="15796"/>
                    <a:pt x="6672" y="15829"/>
                  </a:cubicBezTo>
                  <a:lnTo>
                    <a:pt x="6738" y="15963"/>
                  </a:lnTo>
                  <a:cubicBezTo>
                    <a:pt x="6738" y="16029"/>
                    <a:pt x="6805" y="16096"/>
                    <a:pt x="6839" y="16129"/>
                  </a:cubicBezTo>
                  <a:lnTo>
                    <a:pt x="8340" y="16997"/>
                  </a:lnTo>
                  <a:cubicBezTo>
                    <a:pt x="8306" y="16963"/>
                    <a:pt x="8273" y="16897"/>
                    <a:pt x="8240" y="16863"/>
                  </a:cubicBezTo>
                  <a:lnTo>
                    <a:pt x="7939" y="15763"/>
                  </a:lnTo>
                  <a:cubicBezTo>
                    <a:pt x="7890" y="15616"/>
                    <a:pt x="7752" y="15523"/>
                    <a:pt x="7616" y="15523"/>
                  </a:cubicBezTo>
                  <a:close/>
                  <a:moveTo>
                    <a:pt x="3605" y="14657"/>
                  </a:moveTo>
                  <a:cubicBezTo>
                    <a:pt x="3534" y="14657"/>
                    <a:pt x="3464" y="14679"/>
                    <a:pt x="3403" y="14728"/>
                  </a:cubicBezTo>
                  <a:lnTo>
                    <a:pt x="2669" y="15195"/>
                  </a:lnTo>
                  <a:lnTo>
                    <a:pt x="2135" y="16630"/>
                  </a:lnTo>
                  <a:cubicBezTo>
                    <a:pt x="2102" y="16763"/>
                    <a:pt x="2135" y="16930"/>
                    <a:pt x="2269" y="17030"/>
                  </a:cubicBezTo>
                  <a:lnTo>
                    <a:pt x="3778" y="17883"/>
                  </a:lnTo>
                  <a:lnTo>
                    <a:pt x="3778" y="17883"/>
                  </a:lnTo>
                  <a:cubicBezTo>
                    <a:pt x="3662" y="17809"/>
                    <a:pt x="3607" y="17655"/>
                    <a:pt x="3670" y="17530"/>
                  </a:cubicBezTo>
                  <a:lnTo>
                    <a:pt x="4337" y="15763"/>
                  </a:lnTo>
                  <a:cubicBezTo>
                    <a:pt x="4370" y="15529"/>
                    <a:pt x="4337" y="15296"/>
                    <a:pt x="4170" y="15129"/>
                  </a:cubicBezTo>
                  <a:cubicBezTo>
                    <a:pt x="4070" y="15029"/>
                    <a:pt x="4003" y="14929"/>
                    <a:pt x="3936" y="14829"/>
                  </a:cubicBezTo>
                  <a:cubicBezTo>
                    <a:pt x="3852" y="14723"/>
                    <a:pt x="3727" y="14657"/>
                    <a:pt x="3605" y="14657"/>
                  </a:cubicBezTo>
                  <a:close/>
                  <a:moveTo>
                    <a:pt x="3778" y="17883"/>
                  </a:moveTo>
                  <a:lnTo>
                    <a:pt x="3778" y="17883"/>
                  </a:lnTo>
                  <a:cubicBezTo>
                    <a:pt x="3786" y="17888"/>
                    <a:pt x="3794" y="17893"/>
                    <a:pt x="3803" y="17897"/>
                  </a:cubicBezTo>
                  <a:lnTo>
                    <a:pt x="3778" y="17883"/>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7"/>
            <p:cNvSpPr/>
            <p:nvPr/>
          </p:nvSpPr>
          <p:spPr>
            <a:xfrm>
              <a:off x="1934975" y="461475"/>
              <a:ext cx="362775" cy="447450"/>
            </a:xfrm>
            <a:custGeom>
              <a:avLst/>
              <a:gdLst/>
              <a:ahLst/>
              <a:cxnLst/>
              <a:rect l="l" t="t" r="r" b="b"/>
              <a:pathLst>
                <a:path w="14511" h="17898" extrusionOk="0">
                  <a:moveTo>
                    <a:pt x="12455" y="1081"/>
                  </a:moveTo>
                  <a:lnTo>
                    <a:pt x="12455" y="1081"/>
                  </a:lnTo>
                  <a:lnTo>
                    <a:pt x="12455" y="1081"/>
                  </a:lnTo>
                  <a:close/>
                  <a:moveTo>
                    <a:pt x="12455" y="1081"/>
                  </a:moveTo>
                  <a:lnTo>
                    <a:pt x="12576" y="1152"/>
                  </a:lnTo>
                  <a:cubicBezTo>
                    <a:pt x="12543" y="1119"/>
                    <a:pt x="12509" y="1119"/>
                    <a:pt x="12476" y="1085"/>
                  </a:cubicBezTo>
                  <a:lnTo>
                    <a:pt x="12455" y="1081"/>
                  </a:lnTo>
                  <a:close/>
                  <a:moveTo>
                    <a:pt x="7950" y="2006"/>
                  </a:moveTo>
                  <a:lnTo>
                    <a:pt x="7973" y="2019"/>
                  </a:lnTo>
                  <a:cubicBezTo>
                    <a:pt x="7965" y="2014"/>
                    <a:pt x="7957" y="2010"/>
                    <a:pt x="7950" y="2006"/>
                  </a:cubicBezTo>
                  <a:close/>
                  <a:moveTo>
                    <a:pt x="14457" y="3455"/>
                  </a:moveTo>
                  <a:lnTo>
                    <a:pt x="14511" y="3487"/>
                  </a:lnTo>
                  <a:cubicBezTo>
                    <a:pt x="14495" y="3471"/>
                    <a:pt x="14476" y="3461"/>
                    <a:pt x="14457" y="3455"/>
                  </a:cubicBezTo>
                  <a:close/>
                  <a:moveTo>
                    <a:pt x="9864" y="0"/>
                  </a:moveTo>
                  <a:cubicBezTo>
                    <a:pt x="9694" y="0"/>
                    <a:pt x="9522" y="115"/>
                    <a:pt x="9440" y="251"/>
                  </a:cubicBezTo>
                  <a:lnTo>
                    <a:pt x="8540" y="1986"/>
                  </a:lnTo>
                  <a:cubicBezTo>
                    <a:pt x="8473" y="2086"/>
                    <a:pt x="8406" y="2153"/>
                    <a:pt x="8340" y="2219"/>
                  </a:cubicBezTo>
                  <a:cubicBezTo>
                    <a:pt x="8273" y="2253"/>
                    <a:pt x="8240" y="2286"/>
                    <a:pt x="8173" y="2320"/>
                  </a:cubicBezTo>
                  <a:lnTo>
                    <a:pt x="8473" y="3254"/>
                  </a:lnTo>
                  <a:cubicBezTo>
                    <a:pt x="8499" y="3412"/>
                    <a:pt x="8651" y="3508"/>
                    <a:pt x="8796" y="3508"/>
                  </a:cubicBezTo>
                  <a:cubicBezTo>
                    <a:pt x="8834" y="3508"/>
                    <a:pt x="8872" y="3501"/>
                    <a:pt x="8907" y="3487"/>
                  </a:cubicBezTo>
                  <a:cubicBezTo>
                    <a:pt x="9107" y="3387"/>
                    <a:pt x="9307" y="3320"/>
                    <a:pt x="9507" y="3287"/>
                  </a:cubicBezTo>
                  <a:cubicBezTo>
                    <a:pt x="9641" y="3254"/>
                    <a:pt x="9741" y="3187"/>
                    <a:pt x="9841" y="3087"/>
                  </a:cubicBezTo>
                  <a:cubicBezTo>
                    <a:pt x="9941" y="3020"/>
                    <a:pt x="10007" y="2953"/>
                    <a:pt x="10041" y="2853"/>
                  </a:cubicBezTo>
                  <a:lnTo>
                    <a:pt x="10975" y="1152"/>
                  </a:lnTo>
                  <a:cubicBezTo>
                    <a:pt x="11062" y="977"/>
                    <a:pt x="11226" y="879"/>
                    <a:pt x="11421" y="879"/>
                  </a:cubicBezTo>
                  <a:cubicBezTo>
                    <a:pt x="11450" y="879"/>
                    <a:pt x="11479" y="881"/>
                    <a:pt x="11509" y="885"/>
                  </a:cubicBezTo>
                  <a:lnTo>
                    <a:pt x="12455" y="1081"/>
                  </a:lnTo>
                  <a:lnTo>
                    <a:pt x="11042" y="251"/>
                  </a:lnTo>
                  <a:cubicBezTo>
                    <a:pt x="11042" y="251"/>
                    <a:pt x="10975" y="218"/>
                    <a:pt x="10941" y="218"/>
                  </a:cubicBezTo>
                  <a:lnTo>
                    <a:pt x="9974" y="18"/>
                  </a:lnTo>
                  <a:cubicBezTo>
                    <a:pt x="9938" y="6"/>
                    <a:pt x="9901" y="0"/>
                    <a:pt x="9864" y="0"/>
                  </a:cubicBezTo>
                  <a:close/>
                  <a:moveTo>
                    <a:pt x="12888" y="2564"/>
                  </a:moveTo>
                  <a:cubicBezTo>
                    <a:pt x="12832" y="2564"/>
                    <a:pt x="12782" y="2581"/>
                    <a:pt x="12743" y="2620"/>
                  </a:cubicBezTo>
                  <a:lnTo>
                    <a:pt x="12176" y="2987"/>
                  </a:lnTo>
                  <a:lnTo>
                    <a:pt x="12076" y="3320"/>
                  </a:lnTo>
                  <a:cubicBezTo>
                    <a:pt x="12009" y="3520"/>
                    <a:pt x="12042" y="3754"/>
                    <a:pt x="12209" y="3921"/>
                  </a:cubicBezTo>
                  <a:cubicBezTo>
                    <a:pt x="12309" y="4021"/>
                    <a:pt x="12376" y="4121"/>
                    <a:pt x="12476" y="4221"/>
                  </a:cubicBezTo>
                  <a:cubicBezTo>
                    <a:pt x="12539" y="4326"/>
                    <a:pt x="12656" y="4392"/>
                    <a:pt x="12776" y="4392"/>
                  </a:cubicBezTo>
                  <a:cubicBezTo>
                    <a:pt x="12845" y="4392"/>
                    <a:pt x="12915" y="4370"/>
                    <a:pt x="12976" y="4321"/>
                  </a:cubicBezTo>
                  <a:lnTo>
                    <a:pt x="14244" y="3487"/>
                  </a:lnTo>
                  <a:cubicBezTo>
                    <a:pt x="14302" y="3468"/>
                    <a:pt x="14359" y="3449"/>
                    <a:pt x="14411" y="3449"/>
                  </a:cubicBezTo>
                  <a:cubicBezTo>
                    <a:pt x="14427" y="3449"/>
                    <a:pt x="14442" y="3450"/>
                    <a:pt x="14457" y="3455"/>
                  </a:cubicBezTo>
                  <a:lnTo>
                    <a:pt x="14457" y="3455"/>
                  </a:lnTo>
                  <a:lnTo>
                    <a:pt x="13010" y="2586"/>
                  </a:lnTo>
                  <a:cubicBezTo>
                    <a:pt x="12968" y="2573"/>
                    <a:pt x="12927" y="2564"/>
                    <a:pt x="12888" y="2564"/>
                  </a:cubicBezTo>
                  <a:close/>
                  <a:moveTo>
                    <a:pt x="9543" y="5810"/>
                  </a:moveTo>
                  <a:cubicBezTo>
                    <a:pt x="9477" y="5810"/>
                    <a:pt x="9409" y="5814"/>
                    <a:pt x="9340" y="5822"/>
                  </a:cubicBezTo>
                  <a:cubicBezTo>
                    <a:pt x="9407" y="5989"/>
                    <a:pt x="9474" y="6189"/>
                    <a:pt x="9507" y="6422"/>
                  </a:cubicBezTo>
                  <a:cubicBezTo>
                    <a:pt x="9807" y="8057"/>
                    <a:pt x="8740" y="10392"/>
                    <a:pt x="7172" y="11626"/>
                  </a:cubicBezTo>
                  <a:cubicBezTo>
                    <a:pt x="6705" y="12026"/>
                    <a:pt x="6138" y="12260"/>
                    <a:pt x="5538" y="12360"/>
                  </a:cubicBezTo>
                  <a:cubicBezTo>
                    <a:pt x="5801" y="12940"/>
                    <a:pt x="6287" y="13242"/>
                    <a:pt x="6888" y="13242"/>
                  </a:cubicBezTo>
                  <a:cubicBezTo>
                    <a:pt x="7427" y="13242"/>
                    <a:pt x="8059" y="12999"/>
                    <a:pt x="8707" y="12493"/>
                  </a:cubicBezTo>
                  <a:cubicBezTo>
                    <a:pt x="10274" y="11259"/>
                    <a:pt x="11308" y="8924"/>
                    <a:pt x="11042" y="7290"/>
                  </a:cubicBezTo>
                  <a:cubicBezTo>
                    <a:pt x="10857" y="6338"/>
                    <a:pt x="10306" y="5810"/>
                    <a:pt x="9543" y="5810"/>
                  </a:cubicBezTo>
                  <a:close/>
                  <a:moveTo>
                    <a:pt x="6372" y="1119"/>
                  </a:moveTo>
                  <a:cubicBezTo>
                    <a:pt x="6305" y="1119"/>
                    <a:pt x="6271" y="1152"/>
                    <a:pt x="6205" y="1185"/>
                  </a:cubicBezTo>
                  <a:lnTo>
                    <a:pt x="4770" y="2320"/>
                  </a:lnTo>
                  <a:lnTo>
                    <a:pt x="4704" y="2386"/>
                  </a:lnTo>
                  <a:cubicBezTo>
                    <a:pt x="4704" y="2386"/>
                    <a:pt x="4670" y="2420"/>
                    <a:pt x="4670" y="2420"/>
                  </a:cubicBezTo>
                  <a:cubicBezTo>
                    <a:pt x="4604" y="2486"/>
                    <a:pt x="4570" y="2553"/>
                    <a:pt x="4537" y="2653"/>
                  </a:cubicBezTo>
                  <a:lnTo>
                    <a:pt x="4537" y="2720"/>
                  </a:lnTo>
                  <a:cubicBezTo>
                    <a:pt x="4504" y="2787"/>
                    <a:pt x="4504" y="2853"/>
                    <a:pt x="4504" y="2953"/>
                  </a:cubicBezTo>
                  <a:lnTo>
                    <a:pt x="4604" y="4321"/>
                  </a:lnTo>
                  <a:cubicBezTo>
                    <a:pt x="4604" y="4554"/>
                    <a:pt x="4504" y="4788"/>
                    <a:pt x="4370" y="4988"/>
                  </a:cubicBezTo>
                  <a:cubicBezTo>
                    <a:pt x="4137" y="5255"/>
                    <a:pt x="3903" y="5555"/>
                    <a:pt x="3703" y="5855"/>
                  </a:cubicBezTo>
                  <a:cubicBezTo>
                    <a:pt x="3603" y="5989"/>
                    <a:pt x="3503" y="6056"/>
                    <a:pt x="3369" y="6122"/>
                  </a:cubicBezTo>
                  <a:cubicBezTo>
                    <a:pt x="3336" y="6122"/>
                    <a:pt x="3303" y="6156"/>
                    <a:pt x="3236" y="6156"/>
                  </a:cubicBezTo>
                  <a:lnTo>
                    <a:pt x="3103" y="6156"/>
                  </a:lnTo>
                  <a:lnTo>
                    <a:pt x="2169" y="6122"/>
                  </a:lnTo>
                  <a:lnTo>
                    <a:pt x="2135" y="6122"/>
                  </a:lnTo>
                  <a:cubicBezTo>
                    <a:pt x="2135" y="6106"/>
                    <a:pt x="2127" y="6097"/>
                    <a:pt x="2114" y="6097"/>
                  </a:cubicBezTo>
                  <a:cubicBezTo>
                    <a:pt x="2102" y="6097"/>
                    <a:pt x="2085" y="6106"/>
                    <a:pt x="2068" y="6122"/>
                  </a:cubicBezTo>
                  <a:cubicBezTo>
                    <a:pt x="2068" y="6106"/>
                    <a:pt x="2060" y="6097"/>
                    <a:pt x="2048" y="6097"/>
                  </a:cubicBezTo>
                  <a:cubicBezTo>
                    <a:pt x="2035" y="6097"/>
                    <a:pt x="2018" y="6106"/>
                    <a:pt x="2002" y="6122"/>
                  </a:cubicBezTo>
                  <a:lnTo>
                    <a:pt x="1935" y="6122"/>
                  </a:lnTo>
                  <a:cubicBezTo>
                    <a:pt x="1902" y="6156"/>
                    <a:pt x="1835" y="6189"/>
                    <a:pt x="1802" y="6222"/>
                  </a:cubicBezTo>
                  <a:cubicBezTo>
                    <a:pt x="1735" y="6256"/>
                    <a:pt x="1702" y="6322"/>
                    <a:pt x="1635" y="6422"/>
                  </a:cubicBezTo>
                  <a:lnTo>
                    <a:pt x="768" y="8357"/>
                  </a:lnTo>
                  <a:cubicBezTo>
                    <a:pt x="701" y="8524"/>
                    <a:pt x="768" y="8724"/>
                    <a:pt x="934" y="8824"/>
                  </a:cubicBezTo>
                  <a:lnTo>
                    <a:pt x="1968" y="9425"/>
                  </a:lnTo>
                  <a:cubicBezTo>
                    <a:pt x="2002" y="9525"/>
                    <a:pt x="2002" y="9625"/>
                    <a:pt x="1968" y="9691"/>
                  </a:cubicBezTo>
                  <a:cubicBezTo>
                    <a:pt x="1902" y="10025"/>
                    <a:pt x="1835" y="10325"/>
                    <a:pt x="1802" y="10659"/>
                  </a:cubicBezTo>
                  <a:cubicBezTo>
                    <a:pt x="1735" y="10892"/>
                    <a:pt x="1635" y="11126"/>
                    <a:pt x="1468" y="11293"/>
                  </a:cubicBezTo>
                  <a:lnTo>
                    <a:pt x="234" y="12460"/>
                  </a:lnTo>
                  <a:cubicBezTo>
                    <a:pt x="200" y="12460"/>
                    <a:pt x="167" y="12493"/>
                    <a:pt x="167" y="12527"/>
                  </a:cubicBezTo>
                  <a:cubicBezTo>
                    <a:pt x="134" y="12560"/>
                    <a:pt x="134" y="12594"/>
                    <a:pt x="100" y="12627"/>
                  </a:cubicBezTo>
                  <a:cubicBezTo>
                    <a:pt x="34" y="12760"/>
                    <a:pt x="0" y="12927"/>
                    <a:pt x="0" y="13094"/>
                  </a:cubicBezTo>
                  <a:lnTo>
                    <a:pt x="267" y="14462"/>
                  </a:lnTo>
                  <a:cubicBezTo>
                    <a:pt x="267" y="14562"/>
                    <a:pt x="301" y="14628"/>
                    <a:pt x="367" y="14662"/>
                  </a:cubicBezTo>
                  <a:lnTo>
                    <a:pt x="1868" y="15529"/>
                  </a:lnTo>
                  <a:cubicBezTo>
                    <a:pt x="1835" y="15496"/>
                    <a:pt x="1802" y="15429"/>
                    <a:pt x="1768" y="15362"/>
                  </a:cubicBezTo>
                  <a:lnTo>
                    <a:pt x="1501" y="13961"/>
                  </a:lnTo>
                  <a:cubicBezTo>
                    <a:pt x="1501" y="13861"/>
                    <a:pt x="1501" y="13794"/>
                    <a:pt x="1501" y="13694"/>
                  </a:cubicBezTo>
                  <a:cubicBezTo>
                    <a:pt x="1535" y="13561"/>
                    <a:pt x="1601" y="13427"/>
                    <a:pt x="1702" y="13327"/>
                  </a:cubicBezTo>
                  <a:lnTo>
                    <a:pt x="2969" y="12160"/>
                  </a:lnTo>
                  <a:cubicBezTo>
                    <a:pt x="3136" y="11993"/>
                    <a:pt x="3236" y="11760"/>
                    <a:pt x="3269" y="11526"/>
                  </a:cubicBezTo>
                  <a:cubicBezTo>
                    <a:pt x="3303" y="11226"/>
                    <a:pt x="3369" y="10892"/>
                    <a:pt x="3436" y="10592"/>
                  </a:cubicBezTo>
                  <a:cubicBezTo>
                    <a:pt x="3469" y="10392"/>
                    <a:pt x="3369" y="10158"/>
                    <a:pt x="3169" y="10092"/>
                  </a:cubicBezTo>
                  <a:lnTo>
                    <a:pt x="2435" y="9758"/>
                  </a:lnTo>
                  <a:cubicBezTo>
                    <a:pt x="2235" y="9691"/>
                    <a:pt x="2135" y="9458"/>
                    <a:pt x="2235" y="9258"/>
                  </a:cubicBezTo>
                  <a:lnTo>
                    <a:pt x="3103" y="7290"/>
                  </a:lnTo>
                  <a:cubicBezTo>
                    <a:pt x="3136" y="7223"/>
                    <a:pt x="3169" y="7156"/>
                    <a:pt x="3236" y="7123"/>
                  </a:cubicBezTo>
                  <a:cubicBezTo>
                    <a:pt x="3369" y="7023"/>
                    <a:pt x="3503" y="6990"/>
                    <a:pt x="3636" y="6990"/>
                  </a:cubicBezTo>
                  <a:lnTo>
                    <a:pt x="4570" y="7023"/>
                  </a:lnTo>
                  <a:cubicBezTo>
                    <a:pt x="4670" y="7023"/>
                    <a:pt x="4737" y="7023"/>
                    <a:pt x="4837" y="6956"/>
                  </a:cubicBezTo>
                  <a:cubicBezTo>
                    <a:pt x="4971" y="6923"/>
                    <a:pt x="5071" y="6823"/>
                    <a:pt x="5137" y="6723"/>
                  </a:cubicBezTo>
                  <a:cubicBezTo>
                    <a:pt x="5371" y="6422"/>
                    <a:pt x="5571" y="6122"/>
                    <a:pt x="5838" y="5822"/>
                  </a:cubicBezTo>
                  <a:cubicBezTo>
                    <a:pt x="5971" y="5655"/>
                    <a:pt x="6038" y="5422"/>
                    <a:pt x="6038" y="5155"/>
                  </a:cubicBezTo>
                  <a:lnTo>
                    <a:pt x="5971" y="3787"/>
                  </a:lnTo>
                  <a:cubicBezTo>
                    <a:pt x="5971" y="3721"/>
                    <a:pt x="5971" y="3654"/>
                    <a:pt x="6005" y="3554"/>
                  </a:cubicBezTo>
                  <a:cubicBezTo>
                    <a:pt x="6038" y="3420"/>
                    <a:pt x="6138" y="3287"/>
                    <a:pt x="6238" y="3187"/>
                  </a:cubicBezTo>
                  <a:lnTo>
                    <a:pt x="7672" y="2053"/>
                  </a:lnTo>
                  <a:cubicBezTo>
                    <a:pt x="7734" y="2011"/>
                    <a:pt x="7796" y="1983"/>
                    <a:pt x="7858" y="1983"/>
                  </a:cubicBezTo>
                  <a:cubicBezTo>
                    <a:pt x="7888" y="1983"/>
                    <a:pt x="7919" y="1990"/>
                    <a:pt x="7950" y="2006"/>
                  </a:cubicBezTo>
                  <a:lnTo>
                    <a:pt x="7950" y="2006"/>
                  </a:lnTo>
                  <a:lnTo>
                    <a:pt x="6505" y="1152"/>
                  </a:lnTo>
                  <a:cubicBezTo>
                    <a:pt x="6472" y="1119"/>
                    <a:pt x="6405" y="1119"/>
                    <a:pt x="6372" y="1119"/>
                  </a:cubicBezTo>
                  <a:close/>
                  <a:moveTo>
                    <a:pt x="7616" y="15523"/>
                  </a:moveTo>
                  <a:cubicBezTo>
                    <a:pt x="7566" y="15523"/>
                    <a:pt x="7517" y="15536"/>
                    <a:pt x="7472" y="15562"/>
                  </a:cubicBezTo>
                  <a:cubicBezTo>
                    <a:pt x="7272" y="15629"/>
                    <a:pt x="7072" y="15696"/>
                    <a:pt x="6872" y="15763"/>
                  </a:cubicBezTo>
                  <a:cubicBezTo>
                    <a:pt x="6805" y="15763"/>
                    <a:pt x="6738" y="15796"/>
                    <a:pt x="6672" y="15829"/>
                  </a:cubicBezTo>
                  <a:lnTo>
                    <a:pt x="6738" y="15963"/>
                  </a:lnTo>
                  <a:cubicBezTo>
                    <a:pt x="6738" y="16029"/>
                    <a:pt x="6805" y="16096"/>
                    <a:pt x="6839" y="16129"/>
                  </a:cubicBezTo>
                  <a:lnTo>
                    <a:pt x="8340" y="16997"/>
                  </a:lnTo>
                  <a:cubicBezTo>
                    <a:pt x="8306" y="16963"/>
                    <a:pt x="8273" y="16897"/>
                    <a:pt x="8240" y="16863"/>
                  </a:cubicBezTo>
                  <a:lnTo>
                    <a:pt x="7939" y="15763"/>
                  </a:lnTo>
                  <a:cubicBezTo>
                    <a:pt x="7890" y="15616"/>
                    <a:pt x="7752" y="15523"/>
                    <a:pt x="7616" y="15523"/>
                  </a:cubicBezTo>
                  <a:close/>
                  <a:moveTo>
                    <a:pt x="3605" y="14657"/>
                  </a:moveTo>
                  <a:cubicBezTo>
                    <a:pt x="3534" y="14657"/>
                    <a:pt x="3464" y="14679"/>
                    <a:pt x="3403" y="14728"/>
                  </a:cubicBezTo>
                  <a:lnTo>
                    <a:pt x="2669" y="15195"/>
                  </a:lnTo>
                  <a:lnTo>
                    <a:pt x="2135" y="16630"/>
                  </a:lnTo>
                  <a:cubicBezTo>
                    <a:pt x="2102" y="16763"/>
                    <a:pt x="2135" y="16930"/>
                    <a:pt x="2269" y="17030"/>
                  </a:cubicBezTo>
                  <a:lnTo>
                    <a:pt x="3778" y="17883"/>
                  </a:lnTo>
                  <a:lnTo>
                    <a:pt x="3778" y="17883"/>
                  </a:lnTo>
                  <a:cubicBezTo>
                    <a:pt x="3662" y="17809"/>
                    <a:pt x="3607" y="17655"/>
                    <a:pt x="3670" y="17530"/>
                  </a:cubicBezTo>
                  <a:lnTo>
                    <a:pt x="4337" y="15763"/>
                  </a:lnTo>
                  <a:cubicBezTo>
                    <a:pt x="4370" y="15529"/>
                    <a:pt x="4337" y="15296"/>
                    <a:pt x="4170" y="15129"/>
                  </a:cubicBezTo>
                  <a:cubicBezTo>
                    <a:pt x="4070" y="15029"/>
                    <a:pt x="4003" y="14929"/>
                    <a:pt x="3936" y="14829"/>
                  </a:cubicBezTo>
                  <a:cubicBezTo>
                    <a:pt x="3852" y="14723"/>
                    <a:pt x="3727" y="14657"/>
                    <a:pt x="3605" y="14657"/>
                  </a:cubicBezTo>
                  <a:close/>
                  <a:moveTo>
                    <a:pt x="3778" y="17883"/>
                  </a:moveTo>
                  <a:lnTo>
                    <a:pt x="3778" y="17883"/>
                  </a:lnTo>
                  <a:cubicBezTo>
                    <a:pt x="3786" y="17888"/>
                    <a:pt x="3794" y="17893"/>
                    <a:pt x="3803" y="17897"/>
                  </a:cubicBezTo>
                  <a:lnTo>
                    <a:pt x="3778" y="17883"/>
                  </a:ln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7"/>
            <p:cNvSpPr/>
            <p:nvPr/>
          </p:nvSpPr>
          <p:spPr>
            <a:xfrm>
              <a:off x="1935800" y="744600"/>
              <a:ext cx="74250" cy="60075"/>
            </a:xfrm>
            <a:custGeom>
              <a:avLst/>
              <a:gdLst/>
              <a:ahLst/>
              <a:cxnLst/>
              <a:rect l="l" t="t" r="r" b="b"/>
              <a:pathLst>
                <a:path w="2970" h="2403" extrusionOk="0">
                  <a:moveTo>
                    <a:pt x="1435" y="1"/>
                  </a:moveTo>
                  <a:lnTo>
                    <a:pt x="167" y="1168"/>
                  </a:lnTo>
                  <a:cubicBezTo>
                    <a:pt x="134" y="1168"/>
                    <a:pt x="134" y="1202"/>
                    <a:pt x="101" y="1235"/>
                  </a:cubicBezTo>
                  <a:cubicBezTo>
                    <a:pt x="101" y="1235"/>
                    <a:pt x="67" y="1269"/>
                    <a:pt x="67" y="1302"/>
                  </a:cubicBezTo>
                  <a:cubicBezTo>
                    <a:pt x="34" y="1369"/>
                    <a:pt x="1" y="1435"/>
                    <a:pt x="1" y="1502"/>
                  </a:cubicBezTo>
                  <a:lnTo>
                    <a:pt x="1502" y="2403"/>
                  </a:lnTo>
                  <a:cubicBezTo>
                    <a:pt x="1535" y="2236"/>
                    <a:pt x="1602" y="2136"/>
                    <a:pt x="1702" y="2036"/>
                  </a:cubicBezTo>
                  <a:lnTo>
                    <a:pt x="2969" y="868"/>
                  </a:lnTo>
                  <a:lnTo>
                    <a:pt x="1435" y="1"/>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7"/>
            <p:cNvSpPr/>
            <p:nvPr/>
          </p:nvSpPr>
          <p:spPr>
            <a:xfrm>
              <a:off x="1980000" y="614525"/>
              <a:ext cx="76750" cy="25025"/>
            </a:xfrm>
            <a:custGeom>
              <a:avLst/>
              <a:gdLst/>
              <a:ahLst/>
              <a:cxnLst/>
              <a:rect l="l" t="t" r="r" b="b"/>
              <a:pathLst>
                <a:path w="3070" h="1001" extrusionOk="0">
                  <a:moveTo>
                    <a:pt x="201" y="0"/>
                  </a:moveTo>
                  <a:lnTo>
                    <a:pt x="134" y="34"/>
                  </a:lnTo>
                  <a:cubicBezTo>
                    <a:pt x="67" y="67"/>
                    <a:pt x="34" y="100"/>
                    <a:pt x="1" y="134"/>
                  </a:cubicBezTo>
                  <a:lnTo>
                    <a:pt x="1502" y="1001"/>
                  </a:lnTo>
                  <a:cubicBezTo>
                    <a:pt x="1602" y="901"/>
                    <a:pt x="1735" y="868"/>
                    <a:pt x="1869" y="868"/>
                  </a:cubicBezTo>
                  <a:lnTo>
                    <a:pt x="2803" y="901"/>
                  </a:lnTo>
                  <a:cubicBezTo>
                    <a:pt x="2903" y="901"/>
                    <a:pt x="3003" y="901"/>
                    <a:pt x="3069" y="868"/>
                  </a:cubicBezTo>
                  <a:lnTo>
                    <a:pt x="1568" y="0"/>
                  </a:lnTo>
                  <a:cubicBezTo>
                    <a:pt x="1502" y="34"/>
                    <a:pt x="1468" y="34"/>
                    <a:pt x="1435" y="67"/>
                  </a:cubicBezTo>
                  <a:lnTo>
                    <a:pt x="1302" y="67"/>
                  </a:lnTo>
                  <a:lnTo>
                    <a:pt x="368" y="0"/>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7"/>
            <p:cNvSpPr/>
            <p:nvPr/>
          </p:nvSpPr>
          <p:spPr>
            <a:xfrm>
              <a:off x="2235175" y="525225"/>
              <a:ext cx="62575" cy="45700"/>
            </a:xfrm>
            <a:custGeom>
              <a:avLst/>
              <a:gdLst/>
              <a:ahLst/>
              <a:cxnLst/>
              <a:rect l="l" t="t" r="r" b="b"/>
              <a:pathLst>
                <a:path w="2503" h="1828" extrusionOk="0">
                  <a:moveTo>
                    <a:pt x="889" y="0"/>
                  </a:moveTo>
                  <a:cubicBezTo>
                    <a:pt x="830" y="0"/>
                    <a:pt x="776" y="29"/>
                    <a:pt x="735" y="70"/>
                  </a:cubicBezTo>
                  <a:lnTo>
                    <a:pt x="168" y="403"/>
                  </a:lnTo>
                  <a:lnTo>
                    <a:pt x="68" y="737"/>
                  </a:lnTo>
                  <a:cubicBezTo>
                    <a:pt x="1" y="970"/>
                    <a:pt x="34" y="1204"/>
                    <a:pt x="201" y="1337"/>
                  </a:cubicBezTo>
                  <a:cubicBezTo>
                    <a:pt x="301" y="1437"/>
                    <a:pt x="368" y="1537"/>
                    <a:pt x="468" y="1671"/>
                  </a:cubicBezTo>
                  <a:cubicBezTo>
                    <a:pt x="530" y="1775"/>
                    <a:pt x="645" y="1827"/>
                    <a:pt x="763" y="1827"/>
                  </a:cubicBezTo>
                  <a:cubicBezTo>
                    <a:pt x="834" y="1827"/>
                    <a:pt x="906" y="1809"/>
                    <a:pt x="968" y="1771"/>
                  </a:cubicBezTo>
                  <a:lnTo>
                    <a:pt x="2236" y="937"/>
                  </a:lnTo>
                  <a:cubicBezTo>
                    <a:pt x="2294" y="898"/>
                    <a:pt x="2353" y="882"/>
                    <a:pt x="2405" y="882"/>
                  </a:cubicBezTo>
                  <a:cubicBezTo>
                    <a:pt x="2442" y="882"/>
                    <a:pt x="2475" y="890"/>
                    <a:pt x="2503" y="904"/>
                  </a:cubicBezTo>
                  <a:lnTo>
                    <a:pt x="1002" y="36"/>
                  </a:lnTo>
                  <a:cubicBezTo>
                    <a:pt x="963" y="11"/>
                    <a:pt x="925" y="0"/>
                    <a:pt x="889" y="0"/>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7"/>
            <p:cNvSpPr/>
            <p:nvPr/>
          </p:nvSpPr>
          <p:spPr>
            <a:xfrm>
              <a:off x="2143450" y="461400"/>
              <a:ext cx="105925" cy="77250"/>
            </a:xfrm>
            <a:custGeom>
              <a:avLst/>
              <a:gdLst/>
              <a:ahLst/>
              <a:cxnLst/>
              <a:rect l="l" t="t" r="r" b="b"/>
              <a:pathLst>
                <a:path w="4237" h="3090" extrusionOk="0">
                  <a:moveTo>
                    <a:pt x="4120" y="1085"/>
                  </a:moveTo>
                  <a:lnTo>
                    <a:pt x="4237" y="1155"/>
                  </a:lnTo>
                  <a:cubicBezTo>
                    <a:pt x="4204" y="1122"/>
                    <a:pt x="4170" y="1122"/>
                    <a:pt x="4137" y="1088"/>
                  </a:cubicBezTo>
                  <a:lnTo>
                    <a:pt x="4120" y="1085"/>
                  </a:lnTo>
                  <a:close/>
                  <a:moveTo>
                    <a:pt x="1523" y="0"/>
                  </a:moveTo>
                  <a:cubicBezTo>
                    <a:pt x="1343" y="0"/>
                    <a:pt x="1181" y="96"/>
                    <a:pt x="1101" y="254"/>
                  </a:cubicBezTo>
                  <a:lnTo>
                    <a:pt x="201" y="1989"/>
                  </a:lnTo>
                  <a:cubicBezTo>
                    <a:pt x="134" y="2089"/>
                    <a:pt x="67" y="2156"/>
                    <a:pt x="1" y="2222"/>
                  </a:cubicBezTo>
                  <a:lnTo>
                    <a:pt x="1502" y="3090"/>
                  </a:lnTo>
                  <a:cubicBezTo>
                    <a:pt x="1602" y="3023"/>
                    <a:pt x="1668" y="2956"/>
                    <a:pt x="1702" y="2856"/>
                  </a:cubicBezTo>
                  <a:lnTo>
                    <a:pt x="2636" y="1122"/>
                  </a:lnTo>
                  <a:cubicBezTo>
                    <a:pt x="2723" y="976"/>
                    <a:pt x="2911" y="882"/>
                    <a:pt x="3091" y="882"/>
                  </a:cubicBezTo>
                  <a:cubicBezTo>
                    <a:pt x="3117" y="882"/>
                    <a:pt x="3144" y="884"/>
                    <a:pt x="3170" y="888"/>
                  </a:cubicBezTo>
                  <a:lnTo>
                    <a:pt x="4120" y="1085"/>
                  </a:lnTo>
                  <a:lnTo>
                    <a:pt x="2736" y="254"/>
                  </a:lnTo>
                  <a:cubicBezTo>
                    <a:pt x="2703" y="254"/>
                    <a:pt x="2636" y="221"/>
                    <a:pt x="2602" y="221"/>
                  </a:cubicBezTo>
                  <a:lnTo>
                    <a:pt x="1668" y="21"/>
                  </a:lnTo>
                  <a:cubicBezTo>
                    <a:pt x="1620" y="7"/>
                    <a:pt x="1571" y="0"/>
                    <a:pt x="1523" y="0"/>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7"/>
            <p:cNvSpPr/>
            <p:nvPr/>
          </p:nvSpPr>
          <p:spPr>
            <a:xfrm>
              <a:off x="2048375" y="489425"/>
              <a:ext cx="86775" cy="60900"/>
            </a:xfrm>
            <a:custGeom>
              <a:avLst/>
              <a:gdLst/>
              <a:ahLst/>
              <a:cxnLst/>
              <a:rect l="l" t="t" r="r" b="b"/>
              <a:pathLst>
                <a:path w="3471" h="2436" extrusionOk="0">
                  <a:moveTo>
                    <a:pt x="3439" y="884"/>
                  </a:moveTo>
                  <a:lnTo>
                    <a:pt x="3470" y="901"/>
                  </a:lnTo>
                  <a:cubicBezTo>
                    <a:pt x="3460" y="894"/>
                    <a:pt x="3449" y="888"/>
                    <a:pt x="3439" y="884"/>
                  </a:cubicBezTo>
                  <a:close/>
                  <a:moveTo>
                    <a:pt x="1836" y="1"/>
                  </a:moveTo>
                  <a:cubicBezTo>
                    <a:pt x="1769" y="1"/>
                    <a:pt x="1702" y="34"/>
                    <a:pt x="1635" y="67"/>
                  </a:cubicBezTo>
                  <a:lnTo>
                    <a:pt x="201" y="1202"/>
                  </a:lnTo>
                  <a:lnTo>
                    <a:pt x="134" y="1268"/>
                  </a:lnTo>
                  <a:cubicBezTo>
                    <a:pt x="134" y="1268"/>
                    <a:pt x="134" y="1268"/>
                    <a:pt x="101" y="1302"/>
                  </a:cubicBezTo>
                  <a:cubicBezTo>
                    <a:pt x="68" y="1368"/>
                    <a:pt x="1" y="1435"/>
                    <a:pt x="1" y="1535"/>
                  </a:cubicBezTo>
                  <a:lnTo>
                    <a:pt x="1" y="1602"/>
                  </a:lnTo>
                  <a:lnTo>
                    <a:pt x="1502" y="2436"/>
                  </a:lnTo>
                  <a:cubicBezTo>
                    <a:pt x="1535" y="2302"/>
                    <a:pt x="1635" y="2169"/>
                    <a:pt x="1735" y="2069"/>
                  </a:cubicBezTo>
                  <a:lnTo>
                    <a:pt x="3203" y="935"/>
                  </a:lnTo>
                  <a:cubicBezTo>
                    <a:pt x="3244" y="893"/>
                    <a:pt x="3298" y="865"/>
                    <a:pt x="3357" y="865"/>
                  </a:cubicBezTo>
                  <a:cubicBezTo>
                    <a:pt x="3384" y="865"/>
                    <a:pt x="3411" y="871"/>
                    <a:pt x="3439" y="884"/>
                  </a:cubicBezTo>
                  <a:lnTo>
                    <a:pt x="3439" y="884"/>
                  </a:lnTo>
                  <a:lnTo>
                    <a:pt x="1936" y="34"/>
                  </a:lnTo>
                  <a:cubicBezTo>
                    <a:pt x="1902" y="1"/>
                    <a:pt x="1869" y="1"/>
                    <a:pt x="1836" y="1"/>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7"/>
            <p:cNvSpPr/>
            <p:nvPr/>
          </p:nvSpPr>
          <p:spPr>
            <a:xfrm>
              <a:off x="1935800" y="744600"/>
              <a:ext cx="74250" cy="60075"/>
            </a:xfrm>
            <a:custGeom>
              <a:avLst/>
              <a:gdLst/>
              <a:ahLst/>
              <a:cxnLst/>
              <a:rect l="l" t="t" r="r" b="b"/>
              <a:pathLst>
                <a:path w="2970" h="2403" extrusionOk="0">
                  <a:moveTo>
                    <a:pt x="1435" y="1"/>
                  </a:moveTo>
                  <a:lnTo>
                    <a:pt x="167" y="1168"/>
                  </a:lnTo>
                  <a:cubicBezTo>
                    <a:pt x="134" y="1168"/>
                    <a:pt x="134" y="1202"/>
                    <a:pt x="101" y="1235"/>
                  </a:cubicBezTo>
                  <a:cubicBezTo>
                    <a:pt x="101" y="1235"/>
                    <a:pt x="67" y="1269"/>
                    <a:pt x="67" y="1302"/>
                  </a:cubicBezTo>
                  <a:cubicBezTo>
                    <a:pt x="34" y="1369"/>
                    <a:pt x="1" y="1435"/>
                    <a:pt x="1" y="1502"/>
                  </a:cubicBezTo>
                  <a:lnTo>
                    <a:pt x="1502" y="2403"/>
                  </a:lnTo>
                  <a:cubicBezTo>
                    <a:pt x="1535" y="2236"/>
                    <a:pt x="1602" y="2136"/>
                    <a:pt x="1702" y="2036"/>
                  </a:cubicBezTo>
                  <a:lnTo>
                    <a:pt x="2969" y="868"/>
                  </a:lnTo>
                  <a:lnTo>
                    <a:pt x="1435" y="1"/>
                  </a:lnTo>
                  <a:close/>
                </a:path>
              </a:pathLst>
            </a:custGeom>
            <a:solidFill>
              <a:srgbClr val="FFFFFF">
                <a:alpha val="497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7"/>
            <p:cNvSpPr/>
            <p:nvPr/>
          </p:nvSpPr>
          <p:spPr>
            <a:xfrm>
              <a:off x="1980000" y="614525"/>
              <a:ext cx="76750" cy="25025"/>
            </a:xfrm>
            <a:custGeom>
              <a:avLst/>
              <a:gdLst/>
              <a:ahLst/>
              <a:cxnLst/>
              <a:rect l="l" t="t" r="r" b="b"/>
              <a:pathLst>
                <a:path w="3070" h="1001" extrusionOk="0">
                  <a:moveTo>
                    <a:pt x="201" y="0"/>
                  </a:moveTo>
                  <a:lnTo>
                    <a:pt x="134" y="34"/>
                  </a:lnTo>
                  <a:cubicBezTo>
                    <a:pt x="67" y="67"/>
                    <a:pt x="34" y="100"/>
                    <a:pt x="1" y="134"/>
                  </a:cubicBezTo>
                  <a:lnTo>
                    <a:pt x="1502" y="1001"/>
                  </a:lnTo>
                  <a:cubicBezTo>
                    <a:pt x="1602" y="901"/>
                    <a:pt x="1735" y="868"/>
                    <a:pt x="1869" y="868"/>
                  </a:cubicBezTo>
                  <a:lnTo>
                    <a:pt x="2803" y="901"/>
                  </a:lnTo>
                  <a:cubicBezTo>
                    <a:pt x="2903" y="901"/>
                    <a:pt x="3003" y="901"/>
                    <a:pt x="3069" y="868"/>
                  </a:cubicBezTo>
                  <a:lnTo>
                    <a:pt x="1568" y="0"/>
                  </a:lnTo>
                  <a:cubicBezTo>
                    <a:pt x="1502" y="34"/>
                    <a:pt x="1468" y="34"/>
                    <a:pt x="1435" y="67"/>
                  </a:cubicBezTo>
                  <a:lnTo>
                    <a:pt x="1302" y="67"/>
                  </a:lnTo>
                  <a:lnTo>
                    <a:pt x="368" y="0"/>
                  </a:lnTo>
                  <a:close/>
                </a:path>
              </a:pathLst>
            </a:custGeom>
            <a:solidFill>
              <a:srgbClr val="FFFFFF">
                <a:alpha val="497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7"/>
            <p:cNvSpPr/>
            <p:nvPr/>
          </p:nvSpPr>
          <p:spPr>
            <a:xfrm>
              <a:off x="2235175" y="525225"/>
              <a:ext cx="62575" cy="45700"/>
            </a:xfrm>
            <a:custGeom>
              <a:avLst/>
              <a:gdLst/>
              <a:ahLst/>
              <a:cxnLst/>
              <a:rect l="l" t="t" r="r" b="b"/>
              <a:pathLst>
                <a:path w="2503" h="1828" extrusionOk="0">
                  <a:moveTo>
                    <a:pt x="889" y="0"/>
                  </a:moveTo>
                  <a:cubicBezTo>
                    <a:pt x="830" y="0"/>
                    <a:pt x="776" y="29"/>
                    <a:pt x="735" y="70"/>
                  </a:cubicBezTo>
                  <a:lnTo>
                    <a:pt x="168" y="403"/>
                  </a:lnTo>
                  <a:lnTo>
                    <a:pt x="68" y="737"/>
                  </a:lnTo>
                  <a:cubicBezTo>
                    <a:pt x="1" y="970"/>
                    <a:pt x="34" y="1204"/>
                    <a:pt x="201" y="1337"/>
                  </a:cubicBezTo>
                  <a:cubicBezTo>
                    <a:pt x="301" y="1437"/>
                    <a:pt x="368" y="1537"/>
                    <a:pt x="468" y="1671"/>
                  </a:cubicBezTo>
                  <a:cubicBezTo>
                    <a:pt x="530" y="1775"/>
                    <a:pt x="645" y="1827"/>
                    <a:pt x="763" y="1827"/>
                  </a:cubicBezTo>
                  <a:cubicBezTo>
                    <a:pt x="834" y="1827"/>
                    <a:pt x="906" y="1809"/>
                    <a:pt x="968" y="1771"/>
                  </a:cubicBezTo>
                  <a:lnTo>
                    <a:pt x="2236" y="937"/>
                  </a:lnTo>
                  <a:cubicBezTo>
                    <a:pt x="2294" y="898"/>
                    <a:pt x="2353" y="882"/>
                    <a:pt x="2405" y="882"/>
                  </a:cubicBezTo>
                  <a:cubicBezTo>
                    <a:pt x="2442" y="882"/>
                    <a:pt x="2475" y="890"/>
                    <a:pt x="2503" y="904"/>
                  </a:cubicBezTo>
                  <a:lnTo>
                    <a:pt x="1002" y="36"/>
                  </a:lnTo>
                  <a:cubicBezTo>
                    <a:pt x="963" y="11"/>
                    <a:pt x="925" y="0"/>
                    <a:pt x="889" y="0"/>
                  </a:cubicBezTo>
                  <a:close/>
                </a:path>
              </a:pathLst>
            </a:custGeom>
            <a:solidFill>
              <a:srgbClr val="FFFFFF">
                <a:alpha val="497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7"/>
            <p:cNvSpPr/>
            <p:nvPr/>
          </p:nvSpPr>
          <p:spPr>
            <a:xfrm>
              <a:off x="2143450" y="461400"/>
              <a:ext cx="105925" cy="77250"/>
            </a:xfrm>
            <a:custGeom>
              <a:avLst/>
              <a:gdLst/>
              <a:ahLst/>
              <a:cxnLst/>
              <a:rect l="l" t="t" r="r" b="b"/>
              <a:pathLst>
                <a:path w="4237" h="3090" extrusionOk="0">
                  <a:moveTo>
                    <a:pt x="4120" y="1085"/>
                  </a:moveTo>
                  <a:lnTo>
                    <a:pt x="4237" y="1155"/>
                  </a:lnTo>
                  <a:cubicBezTo>
                    <a:pt x="4204" y="1122"/>
                    <a:pt x="4170" y="1122"/>
                    <a:pt x="4137" y="1088"/>
                  </a:cubicBezTo>
                  <a:lnTo>
                    <a:pt x="4120" y="1085"/>
                  </a:lnTo>
                  <a:close/>
                  <a:moveTo>
                    <a:pt x="1523" y="0"/>
                  </a:moveTo>
                  <a:cubicBezTo>
                    <a:pt x="1343" y="0"/>
                    <a:pt x="1181" y="96"/>
                    <a:pt x="1101" y="254"/>
                  </a:cubicBezTo>
                  <a:lnTo>
                    <a:pt x="201" y="1989"/>
                  </a:lnTo>
                  <a:cubicBezTo>
                    <a:pt x="134" y="2089"/>
                    <a:pt x="67" y="2156"/>
                    <a:pt x="1" y="2222"/>
                  </a:cubicBezTo>
                  <a:lnTo>
                    <a:pt x="1502" y="3090"/>
                  </a:lnTo>
                  <a:cubicBezTo>
                    <a:pt x="1602" y="3023"/>
                    <a:pt x="1668" y="2956"/>
                    <a:pt x="1702" y="2856"/>
                  </a:cubicBezTo>
                  <a:lnTo>
                    <a:pt x="2636" y="1122"/>
                  </a:lnTo>
                  <a:cubicBezTo>
                    <a:pt x="2723" y="976"/>
                    <a:pt x="2911" y="882"/>
                    <a:pt x="3091" y="882"/>
                  </a:cubicBezTo>
                  <a:cubicBezTo>
                    <a:pt x="3117" y="882"/>
                    <a:pt x="3144" y="884"/>
                    <a:pt x="3170" y="888"/>
                  </a:cubicBezTo>
                  <a:lnTo>
                    <a:pt x="4120" y="1085"/>
                  </a:lnTo>
                  <a:lnTo>
                    <a:pt x="2736" y="254"/>
                  </a:lnTo>
                  <a:cubicBezTo>
                    <a:pt x="2703" y="254"/>
                    <a:pt x="2636" y="221"/>
                    <a:pt x="2602" y="221"/>
                  </a:cubicBezTo>
                  <a:lnTo>
                    <a:pt x="1668" y="21"/>
                  </a:lnTo>
                  <a:cubicBezTo>
                    <a:pt x="1620" y="7"/>
                    <a:pt x="1571" y="0"/>
                    <a:pt x="1523" y="0"/>
                  </a:cubicBezTo>
                  <a:close/>
                </a:path>
              </a:pathLst>
            </a:custGeom>
            <a:solidFill>
              <a:srgbClr val="FFFFFF">
                <a:alpha val="497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7"/>
            <p:cNvSpPr/>
            <p:nvPr/>
          </p:nvSpPr>
          <p:spPr>
            <a:xfrm>
              <a:off x="2048375" y="489425"/>
              <a:ext cx="86775" cy="60900"/>
            </a:xfrm>
            <a:custGeom>
              <a:avLst/>
              <a:gdLst/>
              <a:ahLst/>
              <a:cxnLst/>
              <a:rect l="l" t="t" r="r" b="b"/>
              <a:pathLst>
                <a:path w="3471" h="2436" extrusionOk="0">
                  <a:moveTo>
                    <a:pt x="3439" y="884"/>
                  </a:moveTo>
                  <a:lnTo>
                    <a:pt x="3470" y="901"/>
                  </a:lnTo>
                  <a:cubicBezTo>
                    <a:pt x="3460" y="894"/>
                    <a:pt x="3449" y="888"/>
                    <a:pt x="3439" y="884"/>
                  </a:cubicBezTo>
                  <a:close/>
                  <a:moveTo>
                    <a:pt x="1836" y="1"/>
                  </a:moveTo>
                  <a:cubicBezTo>
                    <a:pt x="1769" y="1"/>
                    <a:pt x="1702" y="34"/>
                    <a:pt x="1635" y="67"/>
                  </a:cubicBezTo>
                  <a:lnTo>
                    <a:pt x="201" y="1202"/>
                  </a:lnTo>
                  <a:lnTo>
                    <a:pt x="134" y="1268"/>
                  </a:lnTo>
                  <a:cubicBezTo>
                    <a:pt x="134" y="1268"/>
                    <a:pt x="134" y="1268"/>
                    <a:pt x="101" y="1302"/>
                  </a:cubicBezTo>
                  <a:cubicBezTo>
                    <a:pt x="68" y="1368"/>
                    <a:pt x="1" y="1435"/>
                    <a:pt x="1" y="1535"/>
                  </a:cubicBezTo>
                  <a:lnTo>
                    <a:pt x="1" y="1602"/>
                  </a:lnTo>
                  <a:lnTo>
                    <a:pt x="1502" y="2436"/>
                  </a:lnTo>
                  <a:cubicBezTo>
                    <a:pt x="1535" y="2302"/>
                    <a:pt x="1635" y="2169"/>
                    <a:pt x="1735" y="2069"/>
                  </a:cubicBezTo>
                  <a:lnTo>
                    <a:pt x="3203" y="935"/>
                  </a:lnTo>
                  <a:cubicBezTo>
                    <a:pt x="3244" y="893"/>
                    <a:pt x="3298" y="865"/>
                    <a:pt x="3357" y="865"/>
                  </a:cubicBezTo>
                  <a:cubicBezTo>
                    <a:pt x="3384" y="865"/>
                    <a:pt x="3411" y="871"/>
                    <a:pt x="3439" y="884"/>
                  </a:cubicBezTo>
                  <a:lnTo>
                    <a:pt x="3439" y="884"/>
                  </a:lnTo>
                  <a:lnTo>
                    <a:pt x="1936" y="34"/>
                  </a:lnTo>
                  <a:cubicBezTo>
                    <a:pt x="1902" y="1"/>
                    <a:pt x="1869" y="1"/>
                    <a:pt x="1836" y="1"/>
                  </a:cubicBezTo>
                  <a:close/>
                </a:path>
              </a:pathLst>
            </a:custGeom>
            <a:solidFill>
              <a:srgbClr val="FFFFFF">
                <a:alpha val="497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7"/>
            <p:cNvSpPr/>
            <p:nvPr/>
          </p:nvSpPr>
          <p:spPr>
            <a:xfrm>
              <a:off x="1971675" y="483075"/>
              <a:ext cx="336075" cy="431850"/>
            </a:xfrm>
            <a:custGeom>
              <a:avLst/>
              <a:gdLst/>
              <a:ahLst/>
              <a:cxnLst/>
              <a:rect l="l" t="t" r="r" b="b"/>
              <a:pathLst>
                <a:path w="13443" h="17274" extrusionOk="0">
                  <a:moveTo>
                    <a:pt x="8021" y="4925"/>
                  </a:moveTo>
                  <a:cubicBezTo>
                    <a:pt x="8814" y="4925"/>
                    <a:pt x="9414" y="5449"/>
                    <a:pt x="9574" y="6426"/>
                  </a:cubicBezTo>
                  <a:cubicBezTo>
                    <a:pt x="9840" y="8060"/>
                    <a:pt x="8806" y="10395"/>
                    <a:pt x="7239" y="11629"/>
                  </a:cubicBezTo>
                  <a:cubicBezTo>
                    <a:pt x="6602" y="12144"/>
                    <a:pt x="5976" y="12390"/>
                    <a:pt x="5439" y="12390"/>
                  </a:cubicBezTo>
                  <a:cubicBezTo>
                    <a:pt x="4655" y="12390"/>
                    <a:pt x="4061" y="11866"/>
                    <a:pt x="3903" y="10896"/>
                  </a:cubicBezTo>
                  <a:cubicBezTo>
                    <a:pt x="3636" y="9228"/>
                    <a:pt x="4670" y="6893"/>
                    <a:pt x="6238" y="5659"/>
                  </a:cubicBezTo>
                  <a:cubicBezTo>
                    <a:pt x="6868" y="5162"/>
                    <a:pt x="7488" y="4925"/>
                    <a:pt x="8021" y="4925"/>
                  </a:cubicBezTo>
                  <a:close/>
                  <a:moveTo>
                    <a:pt x="9912" y="1"/>
                  </a:moveTo>
                  <a:cubicBezTo>
                    <a:pt x="9749" y="1"/>
                    <a:pt x="9586" y="96"/>
                    <a:pt x="9507" y="255"/>
                  </a:cubicBezTo>
                  <a:lnTo>
                    <a:pt x="8606" y="1989"/>
                  </a:lnTo>
                  <a:cubicBezTo>
                    <a:pt x="8473" y="2189"/>
                    <a:pt x="8273" y="2356"/>
                    <a:pt x="8039" y="2423"/>
                  </a:cubicBezTo>
                  <a:cubicBezTo>
                    <a:pt x="7839" y="2456"/>
                    <a:pt x="7639" y="2523"/>
                    <a:pt x="7439" y="2590"/>
                  </a:cubicBezTo>
                  <a:cubicBezTo>
                    <a:pt x="7394" y="2617"/>
                    <a:pt x="7344" y="2629"/>
                    <a:pt x="7295" y="2629"/>
                  </a:cubicBezTo>
                  <a:cubicBezTo>
                    <a:pt x="7161" y="2629"/>
                    <a:pt x="7029" y="2536"/>
                    <a:pt x="7005" y="2390"/>
                  </a:cubicBezTo>
                  <a:lnTo>
                    <a:pt x="6671" y="1322"/>
                  </a:lnTo>
                  <a:cubicBezTo>
                    <a:pt x="6650" y="1192"/>
                    <a:pt x="6544" y="1104"/>
                    <a:pt x="6427" y="1104"/>
                  </a:cubicBezTo>
                  <a:cubicBezTo>
                    <a:pt x="6363" y="1104"/>
                    <a:pt x="6296" y="1130"/>
                    <a:pt x="6238" y="1189"/>
                  </a:cubicBezTo>
                  <a:lnTo>
                    <a:pt x="4803" y="2323"/>
                  </a:lnTo>
                  <a:cubicBezTo>
                    <a:pt x="4637" y="2490"/>
                    <a:pt x="4537" y="2690"/>
                    <a:pt x="4537" y="2923"/>
                  </a:cubicBezTo>
                  <a:lnTo>
                    <a:pt x="4603" y="4324"/>
                  </a:lnTo>
                  <a:cubicBezTo>
                    <a:pt x="4603" y="4558"/>
                    <a:pt x="4537" y="4791"/>
                    <a:pt x="4403" y="4991"/>
                  </a:cubicBezTo>
                  <a:cubicBezTo>
                    <a:pt x="4170" y="5258"/>
                    <a:pt x="3936" y="5558"/>
                    <a:pt x="3736" y="5859"/>
                  </a:cubicBezTo>
                  <a:cubicBezTo>
                    <a:pt x="3569" y="6059"/>
                    <a:pt x="3369" y="6159"/>
                    <a:pt x="3136" y="6159"/>
                  </a:cubicBezTo>
                  <a:lnTo>
                    <a:pt x="2202" y="6126"/>
                  </a:lnTo>
                  <a:cubicBezTo>
                    <a:pt x="1968" y="6126"/>
                    <a:pt x="1768" y="6226"/>
                    <a:pt x="1668" y="6459"/>
                  </a:cubicBezTo>
                  <a:lnTo>
                    <a:pt x="801" y="8394"/>
                  </a:lnTo>
                  <a:cubicBezTo>
                    <a:pt x="701" y="8594"/>
                    <a:pt x="801" y="8827"/>
                    <a:pt x="1001" y="8894"/>
                  </a:cubicBezTo>
                  <a:lnTo>
                    <a:pt x="1735" y="9228"/>
                  </a:lnTo>
                  <a:cubicBezTo>
                    <a:pt x="1935" y="9294"/>
                    <a:pt x="2035" y="9528"/>
                    <a:pt x="2001" y="9728"/>
                  </a:cubicBezTo>
                  <a:cubicBezTo>
                    <a:pt x="1935" y="10028"/>
                    <a:pt x="1868" y="10362"/>
                    <a:pt x="1835" y="10662"/>
                  </a:cubicBezTo>
                  <a:cubicBezTo>
                    <a:pt x="1801" y="10896"/>
                    <a:pt x="1701" y="11129"/>
                    <a:pt x="1534" y="11296"/>
                  </a:cubicBezTo>
                  <a:lnTo>
                    <a:pt x="234" y="12497"/>
                  </a:lnTo>
                  <a:cubicBezTo>
                    <a:pt x="100" y="12630"/>
                    <a:pt x="0" y="12864"/>
                    <a:pt x="33" y="13097"/>
                  </a:cubicBezTo>
                  <a:lnTo>
                    <a:pt x="267" y="14498"/>
                  </a:lnTo>
                  <a:cubicBezTo>
                    <a:pt x="290" y="14636"/>
                    <a:pt x="391" y="14726"/>
                    <a:pt x="506" y="14726"/>
                  </a:cubicBezTo>
                  <a:cubicBezTo>
                    <a:pt x="559" y="14726"/>
                    <a:pt x="615" y="14707"/>
                    <a:pt x="667" y="14665"/>
                  </a:cubicBezTo>
                  <a:lnTo>
                    <a:pt x="1935" y="13831"/>
                  </a:lnTo>
                  <a:cubicBezTo>
                    <a:pt x="1997" y="13794"/>
                    <a:pt x="2069" y="13775"/>
                    <a:pt x="2140" y="13775"/>
                  </a:cubicBezTo>
                  <a:cubicBezTo>
                    <a:pt x="2258" y="13775"/>
                    <a:pt x="2373" y="13827"/>
                    <a:pt x="2435" y="13931"/>
                  </a:cubicBezTo>
                  <a:cubicBezTo>
                    <a:pt x="2535" y="14065"/>
                    <a:pt x="2602" y="14165"/>
                    <a:pt x="2702" y="14265"/>
                  </a:cubicBezTo>
                  <a:cubicBezTo>
                    <a:pt x="2869" y="14398"/>
                    <a:pt x="2902" y="14632"/>
                    <a:pt x="2835" y="14865"/>
                  </a:cubicBezTo>
                  <a:lnTo>
                    <a:pt x="2202" y="16633"/>
                  </a:lnTo>
                  <a:cubicBezTo>
                    <a:pt x="2135" y="16800"/>
                    <a:pt x="2235" y="17033"/>
                    <a:pt x="2435" y="17067"/>
                  </a:cubicBezTo>
                  <a:lnTo>
                    <a:pt x="3402" y="17267"/>
                  </a:lnTo>
                  <a:cubicBezTo>
                    <a:pt x="3428" y="17271"/>
                    <a:pt x="3455" y="17273"/>
                    <a:pt x="3481" y="17273"/>
                  </a:cubicBezTo>
                  <a:cubicBezTo>
                    <a:pt x="3661" y="17273"/>
                    <a:pt x="3849" y="17179"/>
                    <a:pt x="3936" y="17033"/>
                  </a:cubicBezTo>
                  <a:lnTo>
                    <a:pt x="4870" y="15299"/>
                  </a:lnTo>
                  <a:cubicBezTo>
                    <a:pt x="4970" y="15099"/>
                    <a:pt x="5170" y="14932"/>
                    <a:pt x="5404" y="14865"/>
                  </a:cubicBezTo>
                  <a:cubicBezTo>
                    <a:pt x="5604" y="14832"/>
                    <a:pt x="5804" y="14765"/>
                    <a:pt x="6004" y="14665"/>
                  </a:cubicBezTo>
                  <a:cubicBezTo>
                    <a:pt x="6039" y="14651"/>
                    <a:pt x="6077" y="14644"/>
                    <a:pt x="6115" y="14644"/>
                  </a:cubicBezTo>
                  <a:cubicBezTo>
                    <a:pt x="6261" y="14644"/>
                    <a:pt x="6419" y="14740"/>
                    <a:pt x="6471" y="14899"/>
                  </a:cubicBezTo>
                  <a:lnTo>
                    <a:pt x="6772" y="15966"/>
                  </a:lnTo>
                  <a:cubicBezTo>
                    <a:pt x="6793" y="16095"/>
                    <a:pt x="6912" y="16169"/>
                    <a:pt x="7029" y="16169"/>
                  </a:cubicBezTo>
                  <a:cubicBezTo>
                    <a:pt x="7094" y="16169"/>
                    <a:pt x="7158" y="16147"/>
                    <a:pt x="7205" y="16099"/>
                  </a:cubicBezTo>
                  <a:lnTo>
                    <a:pt x="8673" y="14965"/>
                  </a:lnTo>
                  <a:cubicBezTo>
                    <a:pt x="8840" y="14798"/>
                    <a:pt x="8906" y="14598"/>
                    <a:pt x="8906" y="14365"/>
                  </a:cubicBezTo>
                  <a:lnTo>
                    <a:pt x="8840" y="12964"/>
                  </a:lnTo>
                  <a:cubicBezTo>
                    <a:pt x="8806" y="12730"/>
                    <a:pt x="8906" y="12497"/>
                    <a:pt x="9040" y="12297"/>
                  </a:cubicBezTo>
                  <a:cubicBezTo>
                    <a:pt x="9273" y="12030"/>
                    <a:pt x="9507" y="11730"/>
                    <a:pt x="9707" y="11429"/>
                  </a:cubicBezTo>
                  <a:cubicBezTo>
                    <a:pt x="9874" y="11229"/>
                    <a:pt x="10074" y="11129"/>
                    <a:pt x="10341" y="11129"/>
                  </a:cubicBezTo>
                  <a:lnTo>
                    <a:pt x="11241" y="11196"/>
                  </a:lnTo>
                  <a:cubicBezTo>
                    <a:pt x="11475" y="11196"/>
                    <a:pt x="11675" y="11062"/>
                    <a:pt x="11775" y="10862"/>
                  </a:cubicBezTo>
                  <a:lnTo>
                    <a:pt x="12676" y="8894"/>
                  </a:lnTo>
                  <a:cubicBezTo>
                    <a:pt x="12742" y="8694"/>
                    <a:pt x="12676" y="8494"/>
                    <a:pt x="12476" y="8394"/>
                  </a:cubicBezTo>
                  <a:lnTo>
                    <a:pt x="11708" y="8094"/>
                  </a:lnTo>
                  <a:cubicBezTo>
                    <a:pt x="11508" y="7994"/>
                    <a:pt x="11408" y="7793"/>
                    <a:pt x="11442" y="7593"/>
                  </a:cubicBezTo>
                  <a:cubicBezTo>
                    <a:pt x="11508" y="7260"/>
                    <a:pt x="11575" y="6959"/>
                    <a:pt x="11608" y="6659"/>
                  </a:cubicBezTo>
                  <a:cubicBezTo>
                    <a:pt x="11642" y="6392"/>
                    <a:pt x="11742" y="6192"/>
                    <a:pt x="11909" y="6025"/>
                  </a:cubicBezTo>
                  <a:lnTo>
                    <a:pt x="13209" y="4825"/>
                  </a:lnTo>
                  <a:cubicBezTo>
                    <a:pt x="13376" y="4658"/>
                    <a:pt x="13443" y="4424"/>
                    <a:pt x="13410" y="4191"/>
                  </a:cubicBezTo>
                  <a:lnTo>
                    <a:pt x="13176" y="2790"/>
                  </a:lnTo>
                  <a:cubicBezTo>
                    <a:pt x="13153" y="2653"/>
                    <a:pt x="13052" y="2562"/>
                    <a:pt x="12937" y="2562"/>
                  </a:cubicBezTo>
                  <a:cubicBezTo>
                    <a:pt x="12884" y="2562"/>
                    <a:pt x="12828" y="2581"/>
                    <a:pt x="12776" y="2623"/>
                  </a:cubicBezTo>
                  <a:lnTo>
                    <a:pt x="11508" y="3457"/>
                  </a:lnTo>
                  <a:cubicBezTo>
                    <a:pt x="11446" y="3495"/>
                    <a:pt x="11374" y="3513"/>
                    <a:pt x="11303" y="3513"/>
                  </a:cubicBezTo>
                  <a:cubicBezTo>
                    <a:pt x="11185" y="3513"/>
                    <a:pt x="11070" y="3461"/>
                    <a:pt x="11008" y="3357"/>
                  </a:cubicBezTo>
                  <a:cubicBezTo>
                    <a:pt x="10908" y="3223"/>
                    <a:pt x="10841" y="3123"/>
                    <a:pt x="10741" y="3057"/>
                  </a:cubicBezTo>
                  <a:cubicBezTo>
                    <a:pt x="10608" y="2890"/>
                    <a:pt x="10541" y="2656"/>
                    <a:pt x="10608" y="2423"/>
                  </a:cubicBezTo>
                  <a:lnTo>
                    <a:pt x="11241" y="655"/>
                  </a:lnTo>
                  <a:cubicBezTo>
                    <a:pt x="11308" y="488"/>
                    <a:pt x="11208" y="255"/>
                    <a:pt x="11008" y="221"/>
                  </a:cubicBezTo>
                  <a:lnTo>
                    <a:pt x="10041" y="21"/>
                  </a:lnTo>
                  <a:cubicBezTo>
                    <a:pt x="9999" y="7"/>
                    <a:pt x="9956" y="1"/>
                    <a:pt x="9912" y="1"/>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7"/>
            <p:cNvSpPr/>
            <p:nvPr/>
          </p:nvSpPr>
          <p:spPr>
            <a:xfrm>
              <a:off x="2858975" y="2101425"/>
              <a:ext cx="314400" cy="995225"/>
            </a:xfrm>
            <a:custGeom>
              <a:avLst/>
              <a:gdLst/>
              <a:ahLst/>
              <a:cxnLst/>
              <a:rect l="l" t="t" r="r" b="b"/>
              <a:pathLst>
                <a:path w="12576" h="39809" extrusionOk="0">
                  <a:moveTo>
                    <a:pt x="11575" y="0"/>
                  </a:moveTo>
                  <a:cubicBezTo>
                    <a:pt x="3803" y="1134"/>
                    <a:pt x="0" y="8973"/>
                    <a:pt x="0" y="8973"/>
                  </a:cubicBezTo>
                  <a:cubicBezTo>
                    <a:pt x="0" y="8973"/>
                    <a:pt x="1768" y="20415"/>
                    <a:pt x="3069" y="27320"/>
                  </a:cubicBezTo>
                  <a:cubicBezTo>
                    <a:pt x="3736" y="31056"/>
                    <a:pt x="4737" y="37394"/>
                    <a:pt x="5337" y="38761"/>
                  </a:cubicBezTo>
                  <a:cubicBezTo>
                    <a:pt x="5723" y="39581"/>
                    <a:pt x="7120" y="39808"/>
                    <a:pt x="8267" y="39808"/>
                  </a:cubicBezTo>
                  <a:cubicBezTo>
                    <a:pt x="8707" y="39808"/>
                    <a:pt x="9111" y="39775"/>
                    <a:pt x="9407" y="39729"/>
                  </a:cubicBezTo>
                  <a:cubicBezTo>
                    <a:pt x="12309" y="39262"/>
                    <a:pt x="12075" y="35125"/>
                    <a:pt x="12342" y="29822"/>
                  </a:cubicBezTo>
                  <a:cubicBezTo>
                    <a:pt x="12576" y="24518"/>
                    <a:pt x="12376" y="5804"/>
                    <a:pt x="1157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7"/>
            <p:cNvSpPr/>
            <p:nvPr/>
          </p:nvSpPr>
          <p:spPr>
            <a:xfrm>
              <a:off x="2904825" y="3760100"/>
              <a:ext cx="533750" cy="189850"/>
            </a:xfrm>
            <a:custGeom>
              <a:avLst/>
              <a:gdLst/>
              <a:ahLst/>
              <a:cxnLst/>
              <a:rect l="l" t="t" r="r" b="b"/>
              <a:pathLst>
                <a:path w="21350" h="7594" extrusionOk="0">
                  <a:moveTo>
                    <a:pt x="434" y="1"/>
                  </a:moveTo>
                  <a:cubicBezTo>
                    <a:pt x="434" y="1"/>
                    <a:pt x="1" y="1268"/>
                    <a:pt x="334" y="2035"/>
                  </a:cubicBezTo>
                  <a:cubicBezTo>
                    <a:pt x="668" y="2803"/>
                    <a:pt x="2736" y="3670"/>
                    <a:pt x="4337" y="3803"/>
                  </a:cubicBezTo>
                  <a:cubicBezTo>
                    <a:pt x="5972" y="3937"/>
                    <a:pt x="7239" y="4137"/>
                    <a:pt x="8473" y="5004"/>
                  </a:cubicBezTo>
                  <a:cubicBezTo>
                    <a:pt x="10408" y="6439"/>
                    <a:pt x="12710" y="7306"/>
                    <a:pt x="15145" y="7539"/>
                  </a:cubicBezTo>
                  <a:cubicBezTo>
                    <a:pt x="15505" y="7577"/>
                    <a:pt x="15856" y="7593"/>
                    <a:pt x="16195" y="7593"/>
                  </a:cubicBezTo>
                  <a:cubicBezTo>
                    <a:pt x="18896" y="7593"/>
                    <a:pt x="20842" y="6520"/>
                    <a:pt x="21049" y="6105"/>
                  </a:cubicBezTo>
                  <a:cubicBezTo>
                    <a:pt x="21316" y="5638"/>
                    <a:pt x="21349" y="5071"/>
                    <a:pt x="21182" y="4537"/>
                  </a:cubicBezTo>
                  <a:lnTo>
                    <a:pt x="43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7"/>
            <p:cNvSpPr/>
            <p:nvPr/>
          </p:nvSpPr>
          <p:spPr>
            <a:xfrm>
              <a:off x="2906500" y="3645350"/>
              <a:ext cx="542900" cy="275050"/>
            </a:xfrm>
            <a:custGeom>
              <a:avLst/>
              <a:gdLst/>
              <a:ahLst/>
              <a:cxnLst/>
              <a:rect l="l" t="t" r="r" b="b"/>
              <a:pathLst>
                <a:path w="21716" h="11002" extrusionOk="0">
                  <a:moveTo>
                    <a:pt x="10184" y="1"/>
                  </a:moveTo>
                  <a:cubicBezTo>
                    <a:pt x="10056" y="1"/>
                    <a:pt x="9929" y="9"/>
                    <a:pt x="9807" y="21"/>
                  </a:cubicBezTo>
                  <a:cubicBezTo>
                    <a:pt x="9507" y="87"/>
                    <a:pt x="9207" y="154"/>
                    <a:pt x="8907" y="254"/>
                  </a:cubicBezTo>
                  <a:cubicBezTo>
                    <a:pt x="7406" y="821"/>
                    <a:pt x="6138" y="2122"/>
                    <a:pt x="4570" y="2523"/>
                  </a:cubicBezTo>
                  <a:cubicBezTo>
                    <a:pt x="4125" y="2602"/>
                    <a:pt x="3671" y="2644"/>
                    <a:pt x="3221" y="2644"/>
                  </a:cubicBezTo>
                  <a:cubicBezTo>
                    <a:pt x="2728" y="2644"/>
                    <a:pt x="2239" y="2594"/>
                    <a:pt x="1768" y="2489"/>
                  </a:cubicBezTo>
                  <a:cubicBezTo>
                    <a:pt x="1618" y="2472"/>
                    <a:pt x="1426" y="2439"/>
                    <a:pt x="1247" y="2439"/>
                  </a:cubicBezTo>
                  <a:cubicBezTo>
                    <a:pt x="1068" y="2439"/>
                    <a:pt x="901" y="2472"/>
                    <a:pt x="801" y="2589"/>
                  </a:cubicBezTo>
                  <a:cubicBezTo>
                    <a:pt x="701" y="2723"/>
                    <a:pt x="634" y="2889"/>
                    <a:pt x="601" y="3090"/>
                  </a:cubicBezTo>
                  <a:cubicBezTo>
                    <a:pt x="534" y="3290"/>
                    <a:pt x="501" y="3523"/>
                    <a:pt x="434" y="3723"/>
                  </a:cubicBezTo>
                  <a:cubicBezTo>
                    <a:pt x="301" y="4224"/>
                    <a:pt x="0" y="5091"/>
                    <a:pt x="334" y="5591"/>
                  </a:cubicBezTo>
                  <a:cubicBezTo>
                    <a:pt x="1301" y="6826"/>
                    <a:pt x="4270" y="7326"/>
                    <a:pt x="5838" y="7526"/>
                  </a:cubicBezTo>
                  <a:cubicBezTo>
                    <a:pt x="8306" y="7760"/>
                    <a:pt x="10341" y="9828"/>
                    <a:pt x="12209" y="10428"/>
                  </a:cubicBezTo>
                  <a:cubicBezTo>
                    <a:pt x="13502" y="10843"/>
                    <a:pt x="14777" y="11002"/>
                    <a:pt x="15932" y="11002"/>
                  </a:cubicBezTo>
                  <a:cubicBezTo>
                    <a:pt x="17847" y="11002"/>
                    <a:pt x="19437" y="10565"/>
                    <a:pt x="20248" y="10128"/>
                  </a:cubicBezTo>
                  <a:cubicBezTo>
                    <a:pt x="21716" y="9294"/>
                    <a:pt x="21616" y="7126"/>
                    <a:pt x="20348" y="6225"/>
                  </a:cubicBezTo>
                  <a:cubicBezTo>
                    <a:pt x="19514" y="5625"/>
                    <a:pt x="18013" y="5258"/>
                    <a:pt x="16912" y="4724"/>
                  </a:cubicBezTo>
                  <a:cubicBezTo>
                    <a:pt x="15845" y="4224"/>
                    <a:pt x="15511" y="3990"/>
                    <a:pt x="14444" y="3390"/>
                  </a:cubicBezTo>
                  <a:cubicBezTo>
                    <a:pt x="13744" y="3023"/>
                    <a:pt x="13110" y="2556"/>
                    <a:pt x="12509" y="2022"/>
                  </a:cubicBezTo>
                  <a:cubicBezTo>
                    <a:pt x="11876" y="1455"/>
                    <a:pt x="11742" y="388"/>
                    <a:pt x="10841" y="87"/>
                  </a:cubicBezTo>
                  <a:cubicBezTo>
                    <a:pt x="10630" y="24"/>
                    <a:pt x="10405" y="1"/>
                    <a:pt x="1018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7"/>
            <p:cNvSpPr/>
            <p:nvPr/>
          </p:nvSpPr>
          <p:spPr>
            <a:xfrm>
              <a:off x="3283425" y="3815150"/>
              <a:ext cx="163475" cy="104825"/>
            </a:xfrm>
            <a:custGeom>
              <a:avLst/>
              <a:gdLst/>
              <a:ahLst/>
              <a:cxnLst/>
              <a:rect l="l" t="t" r="r" b="b"/>
              <a:pathLst>
                <a:path w="6539" h="4193" extrusionOk="0">
                  <a:moveTo>
                    <a:pt x="5805" y="0"/>
                  </a:moveTo>
                  <a:lnTo>
                    <a:pt x="5805" y="0"/>
                  </a:lnTo>
                  <a:cubicBezTo>
                    <a:pt x="4704" y="1435"/>
                    <a:pt x="3036" y="1335"/>
                    <a:pt x="2136" y="1668"/>
                  </a:cubicBezTo>
                  <a:cubicBezTo>
                    <a:pt x="1769" y="1802"/>
                    <a:pt x="1902" y="2502"/>
                    <a:pt x="1835" y="3236"/>
                  </a:cubicBezTo>
                  <a:cubicBezTo>
                    <a:pt x="1769" y="3836"/>
                    <a:pt x="1035" y="4070"/>
                    <a:pt x="1" y="4170"/>
                  </a:cubicBezTo>
                  <a:cubicBezTo>
                    <a:pt x="272" y="4186"/>
                    <a:pt x="537" y="4193"/>
                    <a:pt x="797" y="4193"/>
                  </a:cubicBezTo>
                  <a:cubicBezTo>
                    <a:pt x="2744" y="4193"/>
                    <a:pt x="4347" y="3777"/>
                    <a:pt x="5171" y="3336"/>
                  </a:cubicBezTo>
                  <a:cubicBezTo>
                    <a:pt x="6405" y="2669"/>
                    <a:pt x="6539" y="1034"/>
                    <a:pt x="5805" y="0"/>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7"/>
            <p:cNvSpPr/>
            <p:nvPr/>
          </p:nvSpPr>
          <p:spPr>
            <a:xfrm>
              <a:off x="2914825" y="3014300"/>
              <a:ext cx="304425" cy="770725"/>
            </a:xfrm>
            <a:custGeom>
              <a:avLst/>
              <a:gdLst/>
              <a:ahLst/>
              <a:cxnLst/>
              <a:rect l="l" t="t" r="r" b="b"/>
              <a:pathLst>
                <a:path w="12177" h="30829" extrusionOk="0">
                  <a:moveTo>
                    <a:pt x="4950" y="1"/>
                  </a:moveTo>
                  <a:cubicBezTo>
                    <a:pt x="3313" y="1"/>
                    <a:pt x="2910" y="1181"/>
                    <a:pt x="2670" y="2713"/>
                  </a:cubicBezTo>
                  <a:cubicBezTo>
                    <a:pt x="2403" y="4414"/>
                    <a:pt x="168" y="26697"/>
                    <a:pt x="101" y="27898"/>
                  </a:cubicBezTo>
                  <a:cubicBezTo>
                    <a:pt x="1" y="29065"/>
                    <a:pt x="2069" y="30366"/>
                    <a:pt x="4137" y="30800"/>
                  </a:cubicBezTo>
                  <a:cubicBezTo>
                    <a:pt x="4228" y="30819"/>
                    <a:pt x="4316" y="30828"/>
                    <a:pt x="4403" y="30828"/>
                  </a:cubicBezTo>
                  <a:cubicBezTo>
                    <a:pt x="6312" y="30828"/>
                    <a:pt x="7494" y="26471"/>
                    <a:pt x="9408" y="25897"/>
                  </a:cubicBezTo>
                  <a:cubicBezTo>
                    <a:pt x="9690" y="25814"/>
                    <a:pt x="9926" y="25777"/>
                    <a:pt x="10128" y="25777"/>
                  </a:cubicBezTo>
                  <a:cubicBezTo>
                    <a:pt x="11074" y="25777"/>
                    <a:pt x="11297" y="26577"/>
                    <a:pt x="12176" y="27264"/>
                  </a:cubicBezTo>
                  <a:lnTo>
                    <a:pt x="9208" y="812"/>
                  </a:lnTo>
                  <a:lnTo>
                    <a:pt x="5538" y="45"/>
                  </a:lnTo>
                  <a:cubicBezTo>
                    <a:pt x="5326" y="15"/>
                    <a:pt x="5131" y="1"/>
                    <a:pt x="4950" y="1"/>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7"/>
            <p:cNvSpPr/>
            <p:nvPr/>
          </p:nvSpPr>
          <p:spPr>
            <a:xfrm>
              <a:off x="3017425" y="2933675"/>
              <a:ext cx="176800" cy="204650"/>
            </a:xfrm>
            <a:custGeom>
              <a:avLst/>
              <a:gdLst/>
              <a:ahLst/>
              <a:cxnLst/>
              <a:rect l="l" t="t" r="r" b="b"/>
              <a:pathLst>
                <a:path w="7072" h="8186" extrusionOk="0">
                  <a:moveTo>
                    <a:pt x="3521" y="0"/>
                  </a:moveTo>
                  <a:cubicBezTo>
                    <a:pt x="890" y="0"/>
                    <a:pt x="0" y="2746"/>
                    <a:pt x="67" y="4404"/>
                  </a:cubicBezTo>
                  <a:cubicBezTo>
                    <a:pt x="163" y="6003"/>
                    <a:pt x="1056" y="8185"/>
                    <a:pt x="3365" y="8185"/>
                  </a:cubicBezTo>
                  <a:cubicBezTo>
                    <a:pt x="3464" y="8185"/>
                    <a:pt x="3565" y="8181"/>
                    <a:pt x="3669" y="8173"/>
                  </a:cubicBezTo>
                  <a:cubicBezTo>
                    <a:pt x="7072" y="7906"/>
                    <a:pt x="6671" y="167"/>
                    <a:pt x="3569" y="1"/>
                  </a:cubicBezTo>
                  <a:cubicBezTo>
                    <a:pt x="3553" y="0"/>
                    <a:pt x="3537" y="0"/>
                    <a:pt x="3521" y="0"/>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7"/>
            <p:cNvSpPr/>
            <p:nvPr/>
          </p:nvSpPr>
          <p:spPr>
            <a:xfrm>
              <a:off x="3017425" y="2933675"/>
              <a:ext cx="176800" cy="204650"/>
            </a:xfrm>
            <a:custGeom>
              <a:avLst/>
              <a:gdLst/>
              <a:ahLst/>
              <a:cxnLst/>
              <a:rect l="l" t="t" r="r" b="b"/>
              <a:pathLst>
                <a:path w="7072" h="8186" extrusionOk="0">
                  <a:moveTo>
                    <a:pt x="3521" y="0"/>
                  </a:moveTo>
                  <a:cubicBezTo>
                    <a:pt x="890" y="0"/>
                    <a:pt x="0" y="2746"/>
                    <a:pt x="67" y="4404"/>
                  </a:cubicBezTo>
                  <a:cubicBezTo>
                    <a:pt x="163" y="6003"/>
                    <a:pt x="1056" y="8185"/>
                    <a:pt x="3365" y="8185"/>
                  </a:cubicBezTo>
                  <a:cubicBezTo>
                    <a:pt x="3464" y="8185"/>
                    <a:pt x="3565" y="8181"/>
                    <a:pt x="3669" y="8173"/>
                  </a:cubicBezTo>
                  <a:cubicBezTo>
                    <a:pt x="7072" y="7906"/>
                    <a:pt x="6671" y="167"/>
                    <a:pt x="3569" y="1"/>
                  </a:cubicBezTo>
                  <a:cubicBezTo>
                    <a:pt x="3553" y="0"/>
                    <a:pt x="3537" y="0"/>
                    <a:pt x="3521" y="0"/>
                  </a:cubicBez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7"/>
            <p:cNvSpPr/>
            <p:nvPr/>
          </p:nvSpPr>
          <p:spPr>
            <a:xfrm>
              <a:off x="2924850" y="3156350"/>
              <a:ext cx="148450" cy="496200"/>
            </a:xfrm>
            <a:custGeom>
              <a:avLst/>
              <a:gdLst/>
              <a:ahLst/>
              <a:cxnLst/>
              <a:rect l="l" t="t" r="r" b="b"/>
              <a:pathLst>
                <a:path w="5938" h="19848" extrusionOk="0">
                  <a:moveTo>
                    <a:pt x="1935" y="0"/>
                  </a:moveTo>
                  <a:cubicBezTo>
                    <a:pt x="1935" y="167"/>
                    <a:pt x="1902" y="367"/>
                    <a:pt x="1868" y="534"/>
                  </a:cubicBezTo>
                  <a:cubicBezTo>
                    <a:pt x="2669" y="1301"/>
                    <a:pt x="3636" y="1835"/>
                    <a:pt x="4670" y="2068"/>
                  </a:cubicBezTo>
                  <a:lnTo>
                    <a:pt x="4737" y="2102"/>
                  </a:lnTo>
                  <a:cubicBezTo>
                    <a:pt x="5437" y="2302"/>
                    <a:pt x="5504" y="2335"/>
                    <a:pt x="5371" y="5337"/>
                  </a:cubicBezTo>
                  <a:cubicBezTo>
                    <a:pt x="5104" y="10608"/>
                    <a:pt x="4403" y="16245"/>
                    <a:pt x="4003" y="18547"/>
                  </a:cubicBezTo>
                  <a:cubicBezTo>
                    <a:pt x="4003" y="18847"/>
                    <a:pt x="3836" y="19147"/>
                    <a:pt x="3603" y="19314"/>
                  </a:cubicBezTo>
                  <a:cubicBezTo>
                    <a:pt x="3453" y="19389"/>
                    <a:pt x="3282" y="19432"/>
                    <a:pt x="3114" y="19432"/>
                  </a:cubicBezTo>
                  <a:cubicBezTo>
                    <a:pt x="2982" y="19432"/>
                    <a:pt x="2853" y="19406"/>
                    <a:pt x="2736" y="19347"/>
                  </a:cubicBezTo>
                  <a:cubicBezTo>
                    <a:pt x="1768" y="19080"/>
                    <a:pt x="567" y="18647"/>
                    <a:pt x="34" y="18447"/>
                  </a:cubicBezTo>
                  <a:cubicBezTo>
                    <a:pt x="34" y="18580"/>
                    <a:pt x="0" y="18713"/>
                    <a:pt x="0" y="18847"/>
                  </a:cubicBezTo>
                  <a:cubicBezTo>
                    <a:pt x="567" y="19080"/>
                    <a:pt x="1701" y="19514"/>
                    <a:pt x="2602" y="19748"/>
                  </a:cubicBezTo>
                  <a:cubicBezTo>
                    <a:pt x="2802" y="19814"/>
                    <a:pt x="2969" y="19848"/>
                    <a:pt x="3169" y="19848"/>
                  </a:cubicBezTo>
                  <a:cubicBezTo>
                    <a:pt x="3403" y="19848"/>
                    <a:pt x="3636" y="19781"/>
                    <a:pt x="3836" y="19647"/>
                  </a:cubicBezTo>
                  <a:cubicBezTo>
                    <a:pt x="4170" y="19414"/>
                    <a:pt x="4370" y="19047"/>
                    <a:pt x="4403" y="18613"/>
                  </a:cubicBezTo>
                  <a:cubicBezTo>
                    <a:pt x="4804" y="16312"/>
                    <a:pt x="5504" y="10641"/>
                    <a:pt x="5771" y="5371"/>
                  </a:cubicBezTo>
                  <a:cubicBezTo>
                    <a:pt x="5938" y="2268"/>
                    <a:pt x="5871" y="2001"/>
                    <a:pt x="4870" y="1701"/>
                  </a:cubicBezTo>
                  <a:lnTo>
                    <a:pt x="4804" y="1668"/>
                  </a:lnTo>
                  <a:cubicBezTo>
                    <a:pt x="3369" y="1234"/>
                    <a:pt x="2469" y="734"/>
                    <a:pt x="193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7"/>
            <p:cNvSpPr/>
            <p:nvPr/>
          </p:nvSpPr>
          <p:spPr>
            <a:xfrm>
              <a:off x="2540400" y="1909600"/>
              <a:ext cx="622150" cy="514900"/>
            </a:xfrm>
            <a:custGeom>
              <a:avLst/>
              <a:gdLst/>
              <a:ahLst/>
              <a:cxnLst/>
              <a:rect l="l" t="t" r="r" b="b"/>
              <a:pathLst>
                <a:path w="24886" h="20596" extrusionOk="0">
                  <a:moveTo>
                    <a:pt x="13102" y="1"/>
                  </a:moveTo>
                  <a:cubicBezTo>
                    <a:pt x="2334" y="1"/>
                    <a:pt x="2230" y="2588"/>
                    <a:pt x="1302" y="5538"/>
                  </a:cubicBezTo>
                  <a:cubicBezTo>
                    <a:pt x="501" y="8040"/>
                    <a:pt x="1" y="12844"/>
                    <a:pt x="1168" y="13044"/>
                  </a:cubicBezTo>
                  <a:cubicBezTo>
                    <a:pt x="1635" y="12010"/>
                    <a:pt x="2736" y="11242"/>
                    <a:pt x="4470" y="11242"/>
                  </a:cubicBezTo>
                  <a:cubicBezTo>
                    <a:pt x="6372" y="11242"/>
                    <a:pt x="9374" y="12410"/>
                    <a:pt x="11175" y="14745"/>
                  </a:cubicBezTo>
                  <a:cubicBezTo>
                    <a:pt x="12977" y="17047"/>
                    <a:pt x="12843" y="20449"/>
                    <a:pt x="12843" y="20449"/>
                  </a:cubicBezTo>
                  <a:cubicBezTo>
                    <a:pt x="13126" y="20549"/>
                    <a:pt x="13450" y="20595"/>
                    <a:pt x="13802" y="20595"/>
                  </a:cubicBezTo>
                  <a:cubicBezTo>
                    <a:pt x="15439" y="20595"/>
                    <a:pt x="17657" y="19595"/>
                    <a:pt x="18947" y="18414"/>
                  </a:cubicBezTo>
                  <a:cubicBezTo>
                    <a:pt x="20949" y="16580"/>
                    <a:pt x="22517" y="14745"/>
                    <a:pt x="23551" y="12477"/>
                  </a:cubicBezTo>
                  <a:cubicBezTo>
                    <a:pt x="24084" y="11342"/>
                    <a:pt x="24485" y="10142"/>
                    <a:pt x="24718" y="8874"/>
                  </a:cubicBezTo>
                  <a:cubicBezTo>
                    <a:pt x="24885" y="7606"/>
                    <a:pt x="24852" y="6306"/>
                    <a:pt x="24618" y="5005"/>
                  </a:cubicBezTo>
                  <a:cubicBezTo>
                    <a:pt x="23784" y="301"/>
                    <a:pt x="16879" y="1"/>
                    <a:pt x="13310" y="1"/>
                  </a:cubicBezTo>
                  <a:cubicBezTo>
                    <a:pt x="13240" y="1"/>
                    <a:pt x="13171" y="1"/>
                    <a:pt x="13102" y="1"/>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7"/>
            <p:cNvSpPr/>
            <p:nvPr/>
          </p:nvSpPr>
          <p:spPr>
            <a:xfrm>
              <a:off x="2597100" y="1917950"/>
              <a:ext cx="543750" cy="224350"/>
            </a:xfrm>
            <a:custGeom>
              <a:avLst/>
              <a:gdLst/>
              <a:ahLst/>
              <a:cxnLst/>
              <a:rect l="l" t="t" r="r" b="b"/>
              <a:pathLst>
                <a:path w="21750" h="8974" extrusionOk="0">
                  <a:moveTo>
                    <a:pt x="11109" y="1"/>
                  </a:moveTo>
                  <a:cubicBezTo>
                    <a:pt x="4804" y="1"/>
                    <a:pt x="1268" y="835"/>
                    <a:pt x="435" y="3436"/>
                  </a:cubicBezTo>
                  <a:cubicBezTo>
                    <a:pt x="1" y="4771"/>
                    <a:pt x="1936" y="8940"/>
                    <a:pt x="10842" y="8974"/>
                  </a:cubicBezTo>
                  <a:cubicBezTo>
                    <a:pt x="19415" y="8974"/>
                    <a:pt x="21750" y="6005"/>
                    <a:pt x="21283" y="4070"/>
                  </a:cubicBezTo>
                  <a:cubicBezTo>
                    <a:pt x="20816" y="2135"/>
                    <a:pt x="18681" y="1"/>
                    <a:pt x="11109" y="1"/>
                  </a:cubicBez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7"/>
            <p:cNvSpPr/>
            <p:nvPr/>
          </p:nvSpPr>
          <p:spPr>
            <a:xfrm>
              <a:off x="2931650" y="1196875"/>
              <a:ext cx="940550" cy="621100"/>
            </a:xfrm>
            <a:custGeom>
              <a:avLst/>
              <a:gdLst/>
              <a:ahLst/>
              <a:cxnLst/>
              <a:rect l="l" t="t" r="r" b="b"/>
              <a:pathLst>
                <a:path w="37622" h="24844" extrusionOk="0">
                  <a:moveTo>
                    <a:pt x="4454" y="1"/>
                  </a:moveTo>
                  <a:cubicBezTo>
                    <a:pt x="4058" y="1"/>
                    <a:pt x="3640" y="41"/>
                    <a:pt x="3197" y="123"/>
                  </a:cubicBezTo>
                  <a:cubicBezTo>
                    <a:pt x="1" y="858"/>
                    <a:pt x="725" y="5454"/>
                    <a:pt x="3756" y="5454"/>
                  </a:cubicBezTo>
                  <a:cubicBezTo>
                    <a:pt x="3888" y="5454"/>
                    <a:pt x="4024" y="5445"/>
                    <a:pt x="4165" y="5427"/>
                  </a:cubicBezTo>
                  <a:lnTo>
                    <a:pt x="4365" y="5393"/>
                  </a:lnTo>
                  <a:cubicBezTo>
                    <a:pt x="4565" y="5560"/>
                    <a:pt x="5099" y="6194"/>
                    <a:pt x="6066" y="8129"/>
                  </a:cubicBezTo>
                  <a:cubicBezTo>
                    <a:pt x="6700" y="9496"/>
                    <a:pt x="7234" y="10764"/>
                    <a:pt x="7701" y="11931"/>
                  </a:cubicBezTo>
                  <a:cubicBezTo>
                    <a:pt x="10436" y="18303"/>
                    <a:pt x="11937" y="21805"/>
                    <a:pt x="16340" y="23973"/>
                  </a:cubicBezTo>
                  <a:cubicBezTo>
                    <a:pt x="17664" y="24572"/>
                    <a:pt x="19106" y="24843"/>
                    <a:pt x="20556" y="24843"/>
                  </a:cubicBezTo>
                  <a:cubicBezTo>
                    <a:pt x="20641" y="24843"/>
                    <a:pt x="20725" y="24843"/>
                    <a:pt x="20810" y="24841"/>
                  </a:cubicBezTo>
                  <a:cubicBezTo>
                    <a:pt x="26147" y="24841"/>
                    <a:pt x="33119" y="22306"/>
                    <a:pt x="36488" y="19203"/>
                  </a:cubicBezTo>
                  <a:cubicBezTo>
                    <a:pt x="37555" y="18203"/>
                    <a:pt x="37622" y="16501"/>
                    <a:pt x="36621" y="15401"/>
                  </a:cubicBezTo>
                  <a:cubicBezTo>
                    <a:pt x="36097" y="14824"/>
                    <a:pt x="35382" y="14532"/>
                    <a:pt x="34661" y="14532"/>
                  </a:cubicBezTo>
                  <a:cubicBezTo>
                    <a:pt x="34004" y="14532"/>
                    <a:pt x="33343" y="14774"/>
                    <a:pt x="32819" y="15267"/>
                  </a:cubicBezTo>
                  <a:cubicBezTo>
                    <a:pt x="30167" y="17731"/>
                    <a:pt x="24225" y="19507"/>
                    <a:pt x="20743" y="19507"/>
                  </a:cubicBezTo>
                  <a:cubicBezTo>
                    <a:pt x="19888" y="19507"/>
                    <a:pt x="19182" y="19400"/>
                    <a:pt x="18708" y="19170"/>
                  </a:cubicBezTo>
                  <a:cubicBezTo>
                    <a:pt x="16240" y="17902"/>
                    <a:pt x="15306" y="15934"/>
                    <a:pt x="12671" y="9797"/>
                  </a:cubicBezTo>
                  <a:cubicBezTo>
                    <a:pt x="12170" y="8629"/>
                    <a:pt x="11603" y="7328"/>
                    <a:pt x="10970" y="5894"/>
                  </a:cubicBezTo>
                  <a:cubicBezTo>
                    <a:pt x="10970" y="5860"/>
                    <a:pt x="10970" y="5827"/>
                    <a:pt x="10936" y="5794"/>
                  </a:cubicBezTo>
                  <a:cubicBezTo>
                    <a:pt x="9199" y="2261"/>
                    <a:pt x="7436" y="1"/>
                    <a:pt x="445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7"/>
            <p:cNvSpPr/>
            <p:nvPr/>
          </p:nvSpPr>
          <p:spPr>
            <a:xfrm>
              <a:off x="3875525" y="1321275"/>
              <a:ext cx="122350" cy="168900"/>
            </a:xfrm>
            <a:custGeom>
              <a:avLst/>
              <a:gdLst/>
              <a:ahLst/>
              <a:cxnLst/>
              <a:rect l="l" t="t" r="r" b="b"/>
              <a:pathLst>
                <a:path w="4894" h="6756" extrusionOk="0">
                  <a:moveTo>
                    <a:pt x="3648" y="0"/>
                  </a:moveTo>
                  <a:cubicBezTo>
                    <a:pt x="3474" y="0"/>
                    <a:pt x="3287" y="65"/>
                    <a:pt x="3103" y="217"/>
                  </a:cubicBezTo>
                  <a:cubicBezTo>
                    <a:pt x="2102" y="818"/>
                    <a:pt x="1301" y="1752"/>
                    <a:pt x="768" y="2819"/>
                  </a:cubicBezTo>
                  <a:cubicBezTo>
                    <a:pt x="367" y="3787"/>
                    <a:pt x="134" y="4787"/>
                    <a:pt x="67" y="5855"/>
                  </a:cubicBezTo>
                  <a:cubicBezTo>
                    <a:pt x="0" y="6288"/>
                    <a:pt x="334" y="6689"/>
                    <a:pt x="801" y="6755"/>
                  </a:cubicBezTo>
                  <a:lnTo>
                    <a:pt x="901" y="6755"/>
                  </a:lnTo>
                  <a:cubicBezTo>
                    <a:pt x="1301" y="6755"/>
                    <a:pt x="1635" y="6455"/>
                    <a:pt x="1702" y="6021"/>
                  </a:cubicBezTo>
                  <a:cubicBezTo>
                    <a:pt x="1735" y="5154"/>
                    <a:pt x="1968" y="4287"/>
                    <a:pt x="2302" y="3453"/>
                  </a:cubicBezTo>
                  <a:cubicBezTo>
                    <a:pt x="2669" y="2686"/>
                    <a:pt x="3269" y="2052"/>
                    <a:pt x="4003" y="1585"/>
                  </a:cubicBezTo>
                  <a:cubicBezTo>
                    <a:pt x="4894" y="1153"/>
                    <a:pt x="4387" y="0"/>
                    <a:pt x="364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7"/>
            <p:cNvSpPr/>
            <p:nvPr/>
          </p:nvSpPr>
          <p:spPr>
            <a:xfrm>
              <a:off x="3900550" y="1408300"/>
              <a:ext cx="157625" cy="136075"/>
            </a:xfrm>
            <a:custGeom>
              <a:avLst/>
              <a:gdLst/>
              <a:ahLst/>
              <a:cxnLst/>
              <a:rect l="l" t="t" r="r" b="b"/>
              <a:pathLst>
                <a:path w="6305" h="5443" extrusionOk="0">
                  <a:moveTo>
                    <a:pt x="5138" y="0"/>
                  </a:moveTo>
                  <a:cubicBezTo>
                    <a:pt x="5105" y="0"/>
                    <a:pt x="5071" y="2"/>
                    <a:pt x="5037" y="5"/>
                  </a:cubicBezTo>
                  <a:cubicBezTo>
                    <a:pt x="3870" y="239"/>
                    <a:pt x="2802" y="806"/>
                    <a:pt x="1935" y="1640"/>
                  </a:cubicBezTo>
                  <a:cubicBezTo>
                    <a:pt x="1234" y="2407"/>
                    <a:pt x="634" y="3274"/>
                    <a:pt x="200" y="4208"/>
                  </a:cubicBezTo>
                  <a:cubicBezTo>
                    <a:pt x="0" y="4642"/>
                    <a:pt x="167" y="5109"/>
                    <a:pt x="567" y="5342"/>
                  </a:cubicBezTo>
                  <a:cubicBezTo>
                    <a:pt x="667" y="5409"/>
                    <a:pt x="801" y="5443"/>
                    <a:pt x="934" y="5443"/>
                  </a:cubicBezTo>
                  <a:cubicBezTo>
                    <a:pt x="1268" y="5443"/>
                    <a:pt x="1535" y="5242"/>
                    <a:pt x="1668" y="4976"/>
                  </a:cubicBezTo>
                  <a:cubicBezTo>
                    <a:pt x="2035" y="4175"/>
                    <a:pt x="2535" y="3408"/>
                    <a:pt x="3136" y="2774"/>
                  </a:cubicBezTo>
                  <a:cubicBezTo>
                    <a:pt x="3769" y="2207"/>
                    <a:pt x="4537" y="1807"/>
                    <a:pt x="5371" y="1640"/>
                  </a:cubicBezTo>
                  <a:cubicBezTo>
                    <a:pt x="6305" y="1318"/>
                    <a:pt x="6057" y="0"/>
                    <a:pt x="513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7"/>
            <p:cNvSpPr/>
            <p:nvPr/>
          </p:nvSpPr>
          <p:spPr>
            <a:xfrm>
              <a:off x="3739600" y="1455950"/>
              <a:ext cx="231025" cy="231025"/>
            </a:xfrm>
            <a:custGeom>
              <a:avLst/>
              <a:gdLst/>
              <a:ahLst/>
              <a:cxnLst/>
              <a:rect l="l" t="t" r="r" b="b"/>
              <a:pathLst>
                <a:path w="9241" h="9241" extrusionOk="0">
                  <a:moveTo>
                    <a:pt x="4637" y="1"/>
                  </a:moveTo>
                  <a:cubicBezTo>
                    <a:pt x="2068" y="1"/>
                    <a:pt x="0" y="2069"/>
                    <a:pt x="0" y="4637"/>
                  </a:cubicBezTo>
                  <a:cubicBezTo>
                    <a:pt x="0" y="7172"/>
                    <a:pt x="2068" y="9241"/>
                    <a:pt x="4637" y="9241"/>
                  </a:cubicBezTo>
                  <a:cubicBezTo>
                    <a:pt x="7172" y="9241"/>
                    <a:pt x="9240" y="7172"/>
                    <a:pt x="9240" y="4637"/>
                  </a:cubicBezTo>
                  <a:cubicBezTo>
                    <a:pt x="9240" y="2069"/>
                    <a:pt x="7172" y="1"/>
                    <a:pt x="4637" y="1"/>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7"/>
            <p:cNvSpPr/>
            <p:nvPr/>
          </p:nvSpPr>
          <p:spPr>
            <a:xfrm>
              <a:off x="3725425" y="1435400"/>
              <a:ext cx="86750" cy="123975"/>
            </a:xfrm>
            <a:custGeom>
              <a:avLst/>
              <a:gdLst/>
              <a:ahLst/>
              <a:cxnLst/>
              <a:rect l="l" t="t" r="r" b="b"/>
              <a:pathLst>
                <a:path w="3470" h="4959" extrusionOk="0">
                  <a:moveTo>
                    <a:pt x="1024" y="0"/>
                  </a:moveTo>
                  <a:cubicBezTo>
                    <a:pt x="635" y="0"/>
                    <a:pt x="267" y="193"/>
                    <a:pt x="267" y="623"/>
                  </a:cubicBezTo>
                  <a:cubicBezTo>
                    <a:pt x="0" y="2824"/>
                    <a:pt x="567" y="4258"/>
                    <a:pt x="2035" y="4892"/>
                  </a:cubicBezTo>
                  <a:cubicBezTo>
                    <a:pt x="2135" y="4926"/>
                    <a:pt x="2235" y="4926"/>
                    <a:pt x="2368" y="4959"/>
                  </a:cubicBezTo>
                  <a:cubicBezTo>
                    <a:pt x="3236" y="4926"/>
                    <a:pt x="3469" y="3725"/>
                    <a:pt x="2669" y="3358"/>
                  </a:cubicBezTo>
                  <a:cubicBezTo>
                    <a:pt x="2202" y="3158"/>
                    <a:pt x="1668" y="2657"/>
                    <a:pt x="1901" y="823"/>
                  </a:cubicBezTo>
                  <a:cubicBezTo>
                    <a:pt x="2031" y="303"/>
                    <a:pt x="1511" y="0"/>
                    <a:pt x="102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7"/>
            <p:cNvSpPr/>
            <p:nvPr/>
          </p:nvSpPr>
          <p:spPr>
            <a:xfrm>
              <a:off x="3809650" y="1309900"/>
              <a:ext cx="74300" cy="181950"/>
            </a:xfrm>
            <a:custGeom>
              <a:avLst/>
              <a:gdLst/>
              <a:ahLst/>
              <a:cxnLst/>
              <a:rect l="l" t="t" r="r" b="b"/>
              <a:pathLst>
                <a:path w="2972" h="7278" extrusionOk="0">
                  <a:moveTo>
                    <a:pt x="1643" y="1"/>
                  </a:moveTo>
                  <a:cubicBezTo>
                    <a:pt x="1436" y="1"/>
                    <a:pt x="1247" y="89"/>
                    <a:pt x="1134" y="305"/>
                  </a:cubicBezTo>
                  <a:cubicBezTo>
                    <a:pt x="467" y="1273"/>
                    <a:pt x="100" y="2440"/>
                    <a:pt x="34" y="3608"/>
                  </a:cubicBezTo>
                  <a:cubicBezTo>
                    <a:pt x="0" y="4642"/>
                    <a:pt x="134" y="5709"/>
                    <a:pt x="467" y="6677"/>
                  </a:cubicBezTo>
                  <a:cubicBezTo>
                    <a:pt x="567" y="7044"/>
                    <a:pt x="901" y="7277"/>
                    <a:pt x="1268" y="7277"/>
                  </a:cubicBezTo>
                  <a:cubicBezTo>
                    <a:pt x="1334" y="7277"/>
                    <a:pt x="1401" y="7277"/>
                    <a:pt x="1468" y="7244"/>
                  </a:cubicBezTo>
                  <a:cubicBezTo>
                    <a:pt x="1902" y="7110"/>
                    <a:pt x="2135" y="6643"/>
                    <a:pt x="2035" y="6210"/>
                  </a:cubicBezTo>
                  <a:cubicBezTo>
                    <a:pt x="1768" y="5376"/>
                    <a:pt x="1635" y="4508"/>
                    <a:pt x="1668" y="3641"/>
                  </a:cubicBezTo>
                  <a:cubicBezTo>
                    <a:pt x="1735" y="2774"/>
                    <a:pt x="2002" y="1940"/>
                    <a:pt x="2502" y="1239"/>
                  </a:cubicBezTo>
                  <a:cubicBezTo>
                    <a:pt x="2971" y="721"/>
                    <a:pt x="2233" y="1"/>
                    <a:pt x="164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7"/>
            <p:cNvSpPr/>
            <p:nvPr/>
          </p:nvSpPr>
          <p:spPr>
            <a:xfrm>
              <a:off x="2538725" y="2149875"/>
              <a:ext cx="360300" cy="956700"/>
            </a:xfrm>
            <a:custGeom>
              <a:avLst/>
              <a:gdLst/>
              <a:ahLst/>
              <a:cxnLst/>
              <a:rect l="l" t="t" r="r" b="b"/>
              <a:pathLst>
                <a:path w="14412" h="38268" extrusionOk="0">
                  <a:moveTo>
                    <a:pt x="5498" y="1"/>
                  </a:moveTo>
                  <a:cubicBezTo>
                    <a:pt x="3367" y="1"/>
                    <a:pt x="1637" y="1045"/>
                    <a:pt x="1235" y="3433"/>
                  </a:cubicBezTo>
                  <a:cubicBezTo>
                    <a:pt x="635" y="7002"/>
                    <a:pt x="1" y="31853"/>
                    <a:pt x="835" y="35356"/>
                  </a:cubicBezTo>
                  <a:cubicBezTo>
                    <a:pt x="1326" y="37420"/>
                    <a:pt x="2536" y="38267"/>
                    <a:pt x="3808" y="38267"/>
                  </a:cubicBezTo>
                  <a:cubicBezTo>
                    <a:pt x="4695" y="38267"/>
                    <a:pt x="5613" y="37856"/>
                    <a:pt x="6339" y="37157"/>
                  </a:cubicBezTo>
                  <a:cubicBezTo>
                    <a:pt x="8140" y="35456"/>
                    <a:pt x="12176" y="17743"/>
                    <a:pt x="12910" y="10838"/>
                  </a:cubicBezTo>
                  <a:cubicBezTo>
                    <a:pt x="14411" y="4734"/>
                    <a:pt x="12243" y="2165"/>
                    <a:pt x="8841" y="731"/>
                  </a:cubicBezTo>
                  <a:cubicBezTo>
                    <a:pt x="7703" y="256"/>
                    <a:pt x="6552" y="1"/>
                    <a:pt x="549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7"/>
            <p:cNvSpPr/>
            <p:nvPr/>
          </p:nvSpPr>
          <p:spPr>
            <a:xfrm>
              <a:off x="2411975" y="3918550"/>
              <a:ext cx="411150" cy="274875"/>
            </a:xfrm>
            <a:custGeom>
              <a:avLst/>
              <a:gdLst/>
              <a:ahLst/>
              <a:cxnLst/>
              <a:rect l="l" t="t" r="r" b="b"/>
              <a:pathLst>
                <a:path w="16446" h="10995" extrusionOk="0">
                  <a:moveTo>
                    <a:pt x="101" y="1"/>
                  </a:moveTo>
                  <a:lnTo>
                    <a:pt x="101" y="1"/>
                  </a:lnTo>
                  <a:cubicBezTo>
                    <a:pt x="1" y="668"/>
                    <a:pt x="101" y="1335"/>
                    <a:pt x="368" y="1935"/>
                  </a:cubicBezTo>
                  <a:cubicBezTo>
                    <a:pt x="668" y="2436"/>
                    <a:pt x="1502" y="2903"/>
                    <a:pt x="1769" y="3670"/>
                  </a:cubicBezTo>
                  <a:cubicBezTo>
                    <a:pt x="2035" y="4437"/>
                    <a:pt x="1835" y="5404"/>
                    <a:pt x="2035" y="6272"/>
                  </a:cubicBezTo>
                  <a:cubicBezTo>
                    <a:pt x="2202" y="7039"/>
                    <a:pt x="2602" y="8607"/>
                    <a:pt x="4771" y="9941"/>
                  </a:cubicBezTo>
                  <a:cubicBezTo>
                    <a:pt x="6127" y="10755"/>
                    <a:pt x="7992" y="10994"/>
                    <a:pt x="9729" y="10994"/>
                  </a:cubicBezTo>
                  <a:cubicBezTo>
                    <a:pt x="10769" y="10994"/>
                    <a:pt x="11764" y="10908"/>
                    <a:pt x="12576" y="10808"/>
                  </a:cubicBezTo>
                  <a:cubicBezTo>
                    <a:pt x="14711" y="10508"/>
                    <a:pt x="16246" y="9607"/>
                    <a:pt x="16412" y="8407"/>
                  </a:cubicBezTo>
                  <a:cubicBezTo>
                    <a:pt x="16446" y="7573"/>
                    <a:pt x="16346" y="6739"/>
                    <a:pt x="16045" y="5971"/>
                  </a:cubicBezTo>
                  <a:lnTo>
                    <a:pt x="101"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7"/>
            <p:cNvSpPr/>
            <p:nvPr/>
          </p:nvSpPr>
          <p:spPr>
            <a:xfrm>
              <a:off x="2409475" y="3727175"/>
              <a:ext cx="420325" cy="439650"/>
            </a:xfrm>
            <a:custGeom>
              <a:avLst/>
              <a:gdLst/>
              <a:ahLst/>
              <a:cxnLst/>
              <a:rect l="l" t="t" r="r" b="b"/>
              <a:pathLst>
                <a:path w="16813" h="17586" extrusionOk="0">
                  <a:moveTo>
                    <a:pt x="6095" y="0"/>
                  </a:moveTo>
                  <a:cubicBezTo>
                    <a:pt x="3778" y="0"/>
                    <a:pt x="1184" y="843"/>
                    <a:pt x="501" y="3853"/>
                  </a:cubicBezTo>
                  <a:cubicBezTo>
                    <a:pt x="267" y="5888"/>
                    <a:pt x="1" y="6822"/>
                    <a:pt x="234" y="7789"/>
                  </a:cubicBezTo>
                  <a:cubicBezTo>
                    <a:pt x="434" y="8756"/>
                    <a:pt x="1435" y="9190"/>
                    <a:pt x="2135" y="10224"/>
                  </a:cubicBezTo>
                  <a:cubicBezTo>
                    <a:pt x="2836" y="11291"/>
                    <a:pt x="1668" y="13760"/>
                    <a:pt x="4137" y="15695"/>
                  </a:cubicBezTo>
                  <a:cubicBezTo>
                    <a:pt x="6062" y="17183"/>
                    <a:pt x="7987" y="17586"/>
                    <a:pt x="10186" y="17586"/>
                  </a:cubicBezTo>
                  <a:cubicBezTo>
                    <a:pt x="10844" y="17586"/>
                    <a:pt x="11528" y="17550"/>
                    <a:pt x="12243" y="17496"/>
                  </a:cubicBezTo>
                  <a:cubicBezTo>
                    <a:pt x="14044" y="17362"/>
                    <a:pt x="15178" y="16829"/>
                    <a:pt x="15712" y="16328"/>
                  </a:cubicBezTo>
                  <a:cubicBezTo>
                    <a:pt x="16813" y="15328"/>
                    <a:pt x="16712" y="13260"/>
                    <a:pt x="15778" y="12292"/>
                  </a:cubicBezTo>
                  <a:cubicBezTo>
                    <a:pt x="15145" y="11692"/>
                    <a:pt x="14578" y="11091"/>
                    <a:pt x="14011" y="10458"/>
                  </a:cubicBezTo>
                  <a:cubicBezTo>
                    <a:pt x="13477" y="9757"/>
                    <a:pt x="12943" y="9090"/>
                    <a:pt x="12243" y="8089"/>
                  </a:cubicBezTo>
                  <a:cubicBezTo>
                    <a:pt x="11042" y="6221"/>
                    <a:pt x="10808" y="1885"/>
                    <a:pt x="10008" y="951"/>
                  </a:cubicBezTo>
                  <a:cubicBezTo>
                    <a:pt x="9650" y="549"/>
                    <a:pt x="7963" y="0"/>
                    <a:pt x="609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7"/>
            <p:cNvSpPr/>
            <p:nvPr/>
          </p:nvSpPr>
          <p:spPr>
            <a:xfrm>
              <a:off x="2562075" y="4061150"/>
              <a:ext cx="251050" cy="105650"/>
            </a:xfrm>
            <a:custGeom>
              <a:avLst/>
              <a:gdLst/>
              <a:ahLst/>
              <a:cxnLst/>
              <a:rect l="l" t="t" r="r" b="b"/>
              <a:pathLst>
                <a:path w="10042" h="4226" extrusionOk="0">
                  <a:moveTo>
                    <a:pt x="7940" y="1"/>
                  </a:moveTo>
                  <a:cubicBezTo>
                    <a:pt x="6806" y="1"/>
                    <a:pt x="3036" y="167"/>
                    <a:pt x="3036" y="1502"/>
                  </a:cubicBezTo>
                  <a:cubicBezTo>
                    <a:pt x="3036" y="3098"/>
                    <a:pt x="1978" y="3655"/>
                    <a:pt x="942" y="3655"/>
                  </a:cubicBezTo>
                  <a:cubicBezTo>
                    <a:pt x="615" y="3655"/>
                    <a:pt x="289" y="3599"/>
                    <a:pt x="1" y="3503"/>
                  </a:cubicBezTo>
                  <a:lnTo>
                    <a:pt x="1" y="3503"/>
                  </a:lnTo>
                  <a:cubicBezTo>
                    <a:pt x="1283" y="4053"/>
                    <a:pt x="2613" y="4225"/>
                    <a:pt x="4066" y="4225"/>
                  </a:cubicBezTo>
                  <a:cubicBezTo>
                    <a:pt x="4729" y="4225"/>
                    <a:pt x="5417" y="4189"/>
                    <a:pt x="6139" y="4137"/>
                  </a:cubicBezTo>
                  <a:cubicBezTo>
                    <a:pt x="7940" y="4003"/>
                    <a:pt x="9074" y="3470"/>
                    <a:pt x="9608" y="2969"/>
                  </a:cubicBezTo>
                  <a:cubicBezTo>
                    <a:pt x="9775" y="2836"/>
                    <a:pt x="9908" y="2636"/>
                    <a:pt x="10041" y="2436"/>
                  </a:cubicBezTo>
                  <a:cubicBezTo>
                    <a:pt x="10008" y="2102"/>
                    <a:pt x="9975" y="1769"/>
                    <a:pt x="9941" y="1468"/>
                  </a:cubicBezTo>
                  <a:cubicBezTo>
                    <a:pt x="9741" y="301"/>
                    <a:pt x="9107" y="1"/>
                    <a:pt x="7940" y="1"/>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7"/>
            <p:cNvSpPr/>
            <p:nvPr/>
          </p:nvSpPr>
          <p:spPr>
            <a:xfrm>
              <a:off x="2406150" y="3033750"/>
              <a:ext cx="325250" cy="915500"/>
            </a:xfrm>
            <a:custGeom>
              <a:avLst/>
              <a:gdLst/>
              <a:ahLst/>
              <a:cxnLst/>
              <a:rect l="l" t="t" r="r" b="b"/>
              <a:pathLst>
                <a:path w="13010" h="36620" extrusionOk="0">
                  <a:moveTo>
                    <a:pt x="6138" y="1"/>
                  </a:moveTo>
                  <a:cubicBezTo>
                    <a:pt x="5004" y="234"/>
                    <a:pt x="4737" y="2035"/>
                    <a:pt x="4236" y="4971"/>
                  </a:cubicBezTo>
                  <a:cubicBezTo>
                    <a:pt x="3736" y="7940"/>
                    <a:pt x="0" y="31190"/>
                    <a:pt x="67" y="32424"/>
                  </a:cubicBezTo>
                  <a:cubicBezTo>
                    <a:pt x="167" y="33658"/>
                    <a:pt x="1301" y="35426"/>
                    <a:pt x="2268" y="36293"/>
                  </a:cubicBezTo>
                  <a:cubicBezTo>
                    <a:pt x="2519" y="36509"/>
                    <a:pt x="2794" y="36620"/>
                    <a:pt x="3076" y="36620"/>
                  </a:cubicBezTo>
                  <a:cubicBezTo>
                    <a:pt x="3884" y="36620"/>
                    <a:pt x="4751" y="35711"/>
                    <a:pt x="5271" y="33758"/>
                  </a:cubicBezTo>
                  <a:cubicBezTo>
                    <a:pt x="5843" y="31686"/>
                    <a:pt x="7279" y="30688"/>
                    <a:pt x="8550" y="30688"/>
                  </a:cubicBezTo>
                  <a:cubicBezTo>
                    <a:pt x="9427" y="30688"/>
                    <a:pt x="10226" y="31164"/>
                    <a:pt x="10608" y="32090"/>
                  </a:cubicBezTo>
                  <a:cubicBezTo>
                    <a:pt x="11909" y="35226"/>
                    <a:pt x="12376" y="35826"/>
                    <a:pt x="12376" y="35826"/>
                  </a:cubicBezTo>
                  <a:cubicBezTo>
                    <a:pt x="12376" y="35826"/>
                    <a:pt x="13009" y="28421"/>
                    <a:pt x="12976" y="20315"/>
                  </a:cubicBezTo>
                  <a:cubicBezTo>
                    <a:pt x="12909" y="14778"/>
                    <a:pt x="12909" y="7539"/>
                    <a:pt x="12909" y="3603"/>
                  </a:cubicBezTo>
                  <a:cubicBezTo>
                    <a:pt x="12909" y="1101"/>
                    <a:pt x="12542" y="701"/>
                    <a:pt x="12009" y="501"/>
                  </a:cubicBezTo>
                  <a:cubicBezTo>
                    <a:pt x="10474" y="34"/>
                    <a:pt x="6138" y="1"/>
                    <a:pt x="6138" y="1"/>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7"/>
            <p:cNvSpPr/>
            <p:nvPr/>
          </p:nvSpPr>
          <p:spPr>
            <a:xfrm>
              <a:off x="2504425" y="2972900"/>
              <a:ext cx="238825" cy="203525"/>
            </a:xfrm>
            <a:custGeom>
              <a:avLst/>
              <a:gdLst/>
              <a:ahLst/>
              <a:cxnLst/>
              <a:rect l="l" t="t" r="r" b="b"/>
              <a:pathLst>
                <a:path w="9553" h="8141" extrusionOk="0">
                  <a:moveTo>
                    <a:pt x="5130" y="1"/>
                  </a:moveTo>
                  <a:cubicBezTo>
                    <a:pt x="1797" y="1"/>
                    <a:pt x="0" y="7494"/>
                    <a:pt x="4342" y="8105"/>
                  </a:cubicBezTo>
                  <a:cubicBezTo>
                    <a:pt x="4504" y="8129"/>
                    <a:pt x="4662" y="8141"/>
                    <a:pt x="4815" y="8141"/>
                  </a:cubicBezTo>
                  <a:cubicBezTo>
                    <a:pt x="8687" y="8141"/>
                    <a:pt x="9552" y="707"/>
                    <a:pt x="5509" y="33"/>
                  </a:cubicBezTo>
                  <a:cubicBezTo>
                    <a:pt x="5381" y="11"/>
                    <a:pt x="5254" y="1"/>
                    <a:pt x="5130" y="1"/>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7"/>
            <p:cNvSpPr/>
            <p:nvPr/>
          </p:nvSpPr>
          <p:spPr>
            <a:xfrm>
              <a:off x="2504425" y="2972900"/>
              <a:ext cx="238825" cy="203525"/>
            </a:xfrm>
            <a:custGeom>
              <a:avLst/>
              <a:gdLst/>
              <a:ahLst/>
              <a:cxnLst/>
              <a:rect l="l" t="t" r="r" b="b"/>
              <a:pathLst>
                <a:path w="9553" h="8141" extrusionOk="0">
                  <a:moveTo>
                    <a:pt x="5130" y="1"/>
                  </a:moveTo>
                  <a:cubicBezTo>
                    <a:pt x="1797" y="1"/>
                    <a:pt x="0" y="7494"/>
                    <a:pt x="4342" y="8105"/>
                  </a:cubicBezTo>
                  <a:cubicBezTo>
                    <a:pt x="4504" y="8129"/>
                    <a:pt x="4662" y="8141"/>
                    <a:pt x="4815" y="8141"/>
                  </a:cubicBezTo>
                  <a:cubicBezTo>
                    <a:pt x="8687" y="8141"/>
                    <a:pt x="9552" y="707"/>
                    <a:pt x="5509" y="33"/>
                  </a:cubicBezTo>
                  <a:cubicBezTo>
                    <a:pt x="5381" y="11"/>
                    <a:pt x="5254" y="1"/>
                    <a:pt x="5130" y="1"/>
                  </a:cubicBez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7"/>
            <p:cNvSpPr/>
            <p:nvPr/>
          </p:nvSpPr>
          <p:spPr>
            <a:xfrm>
              <a:off x="2673825" y="3251400"/>
              <a:ext cx="54225" cy="562100"/>
            </a:xfrm>
            <a:custGeom>
              <a:avLst/>
              <a:gdLst/>
              <a:ahLst/>
              <a:cxnLst/>
              <a:rect l="l" t="t" r="r" b="b"/>
              <a:pathLst>
                <a:path w="2169" h="22484" extrusionOk="0">
                  <a:moveTo>
                    <a:pt x="2169" y="1"/>
                  </a:moveTo>
                  <a:cubicBezTo>
                    <a:pt x="701" y="534"/>
                    <a:pt x="635" y="1802"/>
                    <a:pt x="334" y="6205"/>
                  </a:cubicBezTo>
                  <a:cubicBezTo>
                    <a:pt x="1" y="11309"/>
                    <a:pt x="101" y="18647"/>
                    <a:pt x="334" y="20382"/>
                  </a:cubicBezTo>
                  <a:cubicBezTo>
                    <a:pt x="468" y="21349"/>
                    <a:pt x="1235" y="22017"/>
                    <a:pt x="1969" y="22484"/>
                  </a:cubicBezTo>
                  <a:cubicBezTo>
                    <a:pt x="2002" y="22317"/>
                    <a:pt x="2002" y="22150"/>
                    <a:pt x="2002" y="21983"/>
                  </a:cubicBezTo>
                  <a:cubicBezTo>
                    <a:pt x="1368" y="21616"/>
                    <a:pt x="901" y="21016"/>
                    <a:pt x="768" y="20315"/>
                  </a:cubicBezTo>
                  <a:cubicBezTo>
                    <a:pt x="534" y="18614"/>
                    <a:pt x="434" y="11142"/>
                    <a:pt x="768" y="6205"/>
                  </a:cubicBezTo>
                  <a:cubicBezTo>
                    <a:pt x="1035" y="1902"/>
                    <a:pt x="1135" y="868"/>
                    <a:pt x="2169" y="401"/>
                  </a:cubicBezTo>
                  <a:lnTo>
                    <a:pt x="2169"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7"/>
            <p:cNvSpPr/>
            <p:nvPr/>
          </p:nvSpPr>
          <p:spPr>
            <a:xfrm>
              <a:off x="2415325" y="3213875"/>
              <a:ext cx="155125" cy="577950"/>
            </a:xfrm>
            <a:custGeom>
              <a:avLst/>
              <a:gdLst/>
              <a:ahLst/>
              <a:cxnLst/>
              <a:rect l="l" t="t" r="r" b="b"/>
              <a:pathLst>
                <a:path w="6205" h="23118" extrusionOk="0">
                  <a:moveTo>
                    <a:pt x="3503" y="1"/>
                  </a:moveTo>
                  <a:cubicBezTo>
                    <a:pt x="3503" y="134"/>
                    <a:pt x="3469" y="268"/>
                    <a:pt x="3436" y="401"/>
                  </a:cubicBezTo>
                  <a:cubicBezTo>
                    <a:pt x="5737" y="1802"/>
                    <a:pt x="5637" y="3036"/>
                    <a:pt x="5304" y="6372"/>
                  </a:cubicBezTo>
                  <a:cubicBezTo>
                    <a:pt x="5270" y="6772"/>
                    <a:pt x="5237" y="7206"/>
                    <a:pt x="5204" y="7673"/>
                  </a:cubicBezTo>
                  <a:cubicBezTo>
                    <a:pt x="4703" y="12510"/>
                    <a:pt x="4003" y="17313"/>
                    <a:pt x="3002" y="22083"/>
                  </a:cubicBezTo>
                  <a:cubicBezTo>
                    <a:pt x="2969" y="22317"/>
                    <a:pt x="2802" y="22517"/>
                    <a:pt x="2602" y="22584"/>
                  </a:cubicBezTo>
                  <a:cubicBezTo>
                    <a:pt x="2419" y="22670"/>
                    <a:pt x="2194" y="22707"/>
                    <a:pt x="1940" y="22707"/>
                  </a:cubicBezTo>
                  <a:cubicBezTo>
                    <a:pt x="1406" y="22707"/>
                    <a:pt x="744" y="22543"/>
                    <a:pt x="67" y="22317"/>
                  </a:cubicBezTo>
                  <a:cubicBezTo>
                    <a:pt x="67" y="22450"/>
                    <a:pt x="33" y="22584"/>
                    <a:pt x="0" y="22717"/>
                  </a:cubicBezTo>
                  <a:cubicBezTo>
                    <a:pt x="634" y="22950"/>
                    <a:pt x="1301" y="23084"/>
                    <a:pt x="1968" y="23117"/>
                  </a:cubicBezTo>
                  <a:cubicBezTo>
                    <a:pt x="2235" y="23117"/>
                    <a:pt x="2502" y="23084"/>
                    <a:pt x="2769" y="22984"/>
                  </a:cubicBezTo>
                  <a:cubicBezTo>
                    <a:pt x="3069" y="22817"/>
                    <a:pt x="3336" y="22550"/>
                    <a:pt x="3402" y="22183"/>
                  </a:cubicBezTo>
                  <a:cubicBezTo>
                    <a:pt x="4403" y="17413"/>
                    <a:pt x="5137" y="12576"/>
                    <a:pt x="5604" y="7706"/>
                  </a:cubicBezTo>
                  <a:cubicBezTo>
                    <a:pt x="5637" y="7239"/>
                    <a:pt x="5704" y="6839"/>
                    <a:pt x="5737" y="6439"/>
                  </a:cubicBezTo>
                  <a:cubicBezTo>
                    <a:pt x="6071" y="3003"/>
                    <a:pt x="6204" y="1568"/>
                    <a:pt x="350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7"/>
            <p:cNvSpPr/>
            <p:nvPr/>
          </p:nvSpPr>
          <p:spPr>
            <a:xfrm>
              <a:off x="2875650" y="1596175"/>
              <a:ext cx="290725" cy="255525"/>
            </a:xfrm>
            <a:custGeom>
              <a:avLst/>
              <a:gdLst/>
              <a:ahLst/>
              <a:cxnLst/>
              <a:rect l="l" t="t" r="r" b="b"/>
              <a:pathLst>
                <a:path w="11629" h="10221" extrusionOk="0">
                  <a:moveTo>
                    <a:pt x="6328" y="1"/>
                  </a:moveTo>
                  <a:cubicBezTo>
                    <a:pt x="3099" y="1"/>
                    <a:pt x="0" y="5300"/>
                    <a:pt x="0" y="5300"/>
                  </a:cubicBezTo>
                  <a:cubicBezTo>
                    <a:pt x="0" y="5300"/>
                    <a:pt x="3069" y="9002"/>
                    <a:pt x="6105" y="9970"/>
                  </a:cubicBezTo>
                  <a:cubicBezTo>
                    <a:pt x="6631" y="10142"/>
                    <a:pt x="7109" y="10221"/>
                    <a:pt x="7542" y="10221"/>
                  </a:cubicBezTo>
                  <a:cubicBezTo>
                    <a:pt x="11629" y="10221"/>
                    <a:pt x="11548" y="3133"/>
                    <a:pt x="8139" y="629"/>
                  </a:cubicBezTo>
                  <a:cubicBezTo>
                    <a:pt x="7544" y="187"/>
                    <a:pt x="6934" y="1"/>
                    <a:pt x="6328" y="1"/>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7"/>
            <p:cNvSpPr/>
            <p:nvPr/>
          </p:nvSpPr>
          <p:spPr>
            <a:xfrm>
              <a:off x="2875650" y="1596175"/>
              <a:ext cx="290725" cy="255525"/>
            </a:xfrm>
            <a:custGeom>
              <a:avLst/>
              <a:gdLst/>
              <a:ahLst/>
              <a:cxnLst/>
              <a:rect l="l" t="t" r="r" b="b"/>
              <a:pathLst>
                <a:path w="11629" h="10221" extrusionOk="0">
                  <a:moveTo>
                    <a:pt x="6328" y="1"/>
                  </a:moveTo>
                  <a:cubicBezTo>
                    <a:pt x="3099" y="1"/>
                    <a:pt x="0" y="5300"/>
                    <a:pt x="0" y="5300"/>
                  </a:cubicBezTo>
                  <a:cubicBezTo>
                    <a:pt x="0" y="5300"/>
                    <a:pt x="3069" y="9002"/>
                    <a:pt x="6105" y="9970"/>
                  </a:cubicBezTo>
                  <a:cubicBezTo>
                    <a:pt x="6631" y="10142"/>
                    <a:pt x="7109" y="10221"/>
                    <a:pt x="7542" y="10221"/>
                  </a:cubicBezTo>
                  <a:cubicBezTo>
                    <a:pt x="11629" y="10221"/>
                    <a:pt x="11548" y="3133"/>
                    <a:pt x="8139" y="629"/>
                  </a:cubicBezTo>
                  <a:cubicBezTo>
                    <a:pt x="7544" y="187"/>
                    <a:pt x="6934" y="1"/>
                    <a:pt x="632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7"/>
            <p:cNvSpPr/>
            <p:nvPr/>
          </p:nvSpPr>
          <p:spPr>
            <a:xfrm>
              <a:off x="2639650" y="1538100"/>
              <a:ext cx="456175" cy="555000"/>
            </a:xfrm>
            <a:custGeom>
              <a:avLst/>
              <a:gdLst/>
              <a:ahLst/>
              <a:cxnLst/>
              <a:rect l="l" t="t" r="r" b="b"/>
              <a:pathLst>
                <a:path w="18247" h="22200" extrusionOk="0">
                  <a:moveTo>
                    <a:pt x="9083" y="0"/>
                  </a:moveTo>
                  <a:cubicBezTo>
                    <a:pt x="3723" y="0"/>
                    <a:pt x="0" y="5788"/>
                    <a:pt x="0" y="5788"/>
                  </a:cubicBezTo>
                  <a:cubicBezTo>
                    <a:pt x="3002" y="15195"/>
                    <a:pt x="1068" y="18097"/>
                    <a:pt x="1535" y="19431"/>
                  </a:cubicBezTo>
                  <a:cubicBezTo>
                    <a:pt x="2002" y="20799"/>
                    <a:pt x="4904" y="22200"/>
                    <a:pt x="8773" y="22200"/>
                  </a:cubicBezTo>
                  <a:cubicBezTo>
                    <a:pt x="12642" y="22200"/>
                    <a:pt x="15978" y="21266"/>
                    <a:pt x="16378" y="19865"/>
                  </a:cubicBezTo>
                  <a:cubicBezTo>
                    <a:pt x="17346" y="16929"/>
                    <a:pt x="18246" y="11725"/>
                    <a:pt x="17513" y="6889"/>
                  </a:cubicBezTo>
                  <a:cubicBezTo>
                    <a:pt x="17513" y="6889"/>
                    <a:pt x="17212" y="1752"/>
                    <a:pt x="10875" y="217"/>
                  </a:cubicBezTo>
                  <a:cubicBezTo>
                    <a:pt x="10260" y="68"/>
                    <a:pt x="9662" y="0"/>
                    <a:pt x="908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7"/>
            <p:cNvSpPr/>
            <p:nvPr/>
          </p:nvSpPr>
          <p:spPr>
            <a:xfrm>
              <a:off x="2454500" y="1160875"/>
              <a:ext cx="735550" cy="726250"/>
            </a:xfrm>
            <a:custGeom>
              <a:avLst/>
              <a:gdLst/>
              <a:ahLst/>
              <a:cxnLst/>
              <a:rect l="l" t="t" r="r" b="b"/>
              <a:pathLst>
                <a:path w="29422" h="29050" extrusionOk="0">
                  <a:moveTo>
                    <a:pt x="15898" y="1"/>
                  </a:moveTo>
                  <a:cubicBezTo>
                    <a:pt x="15473" y="1"/>
                    <a:pt x="15033" y="10"/>
                    <a:pt x="14578" y="29"/>
                  </a:cubicBezTo>
                  <a:cubicBezTo>
                    <a:pt x="8173" y="329"/>
                    <a:pt x="2870" y="2497"/>
                    <a:pt x="1435" y="5299"/>
                  </a:cubicBezTo>
                  <a:cubicBezTo>
                    <a:pt x="1" y="8101"/>
                    <a:pt x="901" y="13838"/>
                    <a:pt x="2736" y="18142"/>
                  </a:cubicBezTo>
                  <a:cubicBezTo>
                    <a:pt x="4037" y="21110"/>
                    <a:pt x="6505" y="26581"/>
                    <a:pt x="8707" y="28015"/>
                  </a:cubicBezTo>
                  <a:cubicBezTo>
                    <a:pt x="9669" y="28656"/>
                    <a:pt x="10853" y="29049"/>
                    <a:pt x="12027" y="29049"/>
                  </a:cubicBezTo>
                  <a:cubicBezTo>
                    <a:pt x="13540" y="29049"/>
                    <a:pt x="15035" y="28397"/>
                    <a:pt x="16012" y="26781"/>
                  </a:cubicBezTo>
                  <a:cubicBezTo>
                    <a:pt x="17432" y="24461"/>
                    <a:pt x="19566" y="19773"/>
                    <a:pt x="22013" y="19773"/>
                  </a:cubicBezTo>
                  <a:cubicBezTo>
                    <a:pt x="22556" y="19773"/>
                    <a:pt x="23115" y="20004"/>
                    <a:pt x="23684" y="20543"/>
                  </a:cubicBezTo>
                  <a:cubicBezTo>
                    <a:pt x="26520" y="23212"/>
                    <a:pt x="26253" y="26114"/>
                    <a:pt x="25652" y="26814"/>
                  </a:cubicBezTo>
                  <a:cubicBezTo>
                    <a:pt x="25519" y="26981"/>
                    <a:pt x="25352" y="27148"/>
                    <a:pt x="25152" y="27281"/>
                  </a:cubicBezTo>
                  <a:lnTo>
                    <a:pt x="25119" y="27915"/>
                  </a:lnTo>
                  <a:cubicBezTo>
                    <a:pt x="25819" y="27782"/>
                    <a:pt x="26420" y="27448"/>
                    <a:pt x="26853" y="26915"/>
                  </a:cubicBezTo>
                  <a:cubicBezTo>
                    <a:pt x="28755" y="24880"/>
                    <a:pt x="29422" y="18208"/>
                    <a:pt x="28588" y="11203"/>
                  </a:cubicBezTo>
                  <a:cubicBezTo>
                    <a:pt x="27822" y="4533"/>
                    <a:pt x="25316" y="1"/>
                    <a:pt x="15898" y="1"/>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7"/>
            <p:cNvSpPr/>
            <p:nvPr/>
          </p:nvSpPr>
          <p:spPr>
            <a:xfrm>
              <a:off x="2482850" y="1275875"/>
              <a:ext cx="216850" cy="307175"/>
            </a:xfrm>
            <a:custGeom>
              <a:avLst/>
              <a:gdLst/>
              <a:ahLst/>
              <a:cxnLst/>
              <a:rect l="l" t="t" r="r" b="b"/>
              <a:pathLst>
                <a:path w="8674" h="12287" extrusionOk="0">
                  <a:moveTo>
                    <a:pt x="3240" y="1"/>
                  </a:moveTo>
                  <a:cubicBezTo>
                    <a:pt x="2615" y="1"/>
                    <a:pt x="2011" y="235"/>
                    <a:pt x="1502" y="766"/>
                  </a:cubicBezTo>
                  <a:cubicBezTo>
                    <a:pt x="201" y="2167"/>
                    <a:pt x="1" y="7070"/>
                    <a:pt x="1702" y="9906"/>
                  </a:cubicBezTo>
                  <a:cubicBezTo>
                    <a:pt x="2554" y="11385"/>
                    <a:pt x="3922" y="12286"/>
                    <a:pt x="5172" y="12286"/>
                  </a:cubicBezTo>
                  <a:cubicBezTo>
                    <a:pt x="5979" y="12286"/>
                    <a:pt x="6736" y="11911"/>
                    <a:pt x="7273" y="11073"/>
                  </a:cubicBezTo>
                  <a:cubicBezTo>
                    <a:pt x="8674" y="8972"/>
                    <a:pt x="8207" y="4902"/>
                    <a:pt x="6672" y="2334"/>
                  </a:cubicBezTo>
                  <a:cubicBezTo>
                    <a:pt x="5847" y="951"/>
                    <a:pt x="4501" y="1"/>
                    <a:pt x="324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7"/>
            <p:cNvSpPr/>
            <p:nvPr/>
          </p:nvSpPr>
          <p:spPr>
            <a:xfrm>
              <a:off x="2597950" y="1243300"/>
              <a:ext cx="579600" cy="643000"/>
            </a:xfrm>
            <a:custGeom>
              <a:avLst/>
              <a:gdLst/>
              <a:ahLst/>
              <a:cxnLst/>
              <a:rect l="l" t="t" r="r" b="b"/>
              <a:pathLst>
                <a:path w="23184" h="25720" extrusionOk="0">
                  <a:moveTo>
                    <a:pt x="13343" y="1"/>
                  </a:moveTo>
                  <a:lnTo>
                    <a:pt x="13076" y="334"/>
                  </a:lnTo>
                  <a:cubicBezTo>
                    <a:pt x="14177" y="1302"/>
                    <a:pt x="15778" y="4771"/>
                    <a:pt x="16312" y="9841"/>
                  </a:cubicBezTo>
                  <a:cubicBezTo>
                    <a:pt x="12142" y="10041"/>
                    <a:pt x="7539" y="11375"/>
                    <a:pt x="5171" y="12977"/>
                  </a:cubicBezTo>
                  <a:cubicBezTo>
                    <a:pt x="4003" y="13744"/>
                    <a:pt x="2969" y="14711"/>
                    <a:pt x="2068" y="15812"/>
                  </a:cubicBezTo>
                  <a:cubicBezTo>
                    <a:pt x="1701" y="14478"/>
                    <a:pt x="1401" y="13110"/>
                    <a:pt x="1168" y="11776"/>
                  </a:cubicBezTo>
                  <a:lnTo>
                    <a:pt x="767" y="11842"/>
                  </a:lnTo>
                  <a:cubicBezTo>
                    <a:pt x="1001" y="13310"/>
                    <a:pt x="1335" y="14778"/>
                    <a:pt x="1735" y="16212"/>
                  </a:cubicBezTo>
                  <a:cubicBezTo>
                    <a:pt x="701" y="17613"/>
                    <a:pt x="100" y="19248"/>
                    <a:pt x="0" y="20982"/>
                  </a:cubicBezTo>
                  <a:cubicBezTo>
                    <a:pt x="134" y="21216"/>
                    <a:pt x="267" y="21449"/>
                    <a:pt x="401" y="21683"/>
                  </a:cubicBezTo>
                  <a:cubicBezTo>
                    <a:pt x="367" y="19915"/>
                    <a:pt x="901" y="18180"/>
                    <a:pt x="1902" y="16713"/>
                  </a:cubicBezTo>
                  <a:cubicBezTo>
                    <a:pt x="2802" y="19748"/>
                    <a:pt x="4303" y="23451"/>
                    <a:pt x="6672" y="25719"/>
                  </a:cubicBezTo>
                  <a:cubicBezTo>
                    <a:pt x="6838" y="25719"/>
                    <a:pt x="7039" y="25686"/>
                    <a:pt x="7205" y="25652"/>
                  </a:cubicBezTo>
                  <a:cubicBezTo>
                    <a:pt x="4670" y="23417"/>
                    <a:pt x="3102" y="19448"/>
                    <a:pt x="2202" y="16312"/>
                  </a:cubicBezTo>
                  <a:cubicBezTo>
                    <a:pt x="3102" y="15145"/>
                    <a:pt x="4203" y="14111"/>
                    <a:pt x="5404" y="13310"/>
                  </a:cubicBezTo>
                  <a:cubicBezTo>
                    <a:pt x="7739" y="11742"/>
                    <a:pt x="12242" y="10441"/>
                    <a:pt x="16345" y="10241"/>
                  </a:cubicBezTo>
                  <a:cubicBezTo>
                    <a:pt x="16545" y="12309"/>
                    <a:pt x="16545" y="14411"/>
                    <a:pt x="16379" y="16479"/>
                  </a:cubicBezTo>
                  <a:cubicBezTo>
                    <a:pt x="16512" y="16479"/>
                    <a:pt x="16645" y="16512"/>
                    <a:pt x="16779" y="16546"/>
                  </a:cubicBezTo>
                  <a:cubicBezTo>
                    <a:pt x="16946" y="14444"/>
                    <a:pt x="16946" y="12343"/>
                    <a:pt x="16746" y="10241"/>
                  </a:cubicBezTo>
                  <a:cubicBezTo>
                    <a:pt x="16906" y="10237"/>
                    <a:pt x="17065" y="10235"/>
                    <a:pt x="17225" y="10235"/>
                  </a:cubicBezTo>
                  <a:cubicBezTo>
                    <a:pt x="18359" y="10235"/>
                    <a:pt x="19470" y="10341"/>
                    <a:pt x="20582" y="10575"/>
                  </a:cubicBezTo>
                  <a:cubicBezTo>
                    <a:pt x="21516" y="10742"/>
                    <a:pt x="22416" y="11142"/>
                    <a:pt x="23183" y="11709"/>
                  </a:cubicBezTo>
                  <a:lnTo>
                    <a:pt x="23150" y="11175"/>
                  </a:lnTo>
                  <a:cubicBezTo>
                    <a:pt x="22383" y="10675"/>
                    <a:pt x="21549" y="10341"/>
                    <a:pt x="20682" y="10175"/>
                  </a:cubicBezTo>
                  <a:cubicBezTo>
                    <a:pt x="19604" y="9953"/>
                    <a:pt x="18503" y="9824"/>
                    <a:pt x="17399" y="9824"/>
                  </a:cubicBezTo>
                  <a:cubicBezTo>
                    <a:pt x="17170" y="9824"/>
                    <a:pt x="16941" y="9830"/>
                    <a:pt x="16712" y="9841"/>
                  </a:cubicBezTo>
                  <a:cubicBezTo>
                    <a:pt x="16178" y="4904"/>
                    <a:pt x="14711" y="1201"/>
                    <a:pt x="1334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7"/>
            <p:cNvSpPr/>
            <p:nvPr/>
          </p:nvSpPr>
          <p:spPr>
            <a:xfrm>
              <a:off x="1935150" y="1275975"/>
              <a:ext cx="703675" cy="716275"/>
            </a:xfrm>
            <a:custGeom>
              <a:avLst/>
              <a:gdLst/>
              <a:ahLst/>
              <a:cxnLst/>
              <a:rect l="l" t="t" r="r" b="b"/>
              <a:pathLst>
                <a:path w="28147" h="28651" extrusionOk="0">
                  <a:moveTo>
                    <a:pt x="25224" y="1"/>
                  </a:moveTo>
                  <a:cubicBezTo>
                    <a:pt x="25098" y="1"/>
                    <a:pt x="24972" y="10"/>
                    <a:pt x="24844" y="28"/>
                  </a:cubicBezTo>
                  <a:cubicBezTo>
                    <a:pt x="21342" y="528"/>
                    <a:pt x="20775" y="3163"/>
                    <a:pt x="19541" y="8901"/>
                  </a:cubicBezTo>
                  <a:cubicBezTo>
                    <a:pt x="17539" y="18208"/>
                    <a:pt x="15504" y="22544"/>
                    <a:pt x="14637" y="23211"/>
                  </a:cubicBezTo>
                  <a:cubicBezTo>
                    <a:pt x="14520" y="23250"/>
                    <a:pt x="14403" y="23266"/>
                    <a:pt x="14292" y="23266"/>
                  </a:cubicBezTo>
                  <a:cubicBezTo>
                    <a:pt x="14214" y="23266"/>
                    <a:pt x="14139" y="23258"/>
                    <a:pt x="14070" y="23245"/>
                  </a:cubicBezTo>
                  <a:cubicBezTo>
                    <a:pt x="12202" y="22911"/>
                    <a:pt x="8666" y="20276"/>
                    <a:pt x="5797" y="16039"/>
                  </a:cubicBezTo>
                  <a:cubicBezTo>
                    <a:pt x="5208" y="15218"/>
                    <a:pt x="4428" y="14875"/>
                    <a:pt x="3662" y="14875"/>
                  </a:cubicBezTo>
                  <a:cubicBezTo>
                    <a:pt x="1787" y="14875"/>
                    <a:pt x="1" y="16933"/>
                    <a:pt x="1328" y="19042"/>
                  </a:cubicBezTo>
                  <a:cubicBezTo>
                    <a:pt x="3929" y="22944"/>
                    <a:pt x="8633" y="27781"/>
                    <a:pt x="13169" y="28548"/>
                  </a:cubicBezTo>
                  <a:cubicBezTo>
                    <a:pt x="13570" y="28615"/>
                    <a:pt x="13970" y="28648"/>
                    <a:pt x="14370" y="28648"/>
                  </a:cubicBezTo>
                  <a:cubicBezTo>
                    <a:pt x="14419" y="28650"/>
                    <a:pt x="14468" y="28650"/>
                    <a:pt x="14517" y="28650"/>
                  </a:cubicBezTo>
                  <a:cubicBezTo>
                    <a:pt x="15730" y="28650"/>
                    <a:pt x="16879" y="28252"/>
                    <a:pt x="17873" y="27514"/>
                  </a:cubicBezTo>
                  <a:cubicBezTo>
                    <a:pt x="18807" y="26814"/>
                    <a:pt x="21642" y="24679"/>
                    <a:pt x="24811" y="10035"/>
                  </a:cubicBezTo>
                  <a:cubicBezTo>
                    <a:pt x="25111" y="8434"/>
                    <a:pt x="25478" y="6866"/>
                    <a:pt x="25979" y="5298"/>
                  </a:cubicBezTo>
                  <a:cubicBezTo>
                    <a:pt x="27313" y="4898"/>
                    <a:pt x="28147" y="3530"/>
                    <a:pt x="27847" y="2129"/>
                  </a:cubicBezTo>
                  <a:cubicBezTo>
                    <a:pt x="27604" y="886"/>
                    <a:pt x="26479" y="1"/>
                    <a:pt x="2522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7"/>
            <p:cNvSpPr/>
            <p:nvPr/>
          </p:nvSpPr>
          <p:spPr>
            <a:xfrm>
              <a:off x="1923300" y="1364775"/>
              <a:ext cx="73400" cy="182100"/>
            </a:xfrm>
            <a:custGeom>
              <a:avLst/>
              <a:gdLst/>
              <a:ahLst/>
              <a:cxnLst/>
              <a:rect l="l" t="t" r="r" b="b"/>
              <a:pathLst>
                <a:path w="2936" h="7284" extrusionOk="0">
                  <a:moveTo>
                    <a:pt x="1253" y="1"/>
                  </a:moveTo>
                  <a:cubicBezTo>
                    <a:pt x="994" y="1"/>
                    <a:pt x="734" y="123"/>
                    <a:pt x="567" y="412"/>
                  </a:cubicBezTo>
                  <a:cubicBezTo>
                    <a:pt x="100" y="1546"/>
                    <a:pt x="0" y="2814"/>
                    <a:pt x="301" y="4015"/>
                  </a:cubicBezTo>
                  <a:cubicBezTo>
                    <a:pt x="501" y="4882"/>
                    <a:pt x="801" y="5749"/>
                    <a:pt x="1134" y="6583"/>
                  </a:cubicBezTo>
                  <a:lnTo>
                    <a:pt x="1235" y="6750"/>
                  </a:lnTo>
                  <a:cubicBezTo>
                    <a:pt x="1335" y="7050"/>
                    <a:pt x="1668" y="7284"/>
                    <a:pt x="2002" y="7284"/>
                  </a:cubicBezTo>
                  <a:cubicBezTo>
                    <a:pt x="2102" y="7284"/>
                    <a:pt x="2202" y="7250"/>
                    <a:pt x="2302" y="7217"/>
                  </a:cubicBezTo>
                  <a:cubicBezTo>
                    <a:pt x="2736" y="7050"/>
                    <a:pt x="2936" y="6550"/>
                    <a:pt x="2769" y="6149"/>
                  </a:cubicBezTo>
                  <a:lnTo>
                    <a:pt x="2702" y="5949"/>
                  </a:lnTo>
                  <a:cubicBezTo>
                    <a:pt x="2369" y="5215"/>
                    <a:pt x="2102" y="4448"/>
                    <a:pt x="1935" y="3648"/>
                  </a:cubicBezTo>
                  <a:cubicBezTo>
                    <a:pt x="1702" y="2814"/>
                    <a:pt x="1735" y="1913"/>
                    <a:pt x="2068" y="1113"/>
                  </a:cubicBezTo>
                  <a:cubicBezTo>
                    <a:pt x="2291" y="490"/>
                    <a:pt x="1772" y="1"/>
                    <a:pt x="125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7"/>
            <p:cNvSpPr/>
            <p:nvPr/>
          </p:nvSpPr>
          <p:spPr>
            <a:xfrm>
              <a:off x="2026700" y="1447175"/>
              <a:ext cx="65900" cy="131400"/>
            </a:xfrm>
            <a:custGeom>
              <a:avLst/>
              <a:gdLst/>
              <a:ahLst/>
              <a:cxnLst/>
              <a:rect l="l" t="t" r="r" b="b"/>
              <a:pathLst>
                <a:path w="2636" h="5256" extrusionOk="0">
                  <a:moveTo>
                    <a:pt x="1111" y="1"/>
                  </a:moveTo>
                  <a:cubicBezTo>
                    <a:pt x="568" y="1"/>
                    <a:pt x="32" y="516"/>
                    <a:pt x="334" y="1186"/>
                  </a:cubicBezTo>
                  <a:cubicBezTo>
                    <a:pt x="1035" y="2687"/>
                    <a:pt x="668" y="3487"/>
                    <a:pt x="368" y="3954"/>
                  </a:cubicBezTo>
                  <a:cubicBezTo>
                    <a:pt x="1" y="4488"/>
                    <a:pt x="368" y="5222"/>
                    <a:pt x="1035" y="5255"/>
                  </a:cubicBezTo>
                  <a:cubicBezTo>
                    <a:pt x="1302" y="5255"/>
                    <a:pt x="1568" y="5122"/>
                    <a:pt x="1735" y="4888"/>
                  </a:cubicBezTo>
                  <a:cubicBezTo>
                    <a:pt x="2569" y="3654"/>
                    <a:pt x="2636" y="2186"/>
                    <a:pt x="1869" y="518"/>
                  </a:cubicBezTo>
                  <a:cubicBezTo>
                    <a:pt x="1704" y="154"/>
                    <a:pt x="1406" y="1"/>
                    <a:pt x="111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7"/>
            <p:cNvSpPr/>
            <p:nvPr/>
          </p:nvSpPr>
          <p:spPr>
            <a:xfrm>
              <a:off x="1847400" y="1515500"/>
              <a:ext cx="263550" cy="230925"/>
            </a:xfrm>
            <a:custGeom>
              <a:avLst/>
              <a:gdLst/>
              <a:ahLst/>
              <a:cxnLst/>
              <a:rect l="l" t="t" r="r" b="b"/>
              <a:pathLst>
                <a:path w="10542" h="9237" extrusionOk="0">
                  <a:moveTo>
                    <a:pt x="5253" y="1"/>
                  </a:moveTo>
                  <a:cubicBezTo>
                    <a:pt x="4465" y="1"/>
                    <a:pt x="3666" y="201"/>
                    <a:pt x="2936" y="621"/>
                  </a:cubicBezTo>
                  <a:cubicBezTo>
                    <a:pt x="735" y="1922"/>
                    <a:pt x="1" y="4757"/>
                    <a:pt x="1268" y="6959"/>
                  </a:cubicBezTo>
                  <a:cubicBezTo>
                    <a:pt x="2133" y="8422"/>
                    <a:pt x="3676" y="9237"/>
                    <a:pt x="5259" y="9237"/>
                  </a:cubicBezTo>
                  <a:cubicBezTo>
                    <a:pt x="6058" y="9237"/>
                    <a:pt x="6868" y="9029"/>
                    <a:pt x="7606" y="8593"/>
                  </a:cubicBezTo>
                  <a:cubicBezTo>
                    <a:pt x="9808" y="7326"/>
                    <a:pt x="10542" y="4490"/>
                    <a:pt x="9241" y="2289"/>
                  </a:cubicBezTo>
                  <a:cubicBezTo>
                    <a:pt x="8393" y="817"/>
                    <a:pt x="6844" y="1"/>
                    <a:pt x="5253" y="1"/>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7"/>
            <p:cNvSpPr/>
            <p:nvPr/>
          </p:nvSpPr>
          <p:spPr>
            <a:xfrm>
              <a:off x="1827400" y="1399600"/>
              <a:ext cx="111775" cy="166450"/>
            </a:xfrm>
            <a:custGeom>
              <a:avLst/>
              <a:gdLst/>
              <a:ahLst/>
              <a:cxnLst/>
              <a:rect l="l" t="t" r="r" b="b"/>
              <a:pathLst>
                <a:path w="4471" h="6658" extrusionOk="0">
                  <a:moveTo>
                    <a:pt x="927" y="1"/>
                  </a:moveTo>
                  <a:cubicBezTo>
                    <a:pt x="589" y="1"/>
                    <a:pt x="251" y="194"/>
                    <a:pt x="134" y="620"/>
                  </a:cubicBezTo>
                  <a:cubicBezTo>
                    <a:pt x="0" y="1854"/>
                    <a:pt x="267" y="3055"/>
                    <a:pt x="934" y="4123"/>
                  </a:cubicBezTo>
                  <a:cubicBezTo>
                    <a:pt x="1401" y="5023"/>
                    <a:pt x="2068" y="5824"/>
                    <a:pt x="2869" y="6458"/>
                  </a:cubicBezTo>
                  <a:cubicBezTo>
                    <a:pt x="3002" y="6591"/>
                    <a:pt x="3169" y="6658"/>
                    <a:pt x="3369" y="6658"/>
                  </a:cubicBezTo>
                  <a:cubicBezTo>
                    <a:pt x="4137" y="6624"/>
                    <a:pt x="4470" y="5657"/>
                    <a:pt x="3870" y="5157"/>
                  </a:cubicBezTo>
                  <a:cubicBezTo>
                    <a:pt x="3236" y="4623"/>
                    <a:pt x="2736" y="3989"/>
                    <a:pt x="2369" y="3289"/>
                  </a:cubicBezTo>
                  <a:cubicBezTo>
                    <a:pt x="1902" y="2555"/>
                    <a:pt x="1701" y="1721"/>
                    <a:pt x="1768" y="854"/>
                  </a:cubicBezTo>
                  <a:cubicBezTo>
                    <a:pt x="1787" y="312"/>
                    <a:pt x="1356" y="1"/>
                    <a:pt x="92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7"/>
            <p:cNvSpPr/>
            <p:nvPr/>
          </p:nvSpPr>
          <p:spPr>
            <a:xfrm>
              <a:off x="1765575" y="1509475"/>
              <a:ext cx="159425" cy="132475"/>
            </a:xfrm>
            <a:custGeom>
              <a:avLst/>
              <a:gdLst/>
              <a:ahLst/>
              <a:cxnLst/>
              <a:rect l="l" t="t" r="r" b="b"/>
              <a:pathLst>
                <a:path w="6377" h="5299" extrusionOk="0">
                  <a:moveTo>
                    <a:pt x="1255" y="1"/>
                  </a:moveTo>
                  <a:cubicBezTo>
                    <a:pt x="696" y="1"/>
                    <a:pt x="1" y="533"/>
                    <a:pt x="338" y="1095"/>
                  </a:cubicBezTo>
                  <a:cubicBezTo>
                    <a:pt x="739" y="2129"/>
                    <a:pt x="1406" y="3063"/>
                    <a:pt x="2273" y="3797"/>
                  </a:cubicBezTo>
                  <a:cubicBezTo>
                    <a:pt x="3074" y="4464"/>
                    <a:pt x="4008" y="4965"/>
                    <a:pt x="5042" y="5232"/>
                  </a:cubicBezTo>
                  <a:cubicBezTo>
                    <a:pt x="5108" y="5265"/>
                    <a:pt x="5209" y="5298"/>
                    <a:pt x="5275" y="5298"/>
                  </a:cubicBezTo>
                  <a:cubicBezTo>
                    <a:pt x="6176" y="5232"/>
                    <a:pt x="6376" y="3997"/>
                    <a:pt x="5542" y="3664"/>
                  </a:cubicBezTo>
                  <a:cubicBezTo>
                    <a:pt x="4742" y="3464"/>
                    <a:pt x="3974" y="3063"/>
                    <a:pt x="3307" y="2530"/>
                  </a:cubicBezTo>
                  <a:cubicBezTo>
                    <a:pt x="2673" y="1963"/>
                    <a:pt x="2173" y="1229"/>
                    <a:pt x="1839" y="428"/>
                  </a:cubicBezTo>
                  <a:cubicBezTo>
                    <a:pt x="1763" y="124"/>
                    <a:pt x="1525" y="1"/>
                    <a:pt x="125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7"/>
            <p:cNvSpPr/>
            <p:nvPr/>
          </p:nvSpPr>
          <p:spPr>
            <a:xfrm>
              <a:off x="2643800" y="830500"/>
              <a:ext cx="384475" cy="447350"/>
            </a:xfrm>
            <a:custGeom>
              <a:avLst/>
              <a:gdLst/>
              <a:ahLst/>
              <a:cxnLst/>
              <a:rect l="l" t="t" r="r" b="b"/>
              <a:pathLst>
                <a:path w="15379" h="17894" extrusionOk="0">
                  <a:moveTo>
                    <a:pt x="1" y="1"/>
                  </a:moveTo>
                  <a:cubicBezTo>
                    <a:pt x="168" y="2002"/>
                    <a:pt x="835" y="3970"/>
                    <a:pt x="1936" y="5638"/>
                  </a:cubicBezTo>
                  <a:cubicBezTo>
                    <a:pt x="3003" y="7239"/>
                    <a:pt x="3937" y="8574"/>
                    <a:pt x="3937" y="10208"/>
                  </a:cubicBezTo>
                  <a:lnTo>
                    <a:pt x="3937" y="14378"/>
                  </a:lnTo>
                  <a:cubicBezTo>
                    <a:pt x="3937" y="14378"/>
                    <a:pt x="6432" y="17893"/>
                    <a:pt x="10089" y="17893"/>
                  </a:cubicBezTo>
                  <a:cubicBezTo>
                    <a:pt x="10399" y="17893"/>
                    <a:pt x="10717" y="17868"/>
                    <a:pt x="11042" y="17814"/>
                  </a:cubicBezTo>
                  <a:cubicBezTo>
                    <a:pt x="15379" y="17080"/>
                    <a:pt x="11075" y="14078"/>
                    <a:pt x="11075" y="14078"/>
                  </a:cubicBezTo>
                  <a:lnTo>
                    <a:pt x="11075" y="10475"/>
                  </a:lnTo>
                  <a:cubicBezTo>
                    <a:pt x="11075" y="10475"/>
                    <a:pt x="11609" y="5938"/>
                    <a:pt x="8774" y="3070"/>
                  </a:cubicBezTo>
                  <a:cubicBezTo>
                    <a:pt x="5905" y="201"/>
                    <a:pt x="1" y="1"/>
                    <a:pt x="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7"/>
            <p:cNvSpPr/>
            <p:nvPr/>
          </p:nvSpPr>
          <p:spPr>
            <a:xfrm>
              <a:off x="2627975" y="598300"/>
              <a:ext cx="493700" cy="539450"/>
            </a:xfrm>
            <a:custGeom>
              <a:avLst/>
              <a:gdLst/>
              <a:ahLst/>
              <a:cxnLst/>
              <a:rect l="l" t="t" r="r" b="b"/>
              <a:pathLst>
                <a:path w="19748" h="21578" extrusionOk="0">
                  <a:moveTo>
                    <a:pt x="9448" y="1"/>
                  </a:moveTo>
                  <a:cubicBezTo>
                    <a:pt x="7790" y="1"/>
                    <a:pt x="6229" y="373"/>
                    <a:pt x="5070" y="1116"/>
                  </a:cubicBezTo>
                  <a:cubicBezTo>
                    <a:pt x="1034" y="3685"/>
                    <a:pt x="0" y="7221"/>
                    <a:pt x="634" y="10590"/>
                  </a:cubicBezTo>
                  <a:cubicBezTo>
                    <a:pt x="4837" y="10823"/>
                    <a:pt x="5804" y="14659"/>
                    <a:pt x="6638" y="17428"/>
                  </a:cubicBezTo>
                  <a:cubicBezTo>
                    <a:pt x="7272" y="19663"/>
                    <a:pt x="7972" y="20263"/>
                    <a:pt x="8773" y="20630"/>
                  </a:cubicBezTo>
                  <a:cubicBezTo>
                    <a:pt x="10490" y="21358"/>
                    <a:pt x="12739" y="21577"/>
                    <a:pt x="14393" y="21577"/>
                  </a:cubicBezTo>
                  <a:cubicBezTo>
                    <a:pt x="14635" y="21577"/>
                    <a:pt x="14865" y="21573"/>
                    <a:pt x="15078" y="21564"/>
                  </a:cubicBezTo>
                  <a:cubicBezTo>
                    <a:pt x="16812" y="21464"/>
                    <a:pt x="17880" y="19930"/>
                    <a:pt x="18380" y="18062"/>
                  </a:cubicBezTo>
                  <a:cubicBezTo>
                    <a:pt x="19214" y="15060"/>
                    <a:pt x="19748" y="12191"/>
                    <a:pt x="18880" y="6720"/>
                  </a:cubicBezTo>
                  <a:cubicBezTo>
                    <a:pt x="18169" y="2241"/>
                    <a:pt x="13518" y="1"/>
                    <a:pt x="9448" y="1"/>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7"/>
            <p:cNvSpPr/>
            <p:nvPr/>
          </p:nvSpPr>
          <p:spPr>
            <a:xfrm>
              <a:off x="2794700" y="813825"/>
              <a:ext cx="317800" cy="166975"/>
            </a:xfrm>
            <a:custGeom>
              <a:avLst/>
              <a:gdLst/>
              <a:ahLst/>
              <a:cxnLst/>
              <a:rect l="l" t="t" r="r" b="b"/>
              <a:pathLst>
                <a:path w="12712" h="6679" extrusionOk="0">
                  <a:moveTo>
                    <a:pt x="12478" y="1"/>
                  </a:moveTo>
                  <a:cubicBezTo>
                    <a:pt x="11577" y="568"/>
                    <a:pt x="10543" y="901"/>
                    <a:pt x="9509" y="1035"/>
                  </a:cubicBezTo>
                  <a:cubicBezTo>
                    <a:pt x="8373" y="1181"/>
                    <a:pt x="7220" y="1256"/>
                    <a:pt x="6067" y="1256"/>
                  </a:cubicBezTo>
                  <a:cubicBezTo>
                    <a:pt x="4852" y="1256"/>
                    <a:pt x="3636" y="1173"/>
                    <a:pt x="2438" y="1001"/>
                  </a:cubicBezTo>
                  <a:cubicBezTo>
                    <a:pt x="2131" y="961"/>
                    <a:pt x="1867" y="942"/>
                    <a:pt x="1641" y="942"/>
                  </a:cubicBezTo>
                  <a:cubicBezTo>
                    <a:pt x="0" y="942"/>
                    <a:pt x="359" y="1962"/>
                    <a:pt x="770" y="3370"/>
                  </a:cubicBezTo>
                  <a:cubicBezTo>
                    <a:pt x="1270" y="5038"/>
                    <a:pt x="2704" y="6539"/>
                    <a:pt x="6674" y="6672"/>
                  </a:cubicBezTo>
                  <a:cubicBezTo>
                    <a:pt x="6839" y="6676"/>
                    <a:pt x="7002" y="6678"/>
                    <a:pt x="7161" y="6678"/>
                  </a:cubicBezTo>
                  <a:cubicBezTo>
                    <a:pt x="9546" y="6678"/>
                    <a:pt x="11294" y="6213"/>
                    <a:pt x="12545" y="5338"/>
                  </a:cubicBezTo>
                  <a:cubicBezTo>
                    <a:pt x="12712" y="3570"/>
                    <a:pt x="12712" y="1769"/>
                    <a:pt x="1247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7"/>
            <p:cNvSpPr/>
            <p:nvPr/>
          </p:nvSpPr>
          <p:spPr>
            <a:xfrm>
              <a:off x="2682175" y="598675"/>
              <a:ext cx="420325" cy="539575"/>
            </a:xfrm>
            <a:custGeom>
              <a:avLst/>
              <a:gdLst/>
              <a:ahLst/>
              <a:cxnLst/>
              <a:rect l="l" t="t" r="r" b="b"/>
              <a:pathLst>
                <a:path w="16813" h="21583" extrusionOk="0">
                  <a:moveTo>
                    <a:pt x="8707" y="234"/>
                  </a:moveTo>
                  <a:cubicBezTo>
                    <a:pt x="9707" y="568"/>
                    <a:pt x="10608" y="1101"/>
                    <a:pt x="11375" y="1768"/>
                  </a:cubicBezTo>
                  <a:cubicBezTo>
                    <a:pt x="13010" y="3169"/>
                    <a:pt x="14110" y="5271"/>
                    <a:pt x="14677" y="7939"/>
                  </a:cubicBezTo>
                  <a:cubicBezTo>
                    <a:pt x="14281" y="8036"/>
                    <a:pt x="13769" y="8110"/>
                    <a:pt x="13244" y="8110"/>
                  </a:cubicBezTo>
                  <a:cubicBezTo>
                    <a:pt x="12309" y="8110"/>
                    <a:pt x="11335" y="7874"/>
                    <a:pt x="10908" y="7106"/>
                  </a:cubicBezTo>
                  <a:lnTo>
                    <a:pt x="10741" y="6805"/>
                  </a:lnTo>
                  <a:cubicBezTo>
                    <a:pt x="10041" y="5471"/>
                    <a:pt x="9374" y="4170"/>
                    <a:pt x="6238" y="3203"/>
                  </a:cubicBezTo>
                  <a:cubicBezTo>
                    <a:pt x="5404" y="2936"/>
                    <a:pt x="4537" y="2802"/>
                    <a:pt x="3670" y="2769"/>
                  </a:cubicBezTo>
                  <a:cubicBezTo>
                    <a:pt x="3770" y="2636"/>
                    <a:pt x="3870" y="2536"/>
                    <a:pt x="3970" y="2436"/>
                  </a:cubicBezTo>
                  <a:cubicBezTo>
                    <a:pt x="5271" y="1201"/>
                    <a:pt x="6939" y="434"/>
                    <a:pt x="8707" y="234"/>
                  </a:cubicBezTo>
                  <a:close/>
                  <a:moveTo>
                    <a:pt x="7706" y="0"/>
                  </a:moveTo>
                  <a:cubicBezTo>
                    <a:pt x="6205" y="334"/>
                    <a:pt x="4804" y="1068"/>
                    <a:pt x="3703" y="2135"/>
                  </a:cubicBezTo>
                  <a:cubicBezTo>
                    <a:pt x="3503" y="2335"/>
                    <a:pt x="3303" y="2536"/>
                    <a:pt x="3136" y="2736"/>
                  </a:cubicBezTo>
                  <a:cubicBezTo>
                    <a:pt x="2202" y="2769"/>
                    <a:pt x="1335" y="2903"/>
                    <a:pt x="467" y="3169"/>
                  </a:cubicBezTo>
                  <a:cubicBezTo>
                    <a:pt x="301" y="3336"/>
                    <a:pt x="134" y="3536"/>
                    <a:pt x="0" y="3736"/>
                  </a:cubicBezTo>
                  <a:cubicBezTo>
                    <a:pt x="901" y="3403"/>
                    <a:pt x="1835" y="3236"/>
                    <a:pt x="2802" y="3169"/>
                  </a:cubicBezTo>
                  <a:lnTo>
                    <a:pt x="2802" y="3169"/>
                  </a:lnTo>
                  <a:cubicBezTo>
                    <a:pt x="801" y="5805"/>
                    <a:pt x="534" y="9240"/>
                    <a:pt x="567" y="11075"/>
                  </a:cubicBezTo>
                  <a:cubicBezTo>
                    <a:pt x="701" y="11142"/>
                    <a:pt x="834" y="11242"/>
                    <a:pt x="968" y="11309"/>
                  </a:cubicBezTo>
                  <a:cubicBezTo>
                    <a:pt x="934" y="9541"/>
                    <a:pt x="1101" y="5838"/>
                    <a:pt x="3336" y="3169"/>
                  </a:cubicBezTo>
                  <a:cubicBezTo>
                    <a:pt x="4270" y="3169"/>
                    <a:pt x="5204" y="3336"/>
                    <a:pt x="6105" y="3603"/>
                  </a:cubicBezTo>
                  <a:cubicBezTo>
                    <a:pt x="9107" y="4537"/>
                    <a:pt x="9741" y="5738"/>
                    <a:pt x="10408" y="7005"/>
                  </a:cubicBezTo>
                  <a:lnTo>
                    <a:pt x="10575" y="7306"/>
                  </a:lnTo>
                  <a:cubicBezTo>
                    <a:pt x="11075" y="8240"/>
                    <a:pt x="12176" y="8540"/>
                    <a:pt x="13243" y="8540"/>
                  </a:cubicBezTo>
                  <a:cubicBezTo>
                    <a:pt x="13777" y="8540"/>
                    <a:pt x="14277" y="8473"/>
                    <a:pt x="14778" y="8373"/>
                  </a:cubicBezTo>
                  <a:cubicBezTo>
                    <a:pt x="14978" y="9541"/>
                    <a:pt x="15111" y="10742"/>
                    <a:pt x="15144" y="11976"/>
                  </a:cubicBezTo>
                  <a:cubicBezTo>
                    <a:pt x="15278" y="17747"/>
                    <a:pt x="14077" y="20148"/>
                    <a:pt x="13043" y="21149"/>
                  </a:cubicBezTo>
                  <a:cubicBezTo>
                    <a:pt x="12876" y="21316"/>
                    <a:pt x="12643" y="21449"/>
                    <a:pt x="12409" y="21583"/>
                  </a:cubicBezTo>
                  <a:lnTo>
                    <a:pt x="12910" y="21583"/>
                  </a:lnTo>
                  <a:cubicBezTo>
                    <a:pt x="13010" y="21583"/>
                    <a:pt x="13110" y="21583"/>
                    <a:pt x="13210" y="21549"/>
                  </a:cubicBezTo>
                  <a:cubicBezTo>
                    <a:pt x="13310" y="21516"/>
                    <a:pt x="13276" y="21516"/>
                    <a:pt x="13310" y="21483"/>
                  </a:cubicBezTo>
                  <a:cubicBezTo>
                    <a:pt x="14444" y="20448"/>
                    <a:pt x="15745" y="17947"/>
                    <a:pt x="15578" y="11976"/>
                  </a:cubicBezTo>
                  <a:cubicBezTo>
                    <a:pt x="15545" y="10742"/>
                    <a:pt x="15411" y="9507"/>
                    <a:pt x="15178" y="8306"/>
                  </a:cubicBezTo>
                  <a:cubicBezTo>
                    <a:pt x="15812" y="8140"/>
                    <a:pt x="16379" y="7773"/>
                    <a:pt x="16812" y="7272"/>
                  </a:cubicBezTo>
                  <a:cubicBezTo>
                    <a:pt x="16779" y="7106"/>
                    <a:pt x="16746" y="6905"/>
                    <a:pt x="16712" y="6705"/>
                  </a:cubicBezTo>
                  <a:cubicBezTo>
                    <a:pt x="16712" y="6705"/>
                    <a:pt x="16712" y="6672"/>
                    <a:pt x="16712" y="6672"/>
                  </a:cubicBezTo>
                  <a:cubicBezTo>
                    <a:pt x="16345" y="7272"/>
                    <a:pt x="15778" y="7706"/>
                    <a:pt x="15078" y="7839"/>
                  </a:cubicBezTo>
                  <a:cubicBezTo>
                    <a:pt x="14511" y="5071"/>
                    <a:pt x="13343" y="2936"/>
                    <a:pt x="11675" y="1468"/>
                  </a:cubicBezTo>
                  <a:cubicBezTo>
                    <a:pt x="11175" y="1001"/>
                    <a:pt x="10608" y="634"/>
                    <a:pt x="10007" y="334"/>
                  </a:cubicBezTo>
                  <a:cubicBezTo>
                    <a:pt x="9240" y="134"/>
                    <a:pt x="8473" y="34"/>
                    <a:pt x="7706"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7"/>
            <p:cNvSpPr/>
            <p:nvPr/>
          </p:nvSpPr>
          <p:spPr>
            <a:xfrm>
              <a:off x="2922550" y="877925"/>
              <a:ext cx="90450" cy="46850"/>
            </a:xfrm>
            <a:custGeom>
              <a:avLst/>
              <a:gdLst/>
              <a:ahLst/>
              <a:cxnLst/>
              <a:rect l="l" t="t" r="r" b="b"/>
              <a:pathLst>
                <a:path w="3618" h="1874" extrusionOk="0">
                  <a:moveTo>
                    <a:pt x="1812" y="1"/>
                  </a:moveTo>
                  <a:cubicBezTo>
                    <a:pt x="1773" y="1"/>
                    <a:pt x="1734" y="2"/>
                    <a:pt x="1693" y="5"/>
                  </a:cubicBezTo>
                  <a:cubicBezTo>
                    <a:pt x="470" y="71"/>
                    <a:pt x="1" y="1874"/>
                    <a:pt x="284" y="1874"/>
                  </a:cubicBezTo>
                  <a:cubicBezTo>
                    <a:pt x="287" y="1874"/>
                    <a:pt x="290" y="1873"/>
                    <a:pt x="292" y="1873"/>
                  </a:cubicBezTo>
                  <a:cubicBezTo>
                    <a:pt x="693" y="1840"/>
                    <a:pt x="960" y="1006"/>
                    <a:pt x="1727" y="839"/>
                  </a:cubicBezTo>
                  <a:cubicBezTo>
                    <a:pt x="1775" y="831"/>
                    <a:pt x="1821" y="827"/>
                    <a:pt x="1867" y="827"/>
                  </a:cubicBezTo>
                  <a:cubicBezTo>
                    <a:pt x="2532" y="827"/>
                    <a:pt x="2904" y="1674"/>
                    <a:pt x="3243" y="1674"/>
                  </a:cubicBezTo>
                  <a:cubicBezTo>
                    <a:pt x="3249" y="1674"/>
                    <a:pt x="3255" y="1674"/>
                    <a:pt x="3261" y="1673"/>
                  </a:cubicBezTo>
                  <a:cubicBezTo>
                    <a:pt x="3618" y="1641"/>
                    <a:pt x="3155" y="1"/>
                    <a:pt x="1812" y="1"/>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7"/>
            <p:cNvSpPr/>
            <p:nvPr/>
          </p:nvSpPr>
          <p:spPr>
            <a:xfrm>
              <a:off x="3067450" y="861050"/>
              <a:ext cx="78850" cy="43700"/>
            </a:xfrm>
            <a:custGeom>
              <a:avLst/>
              <a:gdLst/>
              <a:ahLst/>
              <a:cxnLst/>
              <a:rect l="l" t="t" r="r" b="b"/>
              <a:pathLst>
                <a:path w="3154" h="1748" extrusionOk="0">
                  <a:moveTo>
                    <a:pt x="1595" y="0"/>
                  </a:moveTo>
                  <a:cubicBezTo>
                    <a:pt x="1532" y="0"/>
                    <a:pt x="1468" y="4"/>
                    <a:pt x="1401" y="13"/>
                  </a:cubicBezTo>
                  <a:cubicBezTo>
                    <a:pt x="301" y="113"/>
                    <a:pt x="0" y="1748"/>
                    <a:pt x="267" y="1748"/>
                  </a:cubicBezTo>
                  <a:cubicBezTo>
                    <a:pt x="601" y="1681"/>
                    <a:pt x="801" y="914"/>
                    <a:pt x="1468" y="747"/>
                  </a:cubicBezTo>
                  <a:cubicBezTo>
                    <a:pt x="1527" y="732"/>
                    <a:pt x="1583" y="726"/>
                    <a:pt x="1638" y="726"/>
                  </a:cubicBezTo>
                  <a:cubicBezTo>
                    <a:pt x="2193" y="726"/>
                    <a:pt x="2550" y="1415"/>
                    <a:pt x="2850" y="1415"/>
                  </a:cubicBezTo>
                  <a:cubicBezTo>
                    <a:pt x="2856" y="1415"/>
                    <a:pt x="2863" y="1415"/>
                    <a:pt x="2869" y="1414"/>
                  </a:cubicBezTo>
                  <a:cubicBezTo>
                    <a:pt x="3153" y="1351"/>
                    <a:pt x="2719" y="0"/>
                    <a:pt x="1595" y="0"/>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7"/>
            <p:cNvSpPr/>
            <p:nvPr/>
          </p:nvSpPr>
          <p:spPr>
            <a:xfrm>
              <a:off x="3389350" y="631200"/>
              <a:ext cx="816425" cy="1456075"/>
            </a:xfrm>
            <a:custGeom>
              <a:avLst/>
              <a:gdLst/>
              <a:ahLst/>
              <a:cxnLst/>
              <a:rect l="l" t="t" r="r" b="b"/>
              <a:pathLst>
                <a:path w="32657" h="58243" extrusionOk="0">
                  <a:moveTo>
                    <a:pt x="32657" y="0"/>
                  </a:moveTo>
                  <a:cubicBezTo>
                    <a:pt x="32590" y="5004"/>
                    <a:pt x="30622" y="9974"/>
                    <a:pt x="26786" y="14477"/>
                  </a:cubicBezTo>
                  <a:cubicBezTo>
                    <a:pt x="24551" y="17046"/>
                    <a:pt x="21916" y="19281"/>
                    <a:pt x="19047" y="21149"/>
                  </a:cubicBezTo>
                  <a:cubicBezTo>
                    <a:pt x="13543" y="24718"/>
                    <a:pt x="6972" y="27253"/>
                    <a:pt x="0" y="28654"/>
                  </a:cubicBezTo>
                  <a:lnTo>
                    <a:pt x="0" y="58242"/>
                  </a:lnTo>
                  <a:cubicBezTo>
                    <a:pt x="6938" y="56841"/>
                    <a:pt x="13510" y="54339"/>
                    <a:pt x="19047" y="50737"/>
                  </a:cubicBezTo>
                  <a:cubicBezTo>
                    <a:pt x="27987" y="44899"/>
                    <a:pt x="32557" y="37260"/>
                    <a:pt x="32657" y="29622"/>
                  </a:cubicBezTo>
                  <a:lnTo>
                    <a:pt x="32657" y="0"/>
                  </a:lnTo>
                  <a:close/>
                </a:path>
              </a:pathLst>
            </a:custGeom>
            <a:solidFill>
              <a:srgbClr val="FFFFFF">
                <a:alpha val="497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7"/>
            <p:cNvSpPr/>
            <p:nvPr/>
          </p:nvSpPr>
          <p:spPr>
            <a:xfrm>
              <a:off x="3389350" y="631200"/>
              <a:ext cx="816425" cy="1456075"/>
            </a:xfrm>
            <a:custGeom>
              <a:avLst/>
              <a:gdLst/>
              <a:ahLst/>
              <a:cxnLst/>
              <a:rect l="l" t="t" r="r" b="b"/>
              <a:pathLst>
                <a:path w="32657" h="58243" fill="none" extrusionOk="0">
                  <a:moveTo>
                    <a:pt x="19047" y="21149"/>
                  </a:moveTo>
                  <a:cubicBezTo>
                    <a:pt x="21916" y="19281"/>
                    <a:pt x="24551" y="17046"/>
                    <a:pt x="26786" y="14477"/>
                  </a:cubicBezTo>
                  <a:cubicBezTo>
                    <a:pt x="30622" y="9974"/>
                    <a:pt x="32590" y="5004"/>
                    <a:pt x="32657" y="0"/>
                  </a:cubicBezTo>
                  <a:lnTo>
                    <a:pt x="32657" y="29622"/>
                  </a:lnTo>
                  <a:cubicBezTo>
                    <a:pt x="32557" y="37260"/>
                    <a:pt x="27987" y="44899"/>
                    <a:pt x="19047" y="50737"/>
                  </a:cubicBezTo>
                  <a:cubicBezTo>
                    <a:pt x="13510" y="54339"/>
                    <a:pt x="6938" y="56841"/>
                    <a:pt x="0" y="58242"/>
                  </a:cubicBezTo>
                  <a:lnTo>
                    <a:pt x="0" y="28654"/>
                  </a:lnTo>
                  <a:cubicBezTo>
                    <a:pt x="6972" y="27253"/>
                    <a:pt x="13543" y="24718"/>
                    <a:pt x="19047" y="21149"/>
                  </a:cubicBezTo>
                  <a:close/>
                </a:path>
              </a:pathLst>
            </a:custGeom>
            <a:solidFill>
              <a:srgbClr val="FFFFFF">
                <a:alpha val="497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7"/>
            <p:cNvSpPr/>
            <p:nvPr/>
          </p:nvSpPr>
          <p:spPr>
            <a:xfrm>
              <a:off x="1648925" y="824675"/>
              <a:ext cx="1915575" cy="1282350"/>
            </a:xfrm>
            <a:custGeom>
              <a:avLst/>
              <a:gdLst/>
              <a:ahLst/>
              <a:cxnLst/>
              <a:rect l="l" t="t" r="r" b="b"/>
              <a:pathLst>
                <a:path w="76623" h="51294" extrusionOk="0">
                  <a:moveTo>
                    <a:pt x="76622" y="0"/>
                  </a:moveTo>
                  <a:cubicBezTo>
                    <a:pt x="75154" y="1068"/>
                    <a:pt x="73620" y="2068"/>
                    <a:pt x="72052" y="3002"/>
                  </a:cubicBezTo>
                  <a:cubicBezTo>
                    <a:pt x="65614" y="6705"/>
                    <a:pt x="57976" y="9274"/>
                    <a:pt x="49870" y="10741"/>
                  </a:cubicBezTo>
                  <a:cubicBezTo>
                    <a:pt x="45958" y="11444"/>
                    <a:pt x="40271" y="11869"/>
                    <a:pt x="33902" y="11869"/>
                  </a:cubicBezTo>
                  <a:cubicBezTo>
                    <a:pt x="22727" y="11869"/>
                    <a:pt x="9456" y="10560"/>
                    <a:pt x="1" y="7139"/>
                  </a:cubicBezTo>
                  <a:lnTo>
                    <a:pt x="1" y="45266"/>
                  </a:lnTo>
                  <a:cubicBezTo>
                    <a:pt x="9254" y="49543"/>
                    <a:pt x="21302" y="51293"/>
                    <a:pt x="32417" y="51293"/>
                  </a:cubicBezTo>
                  <a:cubicBezTo>
                    <a:pt x="38814" y="51293"/>
                    <a:pt x="44901" y="50714"/>
                    <a:pt x="49970" y="49703"/>
                  </a:cubicBezTo>
                  <a:cubicBezTo>
                    <a:pt x="58543" y="47968"/>
                    <a:pt x="65648" y="44832"/>
                    <a:pt x="72052" y="41130"/>
                  </a:cubicBezTo>
                  <a:cubicBezTo>
                    <a:pt x="73620" y="40229"/>
                    <a:pt x="75154" y="39228"/>
                    <a:pt x="76622" y="38128"/>
                  </a:cubicBezTo>
                  <a:lnTo>
                    <a:pt x="76622" y="0"/>
                  </a:lnTo>
                  <a:close/>
                </a:path>
              </a:pathLst>
            </a:custGeom>
            <a:solidFill>
              <a:srgbClr val="FFFFFF">
                <a:alpha val="497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7"/>
            <p:cNvSpPr/>
            <p:nvPr/>
          </p:nvSpPr>
          <p:spPr>
            <a:xfrm>
              <a:off x="1648925" y="824675"/>
              <a:ext cx="1915575" cy="1311800"/>
            </a:xfrm>
            <a:custGeom>
              <a:avLst/>
              <a:gdLst/>
              <a:ahLst/>
              <a:cxnLst/>
              <a:rect l="l" t="t" r="r" b="b"/>
              <a:pathLst>
                <a:path w="76623" h="52472" fill="none" extrusionOk="0">
                  <a:moveTo>
                    <a:pt x="1" y="7139"/>
                  </a:moveTo>
                  <a:lnTo>
                    <a:pt x="1" y="45266"/>
                  </a:lnTo>
                  <a:cubicBezTo>
                    <a:pt x="14578" y="52004"/>
                    <a:pt x="36093" y="52471"/>
                    <a:pt x="49970" y="49703"/>
                  </a:cubicBezTo>
                  <a:cubicBezTo>
                    <a:pt x="58543" y="47968"/>
                    <a:pt x="65648" y="44832"/>
                    <a:pt x="72052" y="41130"/>
                  </a:cubicBezTo>
                  <a:cubicBezTo>
                    <a:pt x="73620" y="40229"/>
                    <a:pt x="75154" y="39228"/>
                    <a:pt x="76622" y="38128"/>
                  </a:cubicBezTo>
                  <a:lnTo>
                    <a:pt x="76622" y="0"/>
                  </a:lnTo>
                  <a:cubicBezTo>
                    <a:pt x="75154" y="1068"/>
                    <a:pt x="73620" y="2068"/>
                    <a:pt x="72052" y="3002"/>
                  </a:cubicBezTo>
                  <a:cubicBezTo>
                    <a:pt x="65614" y="6705"/>
                    <a:pt x="57976" y="9274"/>
                    <a:pt x="49870" y="10741"/>
                  </a:cubicBezTo>
                  <a:cubicBezTo>
                    <a:pt x="39095" y="12676"/>
                    <a:pt x="14845" y="12509"/>
                    <a:pt x="1" y="7139"/>
                  </a:cubicBezTo>
                  <a:close/>
                </a:path>
              </a:pathLst>
            </a:custGeom>
            <a:solidFill>
              <a:srgbClr val="FFFFFF">
                <a:alpha val="497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7"/>
            <p:cNvSpPr/>
            <p:nvPr/>
          </p:nvSpPr>
          <p:spPr>
            <a:xfrm>
              <a:off x="4541000" y="1184100"/>
              <a:ext cx="630475" cy="645475"/>
            </a:xfrm>
            <a:custGeom>
              <a:avLst/>
              <a:gdLst/>
              <a:ahLst/>
              <a:cxnLst/>
              <a:rect l="l" t="t" r="r" b="b"/>
              <a:pathLst>
                <a:path w="25219" h="25819" extrusionOk="0">
                  <a:moveTo>
                    <a:pt x="25218" y="0"/>
                  </a:moveTo>
                  <a:cubicBezTo>
                    <a:pt x="20548" y="0"/>
                    <a:pt x="19114" y="1635"/>
                    <a:pt x="17246" y="4303"/>
                  </a:cubicBezTo>
                  <a:cubicBezTo>
                    <a:pt x="15378" y="6972"/>
                    <a:pt x="9007" y="17112"/>
                    <a:pt x="9007" y="17112"/>
                  </a:cubicBezTo>
                  <a:lnTo>
                    <a:pt x="0" y="20582"/>
                  </a:lnTo>
                  <a:lnTo>
                    <a:pt x="1201" y="25819"/>
                  </a:lnTo>
                  <a:cubicBezTo>
                    <a:pt x="1201" y="25819"/>
                    <a:pt x="8807" y="24318"/>
                    <a:pt x="12709" y="23517"/>
                  </a:cubicBezTo>
                  <a:cubicBezTo>
                    <a:pt x="13744" y="23350"/>
                    <a:pt x="14644" y="22750"/>
                    <a:pt x="15178" y="21849"/>
                  </a:cubicBezTo>
                  <a:cubicBezTo>
                    <a:pt x="15678" y="21082"/>
                    <a:pt x="20682" y="13176"/>
                    <a:pt x="20682" y="13176"/>
                  </a:cubicBezTo>
                  <a:lnTo>
                    <a:pt x="25218"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7"/>
            <p:cNvSpPr/>
            <p:nvPr/>
          </p:nvSpPr>
          <p:spPr>
            <a:xfrm>
              <a:off x="4395050" y="1491825"/>
              <a:ext cx="547100" cy="661325"/>
            </a:xfrm>
            <a:custGeom>
              <a:avLst/>
              <a:gdLst/>
              <a:ahLst/>
              <a:cxnLst/>
              <a:rect l="l" t="t" r="r" b="b"/>
              <a:pathLst>
                <a:path w="21884" h="26453" extrusionOk="0">
                  <a:moveTo>
                    <a:pt x="368" y="0"/>
                  </a:moveTo>
                  <a:lnTo>
                    <a:pt x="1" y="400"/>
                  </a:lnTo>
                  <a:lnTo>
                    <a:pt x="5471" y="20448"/>
                  </a:lnTo>
                  <a:lnTo>
                    <a:pt x="21516" y="26452"/>
                  </a:lnTo>
                  <a:lnTo>
                    <a:pt x="21883" y="26052"/>
                  </a:lnTo>
                  <a:lnTo>
                    <a:pt x="17247" y="5971"/>
                  </a:lnTo>
                  <a:lnTo>
                    <a:pt x="368" y="0"/>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7"/>
            <p:cNvSpPr/>
            <p:nvPr/>
          </p:nvSpPr>
          <p:spPr>
            <a:xfrm>
              <a:off x="4817025" y="1641075"/>
              <a:ext cx="125125" cy="512075"/>
            </a:xfrm>
            <a:custGeom>
              <a:avLst/>
              <a:gdLst/>
              <a:ahLst/>
              <a:cxnLst/>
              <a:rect l="l" t="t" r="r" b="b"/>
              <a:pathLst>
                <a:path w="5005" h="20483" extrusionOk="0">
                  <a:moveTo>
                    <a:pt x="368" y="1"/>
                  </a:moveTo>
                  <a:lnTo>
                    <a:pt x="1" y="401"/>
                  </a:lnTo>
                  <a:lnTo>
                    <a:pt x="4637" y="20482"/>
                  </a:lnTo>
                  <a:lnTo>
                    <a:pt x="5004" y="20082"/>
                  </a:lnTo>
                  <a:lnTo>
                    <a:pt x="368" y="1"/>
                  </a:ln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7"/>
            <p:cNvSpPr/>
            <p:nvPr/>
          </p:nvSpPr>
          <p:spPr>
            <a:xfrm>
              <a:off x="4395050" y="1501825"/>
              <a:ext cx="537925" cy="651325"/>
            </a:xfrm>
            <a:custGeom>
              <a:avLst/>
              <a:gdLst/>
              <a:ahLst/>
              <a:cxnLst/>
              <a:rect l="l" t="t" r="r" b="b"/>
              <a:pathLst>
                <a:path w="21517" h="26053" extrusionOk="0">
                  <a:moveTo>
                    <a:pt x="1" y="0"/>
                  </a:moveTo>
                  <a:lnTo>
                    <a:pt x="5471" y="20048"/>
                  </a:lnTo>
                  <a:lnTo>
                    <a:pt x="21516" y="26052"/>
                  </a:lnTo>
                  <a:lnTo>
                    <a:pt x="16880" y="5971"/>
                  </a:lnTo>
                  <a:lnTo>
                    <a:pt x="1" y="0"/>
                  </a:ln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7"/>
            <p:cNvSpPr/>
            <p:nvPr/>
          </p:nvSpPr>
          <p:spPr>
            <a:xfrm>
              <a:off x="4503475" y="1899600"/>
              <a:ext cx="90925" cy="29575"/>
            </a:xfrm>
            <a:custGeom>
              <a:avLst/>
              <a:gdLst/>
              <a:ahLst/>
              <a:cxnLst/>
              <a:rect l="l" t="t" r="r" b="b"/>
              <a:pathLst>
                <a:path w="3637" h="1183" extrusionOk="0">
                  <a:moveTo>
                    <a:pt x="0" y="1"/>
                  </a:moveTo>
                  <a:lnTo>
                    <a:pt x="301" y="1168"/>
                  </a:lnTo>
                  <a:cubicBezTo>
                    <a:pt x="439" y="1178"/>
                    <a:pt x="574" y="1183"/>
                    <a:pt x="706" y="1183"/>
                  </a:cubicBezTo>
                  <a:cubicBezTo>
                    <a:pt x="2385" y="1183"/>
                    <a:pt x="3513" y="439"/>
                    <a:pt x="3636" y="67"/>
                  </a:cubicBezTo>
                  <a:lnTo>
                    <a:pt x="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7"/>
            <p:cNvSpPr/>
            <p:nvPr/>
          </p:nvSpPr>
          <p:spPr>
            <a:xfrm>
              <a:off x="4517900" y="1583350"/>
              <a:ext cx="200750" cy="91125"/>
            </a:xfrm>
            <a:custGeom>
              <a:avLst/>
              <a:gdLst/>
              <a:ahLst/>
              <a:cxnLst/>
              <a:rect l="l" t="t" r="r" b="b"/>
              <a:pathLst>
                <a:path w="8030" h="3645" extrusionOk="0">
                  <a:moveTo>
                    <a:pt x="311" y="0"/>
                  </a:moveTo>
                  <a:cubicBezTo>
                    <a:pt x="106" y="0"/>
                    <a:pt x="0" y="67"/>
                    <a:pt x="24" y="208"/>
                  </a:cubicBezTo>
                  <a:cubicBezTo>
                    <a:pt x="90" y="575"/>
                    <a:pt x="157" y="876"/>
                    <a:pt x="157" y="876"/>
                  </a:cubicBezTo>
                  <a:lnTo>
                    <a:pt x="8029" y="3644"/>
                  </a:lnTo>
                  <a:lnTo>
                    <a:pt x="7896" y="2977"/>
                  </a:lnTo>
                  <a:cubicBezTo>
                    <a:pt x="7796" y="2610"/>
                    <a:pt x="6595" y="2143"/>
                    <a:pt x="5294" y="1543"/>
                  </a:cubicBezTo>
                  <a:lnTo>
                    <a:pt x="2225" y="609"/>
                  </a:lnTo>
                  <a:cubicBezTo>
                    <a:pt x="1385" y="221"/>
                    <a:pt x="684" y="0"/>
                    <a:pt x="31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7"/>
            <p:cNvSpPr/>
            <p:nvPr/>
          </p:nvSpPr>
          <p:spPr>
            <a:xfrm>
              <a:off x="4496400" y="1522300"/>
              <a:ext cx="217250" cy="92125"/>
            </a:xfrm>
            <a:custGeom>
              <a:avLst/>
              <a:gdLst/>
              <a:ahLst/>
              <a:cxnLst/>
              <a:rect l="l" t="t" r="r" b="b"/>
              <a:pathLst>
                <a:path w="8690" h="3685" extrusionOk="0">
                  <a:moveTo>
                    <a:pt x="2529" y="0"/>
                  </a:moveTo>
                  <a:cubicBezTo>
                    <a:pt x="1657" y="0"/>
                    <a:pt x="1884" y="549"/>
                    <a:pt x="1884" y="549"/>
                  </a:cubicBezTo>
                  <a:lnTo>
                    <a:pt x="884" y="215"/>
                  </a:lnTo>
                  <a:cubicBezTo>
                    <a:pt x="605" y="146"/>
                    <a:pt x="372" y="94"/>
                    <a:pt x="217" y="94"/>
                  </a:cubicBezTo>
                  <a:cubicBezTo>
                    <a:pt x="76" y="94"/>
                    <a:pt x="1" y="137"/>
                    <a:pt x="16" y="249"/>
                  </a:cubicBezTo>
                  <a:cubicBezTo>
                    <a:pt x="83" y="482"/>
                    <a:pt x="83" y="649"/>
                    <a:pt x="83" y="649"/>
                  </a:cubicBezTo>
                  <a:lnTo>
                    <a:pt x="8689" y="3685"/>
                  </a:lnTo>
                  <a:lnTo>
                    <a:pt x="8589" y="3251"/>
                  </a:lnTo>
                  <a:cubicBezTo>
                    <a:pt x="8489" y="3017"/>
                    <a:pt x="8389" y="2851"/>
                    <a:pt x="7555" y="2584"/>
                  </a:cubicBezTo>
                  <a:cubicBezTo>
                    <a:pt x="7155" y="2450"/>
                    <a:pt x="6755" y="2317"/>
                    <a:pt x="6354" y="2150"/>
                  </a:cubicBezTo>
                  <a:cubicBezTo>
                    <a:pt x="6354" y="2150"/>
                    <a:pt x="6288" y="883"/>
                    <a:pt x="3786" y="215"/>
                  </a:cubicBezTo>
                  <a:cubicBezTo>
                    <a:pt x="3218" y="59"/>
                    <a:pt x="2814" y="0"/>
                    <a:pt x="2529"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7"/>
            <p:cNvSpPr/>
            <p:nvPr/>
          </p:nvSpPr>
          <p:spPr>
            <a:xfrm>
              <a:off x="4513475" y="1540175"/>
              <a:ext cx="178500" cy="115950"/>
            </a:xfrm>
            <a:custGeom>
              <a:avLst/>
              <a:gdLst/>
              <a:ahLst/>
              <a:cxnLst/>
              <a:rect l="l" t="t" r="r" b="b"/>
              <a:pathLst>
                <a:path w="7140" h="4638" extrusionOk="0">
                  <a:moveTo>
                    <a:pt x="1" y="1"/>
                  </a:moveTo>
                  <a:lnTo>
                    <a:pt x="234" y="835"/>
                  </a:lnTo>
                  <a:cubicBezTo>
                    <a:pt x="1035" y="1202"/>
                    <a:pt x="1368" y="1368"/>
                    <a:pt x="1502" y="1935"/>
                  </a:cubicBezTo>
                  <a:cubicBezTo>
                    <a:pt x="1635" y="2603"/>
                    <a:pt x="1668" y="2869"/>
                    <a:pt x="1668" y="2869"/>
                  </a:cubicBezTo>
                  <a:lnTo>
                    <a:pt x="6138" y="4637"/>
                  </a:lnTo>
                  <a:cubicBezTo>
                    <a:pt x="6138" y="4637"/>
                    <a:pt x="5905" y="3670"/>
                    <a:pt x="5838" y="3370"/>
                  </a:cubicBezTo>
                  <a:cubicBezTo>
                    <a:pt x="5806" y="3207"/>
                    <a:pt x="5932" y="3124"/>
                    <a:pt x="6159" y="3124"/>
                  </a:cubicBezTo>
                  <a:cubicBezTo>
                    <a:pt x="6397" y="3124"/>
                    <a:pt x="6746" y="3215"/>
                    <a:pt x="7139" y="3403"/>
                  </a:cubicBezTo>
                  <a:lnTo>
                    <a:pt x="6972" y="2603"/>
                  </a:lnTo>
                  <a:lnTo>
                    <a:pt x="1"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7"/>
            <p:cNvSpPr/>
            <p:nvPr/>
          </p:nvSpPr>
          <p:spPr>
            <a:xfrm>
              <a:off x="4512050" y="1583725"/>
              <a:ext cx="200750" cy="90750"/>
            </a:xfrm>
            <a:custGeom>
              <a:avLst/>
              <a:gdLst/>
              <a:ahLst/>
              <a:cxnLst/>
              <a:rect l="l" t="t" r="r" b="b"/>
              <a:pathLst>
                <a:path w="8030" h="3630" extrusionOk="0">
                  <a:moveTo>
                    <a:pt x="322" y="0"/>
                  </a:moveTo>
                  <a:cubicBezTo>
                    <a:pt x="112" y="0"/>
                    <a:pt x="1" y="63"/>
                    <a:pt x="24" y="193"/>
                  </a:cubicBezTo>
                  <a:cubicBezTo>
                    <a:pt x="91" y="560"/>
                    <a:pt x="158" y="861"/>
                    <a:pt x="158" y="861"/>
                  </a:cubicBezTo>
                  <a:lnTo>
                    <a:pt x="8030" y="3629"/>
                  </a:lnTo>
                  <a:lnTo>
                    <a:pt x="7897" y="2962"/>
                  </a:lnTo>
                  <a:cubicBezTo>
                    <a:pt x="7796" y="2595"/>
                    <a:pt x="6596" y="2128"/>
                    <a:pt x="5295" y="1528"/>
                  </a:cubicBezTo>
                  <a:lnTo>
                    <a:pt x="2226" y="594"/>
                  </a:lnTo>
                  <a:cubicBezTo>
                    <a:pt x="1409" y="207"/>
                    <a:pt x="703" y="0"/>
                    <a:pt x="322"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7"/>
            <p:cNvSpPr/>
            <p:nvPr/>
          </p:nvSpPr>
          <p:spPr>
            <a:xfrm>
              <a:off x="4405150" y="1664250"/>
              <a:ext cx="236775" cy="252125"/>
            </a:xfrm>
            <a:custGeom>
              <a:avLst/>
              <a:gdLst/>
              <a:ahLst/>
              <a:cxnLst/>
              <a:rect l="l" t="t" r="r" b="b"/>
              <a:pathLst>
                <a:path w="9471" h="10085" extrusionOk="0">
                  <a:moveTo>
                    <a:pt x="752" y="0"/>
                  </a:moveTo>
                  <a:cubicBezTo>
                    <a:pt x="320" y="0"/>
                    <a:pt x="0" y="444"/>
                    <a:pt x="197" y="1276"/>
                  </a:cubicBezTo>
                  <a:cubicBezTo>
                    <a:pt x="498" y="2577"/>
                    <a:pt x="97" y="4945"/>
                    <a:pt x="864" y="7146"/>
                  </a:cubicBezTo>
                  <a:cubicBezTo>
                    <a:pt x="1365" y="8614"/>
                    <a:pt x="2599" y="9715"/>
                    <a:pt x="4133" y="10015"/>
                  </a:cubicBezTo>
                  <a:cubicBezTo>
                    <a:pt x="4504" y="10062"/>
                    <a:pt x="4858" y="10085"/>
                    <a:pt x="5194" y="10085"/>
                  </a:cubicBezTo>
                  <a:cubicBezTo>
                    <a:pt x="7034" y="10085"/>
                    <a:pt x="8329" y="9386"/>
                    <a:pt x="8837" y="7947"/>
                  </a:cubicBezTo>
                  <a:cubicBezTo>
                    <a:pt x="9471" y="6046"/>
                    <a:pt x="9170" y="5479"/>
                    <a:pt x="6535" y="5145"/>
                  </a:cubicBezTo>
                  <a:cubicBezTo>
                    <a:pt x="5134" y="4978"/>
                    <a:pt x="2366" y="3711"/>
                    <a:pt x="2232" y="3144"/>
                  </a:cubicBezTo>
                  <a:cubicBezTo>
                    <a:pt x="2065" y="2577"/>
                    <a:pt x="1465" y="375"/>
                    <a:pt x="1465" y="375"/>
                  </a:cubicBezTo>
                  <a:cubicBezTo>
                    <a:pt x="1235" y="122"/>
                    <a:pt x="978" y="0"/>
                    <a:pt x="752"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7"/>
            <p:cNvSpPr/>
            <p:nvPr/>
          </p:nvSpPr>
          <p:spPr>
            <a:xfrm>
              <a:off x="5467500" y="3689225"/>
              <a:ext cx="151800" cy="224350"/>
            </a:xfrm>
            <a:custGeom>
              <a:avLst/>
              <a:gdLst/>
              <a:ahLst/>
              <a:cxnLst/>
              <a:rect l="l" t="t" r="r" b="b"/>
              <a:pathLst>
                <a:path w="6072" h="8974" extrusionOk="0">
                  <a:moveTo>
                    <a:pt x="0" y="0"/>
                  </a:moveTo>
                  <a:lnTo>
                    <a:pt x="1001" y="8973"/>
                  </a:lnTo>
                  <a:lnTo>
                    <a:pt x="6071" y="8973"/>
                  </a:lnTo>
                  <a:lnTo>
                    <a:pt x="6071" y="0"/>
                  </a:ln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7"/>
            <p:cNvSpPr/>
            <p:nvPr/>
          </p:nvSpPr>
          <p:spPr>
            <a:xfrm>
              <a:off x="5058875" y="3465725"/>
              <a:ext cx="154300" cy="236025"/>
            </a:xfrm>
            <a:custGeom>
              <a:avLst/>
              <a:gdLst/>
              <a:ahLst/>
              <a:cxnLst/>
              <a:rect l="l" t="t" r="r" b="b"/>
              <a:pathLst>
                <a:path w="6172" h="9441" extrusionOk="0">
                  <a:moveTo>
                    <a:pt x="6171" y="1"/>
                  </a:moveTo>
                  <a:lnTo>
                    <a:pt x="67" y="167"/>
                  </a:lnTo>
                  <a:lnTo>
                    <a:pt x="0" y="9441"/>
                  </a:lnTo>
                  <a:lnTo>
                    <a:pt x="5404" y="9241"/>
                  </a:lnTo>
                  <a:lnTo>
                    <a:pt x="6171" y="1"/>
                  </a:ln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7"/>
            <p:cNvSpPr/>
            <p:nvPr/>
          </p:nvSpPr>
          <p:spPr>
            <a:xfrm>
              <a:off x="5005500" y="2089750"/>
              <a:ext cx="655500" cy="1728875"/>
            </a:xfrm>
            <a:custGeom>
              <a:avLst/>
              <a:gdLst/>
              <a:ahLst/>
              <a:cxnLst/>
              <a:rect l="l" t="t" r="r" b="b"/>
              <a:pathLst>
                <a:path w="26220" h="69155" extrusionOk="0">
                  <a:moveTo>
                    <a:pt x="434" y="0"/>
                  </a:moveTo>
                  <a:cubicBezTo>
                    <a:pt x="434" y="0"/>
                    <a:pt x="0" y="29455"/>
                    <a:pt x="67" y="32557"/>
                  </a:cubicBezTo>
                  <a:cubicBezTo>
                    <a:pt x="134" y="35292"/>
                    <a:pt x="1835" y="60910"/>
                    <a:pt x="1835" y="60910"/>
                  </a:cubicBezTo>
                  <a:cubicBezTo>
                    <a:pt x="2200" y="61549"/>
                    <a:pt x="3251" y="61795"/>
                    <a:pt x="4399" y="61795"/>
                  </a:cubicBezTo>
                  <a:cubicBezTo>
                    <a:pt x="6191" y="61795"/>
                    <a:pt x="8219" y="61194"/>
                    <a:pt x="8240" y="60544"/>
                  </a:cubicBezTo>
                  <a:cubicBezTo>
                    <a:pt x="8240" y="60544"/>
                    <a:pt x="9741" y="42964"/>
                    <a:pt x="9941" y="39995"/>
                  </a:cubicBezTo>
                  <a:cubicBezTo>
                    <a:pt x="10108" y="37894"/>
                    <a:pt x="10141" y="35792"/>
                    <a:pt x="10074" y="33691"/>
                  </a:cubicBezTo>
                  <a:lnTo>
                    <a:pt x="11909" y="15645"/>
                  </a:lnTo>
                  <a:cubicBezTo>
                    <a:pt x="11909" y="15645"/>
                    <a:pt x="14244" y="34025"/>
                    <a:pt x="14944" y="39629"/>
                  </a:cubicBezTo>
                  <a:cubicBezTo>
                    <a:pt x="15745" y="46066"/>
                    <a:pt x="18614" y="68449"/>
                    <a:pt x="18614" y="68449"/>
                  </a:cubicBezTo>
                  <a:cubicBezTo>
                    <a:pt x="18884" y="68939"/>
                    <a:pt x="19831" y="69155"/>
                    <a:pt x="20909" y="69155"/>
                  </a:cubicBezTo>
                  <a:cubicBezTo>
                    <a:pt x="22622" y="69155"/>
                    <a:pt x="24667" y="68609"/>
                    <a:pt x="24851" y="67749"/>
                  </a:cubicBezTo>
                  <a:cubicBezTo>
                    <a:pt x="24851" y="67749"/>
                    <a:pt x="26219" y="52304"/>
                    <a:pt x="26086" y="45800"/>
                  </a:cubicBezTo>
                  <a:cubicBezTo>
                    <a:pt x="26019" y="43131"/>
                    <a:pt x="25819" y="40429"/>
                    <a:pt x="25452" y="37794"/>
                  </a:cubicBezTo>
                  <a:cubicBezTo>
                    <a:pt x="25452" y="37794"/>
                    <a:pt x="24418" y="5237"/>
                    <a:pt x="24318" y="334"/>
                  </a:cubicBezTo>
                  <a:lnTo>
                    <a:pt x="434"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7"/>
            <p:cNvSpPr/>
            <p:nvPr/>
          </p:nvSpPr>
          <p:spPr>
            <a:xfrm>
              <a:off x="5309050" y="3829325"/>
              <a:ext cx="346100" cy="381700"/>
            </a:xfrm>
            <a:custGeom>
              <a:avLst/>
              <a:gdLst/>
              <a:ahLst/>
              <a:cxnLst/>
              <a:rect l="l" t="t" r="r" b="b"/>
              <a:pathLst>
                <a:path w="13844" h="15268" extrusionOk="0">
                  <a:moveTo>
                    <a:pt x="6972" y="0"/>
                  </a:moveTo>
                  <a:cubicBezTo>
                    <a:pt x="6672" y="0"/>
                    <a:pt x="6538" y="334"/>
                    <a:pt x="6438" y="1001"/>
                  </a:cubicBezTo>
                  <a:cubicBezTo>
                    <a:pt x="6205" y="2435"/>
                    <a:pt x="5738" y="3836"/>
                    <a:pt x="5104" y="5137"/>
                  </a:cubicBezTo>
                  <a:cubicBezTo>
                    <a:pt x="4237" y="6905"/>
                    <a:pt x="3736" y="7639"/>
                    <a:pt x="2035" y="9774"/>
                  </a:cubicBezTo>
                  <a:cubicBezTo>
                    <a:pt x="1635" y="10274"/>
                    <a:pt x="734" y="11075"/>
                    <a:pt x="434" y="11642"/>
                  </a:cubicBezTo>
                  <a:cubicBezTo>
                    <a:pt x="100" y="12209"/>
                    <a:pt x="0" y="13777"/>
                    <a:pt x="534" y="14144"/>
                  </a:cubicBezTo>
                  <a:cubicBezTo>
                    <a:pt x="1728" y="14933"/>
                    <a:pt x="3302" y="15268"/>
                    <a:pt x="4825" y="15268"/>
                  </a:cubicBezTo>
                  <a:cubicBezTo>
                    <a:pt x="5813" y="15268"/>
                    <a:pt x="6779" y="15127"/>
                    <a:pt x="7606" y="14878"/>
                  </a:cubicBezTo>
                  <a:cubicBezTo>
                    <a:pt x="9274" y="14477"/>
                    <a:pt x="10508" y="13076"/>
                    <a:pt x="10708" y="11408"/>
                  </a:cubicBezTo>
                  <a:cubicBezTo>
                    <a:pt x="11042" y="9474"/>
                    <a:pt x="11242" y="8273"/>
                    <a:pt x="12209" y="6805"/>
                  </a:cubicBezTo>
                  <a:cubicBezTo>
                    <a:pt x="12576" y="6271"/>
                    <a:pt x="13143" y="5838"/>
                    <a:pt x="13410" y="5237"/>
                  </a:cubicBezTo>
                  <a:cubicBezTo>
                    <a:pt x="13844" y="4170"/>
                    <a:pt x="13477" y="2969"/>
                    <a:pt x="13210" y="1902"/>
                  </a:cubicBezTo>
                  <a:cubicBezTo>
                    <a:pt x="12987" y="1042"/>
                    <a:pt x="12734" y="60"/>
                    <a:pt x="12421" y="60"/>
                  </a:cubicBezTo>
                  <a:cubicBezTo>
                    <a:pt x="12406" y="60"/>
                    <a:pt x="12391" y="63"/>
                    <a:pt x="12376" y="67"/>
                  </a:cubicBezTo>
                  <a:lnTo>
                    <a:pt x="12376" y="601"/>
                  </a:lnTo>
                  <a:cubicBezTo>
                    <a:pt x="12009" y="1001"/>
                    <a:pt x="10675" y="1435"/>
                    <a:pt x="9474" y="1468"/>
                  </a:cubicBezTo>
                  <a:cubicBezTo>
                    <a:pt x="9406" y="1471"/>
                    <a:pt x="9330" y="1473"/>
                    <a:pt x="9248" y="1473"/>
                  </a:cubicBezTo>
                  <a:cubicBezTo>
                    <a:pt x="8440" y="1473"/>
                    <a:pt x="7039" y="1313"/>
                    <a:pt x="7039" y="768"/>
                  </a:cubicBezTo>
                  <a:lnTo>
                    <a:pt x="6972"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7"/>
            <p:cNvSpPr/>
            <p:nvPr/>
          </p:nvSpPr>
          <p:spPr>
            <a:xfrm>
              <a:off x="4748650" y="3653325"/>
              <a:ext cx="494550" cy="288150"/>
            </a:xfrm>
            <a:custGeom>
              <a:avLst/>
              <a:gdLst/>
              <a:ahLst/>
              <a:cxnLst/>
              <a:rect l="l" t="t" r="r" b="b"/>
              <a:pathLst>
                <a:path w="19782" h="11526" extrusionOk="0">
                  <a:moveTo>
                    <a:pt x="18009" y="0"/>
                  </a:moveTo>
                  <a:cubicBezTo>
                    <a:pt x="18000" y="0"/>
                    <a:pt x="17990" y="1"/>
                    <a:pt x="17980" y="2"/>
                  </a:cubicBezTo>
                  <a:lnTo>
                    <a:pt x="17946" y="569"/>
                  </a:lnTo>
                  <a:cubicBezTo>
                    <a:pt x="17880" y="1169"/>
                    <a:pt x="16379" y="1470"/>
                    <a:pt x="15211" y="1470"/>
                  </a:cubicBezTo>
                  <a:cubicBezTo>
                    <a:pt x="14277" y="1470"/>
                    <a:pt x="12443" y="1236"/>
                    <a:pt x="12443" y="803"/>
                  </a:cubicBezTo>
                  <a:cubicBezTo>
                    <a:pt x="12409" y="803"/>
                    <a:pt x="12443" y="469"/>
                    <a:pt x="12443" y="469"/>
                  </a:cubicBezTo>
                  <a:lnTo>
                    <a:pt x="12443" y="469"/>
                  </a:lnTo>
                  <a:cubicBezTo>
                    <a:pt x="12309" y="569"/>
                    <a:pt x="12009" y="903"/>
                    <a:pt x="11442" y="1403"/>
                  </a:cubicBezTo>
                  <a:cubicBezTo>
                    <a:pt x="10908" y="1903"/>
                    <a:pt x="10308" y="2370"/>
                    <a:pt x="9707" y="2771"/>
                  </a:cubicBezTo>
                  <a:cubicBezTo>
                    <a:pt x="8473" y="3705"/>
                    <a:pt x="7172" y="4505"/>
                    <a:pt x="5838" y="5239"/>
                  </a:cubicBezTo>
                  <a:cubicBezTo>
                    <a:pt x="4237" y="6140"/>
                    <a:pt x="2802" y="6673"/>
                    <a:pt x="901" y="7574"/>
                  </a:cubicBezTo>
                  <a:cubicBezTo>
                    <a:pt x="667" y="7641"/>
                    <a:pt x="501" y="7774"/>
                    <a:pt x="334" y="7908"/>
                  </a:cubicBezTo>
                  <a:cubicBezTo>
                    <a:pt x="234" y="8074"/>
                    <a:pt x="167" y="8208"/>
                    <a:pt x="134" y="8408"/>
                  </a:cubicBezTo>
                  <a:cubicBezTo>
                    <a:pt x="0" y="9142"/>
                    <a:pt x="334" y="9876"/>
                    <a:pt x="968" y="10309"/>
                  </a:cubicBezTo>
                  <a:cubicBezTo>
                    <a:pt x="1568" y="10743"/>
                    <a:pt x="2235" y="11010"/>
                    <a:pt x="2969" y="11143"/>
                  </a:cubicBezTo>
                  <a:cubicBezTo>
                    <a:pt x="3868" y="11400"/>
                    <a:pt x="4788" y="11526"/>
                    <a:pt x="5710" y="11526"/>
                  </a:cubicBezTo>
                  <a:cubicBezTo>
                    <a:pt x="6465" y="11526"/>
                    <a:pt x="7222" y="11442"/>
                    <a:pt x="7973" y="11277"/>
                  </a:cubicBezTo>
                  <a:cubicBezTo>
                    <a:pt x="9407" y="10843"/>
                    <a:pt x="10741" y="10209"/>
                    <a:pt x="11976" y="9375"/>
                  </a:cubicBezTo>
                  <a:cubicBezTo>
                    <a:pt x="13010" y="8641"/>
                    <a:pt x="14177" y="8141"/>
                    <a:pt x="15411" y="7874"/>
                  </a:cubicBezTo>
                  <a:cubicBezTo>
                    <a:pt x="16479" y="7741"/>
                    <a:pt x="17813" y="7774"/>
                    <a:pt x="18747" y="7107"/>
                  </a:cubicBezTo>
                  <a:cubicBezTo>
                    <a:pt x="19781" y="6407"/>
                    <a:pt x="19347" y="4872"/>
                    <a:pt x="19047" y="3571"/>
                  </a:cubicBezTo>
                  <a:cubicBezTo>
                    <a:pt x="18719" y="2158"/>
                    <a:pt x="18649" y="0"/>
                    <a:pt x="1800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7"/>
            <p:cNvSpPr/>
            <p:nvPr/>
          </p:nvSpPr>
          <p:spPr>
            <a:xfrm>
              <a:off x="5151425" y="2219825"/>
              <a:ext cx="151800" cy="678850"/>
            </a:xfrm>
            <a:custGeom>
              <a:avLst/>
              <a:gdLst/>
              <a:ahLst/>
              <a:cxnLst/>
              <a:rect l="l" t="t" r="r" b="b"/>
              <a:pathLst>
                <a:path w="6072" h="27154" extrusionOk="0">
                  <a:moveTo>
                    <a:pt x="1" y="1"/>
                  </a:moveTo>
                  <a:cubicBezTo>
                    <a:pt x="1" y="1"/>
                    <a:pt x="868" y="2603"/>
                    <a:pt x="4504" y="4704"/>
                  </a:cubicBezTo>
                  <a:lnTo>
                    <a:pt x="4237" y="27154"/>
                  </a:lnTo>
                  <a:lnTo>
                    <a:pt x="6072" y="10442"/>
                  </a:lnTo>
                  <a:lnTo>
                    <a:pt x="5505" y="3570"/>
                  </a:lnTo>
                  <a:cubicBezTo>
                    <a:pt x="3437" y="2770"/>
                    <a:pt x="1569" y="1569"/>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7"/>
            <p:cNvSpPr/>
            <p:nvPr/>
          </p:nvSpPr>
          <p:spPr>
            <a:xfrm>
              <a:off x="5012175" y="1174075"/>
              <a:ext cx="669650" cy="995550"/>
            </a:xfrm>
            <a:custGeom>
              <a:avLst/>
              <a:gdLst/>
              <a:ahLst/>
              <a:cxnLst/>
              <a:rect l="l" t="t" r="r" b="b"/>
              <a:pathLst>
                <a:path w="26786" h="39822" extrusionOk="0">
                  <a:moveTo>
                    <a:pt x="8673" y="1"/>
                  </a:moveTo>
                  <a:cubicBezTo>
                    <a:pt x="5104" y="401"/>
                    <a:pt x="2002" y="5638"/>
                    <a:pt x="1068" y="11943"/>
                  </a:cubicBezTo>
                  <a:cubicBezTo>
                    <a:pt x="334" y="16913"/>
                    <a:pt x="0" y="36694"/>
                    <a:pt x="0" y="36694"/>
                  </a:cubicBezTo>
                  <a:cubicBezTo>
                    <a:pt x="3156" y="38984"/>
                    <a:pt x="8149" y="39821"/>
                    <a:pt x="12835" y="39821"/>
                  </a:cubicBezTo>
                  <a:cubicBezTo>
                    <a:pt x="17908" y="39821"/>
                    <a:pt x="22621" y="38840"/>
                    <a:pt x="24251" y="37661"/>
                  </a:cubicBezTo>
                  <a:cubicBezTo>
                    <a:pt x="24251" y="37661"/>
                    <a:pt x="24051" y="29222"/>
                    <a:pt x="23951" y="22450"/>
                  </a:cubicBezTo>
                  <a:cubicBezTo>
                    <a:pt x="25218" y="11943"/>
                    <a:pt x="26786" y="6339"/>
                    <a:pt x="25051" y="3837"/>
                  </a:cubicBezTo>
                  <a:cubicBezTo>
                    <a:pt x="24284" y="2803"/>
                    <a:pt x="23250" y="2002"/>
                    <a:pt x="22083" y="1569"/>
                  </a:cubicBezTo>
                  <a:cubicBezTo>
                    <a:pt x="19714" y="735"/>
                    <a:pt x="16846" y="335"/>
                    <a:pt x="15945" y="134"/>
                  </a:cubicBezTo>
                  <a:lnTo>
                    <a:pt x="8673" y="1"/>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7"/>
            <p:cNvSpPr/>
            <p:nvPr/>
          </p:nvSpPr>
          <p:spPr>
            <a:xfrm>
              <a:off x="4983925" y="631975"/>
              <a:ext cx="389350" cy="331775"/>
            </a:xfrm>
            <a:custGeom>
              <a:avLst/>
              <a:gdLst/>
              <a:ahLst/>
              <a:cxnLst/>
              <a:rect l="l" t="t" r="r" b="b"/>
              <a:pathLst>
                <a:path w="15574" h="13271" extrusionOk="0">
                  <a:moveTo>
                    <a:pt x="8837" y="1"/>
                  </a:moveTo>
                  <a:cubicBezTo>
                    <a:pt x="3040" y="1"/>
                    <a:pt x="1" y="6948"/>
                    <a:pt x="4032" y="11211"/>
                  </a:cubicBezTo>
                  <a:cubicBezTo>
                    <a:pt x="5387" y="12633"/>
                    <a:pt x="7094" y="13270"/>
                    <a:pt x="8773" y="13270"/>
                  </a:cubicBezTo>
                  <a:cubicBezTo>
                    <a:pt x="12135" y="13270"/>
                    <a:pt x="15385" y="10712"/>
                    <a:pt x="15474" y="6774"/>
                  </a:cubicBezTo>
                  <a:cubicBezTo>
                    <a:pt x="15574" y="3105"/>
                    <a:pt x="12672" y="69"/>
                    <a:pt x="9002" y="3"/>
                  </a:cubicBezTo>
                  <a:cubicBezTo>
                    <a:pt x="8947" y="2"/>
                    <a:pt x="8892" y="1"/>
                    <a:pt x="883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7"/>
            <p:cNvSpPr/>
            <p:nvPr/>
          </p:nvSpPr>
          <p:spPr>
            <a:xfrm>
              <a:off x="5414125" y="922250"/>
              <a:ext cx="74250" cy="171800"/>
            </a:xfrm>
            <a:custGeom>
              <a:avLst/>
              <a:gdLst/>
              <a:ahLst/>
              <a:cxnLst/>
              <a:rect l="l" t="t" r="r" b="b"/>
              <a:pathLst>
                <a:path w="2970" h="6872" extrusionOk="0">
                  <a:moveTo>
                    <a:pt x="2969" y="0"/>
                  </a:moveTo>
                  <a:lnTo>
                    <a:pt x="134" y="3336"/>
                  </a:lnTo>
                  <a:lnTo>
                    <a:pt x="0" y="6872"/>
                  </a:lnTo>
                  <a:cubicBezTo>
                    <a:pt x="567" y="6705"/>
                    <a:pt x="1034" y="6338"/>
                    <a:pt x="1335" y="5838"/>
                  </a:cubicBezTo>
                  <a:cubicBezTo>
                    <a:pt x="1802" y="5004"/>
                    <a:pt x="2969" y="1"/>
                    <a:pt x="2969"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7"/>
            <p:cNvSpPr/>
            <p:nvPr/>
          </p:nvSpPr>
          <p:spPr>
            <a:xfrm>
              <a:off x="5438300" y="740225"/>
              <a:ext cx="93425" cy="187050"/>
            </a:xfrm>
            <a:custGeom>
              <a:avLst/>
              <a:gdLst/>
              <a:ahLst/>
              <a:cxnLst/>
              <a:rect l="l" t="t" r="r" b="b"/>
              <a:pathLst>
                <a:path w="3737" h="7482" extrusionOk="0">
                  <a:moveTo>
                    <a:pt x="1046" y="0"/>
                  </a:moveTo>
                  <a:cubicBezTo>
                    <a:pt x="976" y="0"/>
                    <a:pt x="906" y="3"/>
                    <a:pt x="835" y="9"/>
                  </a:cubicBezTo>
                  <a:lnTo>
                    <a:pt x="1" y="7481"/>
                  </a:lnTo>
                  <a:lnTo>
                    <a:pt x="2002" y="7281"/>
                  </a:lnTo>
                  <a:cubicBezTo>
                    <a:pt x="3170" y="4546"/>
                    <a:pt x="3737" y="1710"/>
                    <a:pt x="2869" y="776"/>
                  </a:cubicBezTo>
                  <a:cubicBezTo>
                    <a:pt x="2385" y="292"/>
                    <a:pt x="1736" y="0"/>
                    <a:pt x="1046"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7"/>
            <p:cNvSpPr/>
            <p:nvPr/>
          </p:nvSpPr>
          <p:spPr>
            <a:xfrm>
              <a:off x="5058025" y="657700"/>
              <a:ext cx="496225" cy="619850"/>
            </a:xfrm>
            <a:custGeom>
              <a:avLst/>
              <a:gdLst/>
              <a:ahLst/>
              <a:cxnLst/>
              <a:rect l="l" t="t" r="r" b="b"/>
              <a:pathLst>
                <a:path w="19849" h="24794" extrusionOk="0">
                  <a:moveTo>
                    <a:pt x="6953" y="1"/>
                  </a:moveTo>
                  <a:cubicBezTo>
                    <a:pt x="3977" y="1"/>
                    <a:pt x="1171" y="1418"/>
                    <a:pt x="668" y="5078"/>
                  </a:cubicBezTo>
                  <a:cubicBezTo>
                    <a:pt x="1" y="10048"/>
                    <a:pt x="168" y="13084"/>
                    <a:pt x="835" y="15786"/>
                  </a:cubicBezTo>
                  <a:cubicBezTo>
                    <a:pt x="1302" y="17587"/>
                    <a:pt x="2302" y="18888"/>
                    <a:pt x="3904" y="19188"/>
                  </a:cubicBezTo>
                  <a:cubicBezTo>
                    <a:pt x="4237" y="19210"/>
                    <a:pt x="4571" y="19222"/>
                    <a:pt x="4904" y="19222"/>
                  </a:cubicBezTo>
                  <a:cubicBezTo>
                    <a:pt x="5571" y="19222"/>
                    <a:pt x="6239" y="19177"/>
                    <a:pt x="6906" y="19088"/>
                  </a:cubicBezTo>
                  <a:lnTo>
                    <a:pt x="6906" y="19088"/>
                  </a:lnTo>
                  <a:lnTo>
                    <a:pt x="6839" y="21690"/>
                  </a:lnTo>
                  <a:cubicBezTo>
                    <a:pt x="5371" y="23291"/>
                    <a:pt x="5405" y="24325"/>
                    <a:pt x="6872" y="24625"/>
                  </a:cubicBezTo>
                  <a:cubicBezTo>
                    <a:pt x="7393" y="24728"/>
                    <a:pt x="8057" y="24794"/>
                    <a:pt x="8778" y="24794"/>
                  </a:cubicBezTo>
                  <a:cubicBezTo>
                    <a:pt x="10640" y="24794"/>
                    <a:pt x="12880" y="24353"/>
                    <a:pt x="14011" y="22958"/>
                  </a:cubicBezTo>
                  <a:lnTo>
                    <a:pt x="14411" y="13918"/>
                  </a:lnTo>
                  <a:cubicBezTo>
                    <a:pt x="14411" y="13918"/>
                    <a:pt x="14613" y="14880"/>
                    <a:pt x="15913" y="14880"/>
                  </a:cubicBezTo>
                  <a:cubicBezTo>
                    <a:pt x="16201" y="14880"/>
                    <a:pt x="16542" y="14833"/>
                    <a:pt x="16946" y="14718"/>
                  </a:cubicBezTo>
                  <a:cubicBezTo>
                    <a:pt x="18214" y="14318"/>
                    <a:pt x="19848" y="12016"/>
                    <a:pt x="19048" y="10282"/>
                  </a:cubicBezTo>
                  <a:cubicBezTo>
                    <a:pt x="18656" y="9434"/>
                    <a:pt x="18066" y="9160"/>
                    <a:pt x="17505" y="9160"/>
                  </a:cubicBezTo>
                  <a:cubicBezTo>
                    <a:pt x="16920" y="9160"/>
                    <a:pt x="16368" y="9459"/>
                    <a:pt x="16112" y="9715"/>
                  </a:cubicBezTo>
                  <a:cubicBezTo>
                    <a:pt x="15654" y="10173"/>
                    <a:pt x="15171" y="10804"/>
                    <a:pt x="14769" y="10804"/>
                  </a:cubicBezTo>
                  <a:cubicBezTo>
                    <a:pt x="14703" y="10804"/>
                    <a:pt x="14639" y="10787"/>
                    <a:pt x="14578" y="10749"/>
                  </a:cubicBezTo>
                  <a:cubicBezTo>
                    <a:pt x="14578" y="10749"/>
                    <a:pt x="16212" y="4111"/>
                    <a:pt x="12443" y="1609"/>
                  </a:cubicBezTo>
                  <a:cubicBezTo>
                    <a:pt x="10946" y="616"/>
                    <a:pt x="8913" y="1"/>
                    <a:pt x="6953"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7"/>
            <p:cNvSpPr/>
            <p:nvPr/>
          </p:nvSpPr>
          <p:spPr>
            <a:xfrm>
              <a:off x="5039675" y="607025"/>
              <a:ext cx="438675" cy="336925"/>
            </a:xfrm>
            <a:custGeom>
              <a:avLst/>
              <a:gdLst/>
              <a:ahLst/>
              <a:cxnLst/>
              <a:rect l="l" t="t" r="r" b="b"/>
              <a:pathLst>
                <a:path w="17547" h="13477" extrusionOk="0">
                  <a:moveTo>
                    <a:pt x="568" y="0"/>
                  </a:moveTo>
                  <a:cubicBezTo>
                    <a:pt x="1" y="1801"/>
                    <a:pt x="601" y="3769"/>
                    <a:pt x="2069" y="4970"/>
                  </a:cubicBezTo>
                  <a:cubicBezTo>
                    <a:pt x="2069" y="4970"/>
                    <a:pt x="3036" y="5637"/>
                    <a:pt x="5605" y="6004"/>
                  </a:cubicBezTo>
                  <a:cubicBezTo>
                    <a:pt x="6604" y="6158"/>
                    <a:pt x="7815" y="6208"/>
                    <a:pt x="8960" y="6208"/>
                  </a:cubicBezTo>
                  <a:cubicBezTo>
                    <a:pt x="10795" y="6208"/>
                    <a:pt x="12461" y="6079"/>
                    <a:pt x="12810" y="6038"/>
                  </a:cubicBezTo>
                  <a:cubicBezTo>
                    <a:pt x="12842" y="6035"/>
                    <a:pt x="12872" y="6034"/>
                    <a:pt x="12902" y="6034"/>
                  </a:cubicBezTo>
                  <a:cubicBezTo>
                    <a:pt x="13589" y="6034"/>
                    <a:pt x="13726" y="6787"/>
                    <a:pt x="14078" y="8706"/>
                  </a:cubicBezTo>
                  <a:cubicBezTo>
                    <a:pt x="14411" y="10474"/>
                    <a:pt x="14611" y="13443"/>
                    <a:pt x="15312" y="13476"/>
                  </a:cubicBezTo>
                  <a:cubicBezTo>
                    <a:pt x="15512" y="13476"/>
                    <a:pt x="16313" y="12209"/>
                    <a:pt x="16846" y="11742"/>
                  </a:cubicBezTo>
                  <a:cubicBezTo>
                    <a:pt x="17547" y="11141"/>
                    <a:pt x="16780" y="5337"/>
                    <a:pt x="16780" y="5337"/>
                  </a:cubicBezTo>
                  <a:cubicBezTo>
                    <a:pt x="17280" y="4303"/>
                    <a:pt x="17147" y="3069"/>
                    <a:pt x="16379" y="2235"/>
                  </a:cubicBezTo>
                  <a:cubicBezTo>
                    <a:pt x="15564" y="1274"/>
                    <a:pt x="14442" y="159"/>
                    <a:pt x="11283" y="159"/>
                  </a:cubicBezTo>
                  <a:cubicBezTo>
                    <a:pt x="10825" y="159"/>
                    <a:pt x="10324" y="183"/>
                    <a:pt x="9775" y="234"/>
                  </a:cubicBezTo>
                  <a:cubicBezTo>
                    <a:pt x="7950" y="408"/>
                    <a:pt x="6046" y="775"/>
                    <a:pt x="4241" y="775"/>
                  </a:cubicBezTo>
                  <a:cubicBezTo>
                    <a:pt x="2944" y="775"/>
                    <a:pt x="1698" y="586"/>
                    <a:pt x="56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7"/>
            <p:cNvSpPr/>
            <p:nvPr/>
          </p:nvSpPr>
          <p:spPr>
            <a:xfrm>
              <a:off x="5450825" y="700650"/>
              <a:ext cx="70900" cy="51500"/>
            </a:xfrm>
            <a:custGeom>
              <a:avLst/>
              <a:gdLst/>
              <a:ahLst/>
              <a:cxnLst/>
              <a:rect l="l" t="t" r="r" b="b"/>
              <a:pathLst>
                <a:path w="2836" h="2060" extrusionOk="0">
                  <a:moveTo>
                    <a:pt x="1600" y="0"/>
                  </a:moveTo>
                  <a:cubicBezTo>
                    <a:pt x="1388" y="0"/>
                    <a:pt x="1172" y="51"/>
                    <a:pt x="967" y="158"/>
                  </a:cubicBezTo>
                  <a:cubicBezTo>
                    <a:pt x="300" y="491"/>
                    <a:pt x="0" y="1325"/>
                    <a:pt x="334" y="2059"/>
                  </a:cubicBezTo>
                  <a:lnTo>
                    <a:pt x="2835" y="792"/>
                  </a:lnTo>
                  <a:cubicBezTo>
                    <a:pt x="2599" y="296"/>
                    <a:pt x="2112" y="0"/>
                    <a:pt x="160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7"/>
            <p:cNvSpPr/>
            <p:nvPr/>
          </p:nvSpPr>
          <p:spPr>
            <a:xfrm>
              <a:off x="5229825" y="1059850"/>
              <a:ext cx="169300" cy="100925"/>
            </a:xfrm>
            <a:custGeom>
              <a:avLst/>
              <a:gdLst/>
              <a:ahLst/>
              <a:cxnLst/>
              <a:rect l="l" t="t" r="r" b="b"/>
              <a:pathLst>
                <a:path w="6772" h="4037" extrusionOk="0">
                  <a:moveTo>
                    <a:pt x="6772" y="0"/>
                  </a:moveTo>
                  <a:lnTo>
                    <a:pt x="6772" y="0"/>
                  </a:lnTo>
                  <a:cubicBezTo>
                    <a:pt x="6338" y="734"/>
                    <a:pt x="5704" y="1334"/>
                    <a:pt x="4971" y="1701"/>
                  </a:cubicBezTo>
                  <a:cubicBezTo>
                    <a:pt x="3670" y="2335"/>
                    <a:pt x="34" y="3002"/>
                    <a:pt x="34" y="3002"/>
                  </a:cubicBezTo>
                  <a:lnTo>
                    <a:pt x="0" y="4036"/>
                  </a:lnTo>
                  <a:cubicBezTo>
                    <a:pt x="0" y="4036"/>
                    <a:pt x="4770" y="3202"/>
                    <a:pt x="5704" y="2035"/>
                  </a:cubicBezTo>
                  <a:cubicBezTo>
                    <a:pt x="6205" y="1434"/>
                    <a:pt x="6538" y="734"/>
                    <a:pt x="6772"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7"/>
            <p:cNvSpPr/>
            <p:nvPr/>
          </p:nvSpPr>
          <p:spPr>
            <a:xfrm>
              <a:off x="5259850" y="884675"/>
              <a:ext cx="43175" cy="36225"/>
            </a:xfrm>
            <a:custGeom>
              <a:avLst/>
              <a:gdLst/>
              <a:ahLst/>
              <a:cxnLst/>
              <a:rect l="l" t="t" r="r" b="b"/>
              <a:pathLst>
                <a:path w="1727" h="1449" extrusionOk="0">
                  <a:moveTo>
                    <a:pt x="776" y="1"/>
                  </a:moveTo>
                  <a:cubicBezTo>
                    <a:pt x="762" y="1"/>
                    <a:pt x="748" y="1"/>
                    <a:pt x="734" y="2"/>
                  </a:cubicBezTo>
                  <a:cubicBezTo>
                    <a:pt x="334" y="2"/>
                    <a:pt x="0" y="369"/>
                    <a:pt x="34" y="803"/>
                  </a:cubicBezTo>
                  <a:cubicBezTo>
                    <a:pt x="76" y="1207"/>
                    <a:pt x="418" y="1449"/>
                    <a:pt x="773" y="1449"/>
                  </a:cubicBezTo>
                  <a:cubicBezTo>
                    <a:pt x="973" y="1449"/>
                    <a:pt x="1178" y="1372"/>
                    <a:pt x="1335" y="1203"/>
                  </a:cubicBezTo>
                  <a:cubicBezTo>
                    <a:pt x="1726" y="714"/>
                    <a:pt x="1384" y="1"/>
                    <a:pt x="77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7"/>
            <p:cNvSpPr/>
            <p:nvPr/>
          </p:nvSpPr>
          <p:spPr>
            <a:xfrm>
              <a:off x="5272350" y="822225"/>
              <a:ext cx="45900" cy="33325"/>
            </a:xfrm>
            <a:custGeom>
              <a:avLst/>
              <a:gdLst/>
              <a:ahLst/>
              <a:cxnLst/>
              <a:rect l="l" t="t" r="r" b="b"/>
              <a:pathLst>
                <a:path w="1836" h="1333" extrusionOk="0">
                  <a:moveTo>
                    <a:pt x="795" y="0"/>
                  </a:moveTo>
                  <a:cubicBezTo>
                    <a:pt x="458" y="0"/>
                    <a:pt x="144" y="198"/>
                    <a:pt x="1" y="532"/>
                  </a:cubicBezTo>
                  <a:lnTo>
                    <a:pt x="1602" y="1333"/>
                  </a:lnTo>
                  <a:cubicBezTo>
                    <a:pt x="1835" y="866"/>
                    <a:pt x="1635" y="332"/>
                    <a:pt x="1201" y="98"/>
                  </a:cubicBezTo>
                  <a:cubicBezTo>
                    <a:pt x="1068" y="32"/>
                    <a:pt x="930" y="0"/>
                    <a:pt x="79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7"/>
            <p:cNvSpPr/>
            <p:nvPr/>
          </p:nvSpPr>
          <p:spPr>
            <a:xfrm>
              <a:off x="5193975" y="1020650"/>
              <a:ext cx="70075" cy="44550"/>
            </a:xfrm>
            <a:custGeom>
              <a:avLst/>
              <a:gdLst/>
              <a:ahLst/>
              <a:cxnLst/>
              <a:rect l="l" t="t" r="r" b="b"/>
              <a:pathLst>
                <a:path w="2803" h="1782" extrusionOk="0">
                  <a:moveTo>
                    <a:pt x="2635" y="0"/>
                  </a:moveTo>
                  <a:lnTo>
                    <a:pt x="0" y="734"/>
                  </a:lnTo>
                  <a:cubicBezTo>
                    <a:pt x="141" y="1352"/>
                    <a:pt x="684" y="1781"/>
                    <a:pt x="1310" y="1781"/>
                  </a:cubicBezTo>
                  <a:cubicBezTo>
                    <a:pt x="1427" y="1781"/>
                    <a:pt x="1547" y="1766"/>
                    <a:pt x="1668" y="1735"/>
                  </a:cubicBezTo>
                  <a:cubicBezTo>
                    <a:pt x="2402" y="1501"/>
                    <a:pt x="2802" y="734"/>
                    <a:pt x="2635" y="0"/>
                  </a:cubicBezTo>
                  <a:close/>
                </a:path>
              </a:pathLst>
            </a:custGeom>
            <a:solidFill>
              <a:srgbClr val="B16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7"/>
            <p:cNvSpPr/>
            <p:nvPr/>
          </p:nvSpPr>
          <p:spPr>
            <a:xfrm>
              <a:off x="5221475" y="1033800"/>
              <a:ext cx="38400" cy="31400"/>
            </a:xfrm>
            <a:custGeom>
              <a:avLst/>
              <a:gdLst/>
              <a:ahLst/>
              <a:cxnLst/>
              <a:rect l="l" t="t" r="r" b="b"/>
              <a:pathLst>
                <a:path w="1536" h="1256" extrusionOk="0">
                  <a:moveTo>
                    <a:pt x="1018" y="0"/>
                  </a:moveTo>
                  <a:cubicBezTo>
                    <a:pt x="480" y="0"/>
                    <a:pt x="1" y="435"/>
                    <a:pt x="1" y="1042"/>
                  </a:cubicBezTo>
                  <a:cubicBezTo>
                    <a:pt x="1" y="1109"/>
                    <a:pt x="1" y="1175"/>
                    <a:pt x="34" y="1242"/>
                  </a:cubicBezTo>
                  <a:cubicBezTo>
                    <a:pt x="83" y="1252"/>
                    <a:pt x="132" y="1256"/>
                    <a:pt x="181" y="1256"/>
                  </a:cubicBezTo>
                  <a:cubicBezTo>
                    <a:pt x="299" y="1256"/>
                    <a:pt x="417" y="1232"/>
                    <a:pt x="535" y="1209"/>
                  </a:cubicBezTo>
                  <a:cubicBezTo>
                    <a:pt x="1035" y="1075"/>
                    <a:pt x="1435" y="675"/>
                    <a:pt x="1535" y="141"/>
                  </a:cubicBezTo>
                  <a:cubicBezTo>
                    <a:pt x="1366" y="45"/>
                    <a:pt x="1189" y="0"/>
                    <a:pt x="1018"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7"/>
            <p:cNvSpPr/>
            <p:nvPr/>
          </p:nvSpPr>
          <p:spPr>
            <a:xfrm>
              <a:off x="5080550" y="821750"/>
              <a:ext cx="45900" cy="30475"/>
            </a:xfrm>
            <a:custGeom>
              <a:avLst/>
              <a:gdLst/>
              <a:ahLst/>
              <a:cxnLst/>
              <a:rect l="l" t="t" r="r" b="b"/>
              <a:pathLst>
                <a:path w="1836" h="1219" extrusionOk="0">
                  <a:moveTo>
                    <a:pt x="1018" y="1"/>
                  </a:moveTo>
                  <a:cubicBezTo>
                    <a:pt x="924" y="1"/>
                    <a:pt x="829" y="17"/>
                    <a:pt x="734" y="51"/>
                  </a:cubicBezTo>
                  <a:cubicBezTo>
                    <a:pt x="267" y="217"/>
                    <a:pt x="0" y="751"/>
                    <a:pt x="134" y="1218"/>
                  </a:cubicBezTo>
                  <a:lnTo>
                    <a:pt x="1835" y="651"/>
                  </a:lnTo>
                  <a:cubicBezTo>
                    <a:pt x="1729" y="252"/>
                    <a:pt x="1388" y="1"/>
                    <a:pt x="101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7"/>
            <p:cNvSpPr/>
            <p:nvPr/>
          </p:nvSpPr>
          <p:spPr>
            <a:xfrm>
              <a:off x="5099975" y="879650"/>
              <a:ext cx="42300" cy="36475"/>
            </a:xfrm>
            <a:custGeom>
              <a:avLst/>
              <a:gdLst/>
              <a:ahLst/>
              <a:cxnLst/>
              <a:rect l="l" t="t" r="r" b="b"/>
              <a:pathLst>
                <a:path w="1692" h="1459" extrusionOk="0">
                  <a:moveTo>
                    <a:pt x="759" y="0"/>
                  </a:moveTo>
                  <a:cubicBezTo>
                    <a:pt x="358" y="0"/>
                    <a:pt x="56" y="292"/>
                    <a:pt x="24" y="703"/>
                  </a:cubicBezTo>
                  <a:cubicBezTo>
                    <a:pt x="1" y="1146"/>
                    <a:pt x="352" y="1459"/>
                    <a:pt x="737" y="1459"/>
                  </a:cubicBezTo>
                  <a:cubicBezTo>
                    <a:pt x="902" y="1459"/>
                    <a:pt x="1074" y="1401"/>
                    <a:pt x="1225" y="1270"/>
                  </a:cubicBezTo>
                  <a:cubicBezTo>
                    <a:pt x="1692" y="870"/>
                    <a:pt x="1458" y="70"/>
                    <a:pt x="825" y="3"/>
                  </a:cubicBezTo>
                  <a:cubicBezTo>
                    <a:pt x="803" y="1"/>
                    <a:pt x="781" y="0"/>
                    <a:pt x="75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7"/>
            <p:cNvSpPr/>
            <p:nvPr/>
          </p:nvSpPr>
          <p:spPr>
            <a:xfrm>
              <a:off x="5139750" y="888875"/>
              <a:ext cx="63400" cy="109275"/>
            </a:xfrm>
            <a:custGeom>
              <a:avLst/>
              <a:gdLst/>
              <a:ahLst/>
              <a:cxnLst/>
              <a:rect l="l" t="t" r="r" b="b"/>
              <a:pathLst>
                <a:path w="2536" h="4371" extrusionOk="0">
                  <a:moveTo>
                    <a:pt x="2536" y="1"/>
                  </a:moveTo>
                  <a:lnTo>
                    <a:pt x="1" y="3603"/>
                  </a:lnTo>
                  <a:lnTo>
                    <a:pt x="2302" y="4371"/>
                  </a:lnTo>
                  <a:lnTo>
                    <a:pt x="2536" y="1"/>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7"/>
            <p:cNvSpPr/>
            <p:nvPr/>
          </p:nvSpPr>
          <p:spPr>
            <a:xfrm>
              <a:off x="5339075" y="1169925"/>
              <a:ext cx="337750" cy="1539025"/>
            </a:xfrm>
            <a:custGeom>
              <a:avLst/>
              <a:gdLst/>
              <a:ahLst/>
              <a:cxnLst/>
              <a:rect l="l" t="t" r="r" b="b"/>
              <a:pathLst>
                <a:path w="13510" h="61561" extrusionOk="0">
                  <a:moveTo>
                    <a:pt x="2869" y="0"/>
                  </a:moveTo>
                  <a:lnTo>
                    <a:pt x="2802" y="1701"/>
                  </a:lnTo>
                  <a:cubicBezTo>
                    <a:pt x="2802" y="1701"/>
                    <a:pt x="1168" y="8840"/>
                    <a:pt x="667" y="12609"/>
                  </a:cubicBezTo>
                  <a:cubicBezTo>
                    <a:pt x="0" y="17846"/>
                    <a:pt x="134" y="32624"/>
                    <a:pt x="501" y="41997"/>
                  </a:cubicBezTo>
                  <a:cubicBezTo>
                    <a:pt x="767" y="48835"/>
                    <a:pt x="1768" y="61478"/>
                    <a:pt x="1768" y="61478"/>
                  </a:cubicBezTo>
                  <a:cubicBezTo>
                    <a:pt x="1768" y="61478"/>
                    <a:pt x="2185" y="61561"/>
                    <a:pt x="3115" y="61561"/>
                  </a:cubicBezTo>
                  <a:cubicBezTo>
                    <a:pt x="4045" y="61561"/>
                    <a:pt x="5487" y="61478"/>
                    <a:pt x="7539" y="61144"/>
                  </a:cubicBezTo>
                  <a:cubicBezTo>
                    <a:pt x="11008" y="60544"/>
                    <a:pt x="12743" y="59543"/>
                    <a:pt x="13510" y="59076"/>
                  </a:cubicBezTo>
                  <a:cubicBezTo>
                    <a:pt x="13510" y="59076"/>
                    <a:pt x="12843" y="39895"/>
                    <a:pt x="12376" y="33191"/>
                  </a:cubicBezTo>
                  <a:cubicBezTo>
                    <a:pt x="11909" y="26986"/>
                    <a:pt x="11942" y="23584"/>
                    <a:pt x="11942" y="23584"/>
                  </a:cubicBezTo>
                  <a:lnTo>
                    <a:pt x="13410" y="9474"/>
                  </a:lnTo>
                  <a:cubicBezTo>
                    <a:pt x="13410" y="9474"/>
                    <a:pt x="13243" y="1835"/>
                    <a:pt x="9774" y="1068"/>
                  </a:cubicBezTo>
                  <a:cubicBezTo>
                    <a:pt x="7506" y="534"/>
                    <a:pt x="5204" y="167"/>
                    <a:pt x="2869"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7"/>
            <p:cNvSpPr/>
            <p:nvPr/>
          </p:nvSpPr>
          <p:spPr>
            <a:xfrm>
              <a:off x="5597575" y="2143950"/>
              <a:ext cx="261050" cy="377350"/>
            </a:xfrm>
            <a:custGeom>
              <a:avLst/>
              <a:gdLst/>
              <a:ahLst/>
              <a:cxnLst/>
              <a:rect l="l" t="t" r="r" b="b"/>
              <a:pathLst>
                <a:path w="10442" h="15094" extrusionOk="0">
                  <a:moveTo>
                    <a:pt x="4271" y="0"/>
                  </a:moveTo>
                  <a:cubicBezTo>
                    <a:pt x="4204" y="1034"/>
                    <a:pt x="4237" y="2035"/>
                    <a:pt x="3904" y="3003"/>
                  </a:cubicBezTo>
                  <a:cubicBezTo>
                    <a:pt x="3737" y="3603"/>
                    <a:pt x="3403" y="4170"/>
                    <a:pt x="2936" y="4604"/>
                  </a:cubicBezTo>
                  <a:cubicBezTo>
                    <a:pt x="1869" y="5671"/>
                    <a:pt x="1836" y="6572"/>
                    <a:pt x="1135" y="7739"/>
                  </a:cubicBezTo>
                  <a:cubicBezTo>
                    <a:pt x="601" y="8707"/>
                    <a:pt x="1" y="9040"/>
                    <a:pt x="168" y="9240"/>
                  </a:cubicBezTo>
                  <a:cubicBezTo>
                    <a:pt x="418" y="9529"/>
                    <a:pt x="757" y="9673"/>
                    <a:pt x="1101" y="9673"/>
                  </a:cubicBezTo>
                  <a:cubicBezTo>
                    <a:pt x="1354" y="9673"/>
                    <a:pt x="1610" y="9596"/>
                    <a:pt x="1836" y="9440"/>
                  </a:cubicBezTo>
                  <a:cubicBezTo>
                    <a:pt x="2336" y="9107"/>
                    <a:pt x="2770" y="8707"/>
                    <a:pt x="3136" y="8273"/>
                  </a:cubicBezTo>
                  <a:lnTo>
                    <a:pt x="3136" y="8273"/>
                  </a:lnTo>
                  <a:cubicBezTo>
                    <a:pt x="2936" y="9440"/>
                    <a:pt x="2536" y="10541"/>
                    <a:pt x="2002" y="11609"/>
                  </a:cubicBezTo>
                  <a:cubicBezTo>
                    <a:pt x="994" y="13707"/>
                    <a:pt x="1388" y="15094"/>
                    <a:pt x="3496" y="15094"/>
                  </a:cubicBezTo>
                  <a:cubicBezTo>
                    <a:pt x="3967" y="15094"/>
                    <a:pt x="4525" y="15024"/>
                    <a:pt x="5171" y="14878"/>
                  </a:cubicBezTo>
                  <a:cubicBezTo>
                    <a:pt x="7373" y="14377"/>
                    <a:pt x="8507" y="12209"/>
                    <a:pt x="9674" y="7072"/>
                  </a:cubicBezTo>
                  <a:cubicBezTo>
                    <a:pt x="10141" y="4837"/>
                    <a:pt x="10375" y="2569"/>
                    <a:pt x="10442" y="267"/>
                  </a:cubicBezTo>
                  <a:lnTo>
                    <a:pt x="4271" y="0"/>
                  </a:ln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7"/>
            <p:cNvSpPr/>
            <p:nvPr/>
          </p:nvSpPr>
          <p:spPr>
            <a:xfrm>
              <a:off x="5551725" y="1196600"/>
              <a:ext cx="331100" cy="1011275"/>
            </a:xfrm>
            <a:custGeom>
              <a:avLst/>
              <a:gdLst/>
              <a:ahLst/>
              <a:cxnLst/>
              <a:rect l="l" t="t" r="r" b="b"/>
              <a:pathLst>
                <a:path w="13244" h="40451" extrusionOk="0">
                  <a:moveTo>
                    <a:pt x="1268" y="1"/>
                  </a:moveTo>
                  <a:cubicBezTo>
                    <a:pt x="134" y="2969"/>
                    <a:pt x="0" y="6238"/>
                    <a:pt x="901" y="9307"/>
                  </a:cubicBezTo>
                  <a:lnTo>
                    <a:pt x="5638" y="24418"/>
                  </a:lnTo>
                  <a:lnTo>
                    <a:pt x="5771" y="39462"/>
                  </a:lnTo>
                  <a:cubicBezTo>
                    <a:pt x="7221" y="40255"/>
                    <a:pt x="8901" y="40450"/>
                    <a:pt x="10208" y="40450"/>
                  </a:cubicBezTo>
                  <a:cubicBezTo>
                    <a:pt x="11487" y="40450"/>
                    <a:pt x="12409" y="40263"/>
                    <a:pt x="12409" y="40263"/>
                  </a:cubicBezTo>
                  <a:cubicBezTo>
                    <a:pt x="12409" y="40263"/>
                    <a:pt x="13243" y="26720"/>
                    <a:pt x="13010" y="24118"/>
                  </a:cubicBezTo>
                  <a:cubicBezTo>
                    <a:pt x="12676" y="21049"/>
                    <a:pt x="11642" y="16746"/>
                    <a:pt x="10441" y="12309"/>
                  </a:cubicBezTo>
                  <a:cubicBezTo>
                    <a:pt x="9240" y="7873"/>
                    <a:pt x="8273" y="3436"/>
                    <a:pt x="6438" y="1802"/>
                  </a:cubicBezTo>
                  <a:cubicBezTo>
                    <a:pt x="4604" y="134"/>
                    <a:pt x="1268" y="1"/>
                    <a:pt x="1268"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7"/>
            <p:cNvSpPr/>
            <p:nvPr/>
          </p:nvSpPr>
          <p:spPr>
            <a:xfrm>
              <a:off x="4982975" y="1169925"/>
              <a:ext cx="246875" cy="1500325"/>
            </a:xfrm>
            <a:custGeom>
              <a:avLst/>
              <a:gdLst/>
              <a:ahLst/>
              <a:cxnLst/>
              <a:rect l="l" t="t" r="r" b="b"/>
              <a:pathLst>
                <a:path w="9875" h="60013" extrusionOk="0">
                  <a:moveTo>
                    <a:pt x="9874" y="0"/>
                  </a:moveTo>
                  <a:cubicBezTo>
                    <a:pt x="8707" y="100"/>
                    <a:pt x="7573" y="300"/>
                    <a:pt x="6472" y="601"/>
                  </a:cubicBezTo>
                  <a:cubicBezTo>
                    <a:pt x="5271" y="968"/>
                    <a:pt x="4604" y="1968"/>
                    <a:pt x="3803" y="3636"/>
                  </a:cubicBezTo>
                  <a:cubicBezTo>
                    <a:pt x="2669" y="6071"/>
                    <a:pt x="1602" y="8573"/>
                    <a:pt x="968" y="19981"/>
                  </a:cubicBezTo>
                  <a:cubicBezTo>
                    <a:pt x="401" y="30922"/>
                    <a:pt x="1" y="59276"/>
                    <a:pt x="1" y="59276"/>
                  </a:cubicBezTo>
                  <a:cubicBezTo>
                    <a:pt x="1103" y="59748"/>
                    <a:pt x="2294" y="60013"/>
                    <a:pt x="3491" y="60013"/>
                  </a:cubicBezTo>
                  <a:cubicBezTo>
                    <a:pt x="3562" y="60013"/>
                    <a:pt x="3632" y="60012"/>
                    <a:pt x="3703" y="60010"/>
                  </a:cubicBezTo>
                  <a:cubicBezTo>
                    <a:pt x="3703" y="60010"/>
                    <a:pt x="3970" y="25985"/>
                    <a:pt x="4404" y="18247"/>
                  </a:cubicBezTo>
                  <a:cubicBezTo>
                    <a:pt x="4871" y="9407"/>
                    <a:pt x="6339" y="5004"/>
                    <a:pt x="8006" y="2435"/>
                  </a:cubicBezTo>
                  <a:cubicBezTo>
                    <a:pt x="8807" y="1101"/>
                    <a:pt x="9541" y="601"/>
                    <a:pt x="9874" y="467"/>
                  </a:cubicBezTo>
                  <a:lnTo>
                    <a:pt x="9874"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7"/>
            <p:cNvSpPr/>
            <p:nvPr/>
          </p:nvSpPr>
          <p:spPr>
            <a:xfrm>
              <a:off x="5021350" y="784650"/>
              <a:ext cx="352775" cy="199325"/>
            </a:xfrm>
            <a:custGeom>
              <a:avLst/>
              <a:gdLst/>
              <a:ahLst/>
              <a:cxnLst/>
              <a:rect l="l" t="t" r="r" b="b"/>
              <a:pathLst>
                <a:path w="14111" h="7973" extrusionOk="0">
                  <a:moveTo>
                    <a:pt x="6138" y="834"/>
                  </a:moveTo>
                  <a:cubicBezTo>
                    <a:pt x="11041" y="834"/>
                    <a:pt x="12609" y="1401"/>
                    <a:pt x="12876" y="2735"/>
                  </a:cubicBezTo>
                  <a:cubicBezTo>
                    <a:pt x="12976" y="3269"/>
                    <a:pt x="13076" y="4337"/>
                    <a:pt x="13143" y="5104"/>
                  </a:cubicBezTo>
                  <a:cubicBezTo>
                    <a:pt x="13243" y="6205"/>
                    <a:pt x="12409" y="7139"/>
                    <a:pt x="11308" y="7139"/>
                  </a:cubicBezTo>
                  <a:lnTo>
                    <a:pt x="9707" y="7139"/>
                  </a:lnTo>
                  <a:cubicBezTo>
                    <a:pt x="8806" y="7105"/>
                    <a:pt x="8039" y="6572"/>
                    <a:pt x="7672" y="5771"/>
                  </a:cubicBezTo>
                  <a:cubicBezTo>
                    <a:pt x="7372" y="5104"/>
                    <a:pt x="6905" y="4403"/>
                    <a:pt x="6138" y="4403"/>
                  </a:cubicBezTo>
                  <a:cubicBezTo>
                    <a:pt x="5371" y="4403"/>
                    <a:pt x="4870" y="5104"/>
                    <a:pt x="4570" y="5771"/>
                  </a:cubicBezTo>
                  <a:cubicBezTo>
                    <a:pt x="4236" y="6605"/>
                    <a:pt x="3970" y="7139"/>
                    <a:pt x="3069" y="7139"/>
                  </a:cubicBezTo>
                  <a:lnTo>
                    <a:pt x="2802" y="7139"/>
                  </a:lnTo>
                  <a:cubicBezTo>
                    <a:pt x="1668" y="7139"/>
                    <a:pt x="801" y="6171"/>
                    <a:pt x="901" y="5070"/>
                  </a:cubicBezTo>
                  <a:cubicBezTo>
                    <a:pt x="967" y="4303"/>
                    <a:pt x="1034" y="3303"/>
                    <a:pt x="1134" y="2735"/>
                  </a:cubicBezTo>
                  <a:cubicBezTo>
                    <a:pt x="1401" y="1401"/>
                    <a:pt x="1201" y="834"/>
                    <a:pt x="6138" y="834"/>
                  </a:cubicBezTo>
                  <a:close/>
                  <a:moveTo>
                    <a:pt x="6138" y="0"/>
                  </a:moveTo>
                  <a:cubicBezTo>
                    <a:pt x="1535" y="0"/>
                    <a:pt x="767" y="434"/>
                    <a:pt x="334" y="2569"/>
                  </a:cubicBezTo>
                  <a:cubicBezTo>
                    <a:pt x="234" y="3136"/>
                    <a:pt x="134" y="4136"/>
                    <a:pt x="67" y="4937"/>
                  </a:cubicBezTo>
                  <a:lnTo>
                    <a:pt x="67" y="4970"/>
                  </a:lnTo>
                  <a:cubicBezTo>
                    <a:pt x="0" y="5738"/>
                    <a:pt x="267" y="6505"/>
                    <a:pt x="801" y="7072"/>
                  </a:cubicBezTo>
                  <a:cubicBezTo>
                    <a:pt x="1301" y="7639"/>
                    <a:pt x="2035" y="7939"/>
                    <a:pt x="2802" y="7973"/>
                  </a:cubicBezTo>
                  <a:lnTo>
                    <a:pt x="3069" y="7973"/>
                  </a:lnTo>
                  <a:cubicBezTo>
                    <a:pt x="4270" y="7973"/>
                    <a:pt x="4837" y="7239"/>
                    <a:pt x="5337" y="6105"/>
                  </a:cubicBezTo>
                  <a:cubicBezTo>
                    <a:pt x="5471" y="5771"/>
                    <a:pt x="5771" y="5237"/>
                    <a:pt x="6138" y="5237"/>
                  </a:cubicBezTo>
                  <a:cubicBezTo>
                    <a:pt x="6505" y="5237"/>
                    <a:pt x="6772" y="5771"/>
                    <a:pt x="6938" y="6105"/>
                  </a:cubicBezTo>
                  <a:cubicBezTo>
                    <a:pt x="7405" y="7205"/>
                    <a:pt x="8506" y="7939"/>
                    <a:pt x="9707" y="7939"/>
                  </a:cubicBezTo>
                  <a:lnTo>
                    <a:pt x="11308" y="7939"/>
                  </a:lnTo>
                  <a:cubicBezTo>
                    <a:pt x="12876" y="7939"/>
                    <a:pt x="14110" y="6605"/>
                    <a:pt x="13977" y="5037"/>
                  </a:cubicBezTo>
                  <a:lnTo>
                    <a:pt x="13977" y="5004"/>
                  </a:lnTo>
                  <a:cubicBezTo>
                    <a:pt x="13877" y="4170"/>
                    <a:pt x="13810" y="3136"/>
                    <a:pt x="13677" y="2569"/>
                  </a:cubicBezTo>
                  <a:cubicBezTo>
                    <a:pt x="13276" y="400"/>
                    <a:pt x="10708" y="0"/>
                    <a:pt x="6138" y="0"/>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7"/>
            <p:cNvSpPr/>
            <p:nvPr/>
          </p:nvSpPr>
          <p:spPr>
            <a:xfrm>
              <a:off x="5040525" y="806325"/>
              <a:ext cx="311900" cy="157625"/>
            </a:xfrm>
            <a:custGeom>
              <a:avLst/>
              <a:gdLst/>
              <a:ahLst/>
              <a:cxnLst/>
              <a:rect l="l" t="t" r="r" b="b"/>
              <a:pathLst>
                <a:path w="12476" h="6305" extrusionOk="0">
                  <a:moveTo>
                    <a:pt x="5371" y="0"/>
                  </a:moveTo>
                  <a:cubicBezTo>
                    <a:pt x="434" y="0"/>
                    <a:pt x="634" y="567"/>
                    <a:pt x="367" y="1902"/>
                  </a:cubicBezTo>
                  <a:cubicBezTo>
                    <a:pt x="267" y="2436"/>
                    <a:pt x="200" y="3436"/>
                    <a:pt x="134" y="4203"/>
                  </a:cubicBezTo>
                  <a:cubicBezTo>
                    <a:pt x="0" y="5338"/>
                    <a:pt x="901" y="6305"/>
                    <a:pt x="2035" y="6305"/>
                  </a:cubicBezTo>
                  <a:lnTo>
                    <a:pt x="2302" y="6305"/>
                  </a:lnTo>
                  <a:cubicBezTo>
                    <a:pt x="3203" y="6305"/>
                    <a:pt x="3469" y="5738"/>
                    <a:pt x="3803" y="4937"/>
                  </a:cubicBezTo>
                  <a:cubicBezTo>
                    <a:pt x="4103" y="4237"/>
                    <a:pt x="4604" y="3570"/>
                    <a:pt x="5371" y="3570"/>
                  </a:cubicBezTo>
                  <a:cubicBezTo>
                    <a:pt x="6138" y="3570"/>
                    <a:pt x="6605" y="4237"/>
                    <a:pt x="6905" y="4937"/>
                  </a:cubicBezTo>
                  <a:cubicBezTo>
                    <a:pt x="7272" y="5738"/>
                    <a:pt x="8039" y="6272"/>
                    <a:pt x="8940" y="6272"/>
                  </a:cubicBezTo>
                  <a:lnTo>
                    <a:pt x="10541" y="6272"/>
                  </a:lnTo>
                  <a:cubicBezTo>
                    <a:pt x="11642" y="6272"/>
                    <a:pt x="12476" y="5338"/>
                    <a:pt x="12376" y="4270"/>
                  </a:cubicBezTo>
                  <a:cubicBezTo>
                    <a:pt x="12309" y="3470"/>
                    <a:pt x="12209" y="2436"/>
                    <a:pt x="12109" y="1868"/>
                  </a:cubicBezTo>
                  <a:cubicBezTo>
                    <a:pt x="11842" y="534"/>
                    <a:pt x="10274" y="0"/>
                    <a:pt x="5371" y="0"/>
                  </a:cubicBez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7"/>
            <p:cNvSpPr/>
            <p:nvPr/>
          </p:nvSpPr>
          <p:spPr>
            <a:xfrm>
              <a:off x="5644525" y="797925"/>
              <a:ext cx="134875" cy="136850"/>
            </a:xfrm>
            <a:custGeom>
              <a:avLst/>
              <a:gdLst/>
              <a:ahLst/>
              <a:cxnLst/>
              <a:rect l="l" t="t" r="r" b="b"/>
              <a:pathLst>
                <a:path w="5395" h="5474" extrusionOk="0">
                  <a:moveTo>
                    <a:pt x="486" y="1"/>
                  </a:moveTo>
                  <a:cubicBezTo>
                    <a:pt x="176" y="1"/>
                    <a:pt x="0" y="379"/>
                    <a:pt x="224" y="603"/>
                  </a:cubicBezTo>
                  <a:lnTo>
                    <a:pt x="5395" y="5473"/>
                  </a:lnTo>
                  <a:lnTo>
                    <a:pt x="5395" y="436"/>
                  </a:lnTo>
                  <a:lnTo>
                    <a:pt x="525" y="3"/>
                  </a:lnTo>
                  <a:cubicBezTo>
                    <a:pt x="511" y="2"/>
                    <a:pt x="498" y="1"/>
                    <a:pt x="486" y="1"/>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7"/>
            <p:cNvSpPr/>
            <p:nvPr/>
          </p:nvSpPr>
          <p:spPr>
            <a:xfrm>
              <a:off x="5653450" y="738425"/>
              <a:ext cx="230200" cy="70425"/>
            </a:xfrm>
            <a:custGeom>
              <a:avLst/>
              <a:gdLst/>
              <a:ahLst/>
              <a:cxnLst/>
              <a:rect l="l" t="t" r="r" b="b"/>
              <a:pathLst>
                <a:path w="9208" h="2817" extrusionOk="0">
                  <a:moveTo>
                    <a:pt x="4279" y="1"/>
                  </a:moveTo>
                  <a:cubicBezTo>
                    <a:pt x="4231" y="1"/>
                    <a:pt x="4184" y="24"/>
                    <a:pt x="4137" y="48"/>
                  </a:cubicBezTo>
                  <a:cubicBezTo>
                    <a:pt x="3970" y="148"/>
                    <a:pt x="368" y="2183"/>
                    <a:pt x="1" y="2416"/>
                  </a:cubicBezTo>
                  <a:cubicBezTo>
                    <a:pt x="23" y="2416"/>
                    <a:pt x="60" y="2401"/>
                    <a:pt x="102" y="2401"/>
                  </a:cubicBezTo>
                  <a:cubicBezTo>
                    <a:pt x="123" y="2401"/>
                    <a:pt x="145" y="2405"/>
                    <a:pt x="168" y="2416"/>
                  </a:cubicBezTo>
                  <a:lnTo>
                    <a:pt x="5038" y="2816"/>
                  </a:lnTo>
                  <a:lnTo>
                    <a:pt x="9207" y="415"/>
                  </a:lnTo>
                  <a:lnTo>
                    <a:pt x="4337" y="14"/>
                  </a:lnTo>
                  <a:cubicBezTo>
                    <a:pt x="4318" y="5"/>
                    <a:pt x="4298" y="1"/>
                    <a:pt x="4279" y="1"/>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7"/>
            <p:cNvSpPr/>
            <p:nvPr/>
          </p:nvSpPr>
          <p:spPr>
            <a:xfrm>
              <a:off x="5653450" y="738425"/>
              <a:ext cx="230200" cy="70425"/>
            </a:xfrm>
            <a:custGeom>
              <a:avLst/>
              <a:gdLst/>
              <a:ahLst/>
              <a:cxnLst/>
              <a:rect l="l" t="t" r="r" b="b"/>
              <a:pathLst>
                <a:path w="9208" h="2817" extrusionOk="0">
                  <a:moveTo>
                    <a:pt x="4279" y="1"/>
                  </a:moveTo>
                  <a:cubicBezTo>
                    <a:pt x="4231" y="1"/>
                    <a:pt x="4184" y="24"/>
                    <a:pt x="4137" y="48"/>
                  </a:cubicBezTo>
                  <a:cubicBezTo>
                    <a:pt x="3970" y="148"/>
                    <a:pt x="368" y="2183"/>
                    <a:pt x="1" y="2416"/>
                  </a:cubicBezTo>
                  <a:cubicBezTo>
                    <a:pt x="23" y="2416"/>
                    <a:pt x="60" y="2401"/>
                    <a:pt x="102" y="2401"/>
                  </a:cubicBezTo>
                  <a:cubicBezTo>
                    <a:pt x="123" y="2401"/>
                    <a:pt x="145" y="2405"/>
                    <a:pt x="168" y="2416"/>
                  </a:cubicBezTo>
                  <a:lnTo>
                    <a:pt x="5038" y="2816"/>
                  </a:lnTo>
                  <a:lnTo>
                    <a:pt x="9207" y="415"/>
                  </a:lnTo>
                  <a:lnTo>
                    <a:pt x="4337" y="14"/>
                  </a:lnTo>
                  <a:cubicBezTo>
                    <a:pt x="4318" y="5"/>
                    <a:pt x="4298" y="1"/>
                    <a:pt x="4279" y="1"/>
                  </a:cubicBezTo>
                  <a:close/>
                </a:path>
              </a:pathLst>
            </a:custGeom>
            <a:solidFill>
              <a:srgbClr val="FFFFFF">
                <a:alpha val="497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7"/>
            <p:cNvSpPr/>
            <p:nvPr/>
          </p:nvSpPr>
          <p:spPr>
            <a:xfrm>
              <a:off x="5777725" y="541350"/>
              <a:ext cx="473675" cy="762425"/>
            </a:xfrm>
            <a:custGeom>
              <a:avLst/>
              <a:gdLst/>
              <a:ahLst/>
              <a:cxnLst/>
              <a:rect l="l" t="t" r="r" b="b"/>
              <a:pathLst>
                <a:path w="18947" h="30497" extrusionOk="0">
                  <a:moveTo>
                    <a:pt x="3252" y="0"/>
                  </a:moveTo>
                  <a:cubicBezTo>
                    <a:pt x="3052" y="0"/>
                    <a:pt x="2852" y="42"/>
                    <a:pt x="2669" y="125"/>
                  </a:cubicBezTo>
                  <a:lnTo>
                    <a:pt x="600" y="1293"/>
                  </a:lnTo>
                  <a:cubicBezTo>
                    <a:pt x="234" y="1526"/>
                    <a:pt x="33" y="1893"/>
                    <a:pt x="0" y="2293"/>
                  </a:cubicBezTo>
                  <a:lnTo>
                    <a:pt x="0" y="20974"/>
                  </a:lnTo>
                  <a:cubicBezTo>
                    <a:pt x="33" y="21374"/>
                    <a:pt x="234" y="21741"/>
                    <a:pt x="600" y="21974"/>
                  </a:cubicBezTo>
                  <a:lnTo>
                    <a:pt x="15111" y="30347"/>
                  </a:lnTo>
                  <a:cubicBezTo>
                    <a:pt x="15294" y="30447"/>
                    <a:pt x="15494" y="30497"/>
                    <a:pt x="15695" y="30497"/>
                  </a:cubicBezTo>
                  <a:cubicBezTo>
                    <a:pt x="15895" y="30497"/>
                    <a:pt x="16095" y="30447"/>
                    <a:pt x="16278" y="30347"/>
                  </a:cubicBezTo>
                  <a:lnTo>
                    <a:pt x="18380" y="29179"/>
                  </a:lnTo>
                  <a:cubicBezTo>
                    <a:pt x="18713" y="28979"/>
                    <a:pt x="18947" y="28612"/>
                    <a:pt x="18947" y="28179"/>
                  </a:cubicBezTo>
                  <a:lnTo>
                    <a:pt x="18947" y="9532"/>
                  </a:lnTo>
                  <a:cubicBezTo>
                    <a:pt x="18947" y="9098"/>
                    <a:pt x="18713" y="8731"/>
                    <a:pt x="18380" y="8498"/>
                  </a:cubicBezTo>
                  <a:lnTo>
                    <a:pt x="3836" y="125"/>
                  </a:lnTo>
                  <a:cubicBezTo>
                    <a:pt x="3653" y="42"/>
                    <a:pt x="3453" y="0"/>
                    <a:pt x="3252" y="0"/>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7"/>
            <p:cNvSpPr/>
            <p:nvPr/>
          </p:nvSpPr>
          <p:spPr>
            <a:xfrm>
              <a:off x="5777725" y="588200"/>
              <a:ext cx="392800" cy="714300"/>
            </a:xfrm>
            <a:custGeom>
              <a:avLst/>
              <a:gdLst/>
              <a:ahLst/>
              <a:cxnLst/>
              <a:rect l="l" t="t" r="r" b="b"/>
              <a:pathLst>
                <a:path w="15712" h="28572" extrusionOk="0">
                  <a:moveTo>
                    <a:pt x="330" y="0"/>
                  </a:moveTo>
                  <a:cubicBezTo>
                    <a:pt x="134" y="0"/>
                    <a:pt x="0" y="160"/>
                    <a:pt x="0" y="419"/>
                  </a:cubicBezTo>
                  <a:lnTo>
                    <a:pt x="0" y="19100"/>
                  </a:lnTo>
                  <a:cubicBezTo>
                    <a:pt x="33" y="19500"/>
                    <a:pt x="234" y="19867"/>
                    <a:pt x="600" y="20100"/>
                  </a:cubicBezTo>
                  <a:lnTo>
                    <a:pt x="15144" y="28506"/>
                  </a:lnTo>
                  <a:cubicBezTo>
                    <a:pt x="15223" y="28550"/>
                    <a:pt x="15300" y="28571"/>
                    <a:pt x="15371" y="28571"/>
                  </a:cubicBezTo>
                  <a:cubicBezTo>
                    <a:pt x="15567" y="28571"/>
                    <a:pt x="15711" y="28409"/>
                    <a:pt x="15711" y="28139"/>
                  </a:cubicBezTo>
                  <a:lnTo>
                    <a:pt x="15711" y="9459"/>
                  </a:lnTo>
                  <a:cubicBezTo>
                    <a:pt x="15678" y="9059"/>
                    <a:pt x="15478" y="8692"/>
                    <a:pt x="15144" y="8492"/>
                  </a:cubicBezTo>
                  <a:lnTo>
                    <a:pt x="600" y="86"/>
                  </a:lnTo>
                  <a:cubicBezTo>
                    <a:pt x="503" y="27"/>
                    <a:pt x="411" y="0"/>
                    <a:pt x="330" y="0"/>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7"/>
            <p:cNvSpPr/>
            <p:nvPr/>
          </p:nvSpPr>
          <p:spPr>
            <a:xfrm>
              <a:off x="6156325" y="764625"/>
              <a:ext cx="95925" cy="539375"/>
            </a:xfrm>
            <a:custGeom>
              <a:avLst/>
              <a:gdLst/>
              <a:ahLst/>
              <a:cxnLst/>
              <a:rect l="l" t="t" r="r" b="b"/>
              <a:pathLst>
                <a:path w="3837" h="21575" extrusionOk="0">
                  <a:moveTo>
                    <a:pt x="0" y="21449"/>
                  </a:moveTo>
                  <a:cubicBezTo>
                    <a:pt x="36" y="21467"/>
                    <a:pt x="70" y="21481"/>
                    <a:pt x="103" y="21491"/>
                  </a:cubicBezTo>
                  <a:lnTo>
                    <a:pt x="103" y="21491"/>
                  </a:lnTo>
                  <a:cubicBezTo>
                    <a:pt x="68" y="21479"/>
                    <a:pt x="34" y="21465"/>
                    <a:pt x="0" y="21449"/>
                  </a:cubicBezTo>
                  <a:close/>
                  <a:moveTo>
                    <a:pt x="3636" y="1"/>
                  </a:moveTo>
                  <a:lnTo>
                    <a:pt x="401" y="1835"/>
                  </a:lnTo>
                  <a:cubicBezTo>
                    <a:pt x="501" y="2002"/>
                    <a:pt x="567" y="2202"/>
                    <a:pt x="567" y="2402"/>
                  </a:cubicBezTo>
                  <a:lnTo>
                    <a:pt x="567" y="21082"/>
                  </a:lnTo>
                  <a:cubicBezTo>
                    <a:pt x="567" y="21352"/>
                    <a:pt x="441" y="21514"/>
                    <a:pt x="241" y="21514"/>
                  </a:cubicBezTo>
                  <a:cubicBezTo>
                    <a:pt x="198" y="21514"/>
                    <a:pt x="152" y="21507"/>
                    <a:pt x="103" y="21491"/>
                  </a:cubicBezTo>
                  <a:lnTo>
                    <a:pt x="103" y="21491"/>
                  </a:lnTo>
                  <a:cubicBezTo>
                    <a:pt x="255" y="21547"/>
                    <a:pt x="412" y="21574"/>
                    <a:pt x="571" y="21574"/>
                  </a:cubicBezTo>
                  <a:cubicBezTo>
                    <a:pt x="767" y="21574"/>
                    <a:pt x="968" y="21533"/>
                    <a:pt x="1168" y="21449"/>
                  </a:cubicBezTo>
                  <a:lnTo>
                    <a:pt x="3236" y="20248"/>
                  </a:lnTo>
                  <a:cubicBezTo>
                    <a:pt x="3569" y="20048"/>
                    <a:pt x="3803" y="19681"/>
                    <a:pt x="3836" y="19281"/>
                  </a:cubicBezTo>
                  <a:lnTo>
                    <a:pt x="3836" y="601"/>
                  </a:lnTo>
                  <a:cubicBezTo>
                    <a:pt x="3803" y="367"/>
                    <a:pt x="3736" y="167"/>
                    <a:pt x="3636" y="1"/>
                  </a:cubicBez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7"/>
            <p:cNvSpPr/>
            <p:nvPr/>
          </p:nvSpPr>
          <p:spPr>
            <a:xfrm>
              <a:off x="5778550" y="541350"/>
              <a:ext cx="468700" cy="269175"/>
            </a:xfrm>
            <a:custGeom>
              <a:avLst/>
              <a:gdLst/>
              <a:ahLst/>
              <a:cxnLst/>
              <a:rect l="l" t="t" r="r" b="b"/>
              <a:pathLst>
                <a:path w="18748" h="10767" extrusionOk="0">
                  <a:moveTo>
                    <a:pt x="3219" y="0"/>
                  </a:moveTo>
                  <a:cubicBezTo>
                    <a:pt x="3019" y="0"/>
                    <a:pt x="2819" y="42"/>
                    <a:pt x="2636" y="125"/>
                  </a:cubicBezTo>
                  <a:lnTo>
                    <a:pt x="567" y="1293"/>
                  </a:lnTo>
                  <a:cubicBezTo>
                    <a:pt x="234" y="1493"/>
                    <a:pt x="34" y="1826"/>
                    <a:pt x="0" y="2193"/>
                  </a:cubicBezTo>
                  <a:cubicBezTo>
                    <a:pt x="23" y="1991"/>
                    <a:pt x="136" y="1865"/>
                    <a:pt x="299" y="1865"/>
                  </a:cubicBezTo>
                  <a:cubicBezTo>
                    <a:pt x="378" y="1865"/>
                    <a:pt x="469" y="1895"/>
                    <a:pt x="567" y="1960"/>
                  </a:cubicBezTo>
                  <a:lnTo>
                    <a:pt x="15111" y="10366"/>
                  </a:lnTo>
                  <a:cubicBezTo>
                    <a:pt x="15278" y="10466"/>
                    <a:pt x="15411" y="10599"/>
                    <a:pt x="15512" y="10766"/>
                  </a:cubicBezTo>
                  <a:lnTo>
                    <a:pt x="18747" y="8932"/>
                  </a:lnTo>
                  <a:cubicBezTo>
                    <a:pt x="18647" y="8731"/>
                    <a:pt x="18514" y="8598"/>
                    <a:pt x="18347" y="8498"/>
                  </a:cubicBezTo>
                  <a:lnTo>
                    <a:pt x="3803" y="125"/>
                  </a:lnTo>
                  <a:cubicBezTo>
                    <a:pt x="3620" y="42"/>
                    <a:pt x="3420" y="0"/>
                    <a:pt x="3219" y="0"/>
                  </a:cubicBezTo>
                  <a:close/>
                </a:path>
              </a:pathLst>
            </a:custGeom>
            <a:solidFill>
              <a:srgbClr val="FFFFFF">
                <a:alpha val="497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7"/>
            <p:cNvSpPr/>
            <p:nvPr/>
          </p:nvSpPr>
          <p:spPr>
            <a:xfrm>
              <a:off x="5827750" y="761300"/>
              <a:ext cx="292625" cy="386950"/>
            </a:xfrm>
            <a:custGeom>
              <a:avLst/>
              <a:gdLst/>
              <a:ahLst/>
              <a:cxnLst/>
              <a:rect l="l" t="t" r="r" b="b"/>
              <a:pathLst>
                <a:path w="11705" h="15478" extrusionOk="0">
                  <a:moveTo>
                    <a:pt x="4637" y="4437"/>
                  </a:moveTo>
                  <a:cubicBezTo>
                    <a:pt x="4937" y="4437"/>
                    <a:pt x="5271" y="4503"/>
                    <a:pt x="5538" y="4637"/>
                  </a:cubicBezTo>
                  <a:cubicBezTo>
                    <a:pt x="5671" y="4670"/>
                    <a:pt x="5771" y="4737"/>
                    <a:pt x="5871" y="4804"/>
                  </a:cubicBezTo>
                  <a:cubicBezTo>
                    <a:pt x="6238" y="5004"/>
                    <a:pt x="6572" y="5271"/>
                    <a:pt x="6839" y="5571"/>
                  </a:cubicBezTo>
                  <a:cubicBezTo>
                    <a:pt x="7773" y="6572"/>
                    <a:pt x="8340" y="7872"/>
                    <a:pt x="8440" y="9240"/>
                  </a:cubicBezTo>
                  <a:cubicBezTo>
                    <a:pt x="8440" y="9340"/>
                    <a:pt x="8440" y="9474"/>
                    <a:pt x="8407" y="9607"/>
                  </a:cubicBezTo>
                  <a:cubicBezTo>
                    <a:pt x="8373" y="9841"/>
                    <a:pt x="8340" y="10074"/>
                    <a:pt x="8240" y="10274"/>
                  </a:cubicBezTo>
                  <a:cubicBezTo>
                    <a:pt x="8040" y="10775"/>
                    <a:pt x="7573" y="11075"/>
                    <a:pt x="7039" y="11075"/>
                  </a:cubicBezTo>
                  <a:lnTo>
                    <a:pt x="6538" y="11075"/>
                  </a:lnTo>
                  <a:cubicBezTo>
                    <a:pt x="5871" y="10875"/>
                    <a:pt x="5304" y="10441"/>
                    <a:pt x="4871" y="9907"/>
                  </a:cubicBezTo>
                  <a:lnTo>
                    <a:pt x="4871" y="9941"/>
                  </a:lnTo>
                  <a:cubicBezTo>
                    <a:pt x="3570" y="8540"/>
                    <a:pt x="2936" y="6438"/>
                    <a:pt x="3470" y="5237"/>
                  </a:cubicBezTo>
                  <a:cubicBezTo>
                    <a:pt x="3636" y="4804"/>
                    <a:pt x="4037" y="4503"/>
                    <a:pt x="4504" y="4437"/>
                  </a:cubicBezTo>
                  <a:close/>
                  <a:moveTo>
                    <a:pt x="2836" y="0"/>
                  </a:moveTo>
                  <a:cubicBezTo>
                    <a:pt x="2802" y="33"/>
                    <a:pt x="2769" y="67"/>
                    <a:pt x="2769" y="134"/>
                  </a:cubicBezTo>
                  <a:lnTo>
                    <a:pt x="3203" y="1968"/>
                  </a:lnTo>
                  <a:cubicBezTo>
                    <a:pt x="3203" y="2068"/>
                    <a:pt x="3169" y="2168"/>
                    <a:pt x="3069" y="2202"/>
                  </a:cubicBezTo>
                  <a:cubicBezTo>
                    <a:pt x="2869" y="2268"/>
                    <a:pt x="2669" y="2368"/>
                    <a:pt x="2502" y="2535"/>
                  </a:cubicBezTo>
                  <a:cubicBezTo>
                    <a:pt x="2466" y="2547"/>
                    <a:pt x="2429" y="2555"/>
                    <a:pt x="2392" y="2555"/>
                  </a:cubicBezTo>
                  <a:cubicBezTo>
                    <a:pt x="2329" y="2555"/>
                    <a:pt x="2266" y="2532"/>
                    <a:pt x="2202" y="2469"/>
                  </a:cubicBezTo>
                  <a:lnTo>
                    <a:pt x="901" y="1268"/>
                  </a:lnTo>
                  <a:cubicBezTo>
                    <a:pt x="878" y="1244"/>
                    <a:pt x="837" y="1221"/>
                    <a:pt x="792" y="1221"/>
                  </a:cubicBezTo>
                  <a:cubicBezTo>
                    <a:pt x="773" y="1221"/>
                    <a:pt x="754" y="1225"/>
                    <a:pt x="734" y="1234"/>
                  </a:cubicBezTo>
                  <a:cubicBezTo>
                    <a:pt x="701" y="1234"/>
                    <a:pt x="701" y="1234"/>
                    <a:pt x="701" y="1268"/>
                  </a:cubicBezTo>
                  <a:lnTo>
                    <a:pt x="101" y="2535"/>
                  </a:lnTo>
                  <a:cubicBezTo>
                    <a:pt x="67" y="2669"/>
                    <a:pt x="101" y="2769"/>
                    <a:pt x="167" y="2869"/>
                  </a:cubicBezTo>
                  <a:lnTo>
                    <a:pt x="1401" y="4337"/>
                  </a:lnTo>
                  <a:cubicBezTo>
                    <a:pt x="1468" y="4437"/>
                    <a:pt x="1535" y="4537"/>
                    <a:pt x="1535" y="4670"/>
                  </a:cubicBezTo>
                  <a:cubicBezTo>
                    <a:pt x="1535" y="4837"/>
                    <a:pt x="1502" y="5037"/>
                    <a:pt x="1502" y="5204"/>
                  </a:cubicBezTo>
                  <a:cubicBezTo>
                    <a:pt x="1502" y="5404"/>
                    <a:pt x="1502" y="5537"/>
                    <a:pt x="1535" y="5738"/>
                  </a:cubicBezTo>
                  <a:cubicBezTo>
                    <a:pt x="1535" y="5804"/>
                    <a:pt x="1468" y="5904"/>
                    <a:pt x="1335" y="5904"/>
                  </a:cubicBezTo>
                  <a:lnTo>
                    <a:pt x="234" y="5971"/>
                  </a:lnTo>
                  <a:lnTo>
                    <a:pt x="167" y="5971"/>
                  </a:lnTo>
                  <a:cubicBezTo>
                    <a:pt x="67" y="5971"/>
                    <a:pt x="0" y="6071"/>
                    <a:pt x="34" y="6171"/>
                  </a:cubicBezTo>
                  <a:lnTo>
                    <a:pt x="668" y="8239"/>
                  </a:lnTo>
                  <a:cubicBezTo>
                    <a:pt x="701" y="8339"/>
                    <a:pt x="801" y="8406"/>
                    <a:pt x="934" y="8440"/>
                  </a:cubicBezTo>
                  <a:lnTo>
                    <a:pt x="2135" y="8740"/>
                  </a:lnTo>
                  <a:cubicBezTo>
                    <a:pt x="2269" y="8773"/>
                    <a:pt x="2369" y="8840"/>
                    <a:pt x="2436" y="8973"/>
                  </a:cubicBezTo>
                  <a:cubicBezTo>
                    <a:pt x="2636" y="9340"/>
                    <a:pt x="2836" y="9740"/>
                    <a:pt x="3069" y="10107"/>
                  </a:cubicBezTo>
                  <a:cubicBezTo>
                    <a:pt x="3136" y="10174"/>
                    <a:pt x="3169" y="10308"/>
                    <a:pt x="3169" y="10408"/>
                  </a:cubicBezTo>
                  <a:lnTo>
                    <a:pt x="2769" y="11742"/>
                  </a:lnTo>
                  <a:cubicBezTo>
                    <a:pt x="2736" y="11842"/>
                    <a:pt x="2802" y="11975"/>
                    <a:pt x="2869" y="12042"/>
                  </a:cubicBezTo>
                  <a:lnTo>
                    <a:pt x="4270" y="13543"/>
                  </a:lnTo>
                  <a:cubicBezTo>
                    <a:pt x="4319" y="13592"/>
                    <a:pt x="4386" y="13623"/>
                    <a:pt x="4431" y="13623"/>
                  </a:cubicBezTo>
                  <a:cubicBezTo>
                    <a:pt x="4448" y="13623"/>
                    <a:pt x="4461" y="13619"/>
                    <a:pt x="4470" y="13610"/>
                  </a:cubicBezTo>
                  <a:cubicBezTo>
                    <a:pt x="4504" y="13577"/>
                    <a:pt x="4504" y="13577"/>
                    <a:pt x="4504" y="13577"/>
                  </a:cubicBezTo>
                  <a:lnTo>
                    <a:pt x="5171" y="12576"/>
                  </a:lnTo>
                  <a:cubicBezTo>
                    <a:pt x="5204" y="12542"/>
                    <a:pt x="5246" y="12526"/>
                    <a:pt x="5292" y="12526"/>
                  </a:cubicBezTo>
                  <a:cubicBezTo>
                    <a:pt x="5338" y="12526"/>
                    <a:pt x="5388" y="12542"/>
                    <a:pt x="5438" y="12576"/>
                  </a:cubicBezTo>
                  <a:cubicBezTo>
                    <a:pt x="5538" y="12643"/>
                    <a:pt x="5705" y="12743"/>
                    <a:pt x="5838" y="12809"/>
                  </a:cubicBezTo>
                  <a:cubicBezTo>
                    <a:pt x="5971" y="12876"/>
                    <a:pt x="6105" y="12976"/>
                    <a:pt x="6238" y="13009"/>
                  </a:cubicBezTo>
                  <a:cubicBezTo>
                    <a:pt x="6372" y="13076"/>
                    <a:pt x="6472" y="13176"/>
                    <a:pt x="6538" y="13310"/>
                  </a:cubicBezTo>
                  <a:lnTo>
                    <a:pt x="7239" y="15144"/>
                  </a:lnTo>
                  <a:cubicBezTo>
                    <a:pt x="7272" y="15278"/>
                    <a:pt x="7372" y="15344"/>
                    <a:pt x="7506" y="15344"/>
                  </a:cubicBezTo>
                  <a:lnTo>
                    <a:pt x="8773" y="15478"/>
                  </a:lnTo>
                  <a:cubicBezTo>
                    <a:pt x="8840" y="15478"/>
                    <a:pt x="8874" y="15478"/>
                    <a:pt x="8907" y="15445"/>
                  </a:cubicBezTo>
                  <a:cubicBezTo>
                    <a:pt x="8940" y="15445"/>
                    <a:pt x="8974" y="15378"/>
                    <a:pt x="8974" y="15344"/>
                  </a:cubicBezTo>
                  <a:lnTo>
                    <a:pt x="8540" y="13510"/>
                  </a:lnTo>
                  <a:cubicBezTo>
                    <a:pt x="8540" y="13410"/>
                    <a:pt x="8573" y="13310"/>
                    <a:pt x="8673" y="13276"/>
                  </a:cubicBezTo>
                  <a:cubicBezTo>
                    <a:pt x="8874" y="13176"/>
                    <a:pt x="9074" y="13076"/>
                    <a:pt x="9240" y="12943"/>
                  </a:cubicBezTo>
                  <a:cubicBezTo>
                    <a:pt x="9279" y="12917"/>
                    <a:pt x="9317" y="12906"/>
                    <a:pt x="9355" y="12906"/>
                  </a:cubicBezTo>
                  <a:cubicBezTo>
                    <a:pt x="9417" y="12906"/>
                    <a:pt x="9479" y="12935"/>
                    <a:pt x="9541" y="12976"/>
                  </a:cubicBezTo>
                  <a:lnTo>
                    <a:pt x="10842" y="14177"/>
                  </a:lnTo>
                  <a:cubicBezTo>
                    <a:pt x="10875" y="14210"/>
                    <a:pt x="10908" y="14244"/>
                    <a:pt x="10975" y="14244"/>
                  </a:cubicBezTo>
                  <a:lnTo>
                    <a:pt x="11042" y="14244"/>
                  </a:lnTo>
                  <a:cubicBezTo>
                    <a:pt x="11042" y="14244"/>
                    <a:pt x="11042" y="14244"/>
                    <a:pt x="11042" y="14210"/>
                  </a:cubicBezTo>
                  <a:lnTo>
                    <a:pt x="11642" y="12909"/>
                  </a:lnTo>
                  <a:cubicBezTo>
                    <a:pt x="11676" y="12809"/>
                    <a:pt x="11642" y="12709"/>
                    <a:pt x="11575" y="12609"/>
                  </a:cubicBezTo>
                  <a:lnTo>
                    <a:pt x="10375" y="11108"/>
                  </a:lnTo>
                  <a:cubicBezTo>
                    <a:pt x="10275" y="11041"/>
                    <a:pt x="10241" y="10908"/>
                    <a:pt x="10241" y="10808"/>
                  </a:cubicBezTo>
                  <a:cubicBezTo>
                    <a:pt x="10275" y="10441"/>
                    <a:pt x="10275" y="10074"/>
                    <a:pt x="10241" y="9740"/>
                  </a:cubicBezTo>
                  <a:cubicBezTo>
                    <a:pt x="10241" y="9640"/>
                    <a:pt x="10308" y="9540"/>
                    <a:pt x="10408" y="9540"/>
                  </a:cubicBezTo>
                  <a:lnTo>
                    <a:pt x="11509" y="9474"/>
                  </a:lnTo>
                  <a:cubicBezTo>
                    <a:pt x="11522" y="9478"/>
                    <a:pt x="11536" y="9480"/>
                    <a:pt x="11549" y="9480"/>
                  </a:cubicBezTo>
                  <a:cubicBezTo>
                    <a:pt x="11633" y="9480"/>
                    <a:pt x="11704" y="9393"/>
                    <a:pt x="11676" y="9307"/>
                  </a:cubicBezTo>
                  <a:lnTo>
                    <a:pt x="11075" y="7272"/>
                  </a:lnTo>
                  <a:cubicBezTo>
                    <a:pt x="11008" y="7139"/>
                    <a:pt x="10908" y="7072"/>
                    <a:pt x="10808" y="7039"/>
                  </a:cubicBezTo>
                  <a:lnTo>
                    <a:pt x="9574" y="6738"/>
                  </a:lnTo>
                  <a:cubicBezTo>
                    <a:pt x="9474" y="6705"/>
                    <a:pt x="9341" y="6638"/>
                    <a:pt x="9274" y="6505"/>
                  </a:cubicBezTo>
                  <a:cubicBezTo>
                    <a:pt x="9074" y="6138"/>
                    <a:pt x="8874" y="5771"/>
                    <a:pt x="8640" y="5404"/>
                  </a:cubicBezTo>
                  <a:cubicBezTo>
                    <a:pt x="8573" y="5304"/>
                    <a:pt x="8540" y="5204"/>
                    <a:pt x="8573" y="5070"/>
                  </a:cubicBezTo>
                  <a:lnTo>
                    <a:pt x="8940" y="3736"/>
                  </a:lnTo>
                  <a:cubicBezTo>
                    <a:pt x="8974" y="3636"/>
                    <a:pt x="8940" y="3536"/>
                    <a:pt x="8840" y="3436"/>
                  </a:cubicBezTo>
                  <a:lnTo>
                    <a:pt x="7439" y="1968"/>
                  </a:lnTo>
                  <a:cubicBezTo>
                    <a:pt x="7384" y="1913"/>
                    <a:pt x="7329" y="1888"/>
                    <a:pt x="7285" y="1888"/>
                  </a:cubicBezTo>
                  <a:cubicBezTo>
                    <a:pt x="7249" y="1888"/>
                    <a:pt x="7221" y="1905"/>
                    <a:pt x="7206" y="1935"/>
                  </a:cubicBezTo>
                  <a:lnTo>
                    <a:pt x="6538" y="2936"/>
                  </a:lnTo>
                  <a:cubicBezTo>
                    <a:pt x="6522" y="2969"/>
                    <a:pt x="6480" y="2986"/>
                    <a:pt x="6430" y="2986"/>
                  </a:cubicBezTo>
                  <a:cubicBezTo>
                    <a:pt x="6380" y="2986"/>
                    <a:pt x="6322" y="2969"/>
                    <a:pt x="6272" y="2936"/>
                  </a:cubicBezTo>
                  <a:cubicBezTo>
                    <a:pt x="6005" y="2769"/>
                    <a:pt x="5738" y="2602"/>
                    <a:pt x="5471" y="2469"/>
                  </a:cubicBezTo>
                  <a:cubicBezTo>
                    <a:pt x="5371" y="2435"/>
                    <a:pt x="5271" y="2335"/>
                    <a:pt x="5204" y="2202"/>
                  </a:cubicBezTo>
                  <a:lnTo>
                    <a:pt x="4537" y="334"/>
                  </a:lnTo>
                  <a:cubicBezTo>
                    <a:pt x="4470" y="200"/>
                    <a:pt x="4370" y="134"/>
                    <a:pt x="4237" y="134"/>
                  </a:cubicBezTo>
                  <a:lnTo>
                    <a:pt x="296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2" name="Google Shape;392;p37"/>
          <p:cNvGrpSpPr/>
          <p:nvPr/>
        </p:nvGrpSpPr>
        <p:grpSpPr>
          <a:xfrm>
            <a:off x="7604286" y="1032752"/>
            <a:ext cx="543625" cy="350579"/>
            <a:chOff x="7604286" y="1032752"/>
            <a:chExt cx="543625" cy="350579"/>
          </a:xfrm>
        </p:grpSpPr>
        <p:sp>
          <p:nvSpPr>
            <p:cNvPr id="393" name="Google Shape;393;p37"/>
            <p:cNvSpPr/>
            <p:nvPr/>
          </p:nvSpPr>
          <p:spPr>
            <a:xfrm>
              <a:off x="7604286" y="1053338"/>
              <a:ext cx="543625" cy="329993"/>
            </a:xfrm>
            <a:custGeom>
              <a:avLst/>
              <a:gdLst/>
              <a:ahLst/>
              <a:cxnLst/>
              <a:rect l="l" t="t" r="r" b="b"/>
              <a:pathLst>
                <a:path w="35226" h="21383" extrusionOk="0">
                  <a:moveTo>
                    <a:pt x="17805" y="7838"/>
                  </a:moveTo>
                  <a:cubicBezTo>
                    <a:pt x="19273" y="7838"/>
                    <a:pt x="20704" y="8203"/>
                    <a:pt x="21983" y="8874"/>
                  </a:cubicBezTo>
                  <a:cubicBezTo>
                    <a:pt x="22917" y="9441"/>
                    <a:pt x="23451" y="10075"/>
                    <a:pt x="23451" y="10675"/>
                  </a:cubicBezTo>
                  <a:cubicBezTo>
                    <a:pt x="23451" y="11309"/>
                    <a:pt x="22917" y="11943"/>
                    <a:pt x="21983" y="12477"/>
                  </a:cubicBezTo>
                  <a:cubicBezTo>
                    <a:pt x="20615" y="13160"/>
                    <a:pt x="19114" y="13502"/>
                    <a:pt x="17613" y="13502"/>
                  </a:cubicBezTo>
                  <a:cubicBezTo>
                    <a:pt x="16112" y="13502"/>
                    <a:pt x="14611" y="13160"/>
                    <a:pt x="13243" y="12477"/>
                  </a:cubicBezTo>
                  <a:cubicBezTo>
                    <a:pt x="12309" y="11943"/>
                    <a:pt x="11809" y="11276"/>
                    <a:pt x="11809" y="10675"/>
                  </a:cubicBezTo>
                  <a:cubicBezTo>
                    <a:pt x="11809" y="10075"/>
                    <a:pt x="12309" y="9408"/>
                    <a:pt x="13243" y="8874"/>
                  </a:cubicBezTo>
                  <a:cubicBezTo>
                    <a:pt x="14522" y="8203"/>
                    <a:pt x="15953" y="7838"/>
                    <a:pt x="17421" y="7838"/>
                  </a:cubicBezTo>
                  <a:cubicBezTo>
                    <a:pt x="17485" y="7838"/>
                    <a:pt x="17549" y="7838"/>
                    <a:pt x="17613" y="7840"/>
                  </a:cubicBezTo>
                  <a:cubicBezTo>
                    <a:pt x="17677" y="7838"/>
                    <a:pt x="17741" y="7838"/>
                    <a:pt x="17805" y="7838"/>
                  </a:cubicBezTo>
                  <a:close/>
                  <a:moveTo>
                    <a:pt x="15445" y="1"/>
                  </a:moveTo>
                  <a:cubicBezTo>
                    <a:pt x="14644" y="1"/>
                    <a:pt x="13944" y="568"/>
                    <a:pt x="13777" y="1369"/>
                  </a:cubicBezTo>
                  <a:lnTo>
                    <a:pt x="13510" y="2870"/>
                  </a:lnTo>
                  <a:cubicBezTo>
                    <a:pt x="12876" y="3003"/>
                    <a:pt x="12243" y="3137"/>
                    <a:pt x="11609" y="3337"/>
                  </a:cubicBezTo>
                  <a:lnTo>
                    <a:pt x="8707" y="2002"/>
                  </a:lnTo>
                  <a:cubicBezTo>
                    <a:pt x="8473" y="1869"/>
                    <a:pt x="8173" y="1836"/>
                    <a:pt x="7873" y="1836"/>
                  </a:cubicBezTo>
                  <a:cubicBezTo>
                    <a:pt x="7539" y="1836"/>
                    <a:pt x="7206" y="1902"/>
                    <a:pt x="6905" y="2069"/>
                  </a:cubicBezTo>
                  <a:lnTo>
                    <a:pt x="3937" y="3804"/>
                  </a:lnTo>
                  <a:cubicBezTo>
                    <a:pt x="2969" y="4304"/>
                    <a:pt x="2903" y="5672"/>
                    <a:pt x="3803" y="6305"/>
                  </a:cubicBezTo>
                  <a:lnTo>
                    <a:pt x="5338" y="7406"/>
                  </a:lnTo>
                  <a:cubicBezTo>
                    <a:pt x="5271" y="7506"/>
                    <a:pt x="5204" y="7606"/>
                    <a:pt x="5137" y="7706"/>
                  </a:cubicBezTo>
                  <a:lnTo>
                    <a:pt x="1535" y="7940"/>
                  </a:lnTo>
                  <a:cubicBezTo>
                    <a:pt x="668" y="8007"/>
                    <a:pt x="0" y="8707"/>
                    <a:pt x="0" y="9574"/>
                  </a:cubicBezTo>
                  <a:lnTo>
                    <a:pt x="0" y="11776"/>
                  </a:lnTo>
                  <a:cubicBezTo>
                    <a:pt x="0" y="12643"/>
                    <a:pt x="668" y="13344"/>
                    <a:pt x="1535" y="13411"/>
                  </a:cubicBezTo>
                  <a:lnTo>
                    <a:pt x="5137" y="13644"/>
                  </a:lnTo>
                  <a:cubicBezTo>
                    <a:pt x="5204" y="13744"/>
                    <a:pt x="5271" y="13878"/>
                    <a:pt x="5338" y="13978"/>
                  </a:cubicBezTo>
                  <a:lnTo>
                    <a:pt x="3803" y="15078"/>
                  </a:lnTo>
                  <a:cubicBezTo>
                    <a:pt x="2903" y="15712"/>
                    <a:pt x="2969" y="17080"/>
                    <a:pt x="3937" y="17580"/>
                  </a:cubicBezTo>
                  <a:lnTo>
                    <a:pt x="6872" y="19281"/>
                  </a:lnTo>
                  <a:cubicBezTo>
                    <a:pt x="7172" y="19448"/>
                    <a:pt x="7539" y="19548"/>
                    <a:pt x="7873" y="19548"/>
                  </a:cubicBezTo>
                  <a:cubicBezTo>
                    <a:pt x="8140" y="19548"/>
                    <a:pt x="8440" y="19482"/>
                    <a:pt x="8707" y="19381"/>
                  </a:cubicBezTo>
                  <a:lnTo>
                    <a:pt x="11609" y="18047"/>
                  </a:lnTo>
                  <a:cubicBezTo>
                    <a:pt x="12209" y="18214"/>
                    <a:pt x="12843" y="18381"/>
                    <a:pt x="13477" y="18514"/>
                  </a:cubicBezTo>
                  <a:lnTo>
                    <a:pt x="13777" y="19982"/>
                  </a:lnTo>
                  <a:cubicBezTo>
                    <a:pt x="13910" y="20782"/>
                    <a:pt x="14611" y="21350"/>
                    <a:pt x="15445" y="21383"/>
                  </a:cubicBezTo>
                  <a:lnTo>
                    <a:pt x="19781" y="21383"/>
                  </a:lnTo>
                  <a:cubicBezTo>
                    <a:pt x="20582" y="21350"/>
                    <a:pt x="21282" y="20782"/>
                    <a:pt x="21449" y="19982"/>
                  </a:cubicBezTo>
                  <a:lnTo>
                    <a:pt x="21716" y="18514"/>
                  </a:lnTo>
                  <a:cubicBezTo>
                    <a:pt x="22383" y="18381"/>
                    <a:pt x="22984" y="18214"/>
                    <a:pt x="23617" y="18047"/>
                  </a:cubicBezTo>
                  <a:lnTo>
                    <a:pt x="26519" y="19381"/>
                  </a:lnTo>
                  <a:cubicBezTo>
                    <a:pt x="26786" y="19482"/>
                    <a:pt x="27053" y="19548"/>
                    <a:pt x="27353" y="19548"/>
                  </a:cubicBezTo>
                  <a:cubicBezTo>
                    <a:pt x="27687" y="19548"/>
                    <a:pt x="28020" y="19448"/>
                    <a:pt x="28354" y="19281"/>
                  </a:cubicBezTo>
                  <a:lnTo>
                    <a:pt x="31289" y="17580"/>
                  </a:lnTo>
                  <a:cubicBezTo>
                    <a:pt x="32257" y="17080"/>
                    <a:pt x="32324" y="15712"/>
                    <a:pt x="31423" y="15078"/>
                  </a:cubicBezTo>
                  <a:lnTo>
                    <a:pt x="29855" y="13978"/>
                  </a:lnTo>
                  <a:cubicBezTo>
                    <a:pt x="29955" y="13878"/>
                    <a:pt x="30022" y="13744"/>
                    <a:pt x="30089" y="13644"/>
                  </a:cubicBezTo>
                  <a:lnTo>
                    <a:pt x="33691" y="13411"/>
                  </a:lnTo>
                  <a:cubicBezTo>
                    <a:pt x="34558" y="13344"/>
                    <a:pt x="35192" y="12643"/>
                    <a:pt x="35226" y="11809"/>
                  </a:cubicBezTo>
                  <a:lnTo>
                    <a:pt x="35226" y="9608"/>
                  </a:lnTo>
                  <a:cubicBezTo>
                    <a:pt x="35226" y="8741"/>
                    <a:pt x="34558" y="8007"/>
                    <a:pt x="33691" y="7973"/>
                  </a:cubicBezTo>
                  <a:lnTo>
                    <a:pt x="30089" y="7740"/>
                  </a:lnTo>
                  <a:cubicBezTo>
                    <a:pt x="30022" y="7606"/>
                    <a:pt x="29955" y="7506"/>
                    <a:pt x="29888" y="7406"/>
                  </a:cubicBezTo>
                  <a:lnTo>
                    <a:pt x="31456" y="6305"/>
                  </a:lnTo>
                  <a:cubicBezTo>
                    <a:pt x="32357" y="5672"/>
                    <a:pt x="32290" y="4304"/>
                    <a:pt x="31323" y="3804"/>
                  </a:cubicBezTo>
                  <a:lnTo>
                    <a:pt x="28354" y="2069"/>
                  </a:lnTo>
                  <a:cubicBezTo>
                    <a:pt x="28054" y="1902"/>
                    <a:pt x="27720" y="1836"/>
                    <a:pt x="27353" y="1836"/>
                  </a:cubicBezTo>
                  <a:cubicBezTo>
                    <a:pt x="27086" y="1836"/>
                    <a:pt x="26786" y="1869"/>
                    <a:pt x="26519" y="2002"/>
                  </a:cubicBezTo>
                  <a:lnTo>
                    <a:pt x="23651" y="3337"/>
                  </a:lnTo>
                  <a:cubicBezTo>
                    <a:pt x="23017" y="3137"/>
                    <a:pt x="22383" y="3003"/>
                    <a:pt x="21749" y="2870"/>
                  </a:cubicBezTo>
                  <a:lnTo>
                    <a:pt x="21482" y="1369"/>
                  </a:lnTo>
                  <a:cubicBezTo>
                    <a:pt x="21316" y="568"/>
                    <a:pt x="20615" y="1"/>
                    <a:pt x="19815" y="1"/>
                  </a:cubicBez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7"/>
            <p:cNvSpPr/>
            <p:nvPr/>
          </p:nvSpPr>
          <p:spPr>
            <a:xfrm>
              <a:off x="7623854" y="1032752"/>
              <a:ext cx="504504" cy="331027"/>
            </a:xfrm>
            <a:custGeom>
              <a:avLst/>
              <a:gdLst/>
              <a:ahLst/>
              <a:cxnLst/>
              <a:rect l="l" t="t" r="r" b="b"/>
              <a:pathLst>
                <a:path w="32691" h="21450" extrusionOk="0">
                  <a:moveTo>
                    <a:pt x="16345" y="7039"/>
                  </a:moveTo>
                  <a:cubicBezTo>
                    <a:pt x="18155" y="7039"/>
                    <a:pt x="19964" y="7439"/>
                    <a:pt x="21349" y="8240"/>
                  </a:cubicBezTo>
                  <a:cubicBezTo>
                    <a:pt x="22183" y="8640"/>
                    <a:pt x="22883" y="9307"/>
                    <a:pt x="23317" y="10141"/>
                  </a:cubicBezTo>
                  <a:cubicBezTo>
                    <a:pt x="23083" y="10942"/>
                    <a:pt x="22416" y="11709"/>
                    <a:pt x="21349" y="12343"/>
                  </a:cubicBezTo>
                  <a:cubicBezTo>
                    <a:pt x="19964" y="13143"/>
                    <a:pt x="18155" y="13544"/>
                    <a:pt x="16345" y="13544"/>
                  </a:cubicBezTo>
                  <a:cubicBezTo>
                    <a:pt x="14535" y="13544"/>
                    <a:pt x="12726" y="13143"/>
                    <a:pt x="11341" y="12343"/>
                  </a:cubicBezTo>
                  <a:cubicBezTo>
                    <a:pt x="10474" y="11909"/>
                    <a:pt x="9807" y="11175"/>
                    <a:pt x="9407" y="10275"/>
                  </a:cubicBezTo>
                  <a:cubicBezTo>
                    <a:pt x="9640" y="9574"/>
                    <a:pt x="10241" y="8874"/>
                    <a:pt x="11341" y="8240"/>
                  </a:cubicBezTo>
                  <a:cubicBezTo>
                    <a:pt x="12726" y="7439"/>
                    <a:pt x="14535" y="7039"/>
                    <a:pt x="16345" y="7039"/>
                  </a:cubicBezTo>
                  <a:close/>
                  <a:moveTo>
                    <a:pt x="14177" y="1"/>
                  </a:moveTo>
                  <a:cubicBezTo>
                    <a:pt x="13943" y="1"/>
                    <a:pt x="13777" y="167"/>
                    <a:pt x="13743" y="368"/>
                  </a:cubicBezTo>
                  <a:lnTo>
                    <a:pt x="13343" y="2336"/>
                  </a:lnTo>
                  <a:cubicBezTo>
                    <a:pt x="13310" y="2569"/>
                    <a:pt x="13143" y="2703"/>
                    <a:pt x="12943" y="2769"/>
                  </a:cubicBezTo>
                  <a:cubicBezTo>
                    <a:pt x="12142" y="2903"/>
                    <a:pt x="11375" y="3070"/>
                    <a:pt x="10608" y="3336"/>
                  </a:cubicBezTo>
                  <a:cubicBezTo>
                    <a:pt x="10522" y="3349"/>
                    <a:pt x="10437" y="3356"/>
                    <a:pt x="10353" y="3356"/>
                  </a:cubicBezTo>
                  <a:cubicBezTo>
                    <a:pt x="10208" y="3356"/>
                    <a:pt x="10067" y="3333"/>
                    <a:pt x="9940" y="3270"/>
                  </a:cubicBezTo>
                  <a:lnTo>
                    <a:pt x="6938" y="1902"/>
                  </a:lnTo>
                  <a:cubicBezTo>
                    <a:pt x="6830" y="1856"/>
                    <a:pt x="6722" y="1831"/>
                    <a:pt x="6617" y="1831"/>
                  </a:cubicBezTo>
                  <a:cubicBezTo>
                    <a:pt x="6495" y="1831"/>
                    <a:pt x="6378" y="1864"/>
                    <a:pt x="6271" y="1935"/>
                  </a:cubicBezTo>
                  <a:lnTo>
                    <a:pt x="3302" y="3637"/>
                  </a:lnTo>
                  <a:cubicBezTo>
                    <a:pt x="3236" y="3670"/>
                    <a:pt x="3169" y="3737"/>
                    <a:pt x="3169" y="3837"/>
                  </a:cubicBezTo>
                  <a:lnTo>
                    <a:pt x="3169" y="6405"/>
                  </a:lnTo>
                  <a:cubicBezTo>
                    <a:pt x="3169" y="6472"/>
                    <a:pt x="3236" y="6539"/>
                    <a:pt x="3302" y="6605"/>
                  </a:cubicBezTo>
                  <a:lnTo>
                    <a:pt x="4637" y="7573"/>
                  </a:lnTo>
                  <a:cubicBezTo>
                    <a:pt x="4570" y="7639"/>
                    <a:pt x="4437" y="7706"/>
                    <a:pt x="4303" y="7706"/>
                  </a:cubicBezTo>
                  <a:lnTo>
                    <a:pt x="367" y="7973"/>
                  </a:lnTo>
                  <a:cubicBezTo>
                    <a:pt x="167" y="7973"/>
                    <a:pt x="33" y="8140"/>
                    <a:pt x="0" y="8340"/>
                  </a:cubicBezTo>
                  <a:lnTo>
                    <a:pt x="0" y="10008"/>
                  </a:lnTo>
                  <a:lnTo>
                    <a:pt x="0" y="13110"/>
                  </a:lnTo>
                  <a:cubicBezTo>
                    <a:pt x="33" y="13310"/>
                    <a:pt x="167" y="13477"/>
                    <a:pt x="367" y="13510"/>
                  </a:cubicBezTo>
                  <a:lnTo>
                    <a:pt x="4303" y="13744"/>
                  </a:lnTo>
                  <a:cubicBezTo>
                    <a:pt x="4437" y="13744"/>
                    <a:pt x="4570" y="13811"/>
                    <a:pt x="4670" y="13877"/>
                  </a:cubicBezTo>
                  <a:lnTo>
                    <a:pt x="3302" y="14878"/>
                  </a:lnTo>
                  <a:cubicBezTo>
                    <a:pt x="3236" y="14911"/>
                    <a:pt x="3202" y="14978"/>
                    <a:pt x="3202" y="15078"/>
                  </a:cubicBezTo>
                  <a:lnTo>
                    <a:pt x="3202" y="17647"/>
                  </a:lnTo>
                  <a:cubicBezTo>
                    <a:pt x="3202" y="17713"/>
                    <a:pt x="3236" y="17780"/>
                    <a:pt x="3336" y="17847"/>
                  </a:cubicBezTo>
                  <a:lnTo>
                    <a:pt x="6271" y="19548"/>
                  </a:lnTo>
                  <a:cubicBezTo>
                    <a:pt x="6400" y="19603"/>
                    <a:pt x="6528" y="19628"/>
                    <a:pt x="6651" y="19628"/>
                  </a:cubicBezTo>
                  <a:cubicBezTo>
                    <a:pt x="6752" y="19628"/>
                    <a:pt x="6848" y="19611"/>
                    <a:pt x="6938" y="19581"/>
                  </a:cubicBezTo>
                  <a:lnTo>
                    <a:pt x="9940" y="18180"/>
                  </a:lnTo>
                  <a:cubicBezTo>
                    <a:pt x="10069" y="18125"/>
                    <a:pt x="10198" y="18100"/>
                    <a:pt x="10321" y="18100"/>
                  </a:cubicBezTo>
                  <a:cubicBezTo>
                    <a:pt x="10421" y="18100"/>
                    <a:pt x="10518" y="18117"/>
                    <a:pt x="10608" y="18147"/>
                  </a:cubicBezTo>
                  <a:cubicBezTo>
                    <a:pt x="11375" y="18380"/>
                    <a:pt x="12175" y="18547"/>
                    <a:pt x="12943" y="18681"/>
                  </a:cubicBezTo>
                  <a:cubicBezTo>
                    <a:pt x="13143" y="18747"/>
                    <a:pt x="13310" y="18914"/>
                    <a:pt x="13376" y="19114"/>
                  </a:cubicBezTo>
                  <a:lnTo>
                    <a:pt x="13743" y="21082"/>
                  </a:lnTo>
                  <a:cubicBezTo>
                    <a:pt x="13777" y="21283"/>
                    <a:pt x="13977" y="21449"/>
                    <a:pt x="14177" y="21449"/>
                  </a:cubicBezTo>
                  <a:lnTo>
                    <a:pt x="18513" y="21449"/>
                  </a:lnTo>
                  <a:cubicBezTo>
                    <a:pt x="18747" y="21416"/>
                    <a:pt x="18914" y="21283"/>
                    <a:pt x="18947" y="21082"/>
                  </a:cubicBezTo>
                  <a:lnTo>
                    <a:pt x="19314" y="19114"/>
                  </a:lnTo>
                  <a:cubicBezTo>
                    <a:pt x="19381" y="18914"/>
                    <a:pt x="19547" y="18747"/>
                    <a:pt x="19747" y="18681"/>
                  </a:cubicBezTo>
                  <a:cubicBezTo>
                    <a:pt x="20515" y="18547"/>
                    <a:pt x="21315" y="18380"/>
                    <a:pt x="22082" y="18147"/>
                  </a:cubicBezTo>
                  <a:cubicBezTo>
                    <a:pt x="22172" y="18117"/>
                    <a:pt x="22276" y="18100"/>
                    <a:pt x="22381" y="18100"/>
                  </a:cubicBezTo>
                  <a:cubicBezTo>
                    <a:pt x="22509" y="18100"/>
                    <a:pt x="22639" y="18125"/>
                    <a:pt x="22750" y="18180"/>
                  </a:cubicBezTo>
                  <a:lnTo>
                    <a:pt x="25752" y="19581"/>
                  </a:lnTo>
                  <a:cubicBezTo>
                    <a:pt x="25842" y="19611"/>
                    <a:pt x="25945" y="19628"/>
                    <a:pt x="26050" y="19628"/>
                  </a:cubicBezTo>
                  <a:cubicBezTo>
                    <a:pt x="26178" y="19628"/>
                    <a:pt x="26309" y="19603"/>
                    <a:pt x="26419" y="19548"/>
                  </a:cubicBezTo>
                  <a:lnTo>
                    <a:pt x="29354" y="17847"/>
                  </a:lnTo>
                  <a:cubicBezTo>
                    <a:pt x="29454" y="17780"/>
                    <a:pt x="29488" y="17713"/>
                    <a:pt x="29521" y="17647"/>
                  </a:cubicBezTo>
                  <a:lnTo>
                    <a:pt x="29521" y="15045"/>
                  </a:lnTo>
                  <a:cubicBezTo>
                    <a:pt x="29488" y="14978"/>
                    <a:pt x="29454" y="14911"/>
                    <a:pt x="29388" y="14845"/>
                  </a:cubicBezTo>
                  <a:lnTo>
                    <a:pt x="28053" y="13877"/>
                  </a:lnTo>
                  <a:cubicBezTo>
                    <a:pt x="28153" y="13811"/>
                    <a:pt x="28254" y="13744"/>
                    <a:pt x="28387" y="13744"/>
                  </a:cubicBezTo>
                  <a:lnTo>
                    <a:pt x="32323" y="13477"/>
                  </a:lnTo>
                  <a:cubicBezTo>
                    <a:pt x="32523" y="13477"/>
                    <a:pt x="32690" y="13310"/>
                    <a:pt x="32690" y="13110"/>
                  </a:cubicBezTo>
                  <a:lnTo>
                    <a:pt x="32690" y="8340"/>
                  </a:lnTo>
                  <a:cubicBezTo>
                    <a:pt x="32690" y="8140"/>
                    <a:pt x="32523" y="7973"/>
                    <a:pt x="32323" y="7973"/>
                  </a:cubicBezTo>
                  <a:lnTo>
                    <a:pt x="28387" y="7706"/>
                  </a:lnTo>
                  <a:cubicBezTo>
                    <a:pt x="28254" y="7706"/>
                    <a:pt x="28153" y="7639"/>
                    <a:pt x="28053" y="7573"/>
                  </a:cubicBezTo>
                  <a:lnTo>
                    <a:pt x="29388" y="6605"/>
                  </a:lnTo>
                  <a:cubicBezTo>
                    <a:pt x="29454" y="6539"/>
                    <a:pt x="29521" y="6472"/>
                    <a:pt x="29521" y="6405"/>
                  </a:cubicBezTo>
                  <a:lnTo>
                    <a:pt x="29521" y="3837"/>
                  </a:lnTo>
                  <a:cubicBezTo>
                    <a:pt x="29521" y="3737"/>
                    <a:pt x="29454" y="3670"/>
                    <a:pt x="29388" y="3637"/>
                  </a:cubicBezTo>
                  <a:lnTo>
                    <a:pt x="26419" y="1935"/>
                  </a:lnTo>
                  <a:cubicBezTo>
                    <a:pt x="26312" y="1864"/>
                    <a:pt x="26195" y="1831"/>
                    <a:pt x="26079" y="1831"/>
                  </a:cubicBezTo>
                  <a:cubicBezTo>
                    <a:pt x="25978" y="1831"/>
                    <a:pt x="25878" y="1856"/>
                    <a:pt x="25785" y="1902"/>
                  </a:cubicBezTo>
                  <a:lnTo>
                    <a:pt x="22783" y="3270"/>
                  </a:lnTo>
                  <a:cubicBezTo>
                    <a:pt x="22635" y="3333"/>
                    <a:pt x="22487" y="3356"/>
                    <a:pt x="22339" y="3356"/>
                  </a:cubicBezTo>
                  <a:cubicBezTo>
                    <a:pt x="22253" y="3356"/>
                    <a:pt x="22168" y="3349"/>
                    <a:pt x="22082" y="3336"/>
                  </a:cubicBezTo>
                  <a:cubicBezTo>
                    <a:pt x="21315" y="3070"/>
                    <a:pt x="20548" y="2903"/>
                    <a:pt x="19747" y="2769"/>
                  </a:cubicBezTo>
                  <a:cubicBezTo>
                    <a:pt x="19547" y="2703"/>
                    <a:pt x="19381" y="2569"/>
                    <a:pt x="19347" y="2336"/>
                  </a:cubicBezTo>
                  <a:lnTo>
                    <a:pt x="18980" y="368"/>
                  </a:lnTo>
                  <a:cubicBezTo>
                    <a:pt x="18914" y="167"/>
                    <a:pt x="18747" y="1"/>
                    <a:pt x="18513" y="1"/>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7"/>
            <p:cNvSpPr/>
            <p:nvPr/>
          </p:nvSpPr>
          <p:spPr>
            <a:xfrm>
              <a:off x="7623854" y="1032752"/>
              <a:ext cx="504504" cy="331027"/>
            </a:xfrm>
            <a:custGeom>
              <a:avLst/>
              <a:gdLst/>
              <a:ahLst/>
              <a:cxnLst/>
              <a:rect l="l" t="t" r="r" b="b"/>
              <a:pathLst>
                <a:path w="32691" h="21450" extrusionOk="0">
                  <a:moveTo>
                    <a:pt x="16345" y="7039"/>
                  </a:moveTo>
                  <a:cubicBezTo>
                    <a:pt x="18155" y="7039"/>
                    <a:pt x="19964" y="7439"/>
                    <a:pt x="21349" y="8240"/>
                  </a:cubicBezTo>
                  <a:cubicBezTo>
                    <a:pt x="22183" y="8640"/>
                    <a:pt x="22883" y="9307"/>
                    <a:pt x="23317" y="10141"/>
                  </a:cubicBezTo>
                  <a:cubicBezTo>
                    <a:pt x="23083" y="10942"/>
                    <a:pt x="22416" y="11709"/>
                    <a:pt x="21349" y="12343"/>
                  </a:cubicBezTo>
                  <a:cubicBezTo>
                    <a:pt x="19964" y="13143"/>
                    <a:pt x="18155" y="13544"/>
                    <a:pt x="16345" y="13544"/>
                  </a:cubicBezTo>
                  <a:cubicBezTo>
                    <a:pt x="14535" y="13544"/>
                    <a:pt x="12726" y="13143"/>
                    <a:pt x="11341" y="12343"/>
                  </a:cubicBezTo>
                  <a:cubicBezTo>
                    <a:pt x="10474" y="11909"/>
                    <a:pt x="9807" y="11175"/>
                    <a:pt x="9407" y="10275"/>
                  </a:cubicBezTo>
                  <a:cubicBezTo>
                    <a:pt x="9640" y="9574"/>
                    <a:pt x="10241" y="8874"/>
                    <a:pt x="11341" y="8240"/>
                  </a:cubicBezTo>
                  <a:cubicBezTo>
                    <a:pt x="12726" y="7439"/>
                    <a:pt x="14535" y="7039"/>
                    <a:pt x="16345" y="7039"/>
                  </a:cubicBezTo>
                  <a:close/>
                  <a:moveTo>
                    <a:pt x="14177" y="1"/>
                  </a:moveTo>
                  <a:cubicBezTo>
                    <a:pt x="13943" y="1"/>
                    <a:pt x="13777" y="167"/>
                    <a:pt x="13743" y="368"/>
                  </a:cubicBezTo>
                  <a:lnTo>
                    <a:pt x="13343" y="2336"/>
                  </a:lnTo>
                  <a:cubicBezTo>
                    <a:pt x="13310" y="2569"/>
                    <a:pt x="13143" y="2703"/>
                    <a:pt x="12943" y="2769"/>
                  </a:cubicBezTo>
                  <a:cubicBezTo>
                    <a:pt x="12142" y="2903"/>
                    <a:pt x="11375" y="3070"/>
                    <a:pt x="10608" y="3336"/>
                  </a:cubicBezTo>
                  <a:cubicBezTo>
                    <a:pt x="10522" y="3349"/>
                    <a:pt x="10437" y="3356"/>
                    <a:pt x="10353" y="3356"/>
                  </a:cubicBezTo>
                  <a:cubicBezTo>
                    <a:pt x="10208" y="3356"/>
                    <a:pt x="10067" y="3333"/>
                    <a:pt x="9940" y="3270"/>
                  </a:cubicBezTo>
                  <a:lnTo>
                    <a:pt x="6938" y="1902"/>
                  </a:lnTo>
                  <a:cubicBezTo>
                    <a:pt x="6830" y="1856"/>
                    <a:pt x="6722" y="1831"/>
                    <a:pt x="6617" y="1831"/>
                  </a:cubicBezTo>
                  <a:cubicBezTo>
                    <a:pt x="6495" y="1831"/>
                    <a:pt x="6378" y="1864"/>
                    <a:pt x="6271" y="1935"/>
                  </a:cubicBezTo>
                  <a:lnTo>
                    <a:pt x="3302" y="3637"/>
                  </a:lnTo>
                  <a:cubicBezTo>
                    <a:pt x="3236" y="3670"/>
                    <a:pt x="3169" y="3737"/>
                    <a:pt x="3169" y="3837"/>
                  </a:cubicBezTo>
                  <a:lnTo>
                    <a:pt x="3169" y="6405"/>
                  </a:lnTo>
                  <a:cubicBezTo>
                    <a:pt x="3169" y="6472"/>
                    <a:pt x="3236" y="6539"/>
                    <a:pt x="3302" y="6605"/>
                  </a:cubicBezTo>
                  <a:lnTo>
                    <a:pt x="4637" y="7573"/>
                  </a:lnTo>
                  <a:cubicBezTo>
                    <a:pt x="4570" y="7639"/>
                    <a:pt x="4437" y="7706"/>
                    <a:pt x="4303" y="7706"/>
                  </a:cubicBezTo>
                  <a:lnTo>
                    <a:pt x="367" y="7973"/>
                  </a:lnTo>
                  <a:cubicBezTo>
                    <a:pt x="167" y="7973"/>
                    <a:pt x="33" y="8140"/>
                    <a:pt x="0" y="8340"/>
                  </a:cubicBezTo>
                  <a:lnTo>
                    <a:pt x="0" y="10008"/>
                  </a:lnTo>
                  <a:lnTo>
                    <a:pt x="0" y="13110"/>
                  </a:lnTo>
                  <a:cubicBezTo>
                    <a:pt x="33" y="13310"/>
                    <a:pt x="167" y="13477"/>
                    <a:pt x="367" y="13510"/>
                  </a:cubicBezTo>
                  <a:lnTo>
                    <a:pt x="4303" y="13744"/>
                  </a:lnTo>
                  <a:cubicBezTo>
                    <a:pt x="4437" y="13744"/>
                    <a:pt x="4570" y="13811"/>
                    <a:pt x="4670" y="13877"/>
                  </a:cubicBezTo>
                  <a:lnTo>
                    <a:pt x="3302" y="14878"/>
                  </a:lnTo>
                  <a:cubicBezTo>
                    <a:pt x="3236" y="14911"/>
                    <a:pt x="3202" y="14978"/>
                    <a:pt x="3202" y="15078"/>
                  </a:cubicBezTo>
                  <a:lnTo>
                    <a:pt x="3202" y="17647"/>
                  </a:lnTo>
                  <a:cubicBezTo>
                    <a:pt x="3202" y="17713"/>
                    <a:pt x="3236" y="17780"/>
                    <a:pt x="3336" y="17847"/>
                  </a:cubicBezTo>
                  <a:lnTo>
                    <a:pt x="6271" y="19548"/>
                  </a:lnTo>
                  <a:cubicBezTo>
                    <a:pt x="6400" y="19603"/>
                    <a:pt x="6528" y="19628"/>
                    <a:pt x="6651" y="19628"/>
                  </a:cubicBezTo>
                  <a:cubicBezTo>
                    <a:pt x="6752" y="19628"/>
                    <a:pt x="6848" y="19611"/>
                    <a:pt x="6938" y="19581"/>
                  </a:cubicBezTo>
                  <a:lnTo>
                    <a:pt x="9940" y="18180"/>
                  </a:lnTo>
                  <a:cubicBezTo>
                    <a:pt x="10069" y="18125"/>
                    <a:pt x="10198" y="18100"/>
                    <a:pt x="10321" y="18100"/>
                  </a:cubicBezTo>
                  <a:cubicBezTo>
                    <a:pt x="10421" y="18100"/>
                    <a:pt x="10518" y="18117"/>
                    <a:pt x="10608" y="18147"/>
                  </a:cubicBezTo>
                  <a:cubicBezTo>
                    <a:pt x="11375" y="18380"/>
                    <a:pt x="12175" y="18547"/>
                    <a:pt x="12943" y="18681"/>
                  </a:cubicBezTo>
                  <a:cubicBezTo>
                    <a:pt x="13143" y="18747"/>
                    <a:pt x="13310" y="18914"/>
                    <a:pt x="13376" y="19114"/>
                  </a:cubicBezTo>
                  <a:lnTo>
                    <a:pt x="13743" y="21082"/>
                  </a:lnTo>
                  <a:cubicBezTo>
                    <a:pt x="13777" y="21283"/>
                    <a:pt x="13977" y="21449"/>
                    <a:pt x="14177" y="21449"/>
                  </a:cubicBezTo>
                  <a:lnTo>
                    <a:pt x="18513" y="21449"/>
                  </a:lnTo>
                  <a:cubicBezTo>
                    <a:pt x="18747" y="21416"/>
                    <a:pt x="18914" y="21283"/>
                    <a:pt x="18947" y="21082"/>
                  </a:cubicBezTo>
                  <a:lnTo>
                    <a:pt x="19314" y="19114"/>
                  </a:lnTo>
                  <a:cubicBezTo>
                    <a:pt x="19381" y="18914"/>
                    <a:pt x="19547" y="18747"/>
                    <a:pt x="19747" y="18681"/>
                  </a:cubicBezTo>
                  <a:cubicBezTo>
                    <a:pt x="20515" y="18547"/>
                    <a:pt x="21315" y="18380"/>
                    <a:pt x="22082" y="18147"/>
                  </a:cubicBezTo>
                  <a:cubicBezTo>
                    <a:pt x="22172" y="18117"/>
                    <a:pt x="22276" y="18100"/>
                    <a:pt x="22381" y="18100"/>
                  </a:cubicBezTo>
                  <a:cubicBezTo>
                    <a:pt x="22509" y="18100"/>
                    <a:pt x="22639" y="18125"/>
                    <a:pt x="22750" y="18180"/>
                  </a:cubicBezTo>
                  <a:lnTo>
                    <a:pt x="25752" y="19581"/>
                  </a:lnTo>
                  <a:cubicBezTo>
                    <a:pt x="25842" y="19611"/>
                    <a:pt x="25945" y="19628"/>
                    <a:pt x="26050" y="19628"/>
                  </a:cubicBezTo>
                  <a:cubicBezTo>
                    <a:pt x="26178" y="19628"/>
                    <a:pt x="26309" y="19603"/>
                    <a:pt x="26419" y="19548"/>
                  </a:cubicBezTo>
                  <a:lnTo>
                    <a:pt x="29354" y="17847"/>
                  </a:lnTo>
                  <a:cubicBezTo>
                    <a:pt x="29454" y="17780"/>
                    <a:pt x="29488" y="17713"/>
                    <a:pt x="29521" y="17647"/>
                  </a:cubicBezTo>
                  <a:lnTo>
                    <a:pt x="29521" y="15045"/>
                  </a:lnTo>
                  <a:cubicBezTo>
                    <a:pt x="29488" y="14978"/>
                    <a:pt x="29454" y="14911"/>
                    <a:pt x="29388" y="14845"/>
                  </a:cubicBezTo>
                  <a:lnTo>
                    <a:pt x="28053" y="13877"/>
                  </a:lnTo>
                  <a:cubicBezTo>
                    <a:pt x="28153" y="13811"/>
                    <a:pt x="28254" y="13744"/>
                    <a:pt x="28387" y="13744"/>
                  </a:cubicBezTo>
                  <a:lnTo>
                    <a:pt x="32323" y="13477"/>
                  </a:lnTo>
                  <a:cubicBezTo>
                    <a:pt x="32523" y="13477"/>
                    <a:pt x="32690" y="13310"/>
                    <a:pt x="32690" y="13110"/>
                  </a:cubicBezTo>
                  <a:lnTo>
                    <a:pt x="32690" y="8340"/>
                  </a:lnTo>
                  <a:cubicBezTo>
                    <a:pt x="32690" y="8140"/>
                    <a:pt x="32523" y="7973"/>
                    <a:pt x="32323" y="7973"/>
                  </a:cubicBezTo>
                  <a:lnTo>
                    <a:pt x="28387" y="7706"/>
                  </a:lnTo>
                  <a:cubicBezTo>
                    <a:pt x="28254" y="7706"/>
                    <a:pt x="28153" y="7639"/>
                    <a:pt x="28053" y="7573"/>
                  </a:cubicBezTo>
                  <a:lnTo>
                    <a:pt x="29388" y="6605"/>
                  </a:lnTo>
                  <a:cubicBezTo>
                    <a:pt x="29454" y="6539"/>
                    <a:pt x="29521" y="6472"/>
                    <a:pt x="29521" y="6405"/>
                  </a:cubicBezTo>
                  <a:lnTo>
                    <a:pt x="29521" y="3837"/>
                  </a:lnTo>
                  <a:cubicBezTo>
                    <a:pt x="29521" y="3737"/>
                    <a:pt x="29454" y="3670"/>
                    <a:pt x="29388" y="3637"/>
                  </a:cubicBezTo>
                  <a:lnTo>
                    <a:pt x="26419" y="1935"/>
                  </a:lnTo>
                  <a:cubicBezTo>
                    <a:pt x="26312" y="1864"/>
                    <a:pt x="26195" y="1831"/>
                    <a:pt x="26079" y="1831"/>
                  </a:cubicBezTo>
                  <a:cubicBezTo>
                    <a:pt x="25978" y="1831"/>
                    <a:pt x="25878" y="1856"/>
                    <a:pt x="25785" y="1902"/>
                  </a:cubicBezTo>
                  <a:lnTo>
                    <a:pt x="22783" y="3270"/>
                  </a:lnTo>
                  <a:cubicBezTo>
                    <a:pt x="22635" y="3333"/>
                    <a:pt x="22487" y="3356"/>
                    <a:pt x="22339" y="3356"/>
                  </a:cubicBezTo>
                  <a:cubicBezTo>
                    <a:pt x="22253" y="3356"/>
                    <a:pt x="22168" y="3349"/>
                    <a:pt x="22082" y="3336"/>
                  </a:cubicBezTo>
                  <a:cubicBezTo>
                    <a:pt x="21315" y="3070"/>
                    <a:pt x="20548" y="2903"/>
                    <a:pt x="19747" y="2769"/>
                  </a:cubicBezTo>
                  <a:cubicBezTo>
                    <a:pt x="19547" y="2703"/>
                    <a:pt x="19381" y="2569"/>
                    <a:pt x="19347" y="2336"/>
                  </a:cubicBezTo>
                  <a:lnTo>
                    <a:pt x="18980" y="368"/>
                  </a:lnTo>
                  <a:cubicBezTo>
                    <a:pt x="18914" y="167"/>
                    <a:pt x="18747" y="1"/>
                    <a:pt x="18513" y="1"/>
                  </a:cubicBez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7"/>
            <p:cNvSpPr/>
            <p:nvPr/>
          </p:nvSpPr>
          <p:spPr>
            <a:xfrm>
              <a:off x="7726291" y="1092982"/>
              <a:ext cx="402063" cy="271303"/>
            </a:xfrm>
            <a:custGeom>
              <a:avLst/>
              <a:gdLst/>
              <a:ahLst/>
              <a:cxnLst/>
              <a:rect l="l" t="t" r="r" b="b"/>
              <a:pathLst>
                <a:path w="26053" h="17580" extrusionOk="0">
                  <a:moveTo>
                    <a:pt x="22883" y="0"/>
                  </a:moveTo>
                  <a:cubicBezTo>
                    <a:pt x="22850" y="34"/>
                    <a:pt x="22850" y="67"/>
                    <a:pt x="22816" y="67"/>
                  </a:cubicBezTo>
                  <a:cubicBezTo>
                    <a:pt x="22816" y="101"/>
                    <a:pt x="22783" y="101"/>
                    <a:pt x="22783" y="134"/>
                  </a:cubicBezTo>
                  <a:lnTo>
                    <a:pt x="20415" y="1802"/>
                  </a:lnTo>
                  <a:cubicBezTo>
                    <a:pt x="20415" y="1835"/>
                    <a:pt x="20381" y="1835"/>
                    <a:pt x="20381" y="1868"/>
                  </a:cubicBezTo>
                  <a:cubicBezTo>
                    <a:pt x="20315" y="1902"/>
                    <a:pt x="20315" y="1969"/>
                    <a:pt x="20281" y="2002"/>
                  </a:cubicBezTo>
                  <a:cubicBezTo>
                    <a:pt x="20281" y="2035"/>
                    <a:pt x="20281" y="2069"/>
                    <a:pt x="20281" y="2102"/>
                  </a:cubicBezTo>
                  <a:cubicBezTo>
                    <a:pt x="20281" y="2102"/>
                    <a:pt x="20281" y="2135"/>
                    <a:pt x="20281" y="2169"/>
                  </a:cubicBezTo>
                  <a:cubicBezTo>
                    <a:pt x="20315" y="2202"/>
                    <a:pt x="20348" y="2235"/>
                    <a:pt x="20381" y="2302"/>
                  </a:cubicBezTo>
                  <a:cubicBezTo>
                    <a:pt x="20381" y="2302"/>
                    <a:pt x="20415" y="2335"/>
                    <a:pt x="20415" y="2335"/>
                  </a:cubicBezTo>
                  <a:cubicBezTo>
                    <a:pt x="20715" y="2669"/>
                    <a:pt x="20982" y="3036"/>
                    <a:pt x="21215" y="3436"/>
                  </a:cubicBezTo>
                  <a:cubicBezTo>
                    <a:pt x="21249" y="3536"/>
                    <a:pt x="21315" y="3603"/>
                    <a:pt x="21382" y="3670"/>
                  </a:cubicBezTo>
                  <a:lnTo>
                    <a:pt x="22750" y="2702"/>
                  </a:lnTo>
                  <a:cubicBezTo>
                    <a:pt x="22816" y="2636"/>
                    <a:pt x="22850" y="2569"/>
                    <a:pt x="22883" y="2502"/>
                  </a:cubicBezTo>
                  <a:lnTo>
                    <a:pt x="22883" y="0"/>
                  </a:lnTo>
                  <a:close/>
                  <a:moveTo>
                    <a:pt x="26052" y="6705"/>
                  </a:moveTo>
                  <a:cubicBezTo>
                    <a:pt x="26019" y="6872"/>
                    <a:pt x="25885" y="7005"/>
                    <a:pt x="25685" y="7039"/>
                  </a:cubicBezTo>
                  <a:lnTo>
                    <a:pt x="21749" y="7306"/>
                  </a:lnTo>
                  <a:cubicBezTo>
                    <a:pt x="21682" y="7306"/>
                    <a:pt x="21616" y="7306"/>
                    <a:pt x="21549" y="7339"/>
                  </a:cubicBezTo>
                  <a:lnTo>
                    <a:pt x="21549" y="9908"/>
                  </a:lnTo>
                  <a:cubicBezTo>
                    <a:pt x="21616" y="9874"/>
                    <a:pt x="21682" y="9874"/>
                    <a:pt x="21749" y="9841"/>
                  </a:cubicBezTo>
                  <a:lnTo>
                    <a:pt x="25685" y="9607"/>
                  </a:lnTo>
                  <a:cubicBezTo>
                    <a:pt x="25885" y="9574"/>
                    <a:pt x="26052" y="9407"/>
                    <a:pt x="26052" y="9207"/>
                  </a:cubicBezTo>
                  <a:lnTo>
                    <a:pt x="26052" y="6705"/>
                  </a:lnTo>
                  <a:close/>
                  <a:moveTo>
                    <a:pt x="3569" y="11642"/>
                  </a:moveTo>
                  <a:cubicBezTo>
                    <a:pt x="3469" y="11642"/>
                    <a:pt x="3369" y="11675"/>
                    <a:pt x="3269" y="11709"/>
                  </a:cubicBezTo>
                  <a:lnTo>
                    <a:pt x="267" y="13110"/>
                  </a:lnTo>
                  <a:cubicBezTo>
                    <a:pt x="200" y="13143"/>
                    <a:pt x="100" y="13177"/>
                    <a:pt x="0" y="13177"/>
                  </a:cubicBezTo>
                  <a:lnTo>
                    <a:pt x="0" y="15712"/>
                  </a:lnTo>
                  <a:cubicBezTo>
                    <a:pt x="100" y="15712"/>
                    <a:pt x="167" y="15712"/>
                    <a:pt x="267" y="15678"/>
                  </a:cubicBezTo>
                  <a:lnTo>
                    <a:pt x="3269" y="14277"/>
                  </a:lnTo>
                  <a:cubicBezTo>
                    <a:pt x="3369" y="14244"/>
                    <a:pt x="3469" y="14211"/>
                    <a:pt x="3569" y="14211"/>
                  </a:cubicBezTo>
                  <a:lnTo>
                    <a:pt x="3569" y="11642"/>
                  </a:lnTo>
                  <a:close/>
                  <a:moveTo>
                    <a:pt x="22883" y="11175"/>
                  </a:moveTo>
                  <a:cubicBezTo>
                    <a:pt x="22850" y="11242"/>
                    <a:pt x="22816" y="11309"/>
                    <a:pt x="22716" y="11375"/>
                  </a:cubicBezTo>
                  <a:lnTo>
                    <a:pt x="19781" y="13076"/>
                  </a:lnTo>
                  <a:cubicBezTo>
                    <a:pt x="19659" y="13125"/>
                    <a:pt x="19555" y="13156"/>
                    <a:pt x="19442" y="13156"/>
                  </a:cubicBezTo>
                  <a:cubicBezTo>
                    <a:pt x="19401" y="13156"/>
                    <a:pt x="19359" y="13152"/>
                    <a:pt x="19314" y="13143"/>
                  </a:cubicBezTo>
                  <a:lnTo>
                    <a:pt x="19314" y="15712"/>
                  </a:lnTo>
                  <a:cubicBezTo>
                    <a:pt x="19481" y="15712"/>
                    <a:pt x="19614" y="15712"/>
                    <a:pt x="19781" y="15612"/>
                  </a:cubicBezTo>
                  <a:lnTo>
                    <a:pt x="22716" y="13910"/>
                  </a:lnTo>
                  <a:cubicBezTo>
                    <a:pt x="22816" y="13877"/>
                    <a:pt x="22850" y="13810"/>
                    <a:pt x="22883" y="13744"/>
                  </a:cubicBezTo>
                  <a:lnTo>
                    <a:pt x="22883" y="11175"/>
                  </a:lnTo>
                  <a:close/>
                  <a:moveTo>
                    <a:pt x="12242" y="14778"/>
                  </a:moveTo>
                  <a:cubicBezTo>
                    <a:pt x="12142" y="14911"/>
                    <a:pt x="12009" y="14978"/>
                    <a:pt x="11875" y="14978"/>
                  </a:cubicBezTo>
                  <a:lnTo>
                    <a:pt x="7539" y="14978"/>
                  </a:lnTo>
                  <a:cubicBezTo>
                    <a:pt x="7439" y="14978"/>
                    <a:pt x="7339" y="14944"/>
                    <a:pt x="7272" y="14878"/>
                  </a:cubicBezTo>
                  <a:lnTo>
                    <a:pt x="7272" y="17480"/>
                  </a:lnTo>
                  <a:cubicBezTo>
                    <a:pt x="7339" y="17546"/>
                    <a:pt x="7439" y="17580"/>
                    <a:pt x="7539" y="17580"/>
                  </a:cubicBezTo>
                  <a:lnTo>
                    <a:pt x="11875" y="17580"/>
                  </a:lnTo>
                  <a:cubicBezTo>
                    <a:pt x="12042" y="17580"/>
                    <a:pt x="12175" y="17480"/>
                    <a:pt x="12242" y="17346"/>
                  </a:cubicBezTo>
                  <a:lnTo>
                    <a:pt x="12242" y="14778"/>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7"/>
            <p:cNvSpPr/>
            <p:nvPr/>
          </p:nvSpPr>
          <p:spPr>
            <a:xfrm>
              <a:off x="7726291" y="1092982"/>
              <a:ext cx="402063" cy="271303"/>
            </a:xfrm>
            <a:custGeom>
              <a:avLst/>
              <a:gdLst/>
              <a:ahLst/>
              <a:cxnLst/>
              <a:rect l="l" t="t" r="r" b="b"/>
              <a:pathLst>
                <a:path w="26053" h="17580" extrusionOk="0">
                  <a:moveTo>
                    <a:pt x="22883" y="0"/>
                  </a:moveTo>
                  <a:cubicBezTo>
                    <a:pt x="22850" y="34"/>
                    <a:pt x="22850" y="67"/>
                    <a:pt x="22816" y="67"/>
                  </a:cubicBezTo>
                  <a:cubicBezTo>
                    <a:pt x="22816" y="101"/>
                    <a:pt x="22783" y="101"/>
                    <a:pt x="22783" y="134"/>
                  </a:cubicBezTo>
                  <a:lnTo>
                    <a:pt x="20415" y="1802"/>
                  </a:lnTo>
                  <a:cubicBezTo>
                    <a:pt x="20415" y="1835"/>
                    <a:pt x="20381" y="1835"/>
                    <a:pt x="20381" y="1868"/>
                  </a:cubicBezTo>
                  <a:cubicBezTo>
                    <a:pt x="20315" y="1902"/>
                    <a:pt x="20315" y="1969"/>
                    <a:pt x="20281" y="2002"/>
                  </a:cubicBezTo>
                  <a:cubicBezTo>
                    <a:pt x="20281" y="2035"/>
                    <a:pt x="20281" y="2069"/>
                    <a:pt x="20281" y="2102"/>
                  </a:cubicBezTo>
                  <a:cubicBezTo>
                    <a:pt x="20281" y="2102"/>
                    <a:pt x="20281" y="2135"/>
                    <a:pt x="20281" y="2169"/>
                  </a:cubicBezTo>
                  <a:cubicBezTo>
                    <a:pt x="20315" y="2202"/>
                    <a:pt x="20348" y="2235"/>
                    <a:pt x="20381" y="2302"/>
                  </a:cubicBezTo>
                  <a:cubicBezTo>
                    <a:pt x="20381" y="2302"/>
                    <a:pt x="20415" y="2335"/>
                    <a:pt x="20415" y="2335"/>
                  </a:cubicBezTo>
                  <a:cubicBezTo>
                    <a:pt x="20715" y="2669"/>
                    <a:pt x="20982" y="3036"/>
                    <a:pt x="21215" y="3436"/>
                  </a:cubicBezTo>
                  <a:cubicBezTo>
                    <a:pt x="21249" y="3536"/>
                    <a:pt x="21315" y="3603"/>
                    <a:pt x="21382" y="3670"/>
                  </a:cubicBezTo>
                  <a:lnTo>
                    <a:pt x="22750" y="2702"/>
                  </a:lnTo>
                  <a:cubicBezTo>
                    <a:pt x="22816" y="2636"/>
                    <a:pt x="22850" y="2569"/>
                    <a:pt x="22883" y="2502"/>
                  </a:cubicBezTo>
                  <a:lnTo>
                    <a:pt x="22883" y="0"/>
                  </a:lnTo>
                  <a:close/>
                  <a:moveTo>
                    <a:pt x="26052" y="6705"/>
                  </a:moveTo>
                  <a:cubicBezTo>
                    <a:pt x="26019" y="6872"/>
                    <a:pt x="25885" y="7005"/>
                    <a:pt x="25685" y="7039"/>
                  </a:cubicBezTo>
                  <a:lnTo>
                    <a:pt x="21749" y="7306"/>
                  </a:lnTo>
                  <a:cubicBezTo>
                    <a:pt x="21682" y="7306"/>
                    <a:pt x="21616" y="7306"/>
                    <a:pt x="21549" y="7339"/>
                  </a:cubicBezTo>
                  <a:lnTo>
                    <a:pt x="21549" y="9908"/>
                  </a:lnTo>
                  <a:cubicBezTo>
                    <a:pt x="21616" y="9874"/>
                    <a:pt x="21682" y="9874"/>
                    <a:pt x="21749" y="9841"/>
                  </a:cubicBezTo>
                  <a:lnTo>
                    <a:pt x="25685" y="9607"/>
                  </a:lnTo>
                  <a:cubicBezTo>
                    <a:pt x="25885" y="9574"/>
                    <a:pt x="26052" y="9407"/>
                    <a:pt x="26052" y="9207"/>
                  </a:cubicBezTo>
                  <a:lnTo>
                    <a:pt x="26052" y="6705"/>
                  </a:lnTo>
                  <a:close/>
                  <a:moveTo>
                    <a:pt x="3569" y="11642"/>
                  </a:moveTo>
                  <a:cubicBezTo>
                    <a:pt x="3469" y="11642"/>
                    <a:pt x="3369" y="11675"/>
                    <a:pt x="3269" y="11709"/>
                  </a:cubicBezTo>
                  <a:lnTo>
                    <a:pt x="267" y="13110"/>
                  </a:lnTo>
                  <a:cubicBezTo>
                    <a:pt x="200" y="13143"/>
                    <a:pt x="100" y="13177"/>
                    <a:pt x="0" y="13177"/>
                  </a:cubicBezTo>
                  <a:lnTo>
                    <a:pt x="0" y="15712"/>
                  </a:lnTo>
                  <a:cubicBezTo>
                    <a:pt x="100" y="15712"/>
                    <a:pt x="167" y="15712"/>
                    <a:pt x="267" y="15678"/>
                  </a:cubicBezTo>
                  <a:lnTo>
                    <a:pt x="3269" y="14277"/>
                  </a:lnTo>
                  <a:cubicBezTo>
                    <a:pt x="3369" y="14244"/>
                    <a:pt x="3469" y="14211"/>
                    <a:pt x="3569" y="14211"/>
                  </a:cubicBezTo>
                  <a:lnTo>
                    <a:pt x="3569" y="11642"/>
                  </a:lnTo>
                  <a:close/>
                  <a:moveTo>
                    <a:pt x="22883" y="11175"/>
                  </a:moveTo>
                  <a:cubicBezTo>
                    <a:pt x="22850" y="11242"/>
                    <a:pt x="22816" y="11309"/>
                    <a:pt x="22716" y="11375"/>
                  </a:cubicBezTo>
                  <a:lnTo>
                    <a:pt x="19781" y="13076"/>
                  </a:lnTo>
                  <a:cubicBezTo>
                    <a:pt x="19659" y="13125"/>
                    <a:pt x="19555" y="13156"/>
                    <a:pt x="19442" y="13156"/>
                  </a:cubicBezTo>
                  <a:cubicBezTo>
                    <a:pt x="19401" y="13156"/>
                    <a:pt x="19359" y="13152"/>
                    <a:pt x="19314" y="13143"/>
                  </a:cubicBezTo>
                  <a:lnTo>
                    <a:pt x="19314" y="15712"/>
                  </a:lnTo>
                  <a:cubicBezTo>
                    <a:pt x="19481" y="15712"/>
                    <a:pt x="19614" y="15712"/>
                    <a:pt x="19781" y="15612"/>
                  </a:cubicBezTo>
                  <a:lnTo>
                    <a:pt x="22716" y="13910"/>
                  </a:lnTo>
                  <a:cubicBezTo>
                    <a:pt x="22816" y="13877"/>
                    <a:pt x="22850" y="13810"/>
                    <a:pt x="22883" y="13744"/>
                  </a:cubicBezTo>
                  <a:lnTo>
                    <a:pt x="22883" y="11175"/>
                  </a:lnTo>
                  <a:close/>
                  <a:moveTo>
                    <a:pt x="12242" y="14778"/>
                  </a:moveTo>
                  <a:cubicBezTo>
                    <a:pt x="12142" y="14911"/>
                    <a:pt x="12009" y="14978"/>
                    <a:pt x="11875" y="14978"/>
                  </a:cubicBezTo>
                  <a:lnTo>
                    <a:pt x="7539" y="14978"/>
                  </a:lnTo>
                  <a:cubicBezTo>
                    <a:pt x="7439" y="14978"/>
                    <a:pt x="7339" y="14944"/>
                    <a:pt x="7272" y="14878"/>
                  </a:cubicBezTo>
                  <a:lnTo>
                    <a:pt x="7272" y="17480"/>
                  </a:lnTo>
                  <a:cubicBezTo>
                    <a:pt x="7339" y="17546"/>
                    <a:pt x="7439" y="17580"/>
                    <a:pt x="7539" y="17580"/>
                  </a:cubicBezTo>
                  <a:lnTo>
                    <a:pt x="11875" y="17580"/>
                  </a:lnTo>
                  <a:cubicBezTo>
                    <a:pt x="12042" y="17580"/>
                    <a:pt x="12175" y="17480"/>
                    <a:pt x="12242" y="17346"/>
                  </a:cubicBezTo>
                  <a:lnTo>
                    <a:pt x="12242" y="14778"/>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7"/>
            <p:cNvSpPr/>
            <p:nvPr/>
          </p:nvSpPr>
          <p:spPr>
            <a:xfrm>
              <a:off x="7624363" y="1032752"/>
              <a:ext cx="503470" cy="291906"/>
            </a:xfrm>
            <a:custGeom>
              <a:avLst/>
              <a:gdLst/>
              <a:ahLst/>
              <a:cxnLst/>
              <a:rect l="l" t="t" r="r" b="b"/>
              <a:pathLst>
                <a:path w="32624" h="18915" extrusionOk="0">
                  <a:moveTo>
                    <a:pt x="16300" y="5371"/>
                  </a:moveTo>
                  <a:cubicBezTo>
                    <a:pt x="18113" y="5371"/>
                    <a:pt x="19931" y="5771"/>
                    <a:pt x="21316" y="6572"/>
                  </a:cubicBezTo>
                  <a:cubicBezTo>
                    <a:pt x="24051" y="8173"/>
                    <a:pt x="24051" y="10742"/>
                    <a:pt x="21316" y="12343"/>
                  </a:cubicBezTo>
                  <a:cubicBezTo>
                    <a:pt x="19939" y="13139"/>
                    <a:pt x="18141" y="13531"/>
                    <a:pt x="16341" y="13531"/>
                  </a:cubicBezTo>
                  <a:cubicBezTo>
                    <a:pt x="14521" y="13531"/>
                    <a:pt x="12700" y="13131"/>
                    <a:pt x="11308" y="12343"/>
                  </a:cubicBezTo>
                  <a:cubicBezTo>
                    <a:pt x="8540" y="10742"/>
                    <a:pt x="8540" y="8173"/>
                    <a:pt x="11308" y="6572"/>
                  </a:cubicBezTo>
                  <a:cubicBezTo>
                    <a:pt x="12676" y="5771"/>
                    <a:pt x="14486" y="5371"/>
                    <a:pt x="16300" y="5371"/>
                  </a:cubicBezTo>
                  <a:close/>
                  <a:moveTo>
                    <a:pt x="14144" y="1"/>
                  </a:moveTo>
                  <a:cubicBezTo>
                    <a:pt x="13910" y="1"/>
                    <a:pt x="13744" y="167"/>
                    <a:pt x="13710" y="368"/>
                  </a:cubicBezTo>
                  <a:lnTo>
                    <a:pt x="13310" y="2336"/>
                  </a:lnTo>
                  <a:cubicBezTo>
                    <a:pt x="13277" y="2569"/>
                    <a:pt x="13110" y="2703"/>
                    <a:pt x="12910" y="2769"/>
                  </a:cubicBezTo>
                  <a:cubicBezTo>
                    <a:pt x="12109" y="2903"/>
                    <a:pt x="11342" y="3070"/>
                    <a:pt x="10575" y="3336"/>
                  </a:cubicBezTo>
                  <a:cubicBezTo>
                    <a:pt x="10489" y="3349"/>
                    <a:pt x="10404" y="3356"/>
                    <a:pt x="10320" y="3356"/>
                  </a:cubicBezTo>
                  <a:cubicBezTo>
                    <a:pt x="10175" y="3356"/>
                    <a:pt x="10034" y="3333"/>
                    <a:pt x="9907" y="3270"/>
                  </a:cubicBezTo>
                  <a:lnTo>
                    <a:pt x="6905" y="1902"/>
                  </a:lnTo>
                  <a:cubicBezTo>
                    <a:pt x="6797" y="1856"/>
                    <a:pt x="6689" y="1831"/>
                    <a:pt x="6584" y="1831"/>
                  </a:cubicBezTo>
                  <a:cubicBezTo>
                    <a:pt x="6462" y="1831"/>
                    <a:pt x="6345" y="1864"/>
                    <a:pt x="6238" y="1935"/>
                  </a:cubicBezTo>
                  <a:lnTo>
                    <a:pt x="3269" y="3637"/>
                  </a:lnTo>
                  <a:cubicBezTo>
                    <a:pt x="3069" y="3703"/>
                    <a:pt x="3069" y="3970"/>
                    <a:pt x="3269" y="4037"/>
                  </a:cubicBezTo>
                  <a:lnTo>
                    <a:pt x="5638" y="5738"/>
                  </a:lnTo>
                  <a:cubicBezTo>
                    <a:pt x="5771" y="5838"/>
                    <a:pt x="5805" y="6072"/>
                    <a:pt x="5671" y="6205"/>
                  </a:cubicBezTo>
                  <a:cubicBezTo>
                    <a:pt x="5338" y="6572"/>
                    <a:pt x="5071" y="6939"/>
                    <a:pt x="4837" y="7373"/>
                  </a:cubicBezTo>
                  <a:cubicBezTo>
                    <a:pt x="4704" y="7573"/>
                    <a:pt x="4537" y="7706"/>
                    <a:pt x="4303" y="7706"/>
                  </a:cubicBezTo>
                  <a:lnTo>
                    <a:pt x="367" y="7973"/>
                  </a:lnTo>
                  <a:cubicBezTo>
                    <a:pt x="167" y="8006"/>
                    <a:pt x="0" y="8173"/>
                    <a:pt x="0" y="8373"/>
                  </a:cubicBezTo>
                  <a:lnTo>
                    <a:pt x="0" y="10542"/>
                  </a:lnTo>
                  <a:cubicBezTo>
                    <a:pt x="0" y="10742"/>
                    <a:pt x="167" y="10908"/>
                    <a:pt x="367" y="10942"/>
                  </a:cubicBezTo>
                  <a:lnTo>
                    <a:pt x="4303" y="11175"/>
                  </a:lnTo>
                  <a:cubicBezTo>
                    <a:pt x="4537" y="11209"/>
                    <a:pt x="4704" y="11342"/>
                    <a:pt x="4837" y="11542"/>
                  </a:cubicBezTo>
                  <a:cubicBezTo>
                    <a:pt x="5071" y="11943"/>
                    <a:pt x="5338" y="12343"/>
                    <a:pt x="5671" y="12710"/>
                  </a:cubicBezTo>
                  <a:cubicBezTo>
                    <a:pt x="5805" y="12843"/>
                    <a:pt x="5771" y="13077"/>
                    <a:pt x="5638" y="13177"/>
                  </a:cubicBezTo>
                  <a:lnTo>
                    <a:pt x="3269" y="14878"/>
                  </a:lnTo>
                  <a:cubicBezTo>
                    <a:pt x="3069" y="14945"/>
                    <a:pt x="3069" y="15212"/>
                    <a:pt x="3269" y="15278"/>
                  </a:cubicBezTo>
                  <a:lnTo>
                    <a:pt x="6238" y="16979"/>
                  </a:lnTo>
                  <a:cubicBezTo>
                    <a:pt x="6354" y="17038"/>
                    <a:pt x="6482" y="17073"/>
                    <a:pt x="6608" y="17073"/>
                  </a:cubicBezTo>
                  <a:cubicBezTo>
                    <a:pt x="6698" y="17073"/>
                    <a:pt x="6788" y="17055"/>
                    <a:pt x="6872" y="17013"/>
                  </a:cubicBezTo>
                  <a:lnTo>
                    <a:pt x="9874" y="15645"/>
                  </a:lnTo>
                  <a:cubicBezTo>
                    <a:pt x="10022" y="15582"/>
                    <a:pt x="10170" y="15559"/>
                    <a:pt x="10318" y="15559"/>
                  </a:cubicBezTo>
                  <a:cubicBezTo>
                    <a:pt x="10404" y="15559"/>
                    <a:pt x="10489" y="15566"/>
                    <a:pt x="10575" y="15578"/>
                  </a:cubicBezTo>
                  <a:cubicBezTo>
                    <a:pt x="11342" y="15812"/>
                    <a:pt x="12109" y="16012"/>
                    <a:pt x="12910" y="16146"/>
                  </a:cubicBezTo>
                  <a:cubicBezTo>
                    <a:pt x="13110" y="16179"/>
                    <a:pt x="13277" y="16346"/>
                    <a:pt x="13310" y="16546"/>
                  </a:cubicBezTo>
                  <a:lnTo>
                    <a:pt x="13710" y="18547"/>
                  </a:lnTo>
                  <a:cubicBezTo>
                    <a:pt x="13744" y="18747"/>
                    <a:pt x="13910" y="18881"/>
                    <a:pt x="14144" y="18914"/>
                  </a:cubicBezTo>
                  <a:lnTo>
                    <a:pt x="18480" y="18914"/>
                  </a:lnTo>
                  <a:cubicBezTo>
                    <a:pt x="18680" y="18881"/>
                    <a:pt x="18881" y="18747"/>
                    <a:pt x="18914" y="18547"/>
                  </a:cubicBezTo>
                  <a:lnTo>
                    <a:pt x="19281" y="16546"/>
                  </a:lnTo>
                  <a:cubicBezTo>
                    <a:pt x="19348" y="16346"/>
                    <a:pt x="19514" y="16179"/>
                    <a:pt x="19714" y="16146"/>
                  </a:cubicBezTo>
                  <a:cubicBezTo>
                    <a:pt x="20482" y="16012"/>
                    <a:pt x="21282" y="15812"/>
                    <a:pt x="22049" y="15578"/>
                  </a:cubicBezTo>
                  <a:cubicBezTo>
                    <a:pt x="22123" y="15566"/>
                    <a:pt x="22205" y="15559"/>
                    <a:pt x="22290" y="15559"/>
                  </a:cubicBezTo>
                  <a:cubicBezTo>
                    <a:pt x="22436" y="15559"/>
                    <a:pt x="22590" y="15582"/>
                    <a:pt x="22717" y="15645"/>
                  </a:cubicBezTo>
                  <a:lnTo>
                    <a:pt x="25719" y="17013"/>
                  </a:lnTo>
                  <a:cubicBezTo>
                    <a:pt x="25803" y="17055"/>
                    <a:pt x="25898" y="17073"/>
                    <a:pt x="25996" y="17073"/>
                  </a:cubicBezTo>
                  <a:cubicBezTo>
                    <a:pt x="26131" y="17073"/>
                    <a:pt x="26270" y="17038"/>
                    <a:pt x="26386" y="16979"/>
                  </a:cubicBezTo>
                  <a:lnTo>
                    <a:pt x="29321" y="15278"/>
                  </a:lnTo>
                  <a:cubicBezTo>
                    <a:pt x="29521" y="15212"/>
                    <a:pt x="29521" y="14945"/>
                    <a:pt x="29321" y="14878"/>
                  </a:cubicBezTo>
                  <a:lnTo>
                    <a:pt x="26986" y="13177"/>
                  </a:lnTo>
                  <a:cubicBezTo>
                    <a:pt x="26820" y="13077"/>
                    <a:pt x="26786" y="12843"/>
                    <a:pt x="26953" y="12710"/>
                  </a:cubicBezTo>
                  <a:cubicBezTo>
                    <a:pt x="27253" y="12343"/>
                    <a:pt x="27553" y="11943"/>
                    <a:pt x="27787" y="11542"/>
                  </a:cubicBezTo>
                  <a:cubicBezTo>
                    <a:pt x="27887" y="11342"/>
                    <a:pt x="28087" y="11209"/>
                    <a:pt x="28321" y="11175"/>
                  </a:cubicBezTo>
                  <a:lnTo>
                    <a:pt x="32257" y="10942"/>
                  </a:lnTo>
                  <a:cubicBezTo>
                    <a:pt x="32457" y="10908"/>
                    <a:pt x="32624" y="10742"/>
                    <a:pt x="32624" y="10542"/>
                  </a:cubicBezTo>
                  <a:lnTo>
                    <a:pt x="32624" y="8340"/>
                  </a:lnTo>
                  <a:cubicBezTo>
                    <a:pt x="32624" y="8140"/>
                    <a:pt x="32457" y="7973"/>
                    <a:pt x="32257" y="7940"/>
                  </a:cubicBezTo>
                  <a:lnTo>
                    <a:pt x="28321" y="7706"/>
                  </a:lnTo>
                  <a:cubicBezTo>
                    <a:pt x="28087" y="7673"/>
                    <a:pt x="27887" y="7539"/>
                    <a:pt x="27787" y="7339"/>
                  </a:cubicBezTo>
                  <a:cubicBezTo>
                    <a:pt x="27553" y="6939"/>
                    <a:pt x="27253" y="6539"/>
                    <a:pt x="26953" y="6172"/>
                  </a:cubicBezTo>
                  <a:cubicBezTo>
                    <a:pt x="26786" y="6038"/>
                    <a:pt x="26820" y="5805"/>
                    <a:pt x="26986" y="5705"/>
                  </a:cubicBezTo>
                  <a:lnTo>
                    <a:pt x="29321" y="4004"/>
                  </a:lnTo>
                  <a:cubicBezTo>
                    <a:pt x="29521" y="3937"/>
                    <a:pt x="29521" y="3670"/>
                    <a:pt x="29321" y="3603"/>
                  </a:cubicBezTo>
                  <a:lnTo>
                    <a:pt x="26386" y="1902"/>
                  </a:lnTo>
                  <a:cubicBezTo>
                    <a:pt x="26286" y="1852"/>
                    <a:pt x="26177" y="1827"/>
                    <a:pt x="26069" y="1827"/>
                  </a:cubicBezTo>
                  <a:cubicBezTo>
                    <a:pt x="25961" y="1827"/>
                    <a:pt x="25852" y="1852"/>
                    <a:pt x="25752" y="1902"/>
                  </a:cubicBezTo>
                  <a:lnTo>
                    <a:pt x="22750" y="3270"/>
                  </a:lnTo>
                  <a:cubicBezTo>
                    <a:pt x="22602" y="3333"/>
                    <a:pt x="22454" y="3356"/>
                    <a:pt x="22306" y="3356"/>
                  </a:cubicBezTo>
                  <a:cubicBezTo>
                    <a:pt x="22220" y="3356"/>
                    <a:pt x="22135" y="3349"/>
                    <a:pt x="22049" y="3336"/>
                  </a:cubicBezTo>
                  <a:cubicBezTo>
                    <a:pt x="21282" y="3070"/>
                    <a:pt x="20515" y="2903"/>
                    <a:pt x="19714" y="2769"/>
                  </a:cubicBezTo>
                  <a:cubicBezTo>
                    <a:pt x="19514" y="2703"/>
                    <a:pt x="19348" y="2569"/>
                    <a:pt x="19314" y="2336"/>
                  </a:cubicBezTo>
                  <a:lnTo>
                    <a:pt x="18947" y="368"/>
                  </a:lnTo>
                  <a:cubicBezTo>
                    <a:pt x="18881" y="167"/>
                    <a:pt x="18714" y="1"/>
                    <a:pt x="184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9" name="Google Shape;399;p37"/>
          <p:cNvGrpSpPr/>
          <p:nvPr/>
        </p:nvGrpSpPr>
        <p:grpSpPr>
          <a:xfrm>
            <a:off x="6391151" y="959174"/>
            <a:ext cx="771802" cy="497730"/>
            <a:chOff x="6323401" y="688174"/>
            <a:chExt cx="771802" cy="497730"/>
          </a:xfrm>
        </p:grpSpPr>
        <p:sp>
          <p:nvSpPr>
            <p:cNvPr id="400" name="Google Shape;400;p37"/>
            <p:cNvSpPr/>
            <p:nvPr/>
          </p:nvSpPr>
          <p:spPr>
            <a:xfrm>
              <a:off x="6323401" y="717402"/>
              <a:ext cx="771802" cy="468502"/>
            </a:xfrm>
            <a:custGeom>
              <a:avLst/>
              <a:gdLst/>
              <a:ahLst/>
              <a:cxnLst/>
              <a:rect l="l" t="t" r="r" b="b"/>
              <a:pathLst>
                <a:path w="35226" h="21383" extrusionOk="0">
                  <a:moveTo>
                    <a:pt x="17805" y="7838"/>
                  </a:moveTo>
                  <a:cubicBezTo>
                    <a:pt x="19273" y="7838"/>
                    <a:pt x="20704" y="8203"/>
                    <a:pt x="21983" y="8874"/>
                  </a:cubicBezTo>
                  <a:cubicBezTo>
                    <a:pt x="22917" y="9441"/>
                    <a:pt x="23451" y="10075"/>
                    <a:pt x="23451" y="10675"/>
                  </a:cubicBezTo>
                  <a:cubicBezTo>
                    <a:pt x="23451" y="11309"/>
                    <a:pt x="22917" y="11943"/>
                    <a:pt x="21983" y="12477"/>
                  </a:cubicBezTo>
                  <a:cubicBezTo>
                    <a:pt x="20615" y="13160"/>
                    <a:pt x="19114" y="13502"/>
                    <a:pt x="17613" y="13502"/>
                  </a:cubicBezTo>
                  <a:cubicBezTo>
                    <a:pt x="16112" y="13502"/>
                    <a:pt x="14611" y="13160"/>
                    <a:pt x="13243" y="12477"/>
                  </a:cubicBezTo>
                  <a:cubicBezTo>
                    <a:pt x="12309" y="11943"/>
                    <a:pt x="11809" y="11276"/>
                    <a:pt x="11809" y="10675"/>
                  </a:cubicBezTo>
                  <a:cubicBezTo>
                    <a:pt x="11809" y="10075"/>
                    <a:pt x="12309" y="9408"/>
                    <a:pt x="13243" y="8874"/>
                  </a:cubicBezTo>
                  <a:cubicBezTo>
                    <a:pt x="14522" y="8203"/>
                    <a:pt x="15953" y="7838"/>
                    <a:pt x="17421" y="7838"/>
                  </a:cubicBezTo>
                  <a:cubicBezTo>
                    <a:pt x="17485" y="7838"/>
                    <a:pt x="17549" y="7838"/>
                    <a:pt x="17613" y="7840"/>
                  </a:cubicBezTo>
                  <a:cubicBezTo>
                    <a:pt x="17677" y="7838"/>
                    <a:pt x="17741" y="7838"/>
                    <a:pt x="17805" y="7838"/>
                  </a:cubicBezTo>
                  <a:close/>
                  <a:moveTo>
                    <a:pt x="15445" y="1"/>
                  </a:moveTo>
                  <a:cubicBezTo>
                    <a:pt x="14644" y="1"/>
                    <a:pt x="13944" y="568"/>
                    <a:pt x="13777" y="1369"/>
                  </a:cubicBezTo>
                  <a:lnTo>
                    <a:pt x="13510" y="2870"/>
                  </a:lnTo>
                  <a:cubicBezTo>
                    <a:pt x="12876" y="3003"/>
                    <a:pt x="12243" y="3137"/>
                    <a:pt x="11609" y="3337"/>
                  </a:cubicBezTo>
                  <a:lnTo>
                    <a:pt x="8707" y="2002"/>
                  </a:lnTo>
                  <a:cubicBezTo>
                    <a:pt x="8473" y="1869"/>
                    <a:pt x="8173" y="1836"/>
                    <a:pt x="7873" y="1836"/>
                  </a:cubicBezTo>
                  <a:cubicBezTo>
                    <a:pt x="7539" y="1836"/>
                    <a:pt x="7206" y="1902"/>
                    <a:pt x="6905" y="2069"/>
                  </a:cubicBezTo>
                  <a:lnTo>
                    <a:pt x="3937" y="3804"/>
                  </a:lnTo>
                  <a:cubicBezTo>
                    <a:pt x="2969" y="4304"/>
                    <a:pt x="2903" y="5672"/>
                    <a:pt x="3803" y="6305"/>
                  </a:cubicBezTo>
                  <a:lnTo>
                    <a:pt x="5338" y="7406"/>
                  </a:lnTo>
                  <a:cubicBezTo>
                    <a:pt x="5271" y="7506"/>
                    <a:pt x="5204" y="7606"/>
                    <a:pt x="5137" y="7706"/>
                  </a:cubicBezTo>
                  <a:lnTo>
                    <a:pt x="1535" y="7940"/>
                  </a:lnTo>
                  <a:cubicBezTo>
                    <a:pt x="668" y="8007"/>
                    <a:pt x="0" y="8707"/>
                    <a:pt x="0" y="9574"/>
                  </a:cubicBezTo>
                  <a:lnTo>
                    <a:pt x="0" y="11776"/>
                  </a:lnTo>
                  <a:cubicBezTo>
                    <a:pt x="0" y="12643"/>
                    <a:pt x="668" y="13344"/>
                    <a:pt x="1535" y="13411"/>
                  </a:cubicBezTo>
                  <a:lnTo>
                    <a:pt x="5137" y="13644"/>
                  </a:lnTo>
                  <a:cubicBezTo>
                    <a:pt x="5204" y="13744"/>
                    <a:pt x="5271" y="13878"/>
                    <a:pt x="5338" y="13978"/>
                  </a:cubicBezTo>
                  <a:lnTo>
                    <a:pt x="3803" y="15078"/>
                  </a:lnTo>
                  <a:cubicBezTo>
                    <a:pt x="2903" y="15712"/>
                    <a:pt x="2969" y="17080"/>
                    <a:pt x="3937" y="17580"/>
                  </a:cubicBezTo>
                  <a:lnTo>
                    <a:pt x="6872" y="19281"/>
                  </a:lnTo>
                  <a:cubicBezTo>
                    <a:pt x="7172" y="19448"/>
                    <a:pt x="7539" y="19548"/>
                    <a:pt x="7873" y="19548"/>
                  </a:cubicBezTo>
                  <a:cubicBezTo>
                    <a:pt x="8140" y="19548"/>
                    <a:pt x="8440" y="19482"/>
                    <a:pt x="8707" y="19381"/>
                  </a:cubicBezTo>
                  <a:lnTo>
                    <a:pt x="11609" y="18047"/>
                  </a:lnTo>
                  <a:cubicBezTo>
                    <a:pt x="12209" y="18214"/>
                    <a:pt x="12843" y="18381"/>
                    <a:pt x="13477" y="18514"/>
                  </a:cubicBezTo>
                  <a:lnTo>
                    <a:pt x="13777" y="19982"/>
                  </a:lnTo>
                  <a:cubicBezTo>
                    <a:pt x="13910" y="20782"/>
                    <a:pt x="14611" y="21350"/>
                    <a:pt x="15445" y="21383"/>
                  </a:cubicBezTo>
                  <a:lnTo>
                    <a:pt x="19781" y="21383"/>
                  </a:lnTo>
                  <a:cubicBezTo>
                    <a:pt x="20582" y="21350"/>
                    <a:pt x="21282" y="20782"/>
                    <a:pt x="21449" y="19982"/>
                  </a:cubicBezTo>
                  <a:lnTo>
                    <a:pt x="21716" y="18514"/>
                  </a:lnTo>
                  <a:cubicBezTo>
                    <a:pt x="22383" y="18381"/>
                    <a:pt x="22984" y="18214"/>
                    <a:pt x="23617" y="18047"/>
                  </a:cubicBezTo>
                  <a:lnTo>
                    <a:pt x="26519" y="19381"/>
                  </a:lnTo>
                  <a:cubicBezTo>
                    <a:pt x="26786" y="19482"/>
                    <a:pt x="27053" y="19548"/>
                    <a:pt x="27353" y="19548"/>
                  </a:cubicBezTo>
                  <a:cubicBezTo>
                    <a:pt x="27687" y="19548"/>
                    <a:pt x="28020" y="19448"/>
                    <a:pt x="28354" y="19281"/>
                  </a:cubicBezTo>
                  <a:lnTo>
                    <a:pt x="31289" y="17580"/>
                  </a:lnTo>
                  <a:cubicBezTo>
                    <a:pt x="32257" y="17080"/>
                    <a:pt x="32324" y="15712"/>
                    <a:pt x="31423" y="15078"/>
                  </a:cubicBezTo>
                  <a:lnTo>
                    <a:pt x="29855" y="13978"/>
                  </a:lnTo>
                  <a:cubicBezTo>
                    <a:pt x="29955" y="13878"/>
                    <a:pt x="30022" y="13744"/>
                    <a:pt x="30089" y="13644"/>
                  </a:cubicBezTo>
                  <a:lnTo>
                    <a:pt x="33691" y="13411"/>
                  </a:lnTo>
                  <a:cubicBezTo>
                    <a:pt x="34558" y="13344"/>
                    <a:pt x="35192" y="12643"/>
                    <a:pt x="35226" y="11809"/>
                  </a:cubicBezTo>
                  <a:lnTo>
                    <a:pt x="35226" y="9608"/>
                  </a:lnTo>
                  <a:cubicBezTo>
                    <a:pt x="35226" y="8741"/>
                    <a:pt x="34558" y="8007"/>
                    <a:pt x="33691" y="7973"/>
                  </a:cubicBezTo>
                  <a:lnTo>
                    <a:pt x="30089" y="7740"/>
                  </a:lnTo>
                  <a:cubicBezTo>
                    <a:pt x="30022" y="7606"/>
                    <a:pt x="29955" y="7506"/>
                    <a:pt x="29888" y="7406"/>
                  </a:cubicBezTo>
                  <a:lnTo>
                    <a:pt x="31456" y="6305"/>
                  </a:lnTo>
                  <a:cubicBezTo>
                    <a:pt x="32357" y="5672"/>
                    <a:pt x="32290" y="4304"/>
                    <a:pt x="31323" y="3804"/>
                  </a:cubicBezTo>
                  <a:lnTo>
                    <a:pt x="28354" y="2069"/>
                  </a:lnTo>
                  <a:cubicBezTo>
                    <a:pt x="28054" y="1902"/>
                    <a:pt x="27720" y="1836"/>
                    <a:pt x="27353" y="1836"/>
                  </a:cubicBezTo>
                  <a:cubicBezTo>
                    <a:pt x="27086" y="1836"/>
                    <a:pt x="26786" y="1869"/>
                    <a:pt x="26519" y="2002"/>
                  </a:cubicBezTo>
                  <a:lnTo>
                    <a:pt x="23651" y="3337"/>
                  </a:lnTo>
                  <a:cubicBezTo>
                    <a:pt x="23017" y="3137"/>
                    <a:pt x="22383" y="3003"/>
                    <a:pt x="21749" y="2870"/>
                  </a:cubicBezTo>
                  <a:lnTo>
                    <a:pt x="21482" y="1369"/>
                  </a:lnTo>
                  <a:cubicBezTo>
                    <a:pt x="21316" y="568"/>
                    <a:pt x="20615" y="1"/>
                    <a:pt x="19815" y="1"/>
                  </a:cubicBez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7"/>
            <p:cNvSpPr/>
            <p:nvPr/>
          </p:nvSpPr>
          <p:spPr>
            <a:xfrm>
              <a:off x="6351183" y="688174"/>
              <a:ext cx="716260" cy="469969"/>
            </a:xfrm>
            <a:custGeom>
              <a:avLst/>
              <a:gdLst/>
              <a:ahLst/>
              <a:cxnLst/>
              <a:rect l="l" t="t" r="r" b="b"/>
              <a:pathLst>
                <a:path w="32691" h="21450" extrusionOk="0">
                  <a:moveTo>
                    <a:pt x="16345" y="7039"/>
                  </a:moveTo>
                  <a:cubicBezTo>
                    <a:pt x="18155" y="7039"/>
                    <a:pt x="19964" y="7439"/>
                    <a:pt x="21349" y="8240"/>
                  </a:cubicBezTo>
                  <a:cubicBezTo>
                    <a:pt x="22183" y="8640"/>
                    <a:pt x="22883" y="9307"/>
                    <a:pt x="23317" y="10141"/>
                  </a:cubicBezTo>
                  <a:cubicBezTo>
                    <a:pt x="23083" y="10942"/>
                    <a:pt x="22416" y="11709"/>
                    <a:pt x="21349" y="12343"/>
                  </a:cubicBezTo>
                  <a:cubicBezTo>
                    <a:pt x="19964" y="13143"/>
                    <a:pt x="18155" y="13544"/>
                    <a:pt x="16345" y="13544"/>
                  </a:cubicBezTo>
                  <a:cubicBezTo>
                    <a:pt x="14535" y="13544"/>
                    <a:pt x="12726" y="13143"/>
                    <a:pt x="11341" y="12343"/>
                  </a:cubicBezTo>
                  <a:cubicBezTo>
                    <a:pt x="10474" y="11909"/>
                    <a:pt x="9807" y="11175"/>
                    <a:pt x="9407" y="10275"/>
                  </a:cubicBezTo>
                  <a:cubicBezTo>
                    <a:pt x="9640" y="9574"/>
                    <a:pt x="10241" y="8874"/>
                    <a:pt x="11341" y="8240"/>
                  </a:cubicBezTo>
                  <a:cubicBezTo>
                    <a:pt x="12726" y="7439"/>
                    <a:pt x="14535" y="7039"/>
                    <a:pt x="16345" y="7039"/>
                  </a:cubicBezTo>
                  <a:close/>
                  <a:moveTo>
                    <a:pt x="14177" y="1"/>
                  </a:moveTo>
                  <a:cubicBezTo>
                    <a:pt x="13943" y="1"/>
                    <a:pt x="13777" y="167"/>
                    <a:pt x="13743" y="368"/>
                  </a:cubicBezTo>
                  <a:lnTo>
                    <a:pt x="13343" y="2336"/>
                  </a:lnTo>
                  <a:cubicBezTo>
                    <a:pt x="13310" y="2569"/>
                    <a:pt x="13143" y="2703"/>
                    <a:pt x="12943" y="2769"/>
                  </a:cubicBezTo>
                  <a:cubicBezTo>
                    <a:pt x="12142" y="2903"/>
                    <a:pt x="11375" y="3070"/>
                    <a:pt x="10608" y="3336"/>
                  </a:cubicBezTo>
                  <a:cubicBezTo>
                    <a:pt x="10522" y="3349"/>
                    <a:pt x="10437" y="3356"/>
                    <a:pt x="10353" y="3356"/>
                  </a:cubicBezTo>
                  <a:cubicBezTo>
                    <a:pt x="10208" y="3356"/>
                    <a:pt x="10067" y="3333"/>
                    <a:pt x="9940" y="3270"/>
                  </a:cubicBezTo>
                  <a:lnTo>
                    <a:pt x="6938" y="1902"/>
                  </a:lnTo>
                  <a:cubicBezTo>
                    <a:pt x="6830" y="1856"/>
                    <a:pt x="6722" y="1831"/>
                    <a:pt x="6617" y="1831"/>
                  </a:cubicBezTo>
                  <a:cubicBezTo>
                    <a:pt x="6495" y="1831"/>
                    <a:pt x="6378" y="1864"/>
                    <a:pt x="6271" y="1935"/>
                  </a:cubicBezTo>
                  <a:lnTo>
                    <a:pt x="3302" y="3637"/>
                  </a:lnTo>
                  <a:cubicBezTo>
                    <a:pt x="3236" y="3670"/>
                    <a:pt x="3169" y="3737"/>
                    <a:pt x="3169" y="3837"/>
                  </a:cubicBezTo>
                  <a:lnTo>
                    <a:pt x="3169" y="6405"/>
                  </a:lnTo>
                  <a:cubicBezTo>
                    <a:pt x="3169" y="6472"/>
                    <a:pt x="3236" y="6539"/>
                    <a:pt x="3302" y="6605"/>
                  </a:cubicBezTo>
                  <a:lnTo>
                    <a:pt x="4637" y="7573"/>
                  </a:lnTo>
                  <a:cubicBezTo>
                    <a:pt x="4570" y="7639"/>
                    <a:pt x="4437" y="7706"/>
                    <a:pt x="4303" y="7706"/>
                  </a:cubicBezTo>
                  <a:lnTo>
                    <a:pt x="367" y="7973"/>
                  </a:lnTo>
                  <a:cubicBezTo>
                    <a:pt x="167" y="7973"/>
                    <a:pt x="33" y="8140"/>
                    <a:pt x="0" y="8340"/>
                  </a:cubicBezTo>
                  <a:lnTo>
                    <a:pt x="0" y="10008"/>
                  </a:lnTo>
                  <a:lnTo>
                    <a:pt x="0" y="13110"/>
                  </a:lnTo>
                  <a:cubicBezTo>
                    <a:pt x="33" y="13310"/>
                    <a:pt x="167" y="13477"/>
                    <a:pt x="367" y="13510"/>
                  </a:cubicBezTo>
                  <a:lnTo>
                    <a:pt x="4303" y="13744"/>
                  </a:lnTo>
                  <a:cubicBezTo>
                    <a:pt x="4437" y="13744"/>
                    <a:pt x="4570" y="13811"/>
                    <a:pt x="4670" y="13877"/>
                  </a:cubicBezTo>
                  <a:lnTo>
                    <a:pt x="3302" y="14878"/>
                  </a:lnTo>
                  <a:cubicBezTo>
                    <a:pt x="3236" y="14911"/>
                    <a:pt x="3202" y="14978"/>
                    <a:pt x="3202" y="15078"/>
                  </a:cubicBezTo>
                  <a:lnTo>
                    <a:pt x="3202" y="17647"/>
                  </a:lnTo>
                  <a:cubicBezTo>
                    <a:pt x="3202" y="17713"/>
                    <a:pt x="3236" y="17780"/>
                    <a:pt x="3336" y="17847"/>
                  </a:cubicBezTo>
                  <a:lnTo>
                    <a:pt x="6271" y="19548"/>
                  </a:lnTo>
                  <a:cubicBezTo>
                    <a:pt x="6400" y="19603"/>
                    <a:pt x="6528" y="19628"/>
                    <a:pt x="6651" y="19628"/>
                  </a:cubicBezTo>
                  <a:cubicBezTo>
                    <a:pt x="6752" y="19628"/>
                    <a:pt x="6848" y="19611"/>
                    <a:pt x="6938" y="19581"/>
                  </a:cubicBezTo>
                  <a:lnTo>
                    <a:pt x="9940" y="18180"/>
                  </a:lnTo>
                  <a:cubicBezTo>
                    <a:pt x="10069" y="18125"/>
                    <a:pt x="10198" y="18100"/>
                    <a:pt x="10321" y="18100"/>
                  </a:cubicBezTo>
                  <a:cubicBezTo>
                    <a:pt x="10421" y="18100"/>
                    <a:pt x="10518" y="18117"/>
                    <a:pt x="10608" y="18147"/>
                  </a:cubicBezTo>
                  <a:cubicBezTo>
                    <a:pt x="11375" y="18380"/>
                    <a:pt x="12175" y="18547"/>
                    <a:pt x="12943" y="18681"/>
                  </a:cubicBezTo>
                  <a:cubicBezTo>
                    <a:pt x="13143" y="18747"/>
                    <a:pt x="13310" y="18914"/>
                    <a:pt x="13376" y="19114"/>
                  </a:cubicBezTo>
                  <a:lnTo>
                    <a:pt x="13743" y="21082"/>
                  </a:lnTo>
                  <a:cubicBezTo>
                    <a:pt x="13777" y="21283"/>
                    <a:pt x="13977" y="21449"/>
                    <a:pt x="14177" y="21449"/>
                  </a:cubicBezTo>
                  <a:lnTo>
                    <a:pt x="18513" y="21449"/>
                  </a:lnTo>
                  <a:cubicBezTo>
                    <a:pt x="18747" y="21416"/>
                    <a:pt x="18914" y="21283"/>
                    <a:pt x="18947" y="21082"/>
                  </a:cubicBezTo>
                  <a:lnTo>
                    <a:pt x="19314" y="19114"/>
                  </a:lnTo>
                  <a:cubicBezTo>
                    <a:pt x="19381" y="18914"/>
                    <a:pt x="19547" y="18747"/>
                    <a:pt x="19747" y="18681"/>
                  </a:cubicBezTo>
                  <a:cubicBezTo>
                    <a:pt x="20515" y="18547"/>
                    <a:pt x="21315" y="18380"/>
                    <a:pt x="22082" y="18147"/>
                  </a:cubicBezTo>
                  <a:cubicBezTo>
                    <a:pt x="22172" y="18117"/>
                    <a:pt x="22276" y="18100"/>
                    <a:pt x="22381" y="18100"/>
                  </a:cubicBezTo>
                  <a:cubicBezTo>
                    <a:pt x="22509" y="18100"/>
                    <a:pt x="22639" y="18125"/>
                    <a:pt x="22750" y="18180"/>
                  </a:cubicBezTo>
                  <a:lnTo>
                    <a:pt x="25752" y="19581"/>
                  </a:lnTo>
                  <a:cubicBezTo>
                    <a:pt x="25842" y="19611"/>
                    <a:pt x="25945" y="19628"/>
                    <a:pt x="26050" y="19628"/>
                  </a:cubicBezTo>
                  <a:cubicBezTo>
                    <a:pt x="26178" y="19628"/>
                    <a:pt x="26309" y="19603"/>
                    <a:pt x="26419" y="19548"/>
                  </a:cubicBezTo>
                  <a:lnTo>
                    <a:pt x="29354" y="17847"/>
                  </a:lnTo>
                  <a:cubicBezTo>
                    <a:pt x="29454" y="17780"/>
                    <a:pt x="29488" y="17713"/>
                    <a:pt x="29521" y="17647"/>
                  </a:cubicBezTo>
                  <a:lnTo>
                    <a:pt x="29521" y="15045"/>
                  </a:lnTo>
                  <a:cubicBezTo>
                    <a:pt x="29488" y="14978"/>
                    <a:pt x="29454" y="14911"/>
                    <a:pt x="29388" y="14845"/>
                  </a:cubicBezTo>
                  <a:lnTo>
                    <a:pt x="28053" y="13877"/>
                  </a:lnTo>
                  <a:cubicBezTo>
                    <a:pt x="28153" y="13811"/>
                    <a:pt x="28254" y="13744"/>
                    <a:pt x="28387" y="13744"/>
                  </a:cubicBezTo>
                  <a:lnTo>
                    <a:pt x="32323" y="13477"/>
                  </a:lnTo>
                  <a:cubicBezTo>
                    <a:pt x="32523" y="13477"/>
                    <a:pt x="32690" y="13310"/>
                    <a:pt x="32690" y="13110"/>
                  </a:cubicBezTo>
                  <a:lnTo>
                    <a:pt x="32690" y="8340"/>
                  </a:lnTo>
                  <a:cubicBezTo>
                    <a:pt x="32690" y="8140"/>
                    <a:pt x="32523" y="7973"/>
                    <a:pt x="32323" y="7973"/>
                  </a:cubicBezTo>
                  <a:lnTo>
                    <a:pt x="28387" y="7706"/>
                  </a:lnTo>
                  <a:cubicBezTo>
                    <a:pt x="28254" y="7706"/>
                    <a:pt x="28153" y="7639"/>
                    <a:pt x="28053" y="7573"/>
                  </a:cubicBezTo>
                  <a:lnTo>
                    <a:pt x="29388" y="6605"/>
                  </a:lnTo>
                  <a:cubicBezTo>
                    <a:pt x="29454" y="6539"/>
                    <a:pt x="29521" y="6472"/>
                    <a:pt x="29521" y="6405"/>
                  </a:cubicBezTo>
                  <a:lnTo>
                    <a:pt x="29521" y="3837"/>
                  </a:lnTo>
                  <a:cubicBezTo>
                    <a:pt x="29521" y="3737"/>
                    <a:pt x="29454" y="3670"/>
                    <a:pt x="29388" y="3637"/>
                  </a:cubicBezTo>
                  <a:lnTo>
                    <a:pt x="26419" y="1935"/>
                  </a:lnTo>
                  <a:cubicBezTo>
                    <a:pt x="26312" y="1864"/>
                    <a:pt x="26195" y="1831"/>
                    <a:pt x="26079" y="1831"/>
                  </a:cubicBezTo>
                  <a:cubicBezTo>
                    <a:pt x="25978" y="1831"/>
                    <a:pt x="25878" y="1856"/>
                    <a:pt x="25785" y="1902"/>
                  </a:cubicBezTo>
                  <a:lnTo>
                    <a:pt x="22783" y="3270"/>
                  </a:lnTo>
                  <a:cubicBezTo>
                    <a:pt x="22635" y="3333"/>
                    <a:pt x="22487" y="3356"/>
                    <a:pt x="22339" y="3356"/>
                  </a:cubicBezTo>
                  <a:cubicBezTo>
                    <a:pt x="22253" y="3356"/>
                    <a:pt x="22168" y="3349"/>
                    <a:pt x="22082" y="3336"/>
                  </a:cubicBezTo>
                  <a:cubicBezTo>
                    <a:pt x="21315" y="3070"/>
                    <a:pt x="20548" y="2903"/>
                    <a:pt x="19747" y="2769"/>
                  </a:cubicBezTo>
                  <a:cubicBezTo>
                    <a:pt x="19547" y="2703"/>
                    <a:pt x="19381" y="2569"/>
                    <a:pt x="19347" y="2336"/>
                  </a:cubicBezTo>
                  <a:lnTo>
                    <a:pt x="18980" y="368"/>
                  </a:lnTo>
                  <a:cubicBezTo>
                    <a:pt x="18914" y="167"/>
                    <a:pt x="18747" y="1"/>
                    <a:pt x="18513" y="1"/>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7"/>
            <p:cNvSpPr/>
            <p:nvPr/>
          </p:nvSpPr>
          <p:spPr>
            <a:xfrm>
              <a:off x="6351183" y="688174"/>
              <a:ext cx="716260" cy="469969"/>
            </a:xfrm>
            <a:custGeom>
              <a:avLst/>
              <a:gdLst/>
              <a:ahLst/>
              <a:cxnLst/>
              <a:rect l="l" t="t" r="r" b="b"/>
              <a:pathLst>
                <a:path w="32691" h="21450" extrusionOk="0">
                  <a:moveTo>
                    <a:pt x="16345" y="7039"/>
                  </a:moveTo>
                  <a:cubicBezTo>
                    <a:pt x="18155" y="7039"/>
                    <a:pt x="19964" y="7439"/>
                    <a:pt x="21349" y="8240"/>
                  </a:cubicBezTo>
                  <a:cubicBezTo>
                    <a:pt x="22183" y="8640"/>
                    <a:pt x="22883" y="9307"/>
                    <a:pt x="23317" y="10141"/>
                  </a:cubicBezTo>
                  <a:cubicBezTo>
                    <a:pt x="23083" y="10942"/>
                    <a:pt x="22416" y="11709"/>
                    <a:pt x="21349" y="12343"/>
                  </a:cubicBezTo>
                  <a:cubicBezTo>
                    <a:pt x="19964" y="13143"/>
                    <a:pt x="18155" y="13544"/>
                    <a:pt x="16345" y="13544"/>
                  </a:cubicBezTo>
                  <a:cubicBezTo>
                    <a:pt x="14535" y="13544"/>
                    <a:pt x="12726" y="13143"/>
                    <a:pt x="11341" y="12343"/>
                  </a:cubicBezTo>
                  <a:cubicBezTo>
                    <a:pt x="10474" y="11909"/>
                    <a:pt x="9807" y="11175"/>
                    <a:pt x="9407" y="10275"/>
                  </a:cubicBezTo>
                  <a:cubicBezTo>
                    <a:pt x="9640" y="9574"/>
                    <a:pt x="10241" y="8874"/>
                    <a:pt x="11341" y="8240"/>
                  </a:cubicBezTo>
                  <a:cubicBezTo>
                    <a:pt x="12726" y="7439"/>
                    <a:pt x="14535" y="7039"/>
                    <a:pt x="16345" y="7039"/>
                  </a:cubicBezTo>
                  <a:close/>
                  <a:moveTo>
                    <a:pt x="14177" y="1"/>
                  </a:moveTo>
                  <a:cubicBezTo>
                    <a:pt x="13943" y="1"/>
                    <a:pt x="13777" y="167"/>
                    <a:pt x="13743" y="368"/>
                  </a:cubicBezTo>
                  <a:lnTo>
                    <a:pt x="13343" y="2336"/>
                  </a:lnTo>
                  <a:cubicBezTo>
                    <a:pt x="13310" y="2569"/>
                    <a:pt x="13143" y="2703"/>
                    <a:pt x="12943" y="2769"/>
                  </a:cubicBezTo>
                  <a:cubicBezTo>
                    <a:pt x="12142" y="2903"/>
                    <a:pt x="11375" y="3070"/>
                    <a:pt x="10608" y="3336"/>
                  </a:cubicBezTo>
                  <a:cubicBezTo>
                    <a:pt x="10522" y="3349"/>
                    <a:pt x="10437" y="3356"/>
                    <a:pt x="10353" y="3356"/>
                  </a:cubicBezTo>
                  <a:cubicBezTo>
                    <a:pt x="10208" y="3356"/>
                    <a:pt x="10067" y="3333"/>
                    <a:pt x="9940" y="3270"/>
                  </a:cubicBezTo>
                  <a:lnTo>
                    <a:pt x="6938" y="1902"/>
                  </a:lnTo>
                  <a:cubicBezTo>
                    <a:pt x="6830" y="1856"/>
                    <a:pt x="6722" y="1831"/>
                    <a:pt x="6617" y="1831"/>
                  </a:cubicBezTo>
                  <a:cubicBezTo>
                    <a:pt x="6495" y="1831"/>
                    <a:pt x="6378" y="1864"/>
                    <a:pt x="6271" y="1935"/>
                  </a:cubicBezTo>
                  <a:lnTo>
                    <a:pt x="3302" y="3637"/>
                  </a:lnTo>
                  <a:cubicBezTo>
                    <a:pt x="3236" y="3670"/>
                    <a:pt x="3169" y="3737"/>
                    <a:pt x="3169" y="3837"/>
                  </a:cubicBezTo>
                  <a:lnTo>
                    <a:pt x="3169" y="6405"/>
                  </a:lnTo>
                  <a:cubicBezTo>
                    <a:pt x="3169" y="6472"/>
                    <a:pt x="3236" y="6539"/>
                    <a:pt x="3302" y="6605"/>
                  </a:cubicBezTo>
                  <a:lnTo>
                    <a:pt x="4637" y="7573"/>
                  </a:lnTo>
                  <a:cubicBezTo>
                    <a:pt x="4570" y="7639"/>
                    <a:pt x="4437" y="7706"/>
                    <a:pt x="4303" y="7706"/>
                  </a:cubicBezTo>
                  <a:lnTo>
                    <a:pt x="367" y="7973"/>
                  </a:lnTo>
                  <a:cubicBezTo>
                    <a:pt x="167" y="7973"/>
                    <a:pt x="33" y="8140"/>
                    <a:pt x="0" y="8340"/>
                  </a:cubicBezTo>
                  <a:lnTo>
                    <a:pt x="0" y="10008"/>
                  </a:lnTo>
                  <a:lnTo>
                    <a:pt x="0" y="13110"/>
                  </a:lnTo>
                  <a:cubicBezTo>
                    <a:pt x="33" y="13310"/>
                    <a:pt x="167" y="13477"/>
                    <a:pt x="367" y="13510"/>
                  </a:cubicBezTo>
                  <a:lnTo>
                    <a:pt x="4303" y="13744"/>
                  </a:lnTo>
                  <a:cubicBezTo>
                    <a:pt x="4437" y="13744"/>
                    <a:pt x="4570" y="13811"/>
                    <a:pt x="4670" y="13877"/>
                  </a:cubicBezTo>
                  <a:lnTo>
                    <a:pt x="3302" y="14878"/>
                  </a:lnTo>
                  <a:cubicBezTo>
                    <a:pt x="3236" y="14911"/>
                    <a:pt x="3202" y="14978"/>
                    <a:pt x="3202" y="15078"/>
                  </a:cubicBezTo>
                  <a:lnTo>
                    <a:pt x="3202" y="17647"/>
                  </a:lnTo>
                  <a:cubicBezTo>
                    <a:pt x="3202" y="17713"/>
                    <a:pt x="3236" y="17780"/>
                    <a:pt x="3336" y="17847"/>
                  </a:cubicBezTo>
                  <a:lnTo>
                    <a:pt x="6271" y="19548"/>
                  </a:lnTo>
                  <a:cubicBezTo>
                    <a:pt x="6400" y="19603"/>
                    <a:pt x="6528" y="19628"/>
                    <a:pt x="6651" y="19628"/>
                  </a:cubicBezTo>
                  <a:cubicBezTo>
                    <a:pt x="6752" y="19628"/>
                    <a:pt x="6848" y="19611"/>
                    <a:pt x="6938" y="19581"/>
                  </a:cubicBezTo>
                  <a:lnTo>
                    <a:pt x="9940" y="18180"/>
                  </a:lnTo>
                  <a:cubicBezTo>
                    <a:pt x="10069" y="18125"/>
                    <a:pt x="10198" y="18100"/>
                    <a:pt x="10321" y="18100"/>
                  </a:cubicBezTo>
                  <a:cubicBezTo>
                    <a:pt x="10421" y="18100"/>
                    <a:pt x="10518" y="18117"/>
                    <a:pt x="10608" y="18147"/>
                  </a:cubicBezTo>
                  <a:cubicBezTo>
                    <a:pt x="11375" y="18380"/>
                    <a:pt x="12175" y="18547"/>
                    <a:pt x="12943" y="18681"/>
                  </a:cubicBezTo>
                  <a:cubicBezTo>
                    <a:pt x="13143" y="18747"/>
                    <a:pt x="13310" y="18914"/>
                    <a:pt x="13376" y="19114"/>
                  </a:cubicBezTo>
                  <a:lnTo>
                    <a:pt x="13743" y="21082"/>
                  </a:lnTo>
                  <a:cubicBezTo>
                    <a:pt x="13777" y="21283"/>
                    <a:pt x="13977" y="21449"/>
                    <a:pt x="14177" y="21449"/>
                  </a:cubicBezTo>
                  <a:lnTo>
                    <a:pt x="18513" y="21449"/>
                  </a:lnTo>
                  <a:cubicBezTo>
                    <a:pt x="18747" y="21416"/>
                    <a:pt x="18914" y="21283"/>
                    <a:pt x="18947" y="21082"/>
                  </a:cubicBezTo>
                  <a:lnTo>
                    <a:pt x="19314" y="19114"/>
                  </a:lnTo>
                  <a:cubicBezTo>
                    <a:pt x="19381" y="18914"/>
                    <a:pt x="19547" y="18747"/>
                    <a:pt x="19747" y="18681"/>
                  </a:cubicBezTo>
                  <a:cubicBezTo>
                    <a:pt x="20515" y="18547"/>
                    <a:pt x="21315" y="18380"/>
                    <a:pt x="22082" y="18147"/>
                  </a:cubicBezTo>
                  <a:cubicBezTo>
                    <a:pt x="22172" y="18117"/>
                    <a:pt x="22276" y="18100"/>
                    <a:pt x="22381" y="18100"/>
                  </a:cubicBezTo>
                  <a:cubicBezTo>
                    <a:pt x="22509" y="18100"/>
                    <a:pt x="22639" y="18125"/>
                    <a:pt x="22750" y="18180"/>
                  </a:cubicBezTo>
                  <a:lnTo>
                    <a:pt x="25752" y="19581"/>
                  </a:lnTo>
                  <a:cubicBezTo>
                    <a:pt x="25842" y="19611"/>
                    <a:pt x="25945" y="19628"/>
                    <a:pt x="26050" y="19628"/>
                  </a:cubicBezTo>
                  <a:cubicBezTo>
                    <a:pt x="26178" y="19628"/>
                    <a:pt x="26309" y="19603"/>
                    <a:pt x="26419" y="19548"/>
                  </a:cubicBezTo>
                  <a:lnTo>
                    <a:pt x="29354" y="17847"/>
                  </a:lnTo>
                  <a:cubicBezTo>
                    <a:pt x="29454" y="17780"/>
                    <a:pt x="29488" y="17713"/>
                    <a:pt x="29521" y="17647"/>
                  </a:cubicBezTo>
                  <a:lnTo>
                    <a:pt x="29521" y="15045"/>
                  </a:lnTo>
                  <a:cubicBezTo>
                    <a:pt x="29488" y="14978"/>
                    <a:pt x="29454" y="14911"/>
                    <a:pt x="29388" y="14845"/>
                  </a:cubicBezTo>
                  <a:lnTo>
                    <a:pt x="28053" y="13877"/>
                  </a:lnTo>
                  <a:cubicBezTo>
                    <a:pt x="28153" y="13811"/>
                    <a:pt x="28254" y="13744"/>
                    <a:pt x="28387" y="13744"/>
                  </a:cubicBezTo>
                  <a:lnTo>
                    <a:pt x="32323" y="13477"/>
                  </a:lnTo>
                  <a:cubicBezTo>
                    <a:pt x="32523" y="13477"/>
                    <a:pt x="32690" y="13310"/>
                    <a:pt x="32690" y="13110"/>
                  </a:cubicBezTo>
                  <a:lnTo>
                    <a:pt x="32690" y="8340"/>
                  </a:lnTo>
                  <a:cubicBezTo>
                    <a:pt x="32690" y="8140"/>
                    <a:pt x="32523" y="7973"/>
                    <a:pt x="32323" y="7973"/>
                  </a:cubicBezTo>
                  <a:lnTo>
                    <a:pt x="28387" y="7706"/>
                  </a:lnTo>
                  <a:cubicBezTo>
                    <a:pt x="28254" y="7706"/>
                    <a:pt x="28153" y="7639"/>
                    <a:pt x="28053" y="7573"/>
                  </a:cubicBezTo>
                  <a:lnTo>
                    <a:pt x="29388" y="6605"/>
                  </a:lnTo>
                  <a:cubicBezTo>
                    <a:pt x="29454" y="6539"/>
                    <a:pt x="29521" y="6472"/>
                    <a:pt x="29521" y="6405"/>
                  </a:cubicBezTo>
                  <a:lnTo>
                    <a:pt x="29521" y="3837"/>
                  </a:lnTo>
                  <a:cubicBezTo>
                    <a:pt x="29521" y="3737"/>
                    <a:pt x="29454" y="3670"/>
                    <a:pt x="29388" y="3637"/>
                  </a:cubicBezTo>
                  <a:lnTo>
                    <a:pt x="26419" y="1935"/>
                  </a:lnTo>
                  <a:cubicBezTo>
                    <a:pt x="26312" y="1864"/>
                    <a:pt x="26195" y="1831"/>
                    <a:pt x="26079" y="1831"/>
                  </a:cubicBezTo>
                  <a:cubicBezTo>
                    <a:pt x="25978" y="1831"/>
                    <a:pt x="25878" y="1856"/>
                    <a:pt x="25785" y="1902"/>
                  </a:cubicBezTo>
                  <a:lnTo>
                    <a:pt x="22783" y="3270"/>
                  </a:lnTo>
                  <a:cubicBezTo>
                    <a:pt x="22635" y="3333"/>
                    <a:pt x="22487" y="3356"/>
                    <a:pt x="22339" y="3356"/>
                  </a:cubicBezTo>
                  <a:cubicBezTo>
                    <a:pt x="22253" y="3356"/>
                    <a:pt x="22168" y="3349"/>
                    <a:pt x="22082" y="3336"/>
                  </a:cubicBezTo>
                  <a:cubicBezTo>
                    <a:pt x="21315" y="3070"/>
                    <a:pt x="20548" y="2903"/>
                    <a:pt x="19747" y="2769"/>
                  </a:cubicBezTo>
                  <a:cubicBezTo>
                    <a:pt x="19547" y="2703"/>
                    <a:pt x="19381" y="2569"/>
                    <a:pt x="19347" y="2336"/>
                  </a:cubicBezTo>
                  <a:lnTo>
                    <a:pt x="18980" y="368"/>
                  </a:lnTo>
                  <a:cubicBezTo>
                    <a:pt x="18914" y="167"/>
                    <a:pt x="18747" y="1"/>
                    <a:pt x="18513" y="1"/>
                  </a:cubicBez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7"/>
            <p:cNvSpPr/>
            <p:nvPr/>
          </p:nvSpPr>
          <p:spPr>
            <a:xfrm>
              <a:off x="6496625" y="773690"/>
              <a:ext cx="570821" cy="385178"/>
            </a:xfrm>
            <a:custGeom>
              <a:avLst/>
              <a:gdLst/>
              <a:ahLst/>
              <a:cxnLst/>
              <a:rect l="l" t="t" r="r" b="b"/>
              <a:pathLst>
                <a:path w="26053" h="17580" extrusionOk="0">
                  <a:moveTo>
                    <a:pt x="22883" y="0"/>
                  </a:moveTo>
                  <a:cubicBezTo>
                    <a:pt x="22850" y="34"/>
                    <a:pt x="22850" y="67"/>
                    <a:pt x="22816" y="67"/>
                  </a:cubicBezTo>
                  <a:cubicBezTo>
                    <a:pt x="22816" y="101"/>
                    <a:pt x="22783" y="101"/>
                    <a:pt x="22783" y="134"/>
                  </a:cubicBezTo>
                  <a:lnTo>
                    <a:pt x="20415" y="1802"/>
                  </a:lnTo>
                  <a:cubicBezTo>
                    <a:pt x="20415" y="1835"/>
                    <a:pt x="20381" y="1835"/>
                    <a:pt x="20381" y="1868"/>
                  </a:cubicBezTo>
                  <a:cubicBezTo>
                    <a:pt x="20315" y="1902"/>
                    <a:pt x="20315" y="1969"/>
                    <a:pt x="20281" y="2002"/>
                  </a:cubicBezTo>
                  <a:cubicBezTo>
                    <a:pt x="20281" y="2035"/>
                    <a:pt x="20281" y="2069"/>
                    <a:pt x="20281" y="2102"/>
                  </a:cubicBezTo>
                  <a:cubicBezTo>
                    <a:pt x="20281" y="2102"/>
                    <a:pt x="20281" y="2135"/>
                    <a:pt x="20281" y="2169"/>
                  </a:cubicBezTo>
                  <a:cubicBezTo>
                    <a:pt x="20315" y="2202"/>
                    <a:pt x="20348" y="2235"/>
                    <a:pt x="20381" y="2302"/>
                  </a:cubicBezTo>
                  <a:cubicBezTo>
                    <a:pt x="20381" y="2302"/>
                    <a:pt x="20415" y="2335"/>
                    <a:pt x="20415" y="2335"/>
                  </a:cubicBezTo>
                  <a:cubicBezTo>
                    <a:pt x="20715" y="2669"/>
                    <a:pt x="20982" y="3036"/>
                    <a:pt x="21215" y="3436"/>
                  </a:cubicBezTo>
                  <a:cubicBezTo>
                    <a:pt x="21249" y="3536"/>
                    <a:pt x="21315" y="3603"/>
                    <a:pt x="21382" y="3670"/>
                  </a:cubicBezTo>
                  <a:lnTo>
                    <a:pt x="22750" y="2702"/>
                  </a:lnTo>
                  <a:cubicBezTo>
                    <a:pt x="22816" y="2636"/>
                    <a:pt x="22850" y="2569"/>
                    <a:pt x="22883" y="2502"/>
                  </a:cubicBezTo>
                  <a:lnTo>
                    <a:pt x="22883" y="0"/>
                  </a:lnTo>
                  <a:close/>
                  <a:moveTo>
                    <a:pt x="26052" y="6705"/>
                  </a:moveTo>
                  <a:cubicBezTo>
                    <a:pt x="26019" y="6872"/>
                    <a:pt x="25885" y="7005"/>
                    <a:pt x="25685" y="7039"/>
                  </a:cubicBezTo>
                  <a:lnTo>
                    <a:pt x="21749" y="7306"/>
                  </a:lnTo>
                  <a:cubicBezTo>
                    <a:pt x="21682" y="7306"/>
                    <a:pt x="21616" y="7306"/>
                    <a:pt x="21549" y="7339"/>
                  </a:cubicBezTo>
                  <a:lnTo>
                    <a:pt x="21549" y="9908"/>
                  </a:lnTo>
                  <a:cubicBezTo>
                    <a:pt x="21616" y="9874"/>
                    <a:pt x="21682" y="9874"/>
                    <a:pt x="21749" y="9841"/>
                  </a:cubicBezTo>
                  <a:lnTo>
                    <a:pt x="25685" y="9607"/>
                  </a:lnTo>
                  <a:cubicBezTo>
                    <a:pt x="25885" y="9574"/>
                    <a:pt x="26052" y="9407"/>
                    <a:pt x="26052" y="9207"/>
                  </a:cubicBezTo>
                  <a:lnTo>
                    <a:pt x="26052" y="6705"/>
                  </a:lnTo>
                  <a:close/>
                  <a:moveTo>
                    <a:pt x="3569" y="11642"/>
                  </a:moveTo>
                  <a:cubicBezTo>
                    <a:pt x="3469" y="11642"/>
                    <a:pt x="3369" y="11675"/>
                    <a:pt x="3269" y="11709"/>
                  </a:cubicBezTo>
                  <a:lnTo>
                    <a:pt x="267" y="13110"/>
                  </a:lnTo>
                  <a:cubicBezTo>
                    <a:pt x="200" y="13143"/>
                    <a:pt x="100" y="13177"/>
                    <a:pt x="0" y="13177"/>
                  </a:cubicBezTo>
                  <a:lnTo>
                    <a:pt x="0" y="15712"/>
                  </a:lnTo>
                  <a:cubicBezTo>
                    <a:pt x="100" y="15712"/>
                    <a:pt x="167" y="15712"/>
                    <a:pt x="267" y="15678"/>
                  </a:cubicBezTo>
                  <a:lnTo>
                    <a:pt x="3269" y="14277"/>
                  </a:lnTo>
                  <a:cubicBezTo>
                    <a:pt x="3369" y="14244"/>
                    <a:pt x="3469" y="14211"/>
                    <a:pt x="3569" y="14211"/>
                  </a:cubicBezTo>
                  <a:lnTo>
                    <a:pt x="3569" y="11642"/>
                  </a:lnTo>
                  <a:close/>
                  <a:moveTo>
                    <a:pt x="22883" y="11175"/>
                  </a:moveTo>
                  <a:cubicBezTo>
                    <a:pt x="22850" y="11242"/>
                    <a:pt x="22816" y="11309"/>
                    <a:pt x="22716" y="11375"/>
                  </a:cubicBezTo>
                  <a:lnTo>
                    <a:pt x="19781" y="13076"/>
                  </a:lnTo>
                  <a:cubicBezTo>
                    <a:pt x="19659" y="13125"/>
                    <a:pt x="19555" y="13156"/>
                    <a:pt x="19442" y="13156"/>
                  </a:cubicBezTo>
                  <a:cubicBezTo>
                    <a:pt x="19401" y="13156"/>
                    <a:pt x="19359" y="13152"/>
                    <a:pt x="19314" y="13143"/>
                  </a:cubicBezTo>
                  <a:lnTo>
                    <a:pt x="19314" y="15712"/>
                  </a:lnTo>
                  <a:cubicBezTo>
                    <a:pt x="19481" y="15712"/>
                    <a:pt x="19614" y="15712"/>
                    <a:pt x="19781" y="15612"/>
                  </a:cubicBezTo>
                  <a:lnTo>
                    <a:pt x="22716" y="13910"/>
                  </a:lnTo>
                  <a:cubicBezTo>
                    <a:pt x="22816" y="13877"/>
                    <a:pt x="22850" y="13810"/>
                    <a:pt x="22883" y="13744"/>
                  </a:cubicBezTo>
                  <a:lnTo>
                    <a:pt x="22883" y="11175"/>
                  </a:lnTo>
                  <a:close/>
                  <a:moveTo>
                    <a:pt x="12242" y="14778"/>
                  </a:moveTo>
                  <a:cubicBezTo>
                    <a:pt x="12142" y="14911"/>
                    <a:pt x="12009" y="14978"/>
                    <a:pt x="11875" y="14978"/>
                  </a:cubicBezTo>
                  <a:lnTo>
                    <a:pt x="7539" y="14978"/>
                  </a:lnTo>
                  <a:cubicBezTo>
                    <a:pt x="7439" y="14978"/>
                    <a:pt x="7339" y="14944"/>
                    <a:pt x="7272" y="14878"/>
                  </a:cubicBezTo>
                  <a:lnTo>
                    <a:pt x="7272" y="17480"/>
                  </a:lnTo>
                  <a:cubicBezTo>
                    <a:pt x="7339" y="17546"/>
                    <a:pt x="7439" y="17580"/>
                    <a:pt x="7539" y="17580"/>
                  </a:cubicBezTo>
                  <a:lnTo>
                    <a:pt x="11875" y="17580"/>
                  </a:lnTo>
                  <a:cubicBezTo>
                    <a:pt x="12042" y="17580"/>
                    <a:pt x="12175" y="17480"/>
                    <a:pt x="12242" y="17346"/>
                  </a:cubicBezTo>
                  <a:lnTo>
                    <a:pt x="12242" y="14778"/>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7"/>
            <p:cNvSpPr/>
            <p:nvPr/>
          </p:nvSpPr>
          <p:spPr>
            <a:xfrm>
              <a:off x="6496625" y="773690"/>
              <a:ext cx="570821" cy="385178"/>
            </a:xfrm>
            <a:custGeom>
              <a:avLst/>
              <a:gdLst/>
              <a:ahLst/>
              <a:cxnLst/>
              <a:rect l="l" t="t" r="r" b="b"/>
              <a:pathLst>
                <a:path w="26053" h="17580" extrusionOk="0">
                  <a:moveTo>
                    <a:pt x="22883" y="0"/>
                  </a:moveTo>
                  <a:cubicBezTo>
                    <a:pt x="22850" y="34"/>
                    <a:pt x="22850" y="67"/>
                    <a:pt x="22816" y="67"/>
                  </a:cubicBezTo>
                  <a:cubicBezTo>
                    <a:pt x="22816" y="101"/>
                    <a:pt x="22783" y="101"/>
                    <a:pt x="22783" y="134"/>
                  </a:cubicBezTo>
                  <a:lnTo>
                    <a:pt x="20415" y="1802"/>
                  </a:lnTo>
                  <a:cubicBezTo>
                    <a:pt x="20415" y="1835"/>
                    <a:pt x="20381" y="1835"/>
                    <a:pt x="20381" y="1868"/>
                  </a:cubicBezTo>
                  <a:cubicBezTo>
                    <a:pt x="20315" y="1902"/>
                    <a:pt x="20315" y="1969"/>
                    <a:pt x="20281" y="2002"/>
                  </a:cubicBezTo>
                  <a:cubicBezTo>
                    <a:pt x="20281" y="2035"/>
                    <a:pt x="20281" y="2069"/>
                    <a:pt x="20281" y="2102"/>
                  </a:cubicBezTo>
                  <a:cubicBezTo>
                    <a:pt x="20281" y="2102"/>
                    <a:pt x="20281" y="2135"/>
                    <a:pt x="20281" y="2169"/>
                  </a:cubicBezTo>
                  <a:cubicBezTo>
                    <a:pt x="20315" y="2202"/>
                    <a:pt x="20348" y="2235"/>
                    <a:pt x="20381" y="2302"/>
                  </a:cubicBezTo>
                  <a:cubicBezTo>
                    <a:pt x="20381" y="2302"/>
                    <a:pt x="20415" y="2335"/>
                    <a:pt x="20415" y="2335"/>
                  </a:cubicBezTo>
                  <a:cubicBezTo>
                    <a:pt x="20715" y="2669"/>
                    <a:pt x="20982" y="3036"/>
                    <a:pt x="21215" y="3436"/>
                  </a:cubicBezTo>
                  <a:cubicBezTo>
                    <a:pt x="21249" y="3536"/>
                    <a:pt x="21315" y="3603"/>
                    <a:pt x="21382" y="3670"/>
                  </a:cubicBezTo>
                  <a:lnTo>
                    <a:pt x="22750" y="2702"/>
                  </a:lnTo>
                  <a:cubicBezTo>
                    <a:pt x="22816" y="2636"/>
                    <a:pt x="22850" y="2569"/>
                    <a:pt x="22883" y="2502"/>
                  </a:cubicBezTo>
                  <a:lnTo>
                    <a:pt x="22883" y="0"/>
                  </a:lnTo>
                  <a:close/>
                  <a:moveTo>
                    <a:pt x="26052" y="6705"/>
                  </a:moveTo>
                  <a:cubicBezTo>
                    <a:pt x="26019" y="6872"/>
                    <a:pt x="25885" y="7005"/>
                    <a:pt x="25685" y="7039"/>
                  </a:cubicBezTo>
                  <a:lnTo>
                    <a:pt x="21749" y="7306"/>
                  </a:lnTo>
                  <a:cubicBezTo>
                    <a:pt x="21682" y="7306"/>
                    <a:pt x="21616" y="7306"/>
                    <a:pt x="21549" y="7339"/>
                  </a:cubicBezTo>
                  <a:lnTo>
                    <a:pt x="21549" y="9908"/>
                  </a:lnTo>
                  <a:cubicBezTo>
                    <a:pt x="21616" y="9874"/>
                    <a:pt x="21682" y="9874"/>
                    <a:pt x="21749" y="9841"/>
                  </a:cubicBezTo>
                  <a:lnTo>
                    <a:pt x="25685" y="9607"/>
                  </a:lnTo>
                  <a:cubicBezTo>
                    <a:pt x="25885" y="9574"/>
                    <a:pt x="26052" y="9407"/>
                    <a:pt x="26052" y="9207"/>
                  </a:cubicBezTo>
                  <a:lnTo>
                    <a:pt x="26052" y="6705"/>
                  </a:lnTo>
                  <a:close/>
                  <a:moveTo>
                    <a:pt x="3569" y="11642"/>
                  </a:moveTo>
                  <a:cubicBezTo>
                    <a:pt x="3469" y="11642"/>
                    <a:pt x="3369" y="11675"/>
                    <a:pt x="3269" y="11709"/>
                  </a:cubicBezTo>
                  <a:lnTo>
                    <a:pt x="267" y="13110"/>
                  </a:lnTo>
                  <a:cubicBezTo>
                    <a:pt x="200" y="13143"/>
                    <a:pt x="100" y="13177"/>
                    <a:pt x="0" y="13177"/>
                  </a:cubicBezTo>
                  <a:lnTo>
                    <a:pt x="0" y="15712"/>
                  </a:lnTo>
                  <a:cubicBezTo>
                    <a:pt x="100" y="15712"/>
                    <a:pt x="167" y="15712"/>
                    <a:pt x="267" y="15678"/>
                  </a:cubicBezTo>
                  <a:lnTo>
                    <a:pt x="3269" y="14277"/>
                  </a:lnTo>
                  <a:cubicBezTo>
                    <a:pt x="3369" y="14244"/>
                    <a:pt x="3469" y="14211"/>
                    <a:pt x="3569" y="14211"/>
                  </a:cubicBezTo>
                  <a:lnTo>
                    <a:pt x="3569" y="11642"/>
                  </a:lnTo>
                  <a:close/>
                  <a:moveTo>
                    <a:pt x="22883" y="11175"/>
                  </a:moveTo>
                  <a:cubicBezTo>
                    <a:pt x="22850" y="11242"/>
                    <a:pt x="22816" y="11309"/>
                    <a:pt x="22716" y="11375"/>
                  </a:cubicBezTo>
                  <a:lnTo>
                    <a:pt x="19781" y="13076"/>
                  </a:lnTo>
                  <a:cubicBezTo>
                    <a:pt x="19659" y="13125"/>
                    <a:pt x="19555" y="13156"/>
                    <a:pt x="19442" y="13156"/>
                  </a:cubicBezTo>
                  <a:cubicBezTo>
                    <a:pt x="19401" y="13156"/>
                    <a:pt x="19359" y="13152"/>
                    <a:pt x="19314" y="13143"/>
                  </a:cubicBezTo>
                  <a:lnTo>
                    <a:pt x="19314" y="15712"/>
                  </a:lnTo>
                  <a:cubicBezTo>
                    <a:pt x="19481" y="15712"/>
                    <a:pt x="19614" y="15712"/>
                    <a:pt x="19781" y="15612"/>
                  </a:cubicBezTo>
                  <a:lnTo>
                    <a:pt x="22716" y="13910"/>
                  </a:lnTo>
                  <a:cubicBezTo>
                    <a:pt x="22816" y="13877"/>
                    <a:pt x="22850" y="13810"/>
                    <a:pt x="22883" y="13744"/>
                  </a:cubicBezTo>
                  <a:lnTo>
                    <a:pt x="22883" y="11175"/>
                  </a:lnTo>
                  <a:close/>
                  <a:moveTo>
                    <a:pt x="12242" y="14778"/>
                  </a:moveTo>
                  <a:cubicBezTo>
                    <a:pt x="12142" y="14911"/>
                    <a:pt x="12009" y="14978"/>
                    <a:pt x="11875" y="14978"/>
                  </a:cubicBezTo>
                  <a:lnTo>
                    <a:pt x="7539" y="14978"/>
                  </a:lnTo>
                  <a:cubicBezTo>
                    <a:pt x="7439" y="14978"/>
                    <a:pt x="7339" y="14944"/>
                    <a:pt x="7272" y="14878"/>
                  </a:cubicBezTo>
                  <a:lnTo>
                    <a:pt x="7272" y="17480"/>
                  </a:lnTo>
                  <a:cubicBezTo>
                    <a:pt x="7339" y="17546"/>
                    <a:pt x="7439" y="17580"/>
                    <a:pt x="7539" y="17580"/>
                  </a:cubicBezTo>
                  <a:lnTo>
                    <a:pt x="11875" y="17580"/>
                  </a:lnTo>
                  <a:cubicBezTo>
                    <a:pt x="12042" y="17580"/>
                    <a:pt x="12175" y="17480"/>
                    <a:pt x="12242" y="17346"/>
                  </a:cubicBezTo>
                  <a:lnTo>
                    <a:pt x="12242" y="14778"/>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7"/>
            <p:cNvSpPr/>
            <p:nvPr/>
          </p:nvSpPr>
          <p:spPr>
            <a:xfrm>
              <a:off x="6351906" y="688174"/>
              <a:ext cx="714792" cy="414428"/>
            </a:xfrm>
            <a:custGeom>
              <a:avLst/>
              <a:gdLst/>
              <a:ahLst/>
              <a:cxnLst/>
              <a:rect l="l" t="t" r="r" b="b"/>
              <a:pathLst>
                <a:path w="32624" h="18915" extrusionOk="0">
                  <a:moveTo>
                    <a:pt x="16300" y="5371"/>
                  </a:moveTo>
                  <a:cubicBezTo>
                    <a:pt x="18113" y="5371"/>
                    <a:pt x="19931" y="5771"/>
                    <a:pt x="21316" y="6572"/>
                  </a:cubicBezTo>
                  <a:cubicBezTo>
                    <a:pt x="24051" y="8173"/>
                    <a:pt x="24051" y="10742"/>
                    <a:pt x="21316" y="12343"/>
                  </a:cubicBezTo>
                  <a:cubicBezTo>
                    <a:pt x="19939" y="13139"/>
                    <a:pt x="18141" y="13531"/>
                    <a:pt x="16341" y="13531"/>
                  </a:cubicBezTo>
                  <a:cubicBezTo>
                    <a:pt x="14521" y="13531"/>
                    <a:pt x="12700" y="13131"/>
                    <a:pt x="11308" y="12343"/>
                  </a:cubicBezTo>
                  <a:cubicBezTo>
                    <a:pt x="8540" y="10742"/>
                    <a:pt x="8540" y="8173"/>
                    <a:pt x="11308" y="6572"/>
                  </a:cubicBezTo>
                  <a:cubicBezTo>
                    <a:pt x="12676" y="5771"/>
                    <a:pt x="14486" y="5371"/>
                    <a:pt x="16300" y="5371"/>
                  </a:cubicBezTo>
                  <a:close/>
                  <a:moveTo>
                    <a:pt x="14144" y="1"/>
                  </a:moveTo>
                  <a:cubicBezTo>
                    <a:pt x="13910" y="1"/>
                    <a:pt x="13744" y="167"/>
                    <a:pt x="13710" y="368"/>
                  </a:cubicBezTo>
                  <a:lnTo>
                    <a:pt x="13310" y="2336"/>
                  </a:lnTo>
                  <a:cubicBezTo>
                    <a:pt x="13277" y="2569"/>
                    <a:pt x="13110" y="2703"/>
                    <a:pt x="12910" y="2769"/>
                  </a:cubicBezTo>
                  <a:cubicBezTo>
                    <a:pt x="12109" y="2903"/>
                    <a:pt x="11342" y="3070"/>
                    <a:pt x="10575" y="3336"/>
                  </a:cubicBezTo>
                  <a:cubicBezTo>
                    <a:pt x="10489" y="3349"/>
                    <a:pt x="10404" y="3356"/>
                    <a:pt x="10320" y="3356"/>
                  </a:cubicBezTo>
                  <a:cubicBezTo>
                    <a:pt x="10175" y="3356"/>
                    <a:pt x="10034" y="3333"/>
                    <a:pt x="9907" y="3270"/>
                  </a:cubicBezTo>
                  <a:lnTo>
                    <a:pt x="6905" y="1902"/>
                  </a:lnTo>
                  <a:cubicBezTo>
                    <a:pt x="6797" y="1856"/>
                    <a:pt x="6689" y="1831"/>
                    <a:pt x="6584" y="1831"/>
                  </a:cubicBezTo>
                  <a:cubicBezTo>
                    <a:pt x="6462" y="1831"/>
                    <a:pt x="6345" y="1864"/>
                    <a:pt x="6238" y="1935"/>
                  </a:cubicBezTo>
                  <a:lnTo>
                    <a:pt x="3269" y="3637"/>
                  </a:lnTo>
                  <a:cubicBezTo>
                    <a:pt x="3069" y="3703"/>
                    <a:pt x="3069" y="3970"/>
                    <a:pt x="3269" y="4037"/>
                  </a:cubicBezTo>
                  <a:lnTo>
                    <a:pt x="5638" y="5738"/>
                  </a:lnTo>
                  <a:cubicBezTo>
                    <a:pt x="5771" y="5838"/>
                    <a:pt x="5805" y="6072"/>
                    <a:pt x="5671" y="6205"/>
                  </a:cubicBezTo>
                  <a:cubicBezTo>
                    <a:pt x="5338" y="6572"/>
                    <a:pt x="5071" y="6939"/>
                    <a:pt x="4837" y="7373"/>
                  </a:cubicBezTo>
                  <a:cubicBezTo>
                    <a:pt x="4704" y="7573"/>
                    <a:pt x="4537" y="7706"/>
                    <a:pt x="4303" y="7706"/>
                  </a:cubicBezTo>
                  <a:lnTo>
                    <a:pt x="367" y="7973"/>
                  </a:lnTo>
                  <a:cubicBezTo>
                    <a:pt x="167" y="8006"/>
                    <a:pt x="0" y="8173"/>
                    <a:pt x="0" y="8373"/>
                  </a:cubicBezTo>
                  <a:lnTo>
                    <a:pt x="0" y="10542"/>
                  </a:lnTo>
                  <a:cubicBezTo>
                    <a:pt x="0" y="10742"/>
                    <a:pt x="167" y="10908"/>
                    <a:pt x="367" y="10942"/>
                  </a:cubicBezTo>
                  <a:lnTo>
                    <a:pt x="4303" y="11175"/>
                  </a:lnTo>
                  <a:cubicBezTo>
                    <a:pt x="4537" y="11209"/>
                    <a:pt x="4704" y="11342"/>
                    <a:pt x="4837" y="11542"/>
                  </a:cubicBezTo>
                  <a:cubicBezTo>
                    <a:pt x="5071" y="11943"/>
                    <a:pt x="5338" y="12343"/>
                    <a:pt x="5671" y="12710"/>
                  </a:cubicBezTo>
                  <a:cubicBezTo>
                    <a:pt x="5805" y="12843"/>
                    <a:pt x="5771" y="13077"/>
                    <a:pt x="5638" y="13177"/>
                  </a:cubicBezTo>
                  <a:lnTo>
                    <a:pt x="3269" y="14878"/>
                  </a:lnTo>
                  <a:cubicBezTo>
                    <a:pt x="3069" y="14945"/>
                    <a:pt x="3069" y="15212"/>
                    <a:pt x="3269" y="15278"/>
                  </a:cubicBezTo>
                  <a:lnTo>
                    <a:pt x="6238" y="16979"/>
                  </a:lnTo>
                  <a:cubicBezTo>
                    <a:pt x="6354" y="17038"/>
                    <a:pt x="6482" y="17073"/>
                    <a:pt x="6608" y="17073"/>
                  </a:cubicBezTo>
                  <a:cubicBezTo>
                    <a:pt x="6698" y="17073"/>
                    <a:pt x="6788" y="17055"/>
                    <a:pt x="6872" y="17013"/>
                  </a:cubicBezTo>
                  <a:lnTo>
                    <a:pt x="9874" y="15645"/>
                  </a:lnTo>
                  <a:cubicBezTo>
                    <a:pt x="10022" y="15582"/>
                    <a:pt x="10170" y="15559"/>
                    <a:pt x="10318" y="15559"/>
                  </a:cubicBezTo>
                  <a:cubicBezTo>
                    <a:pt x="10404" y="15559"/>
                    <a:pt x="10489" y="15566"/>
                    <a:pt x="10575" y="15578"/>
                  </a:cubicBezTo>
                  <a:cubicBezTo>
                    <a:pt x="11342" y="15812"/>
                    <a:pt x="12109" y="16012"/>
                    <a:pt x="12910" y="16146"/>
                  </a:cubicBezTo>
                  <a:cubicBezTo>
                    <a:pt x="13110" y="16179"/>
                    <a:pt x="13277" y="16346"/>
                    <a:pt x="13310" y="16546"/>
                  </a:cubicBezTo>
                  <a:lnTo>
                    <a:pt x="13710" y="18547"/>
                  </a:lnTo>
                  <a:cubicBezTo>
                    <a:pt x="13744" y="18747"/>
                    <a:pt x="13910" y="18881"/>
                    <a:pt x="14144" y="18914"/>
                  </a:cubicBezTo>
                  <a:lnTo>
                    <a:pt x="18480" y="18914"/>
                  </a:lnTo>
                  <a:cubicBezTo>
                    <a:pt x="18680" y="18881"/>
                    <a:pt x="18881" y="18747"/>
                    <a:pt x="18914" y="18547"/>
                  </a:cubicBezTo>
                  <a:lnTo>
                    <a:pt x="19281" y="16546"/>
                  </a:lnTo>
                  <a:cubicBezTo>
                    <a:pt x="19348" y="16346"/>
                    <a:pt x="19514" y="16179"/>
                    <a:pt x="19714" y="16146"/>
                  </a:cubicBezTo>
                  <a:cubicBezTo>
                    <a:pt x="20482" y="16012"/>
                    <a:pt x="21282" y="15812"/>
                    <a:pt x="22049" y="15578"/>
                  </a:cubicBezTo>
                  <a:cubicBezTo>
                    <a:pt x="22123" y="15566"/>
                    <a:pt x="22205" y="15559"/>
                    <a:pt x="22290" y="15559"/>
                  </a:cubicBezTo>
                  <a:cubicBezTo>
                    <a:pt x="22436" y="15559"/>
                    <a:pt x="22590" y="15582"/>
                    <a:pt x="22717" y="15645"/>
                  </a:cubicBezTo>
                  <a:lnTo>
                    <a:pt x="25719" y="17013"/>
                  </a:lnTo>
                  <a:cubicBezTo>
                    <a:pt x="25803" y="17055"/>
                    <a:pt x="25898" y="17073"/>
                    <a:pt x="25996" y="17073"/>
                  </a:cubicBezTo>
                  <a:cubicBezTo>
                    <a:pt x="26131" y="17073"/>
                    <a:pt x="26270" y="17038"/>
                    <a:pt x="26386" y="16979"/>
                  </a:cubicBezTo>
                  <a:lnTo>
                    <a:pt x="29321" y="15278"/>
                  </a:lnTo>
                  <a:cubicBezTo>
                    <a:pt x="29521" y="15212"/>
                    <a:pt x="29521" y="14945"/>
                    <a:pt x="29321" y="14878"/>
                  </a:cubicBezTo>
                  <a:lnTo>
                    <a:pt x="26986" y="13177"/>
                  </a:lnTo>
                  <a:cubicBezTo>
                    <a:pt x="26820" y="13077"/>
                    <a:pt x="26786" y="12843"/>
                    <a:pt x="26953" y="12710"/>
                  </a:cubicBezTo>
                  <a:cubicBezTo>
                    <a:pt x="27253" y="12343"/>
                    <a:pt x="27553" y="11943"/>
                    <a:pt x="27787" y="11542"/>
                  </a:cubicBezTo>
                  <a:cubicBezTo>
                    <a:pt x="27887" y="11342"/>
                    <a:pt x="28087" y="11209"/>
                    <a:pt x="28321" y="11175"/>
                  </a:cubicBezTo>
                  <a:lnTo>
                    <a:pt x="32257" y="10942"/>
                  </a:lnTo>
                  <a:cubicBezTo>
                    <a:pt x="32457" y="10908"/>
                    <a:pt x="32624" y="10742"/>
                    <a:pt x="32624" y="10542"/>
                  </a:cubicBezTo>
                  <a:lnTo>
                    <a:pt x="32624" y="8340"/>
                  </a:lnTo>
                  <a:cubicBezTo>
                    <a:pt x="32624" y="8140"/>
                    <a:pt x="32457" y="7973"/>
                    <a:pt x="32257" y="7940"/>
                  </a:cubicBezTo>
                  <a:lnTo>
                    <a:pt x="28321" y="7706"/>
                  </a:lnTo>
                  <a:cubicBezTo>
                    <a:pt x="28087" y="7673"/>
                    <a:pt x="27887" y="7539"/>
                    <a:pt x="27787" y="7339"/>
                  </a:cubicBezTo>
                  <a:cubicBezTo>
                    <a:pt x="27553" y="6939"/>
                    <a:pt x="27253" y="6539"/>
                    <a:pt x="26953" y="6172"/>
                  </a:cubicBezTo>
                  <a:cubicBezTo>
                    <a:pt x="26786" y="6038"/>
                    <a:pt x="26820" y="5805"/>
                    <a:pt x="26986" y="5705"/>
                  </a:cubicBezTo>
                  <a:lnTo>
                    <a:pt x="29321" y="4004"/>
                  </a:lnTo>
                  <a:cubicBezTo>
                    <a:pt x="29521" y="3937"/>
                    <a:pt x="29521" y="3670"/>
                    <a:pt x="29321" y="3603"/>
                  </a:cubicBezTo>
                  <a:lnTo>
                    <a:pt x="26386" y="1902"/>
                  </a:lnTo>
                  <a:cubicBezTo>
                    <a:pt x="26286" y="1852"/>
                    <a:pt x="26177" y="1827"/>
                    <a:pt x="26069" y="1827"/>
                  </a:cubicBezTo>
                  <a:cubicBezTo>
                    <a:pt x="25961" y="1827"/>
                    <a:pt x="25852" y="1852"/>
                    <a:pt x="25752" y="1902"/>
                  </a:cubicBezTo>
                  <a:lnTo>
                    <a:pt x="22750" y="3270"/>
                  </a:lnTo>
                  <a:cubicBezTo>
                    <a:pt x="22602" y="3333"/>
                    <a:pt x="22454" y="3356"/>
                    <a:pt x="22306" y="3356"/>
                  </a:cubicBezTo>
                  <a:cubicBezTo>
                    <a:pt x="22220" y="3356"/>
                    <a:pt x="22135" y="3349"/>
                    <a:pt x="22049" y="3336"/>
                  </a:cubicBezTo>
                  <a:cubicBezTo>
                    <a:pt x="21282" y="3070"/>
                    <a:pt x="20515" y="2903"/>
                    <a:pt x="19714" y="2769"/>
                  </a:cubicBezTo>
                  <a:cubicBezTo>
                    <a:pt x="19514" y="2703"/>
                    <a:pt x="19348" y="2569"/>
                    <a:pt x="19314" y="2336"/>
                  </a:cubicBezTo>
                  <a:lnTo>
                    <a:pt x="18947" y="368"/>
                  </a:lnTo>
                  <a:cubicBezTo>
                    <a:pt x="18881" y="167"/>
                    <a:pt x="18714" y="1"/>
                    <a:pt x="184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6" name="Google Shape;406;p37"/>
          <p:cNvSpPr/>
          <p:nvPr/>
        </p:nvSpPr>
        <p:spPr>
          <a:xfrm>
            <a:off x="5082694" y="1165271"/>
            <a:ext cx="350473" cy="350596"/>
          </a:xfrm>
          <a:custGeom>
            <a:avLst/>
            <a:gdLst/>
            <a:ahLst/>
            <a:cxnLst/>
            <a:rect l="l" t="t" r="r" b="b"/>
            <a:pathLst>
              <a:path w="18047" h="18051" extrusionOk="0">
                <a:moveTo>
                  <a:pt x="9019" y="5167"/>
                </a:moveTo>
                <a:cubicBezTo>
                  <a:pt x="9795" y="5167"/>
                  <a:pt x="10570" y="5412"/>
                  <a:pt x="11208" y="5871"/>
                </a:cubicBezTo>
                <a:cubicBezTo>
                  <a:pt x="13977" y="7839"/>
                  <a:pt x="13076" y="12176"/>
                  <a:pt x="9740" y="12809"/>
                </a:cubicBezTo>
                <a:cubicBezTo>
                  <a:pt x="9474" y="12870"/>
                  <a:pt x="9206" y="12899"/>
                  <a:pt x="8941" y="12899"/>
                </a:cubicBezTo>
                <a:cubicBezTo>
                  <a:pt x="8173" y="12899"/>
                  <a:pt x="7424" y="12655"/>
                  <a:pt x="6805" y="12209"/>
                </a:cubicBezTo>
                <a:cubicBezTo>
                  <a:pt x="5571" y="11308"/>
                  <a:pt x="4970" y="9741"/>
                  <a:pt x="5270" y="8240"/>
                </a:cubicBezTo>
                <a:cubicBezTo>
                  <a:pt x="5504" y="7139"/>
                  <a:pt x="6204" y="6205"/>
                  <a:pt x="7205" y="5671"/>
                </a:cubicBezTo>
                <a:cubicBezTo>
                  <a:pt x="7372" y="5571"/>
                  <a:pt x="7505" y="5504"/>
                  <a:pt x="7672" y="5438"/>
                </a:cubicBezTo>
                <a:cubicBezTo>
                  <a:pt x="7872" y="5371"/>
                  <a:pt x="8072" y="5304"/>
                  <a:pt x="8306" y="5237"/>
                </a:cubicBezTo>
                <a:cubicBezTo>
                  <a:pt x="8541" y="5190"/>
                  <a:pt x="8780" y="5167"/>
                  <a:pt x="9019" y="5167"/>
                </a:cubicBezTo>
                <a:close/>
                <a:moveTo>
                  <a:pt x="9077" y="4635"/>
                </a:moveTo>
                <a:cubicBezTo>
                  <a:pt x="8775" y="4635"/>
                  <a:pt x="8472" y="4669"/>
                  <a:pt x="8173" y="4737"/>
                </a:cubicBezTo>
                <a:cubicBezTo>
                  <a:pt x="6471" y="5071"/>
                  <a:pt x="5104" y="6405"/>
                  <a:pt x="4737" y="8139"/>
                </a:cubicBezTo>
                <a:cubicBezTo>
                  <a:pt x="4370" y="9841"/>
                  <a:pt x="5070" y="11609"/>
                  <a:pt x="6505" y="12643"/>
                </a:cubicBezTo>
                <a:cubicBezTo>
                  <a:pt x="7224" y="13164"/>
                  <a:pt x="8091" y="13445"/>
                  <a:pt x="8969" y="13445"/>
                </a:cubicBezTo>
                <a:cubicBezTo>
                  <a:pt x="9271" y="13445"/>
                  <a:pt x="9575" y="13412"/>
                  <a:pt x="9874" y="13343"/>
                </a:cubicBezTo>
                <a:cubicBezTo>
                  <a:pt x="10107" y="13276"/>
                  <a:pt x="10341" y="13210"/>
                  <a:pt x="10574" y="13143"/>
                </a:cubicBezTo>
                <a:cubicBezTo>
                  <a:pt x="10741" y="13043"/>
                  <a:pt x="10941" y="12976"/>
                  <a:pt x="11108" y="12876"/>
                </a:cubicBezTo>
                <a:cubicBezTo>
                  <a:pt x="13977" y="11342"/>
                  <a:pt x="14210" y="7306"/>
                  <a:pt x="11542" y="5438"/>
                </a:cubicBezTo>
                <a:cubicBezTo>
                  <a:pt x="10822" y="4916"/>
                  <a:pt x="9955" y="4635"/>
                  <a:pt x="9077" y="4635"/>
                </a:cubicBezTo>
                <a:close/>
                <a:moveTo>
                  <a:pt x="9407" y="567"/>
                </a:moveTo>
                <a:cubicBezTo>
                  <a:pt x="10341" y="601"/>
                  <a:pt x="11241" y="768"/>
                  <a:pt x="12109" y="1134"/>
                </a:cubicBezTo>
                <a:lnTo>
                  <a:pt x="11842" y="2502"/>
                </a:lnTo>
                <a:cubicBezTo>
                  <a:pt x="11808" y="2602"/>
                  <a:pt x="11875" y="2736"/>
                  <a:pt x="11975" y="2802"/>
                </a:cubicBezTo>
                <a:cubicBezTo>
                  <a:pt x="12642" y="3103"/>
                  <a:pt x="13276" y="3536"/>
                  <a:pt x="13810" y="4037"/>
                </a:cubicBezTo>
                <a:cubicBezTo>
                  <a:pt x="13852" y="4100"/>
                  <a:pt x="13921" y="4123"/>
                  <a:pt x="13992" y="4123"/>
                </a:cubicBezTo>
                <a:cubicBezTo>
                  <a:pt x="14032" y="4123"/>
                  <a:pt x="14073" y="4115"/>
                  <a:pt x="14110" y="4103"/>
                </a:cubicBezTo>
                <a:lnTo>
                  <a:pt x="15278" y="3336"/>
                </a:lnTo>
                <a:cubicBezTo>
                  <a:pt x="15611" y="3670"/>
                  <a:pt x="15878" y="4037"/>
                  <a:pt x="16145" y="4437"/>
                </a:cubicBezTo>
                <a:cubicBezTo>
                  <a:pt x="16378" y="4804"/>
                  <a:pt x="16612" y="5204"/>
                  <a:pt x="16779" y="5638"/>
                </a:cubicBezTo>
                <a:lnTo>
                  <a:pt x="15611" y="6405"/>
                </a:lnTo>
                <a:cubicBezTo>
                  <a:pt x="15511" y="6472"/>
                  <a:pt x="15478" y="6605"/>
                  <a:pt x="15511" y="6705"/>
                </a:cubicBezTo>
                <a:cubicBezTo>
                  <a:pt x="15778" y="7406"/>
                  <a:pt x="15911" y="8139"/>
                  <a:pt x="15945" y="8907"/>
                </a:cubicBezTo>
                <a:cubicBezTo>
                  <a:pt x="15945" y="9007"/>
                  <a:pt x="16011" y="9107"/>
                  <a:pt x="16145" y="9140"/>
                </a:cubicBezTo>
                <a:lnTo>
                  <a:pt x="17513" y="9440"/>
                </a:lnTo>
                <a:cubicBezTo>
                  <a:pt x="17479" y="10341"/>
                  <a:pt x="17279" y="11275"/>
                  <a:pt x="16945" y="12109"/>
                </a:cubicBezTo>
                <a:lnTo>
                  <a:pt x="15578" y="11842"/>
                </a:lnTo>
                <a:lnTo>
                  <a:pt x="15411" y="11842"/>
                </a:lnTo>
                <a:cubicBezTo>
                  <a:pt x="15344" y="11875"/>
                  <a:pt x="15311" y="11909"/>
                  <a:pt x="15278" y="11976"/>
                </a:cubicBezTo>
                <a:cubicBezTo>
                  <a:pt x="14944" y="12643"/>
                  <a:pt x="14544" y="13276"/>
                  <a:pt x="14010" y="13810"/>
                </a:cubicBezTo>
                <a:cubicBezTo>
                  <a:pt x="13943" y="13877"/>
                  <a:pt x="13910" y="14044"/>
                  <a:pt x="14010" y="14144"/>
                </a:cubicBezTo>
                <a:lnTo>
                  <a:pt x="14744" y="15311"/>
                </a:lnTo>
                <a:cubicBezTo>
                  <a:pt x="14410" y="15611"/>
                  <a:pt x="14043" y="15912"/>
                  <a:pt x="13676" y="16145"/>
                </a:cubicBezTo>
                <a:cubicBezTo>
                  <a:pt x="13276" y="16412"/>
                  <a:pt x="12876" y="16612"/>
                  <a:pt x="12442" y="16812"/>
                </a:cubicBezTo>
                <a:lnTo>
                  <a:pt x="11675" y="15645"/>
                </a:lnTo>
                <a:cubicBezTo>
                  <a:pt x="11624" y="15543"/>
                  <a:pt x="11534" y="15499"/>
                  <a:pt x="11435" y="15499"/>
                </a:cubicBezTo>
                <a:cubicBezTo>
                  <a:pt x="11404" y="15499"/>
                  <a:pt x="11373" y="15504"/>
                  <a:pt x="11341" y="15511"/>
                </a:cubicBezTo>
                <a:cubicBezTo>
                  <a:pt x="10641" y="15778"/>
                  <a:pt x="9907" y="15912"/>
                  <a:pt x="9173" y="15945"/>
                </a:cubicBezTo>
                <a:cubicBezTo>
                  <a:pt x="9040" y="15945"/>
                  <a:pt x="8940" y="16012"/>
                  <a:pt x="8906" y="16145"/>
                </a:cubicBezTo>
                <a:lnTo>
                  <a:pt x="8640" y="17479"/>
                </a:lnTo>
                <a:cubicBezTo>
                  <a:pt x="7706" y="17479"/>
                  <a:pt x="6805" y="17279"/>
                  <a:pt x="5938" y="16946"/>
                </a:cubicBezTo>
                <a:lnTo>
                  <a:pt x="6238" y="15578"/>
                </a:lnTo>
                <a:cubicBezTo>
                  <a:pt x="6238" y="15445"/>
                  <a:pt x="6171" y="15311"/>
                  <a:pt x="6071" y="15278"/>
                </a:cubicBezTo>
                <a:cubicBezTo>
                  <a:pt x="5404" y="14944"/>
                  <a:pt x="4770" y="14544"/>
                  <a:pt x="4236" y="14010"/>
                </a:cubicBezTo>
                <a:cubicBezTo>
                  <a:pt x="4195" y="13969"/>
                  <a:pt x="4128" y="13941"/>
                  <a:pt x="4052" y="13941"/>
                </a:cubicBezTo>
                <a:cubicBezTo>
                  <a:pt x="4005" y="13941"/>
                  <a:pt x="3954" y="13952"/>
                  <a:pt x="3903" y="13977"/>
                </a:cubicBezTo>
                <a:lnTo>
                  <a:pt x="2735" y="14744"/>
                </a:lnTo>
                <a:cubicBezTo>
                  <a:pt x="2435" y="14411"/>
                  <a:pt x="2168" y="14044"/>
                  <a:pt x="1901" y="13643"/>
                </a:cubicBezTo>
                <a:cubicBezTo>
                  <a:pt x="1668" y="13276"/>
                  <a:pt x="1434" y="12876"/>
                  <a:pt x="1268" y="12443"/>
                </a:cubicBezTo>
                <a:lnTo>
                  <a:pt x="2435" y="11675"/>
                </a:lnTo>
                <a:cubicBezTo>
                  <a:pt x="2535" y="11609"/>
                  <a:pt x="2569" y="11475"/>
                  <a:pt x="2535" y="11375"/>
                </a:cubicBezTo>
                <a:cubicBezTo>
                  <a:pt x="2268" y="10675"/>
                  <a:pt x="2135" y="9941"/>
                  <a:pt x="2102" y="9207"/>
                </a:cubicBezTo>
                <a:cubicBezTo>
                  <a:pt x="2102" y="9073"/>
                  <a:pt x="2001" y="8973"/>
                  <a:pt x="1901" y="8940"/>
                </a:cubicBezTo>
                <a:lnTo>
                  <a:pt x="534" y="8673"/>
                </a:lnTo>
                <a:cubicBezTo>
                  <a:pt x="567" y="7739"/>
                  <a:pt x="767" y="6805"/>
                  <a:pt x="1101" y="5971"/>
                </a:cubicBezTo>
                <a:lnTo>
                  <a:pt x="2468" y="6238"/>
                </a:lnTo>
                <a:cubicBezTo>
                  <a:pt x="2491" y="6244"/>
                  <a:pt x="2514" y="6247"/>
                  <a:pt x="2537" y="6247"/>
                </a:cubicBezTo>
                <a:cubicBezTo>
                  <a:pt x="2645" y="6247"/>
                  <a:pt x="2741" y="6182"/>
                  <a:pt x="2769" y="6071"/>
                </a:cubicBezTo>
                <a:cubicBezTo>
                  <a:pt x="3102" y="5404"/>
                  <a:pt x="3503" y="4804"/>
                  <a:pt x="4036" y="4270"/>
                </a:cubicBezTo>
                <a:cubicBezTo>
                  <a:pt x="4103" y="4170"/>
                  <a:pt x="4136" y="4037"/>
                  <a:pt x="4070" y="3936"/>
                </a:cubicBezTo>
                <a:lnTo>
                  <a:pt x="3302" y="2769"/>
                </a:lnTo>
                <a:cubicBezTo>
                  <a:pt x="3636" y="2435"/>
                  <a:pt x="4003" y="2169"/>
                  <a:pt x="4403" y="1902"/>
                </a:cubicBezTo>
                <a:cubicBezTo>
                  <a:pt x="4770" y="1668"/>
                  <a:pt x="5170" y="1435"/>
                  <a:pt x="5604" y="1268"/>
                </a:cubicBezTo>
                <a:lnTo>
                  <a:pt x="6371" y="2435"/>
                </a:lnTo>
                <a:cubicBezTo>
                  <a:pt x="6421" y="2510"/>
                  <a:pt x="6509" y="2548"/>
                  <a:pt x="6606" y="2548"/>
                </a:cubicBezTo>
                <a:cubicBezTo>
                  <a:pt x="6638" y="2548"/>
                  <a:pt x="6671" y="2544"/>
                  <a:pt x="6705" y="2535"/>
                </a:cubicBezTo>
                <a:cubicBezTo>
                  <a:pt x="7372" y="2269"/>
                  <a:pt x="8139" y="2135"/>
                  <a:pt x="8873" y="2102"/>
                </a:cubicBezTo>
                <a:cubicBezTo>
                  <a:pt x="9006" y="2102"/>
                  <a:pt x="9107" y="2035"/>
                  <a:pt x="9107" y="1902"/>
                </a:cubicBezTo>
                <a:lnTo>
                  <a:pt x="9407" y="567"/>
                </a:lnTo>
                <a:close/>
                <a:moveTo>
                  <a:pt x="9407" y="0"/>
                </a:moveTo>
                <a:cubicBezTo>
                  <a:pt x="9173" y="0"/>
                  <a:pt x="8940" y="167"/>
                  <a:pt x="8873" y="434"/>
                </a:cubicBezTo>
                <a:lnTo>
                  <a:pt x="8640" y="1601"/>
                </a:lnTo>
                <a:cubicBezTo>
                  <a:pt x="7972" y="1635"/>
                  <a:pt x="7339" y="1768"/>
                  <a:pt x="6705" y="1968"/>
                </a:cubicBezTo>
                <a:lnTo>
                  <a:pt x="6071" y="968"/>
                </a:lnTo>
                <a:cubicBezTo>
                  <a:pt x="5978" y="804"/>
                  <a:pt x="5802" y="722"/>
                  <a:pt x="5626" y="722"/>
                </a:cubicBezTo>
                <a:cubicBezTo>
                  <a:pt x="5550" y="722"/>
                  <a:pt x="5474" y="738"/>
                  <a:pt x="5404" y="768"/>
                </a:cubicBezTo>
                <a:cubicBezTo>
                  <a:pt x="4970" y="968"/>
                  <a:pt x="4537" y="1201"/>
                  <a:pt x="4103" y="1468"/>
                </a:cubicBezTo>
                <a:cubicBezTo>
                  <a:pt x="3703" y="1735"/>
                  <a:pt x="3302" y="2035"/>
                  <a:pt x="2935" y="2369"/>
                </a:cubicBezTo>
                <a:cubicBezTo>
                  <a:pt x="2735" y="2535"/>
                  <a:pt x="2702" y="2836"/>
                  <a:pt x="2869" y="3036"/>
                </a:cubicBezTo>
                <a:lnTo>
                  <a:pt x="3503" y="4037"/>
                </a:lnTo>
                <a:cubicBezTo>
                  <a:pt x="3069" y="4537"/>
                  <a:pt x="2702" y="5071"/>
                  <a:pt x="2402" y="5671"/>
                </a:cubicBezTo>
                <a:lnTo>
                  <a:pt x="1234" y="5404"/>
                </a:lnTo>
                <a:cubicBezTo>
                  <a:pt x="1207" y="5401"/>
                  <a:pt x="1180" y="5399"/>
                  <a:pt x="1154" y="5399"/>
                </a:cubicBezTo>
                <a:cubicBezTo>
                  <a:pt x="921" y="5399"/>
                  <a:pt x="724" y="5528"/>
                  <a:pt x="634" y="5738"/>
                </a:cubicBezTo>
                <a:cubicBezTo>
                  <a:pt x="267" y="6672"/>
                  <a:pt x="67" y="7639"/>
                  <a:pt x="0" y="8640"/>
                </a:cubicBezTo>
                <a:cubicBezTo>
                  <a:pt x="0" y="8907"/>
                  <a:pt x="167" y="9107"/>
                  <a:pt x="434" y="9174"/>
                </a:cubicBezTo>
                <a:lnTo>
                  <a:pt x="1601" y="9440"/>
                </a:lnTo>
                <a:cubicBezTo>
                  <a:pt x="1635" y="10074"/>
                  <a:pt x="1768" y="10741"/>
                  <a:pt x="1968" y="11342"/>
                </a:cubicBezTo>
                <a:lnTo>
                  <a:pt x="934" y="12009"/>
                </a:lnTo>
                <a:cubicBezTo>
                  <a:pt x="734" y="12142"/>
                  <a:pt x="667" y="12409"/>
                  <a:pt x="767" y="12643"/>
                </a:cubicBezTo>
                <a:cubicBezTo>
                  <a:pt x="934" y="13110"/>
                  <a:pt x="1168" y="13543"/>
                  <a:pt x="1434" y="13944"/>
                </a:cubicBezTo>
                <a:cubicBezTo>
                  <a:pt x="1735" y="14377"/>
                  <a:pt x="2035" y="14744"/>
                  <a:pt x="2368" y="15144"/>
                </a:cubicBezTo>
                <a:cubicBezTo>
                  <a:pt x="2466" y="15242"/>
                  <a:pt x="2597" y="15294"/>
                  <a:pt x="2735" y="15294"/>
                </a:cubicBezTo>
                <a:cubicBezTo>
                  <a:pt x="2835" y="15294"/>
                  <a:pt x="2938" y="15267"/>
                  <a:pt x="3036" y="15211"/>
                </a:cubicBezTo>
                <a:lnTo>
                  <a:pt x="4036" y="14544"/>
                </a:lnTo>
                <a:cubicBezTo>
                  <a:pt x="4537" y="15011"/>
                  <a:pt x="5070" y="15378"/>
                  <a:pt x="5637" y="15678"/>
                </a:cubicBezTo>
                <a:lnTo>
                  <a:pt x="5404" y="16846"/>
                </a:lnTo>
                <a:cubicBezTo>
                  <a:pt x="5337" y="17079"/>
                  <a:pt x="5471" y="17346"/>
                  <a:pt x="5704" y="17446"/>
                </a:cubicBezTo>
                <a:cubicBezTo>
                  <a:pt x="6638" y="17813"/>
                  <a:pt x="7639" y="18013"/>
                  <a:pt x="8640" y="18047"/>
                </a:cubicBezTo>
                <a:cubicBezTo>
                  <a:pt x="8657" y="18049"/>
                  <a:pt x="8674" y="18050"/>
                  <a:pt x="8691" y="18050"/>
                </a:cubicBezTo>
                <a:cubicBezTo>
                  <a:pt x="8907" y="18050"/>
                  <a:pt x="9111" y="17863"/>
                  <a:pt x="9173" y="17646"/>
                </a:cubicBezTo>
                <a:lnTo>
                  <a:pt x="9407" y="16479"/>
                </a:lnTo>
                <a:cubicBezTo>
                  <a:pt x="10074" y="16412"/>
                  <a:pt x="10708" y="16312"/>
                  <a:pt x="11341" y="16112"/>
                </a:cubicBezTo>
                <a:lnTo>
                  <a:pt x="12009" y="17113"/>
                </a:lnTo>
                <a:cubicBezTo>
                  <a:pt x="12106" y="17259"/>
                  <a:pt x="12258" y="17352"/>
                  <a:pt x="12423" y="17352"/>
                </a:cubicBezTo>
                <a:cubicBezTo>
                  <a:pt x="12484" y="17352"/>
                  <a:pt x="12546" y="17340"/>
                  <a:pt x="12609" y="17313"/>
                </a:cubicBezTo>
                <a:cubicBezTo>
                  <a:pt x="12876" y="17213"/>
                  <a:pt x="13109" y="17079"/>
                  <a:pt x="13343" y="16946"/>
                </a:cubicBezTo>
                <a:cubicBezTo>
                  <a:pt x="13576" y="16812"/>
                  <a:pt x="13777" y="16746"/>
                  <a:pt x="13943" y="16612"/>
                </a:cubicBezTo>
                <a:cubicBezTo>
                  <a:pt x="14344" y="16345"/>
                  <a:pt x="14744" y="16045"/>
                  <a:pt x="15111" y="15712"/>
                </a:cubicBezTo>
                <a:cubicBezTo>
                  <a:pt x="15311" y="15511"/>
                  <a:pt x="15344" y="15245"/>
                  <a:pt x="15211" y="15044"/>
                </a:cubicBezTo>
                <a:lnTo>
                  <a:pt x="14544" y="14010"/>
                </a:lnTo>
                <a:cubicBezTo>
                  <a:pt x="14977" y="13543"/>
                  <a:pt x="15344" y="12976"/>
                  <a:pt x="15645" y="12409"/>
                </a:cubicBezTo>
                <a:lnTo>
                  <a:pt x="16845" y="12643"/>
                </a:lnTo>
                <a:cubicBezTo>
                  <a:pt x="16886" y="12654"/>
                  <a:pt x="16928" y="12660"/>
                  <a:pt x="16969" y="12660"/>
                </a:cubicBezTo>
                <a:cubicBezTo>
                  <a:pt x="17166" y="12660"/>
                  <a:pt x="17357" y="12535"/>
                  <a:pt x="17412" y="12342"/>
                </a:cubicBezTo>
                <a:cubicBezTo>
                  <a:pt x="17779" y="11408"/>
                  <a:pt x="18013" y="10408"/>
                  <a:pt x="18046" y="9407"/>
                </a:cubicBezTo>
                <a:cubicBezTo>
                  <a:pt x="18046" y="9174"/>
                  <a:pt x="17879" y="8940"/>
                  <a:pt x="17613" y="8873"/>
                </a:cubicBezTo>
                <a:lnTo>
                  <a:pt x="16445" y="8640"/>
                </a:lnTo>
                <a:cubicBezTo>
                  <a:pt x="16412" y="7973"/>
                  <a:pt x="16312" y="7339"/>
                  <a:pt x="16112" y="6705"/>
                </a:cubicBezTo>
                <a:lnTo>
                  <a:pt x="17112" y="6071"/>
                </a:lnTo>
                <a:cubicBezTo>
                  <a:pt x="17312" y="5938"/>
                  <a:pt x="17412" y="5671"/>
                  <a:pt x="17312" y="5438"/>
                </a:cubicBezTo>
                <a:cubicBezTo>
                  <a:pt x="17112" y="4971"/>
                  <a:pt x="16879" y="4537"/>
                  <a:pt x="16612" y="4103"/>
                </a:cubicBezTo>
                <a:cubicBezTo>
                  <a:pt x="16345" y="3703"/>
                  <a:pt x="16011" y="3303"/>
                  <a:pt x="15678" y="2936"/>
                </a:cubicBezTo>
                <a:cubicBezTo>
                  <a:pt x="15583" y="2822"/>
                  <a:pt x="15456" y="2762"/>
                  <a:pt x="15321" y="2762"/>
                </a:cubicBezTo>
                <a:cubicBezTo>
                  <a:pt x="15219" y="2762"/>
                  <a:pt x="15112" y="2797"/>
                  <a:pt x="15011" y="2869"/>
                </a:cubicBezTo>
                <a:lnTo>
                  <a:pt x="14010" y="3503"/>
                </a:lnTo>
                <a:cubicBezTo>
                  <a:pt x="13543" y="3069"/>
                  <a:pt x="12976" y="2702"/>
                  <a:pt x="12409" y="2402"/>
                </a:cubicBezTo>
                <a:lnTo>
                  <a:pt x="12642" y="1235"/>
                </a:lnTo>
                <a:cubicBezTo>
                  <a:pt x="12709" y="968"/>
                  <a:pt x="12576" y="734"/>
                  <a:pt x="12342" y="634"/>
                </a:cubicBezTo>
                <a:cubicBezTo>
                  <a:pt x="11408" y="267"/>
                  <a:pt x="10407" y="67"/>
                  <a:pt x="94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7"/>
          <p:cNvSpPr/>
          <p:nvPr/>
        </p:nvSpPr>
        <p:spPr>
          <a:xfrm>
            <a:off x="7675063" y="333934"/>
            <a:ext cx="402042" cy="402131"/>
          </a:xfrm>
          <a:custGeom>
            <a:avLst/>
            <a:gdLst/>
            <a:ahLst/>
            <a:cxnLst/>
            <a:rect l="l" t="t" r="r" b="b"/>
            <a:pathLst>
              <a:path w="18047" h="18051" extrusionOk="0">
                <a:moveTo>
                  <a:pt x="9019" y="5167"/>
                </a:moveTo>
                <a:cubicBezTo>
                  <a:pt x="9795" y="5167"/>
                  <a:pt x="10570" y="5412"/>
                  <a:pt x="11208" y="5871"/>
                </a:cubicBezTo>
                <a:cubicBezTo>
                  <a:pt x="13977" y="7839"/>
                  <a:pt x="13076" y="12176"/>
                  <a:pt x="9740" y="12809"/>
                </a:cubicBezTo>
                <a:cubicBezTo>
                  <a:pt x="9474" y="12870"/>
                  <a:pt x="9206" y="12899"/>
                  <a:pt x="8941" y="12899"/>
                </a:cubicBezTo>
                <a:cubicBezTo>
                  <a:pt x="8173" y="12899"/>
                  <a:pt x="7424" y="12655"/>
                  <a:pt x="6805" y="12209"/>
                </a:cubicBezTo>
                <a:cubicBezTo>
                  <a:pt x="5571" y="11308"/>
                  <a:pt x="4970" y="9741"/>
                  <a:pt x="5270" y="8240"/>
                </a:cubicBezTo>
                <a:cubicBezTo>
                  <a:pt x="5504" y="7139"/>
                  <a:pt x="6204" y="6205"/>
                  <a:pt x="7205" y="5671"/>
                </a:cubicBezTo>
                <a:cubicBezTo>
                  <a:pt x="7372" y="5571"/>
                  <a:pt x="7505" y="5504"/>
                  <a:pt x="7672" y="5438"/>
                </a:cubicBezTo>
                <a:cubicBezTo>
                  <a:pt x="7872" y="5371"/>
                  <a:pt x="8072" y="5304"/>
                  <a:pt x="8306" y="5237"/>
                </a:cubicBezTo>
                <a:cubicBezTo>
                  <a:pt x="8541" y="5190"/>
                  <a:pt x="8780" y="5167"/>
                  <a:pt x="9019" y="5167"/>
                </a:cubicBezTo>
                <a:close/>
                <a:moveTo>
                  <a:pt x="9077" y="4635"/>
                </a:moveTo>
                <a:cubicBezTo>
                  <a:pt x="8775" y="4635"/>
                  <a:pt x="8472" y="4669"/>
                  <a:pt x="8173" y="4737"/>
                </a:cubicBezTo>
                <a:cubicBezTo>
                  <a:pt x="6471" y="5071"/>
                  <a:pt x="5104" y="6405"/>
                  <a:pt x="4737" y="8139"/>
                </a:cubicBezTo>
                <a:cubicBezTo>
                  <a:pt x="4370" y="9841"/>
                  <a:pt x="5070" y="11609"/>
                  <a:pt x="6505" y="12643"/>
                </a:cubicBezTo>
                <a:cubicBezTo>
                  <a:pt x="7224" y="13164"/>
                  <a:pt x="8091" y="13445"/>
                  <a:pt x="8969" y="13445"/>
                </a:cubicBezTo>
                <a:cubicBezTo>
                  <a:pt x="9271" y="13445"/>
                  <a:pt x="9575" y="13412"/>
                  <a:pt x="9874" y="13343"/>
                </a:cubicBezTo>
                <a:cubicBezTo>
                  <a:pt x="10107" y="13276"/>
                  <a:pt x="10341" y="13210"/>
                  <a:pt x="10574" y="13143"/>
                </a:cubicBezTo>
                <a:cubicBezTo>
                  <a:pt x="10741" y="13043"/>
                  <a:pt x="10941" y="12976"/>
                  <a:pt x="11108" y="12876"/>
                </a:cubicBezTo>
                <a:cubicBezTo>
                  <a:pt x="13977" y="11342"/>
                  <a:pt x="14210" y="7306"/>
                  <a:pt x="11542" y="5438"/>
                </a:cubicBezTo>
                <a:cubicBezTo>
                  <a:pt x="10822" y="4916"/>
                  <a:pt x="9955" y="4635"/>
                  <a:pt x="9077" y="4635"/>
                </a:cubicBezTo>
                <a:close/>
                <a:moveTo>
                  <a:pt x="9407" y="567"/>
                </a:moveTo>
                <a:cubicBezTo>
                  <a:pt x="10341" y="601"/>
                  <a:pt x="11241" y="768"/>
                  <a:pt x="12109" y="1134"/>
                </a:cubicBezTo>
                <a:lnTo>
                  <a:pt x="11842" y="2502"/>
                </a:lnTo>
                <a:cubicBezTo>
                  <a:pt x="11808" y="2602"/>
                  <a:pt x="11875" y="2736"/>
                  <a:pt x="11975" y="2802"/>
                </a:cubicBezTo>
                <a:cubicBezTo>
                  <a:pt x="12642" y="3103"/>
                  <a:pt x="13276" y="3536"/>
                  <a:pt x="13810" y="4037"/>
                </a:cubicBezTo>
                <a:cubicBezTo>
                  <a:pt x="13852" y="4100"/>
                  <a:pt x="13921" y="4123"/>
                  <a:pt x="13992" y="4123"/>
                </a:cubicBezTo>
                <a:cubicBezTo>
                  <a:pt x="14032" y="4123"/>
                  <a:pt x="14073" y="4115"/>
                  <a:pt x="14110" y="4103"/>
                </a:cubicBezTo>
                <a:lnTo>
                  <a:pt x="15278" y="3336"/>
                </a:lnTo>
                <a:cubicBezTo>
                  <a:pt x="15611" y="3670"/>
                  <a:pt x="15878" y="4037"/>
                  <a:pt x="16145" y="4437"/>
                </a:cubicBezTo>
                <a:cubicBezTo>
                  <a:pt x="16378" y="4804"/>
                  <a:pt x="16612" y="5204"/>
                  <a:pt x="16779" y="5638"/>
                </a:cubicBezTo>
                <a:lnTo>
                  <a:pt x="15611" y="6405"/>
                </a:lnTo>
                <a:cubicBezTo>
                  <a:pt x="15511" y="6472"/>
                  <a:pt x="15478" y="6605"/>
                  <a:pt x="15511" y="6705"/>
                </a:cubicBezTo>
                <a:cubicBezTo>
                  <a:pt x="15778" y="7406"/>
                  <a:pt x="15911" y="8139"/>
                  <a:pt x="15945" y="8907"/>
                </a:cubicBezTo>
                <a:cubicBezTo>
                  <a:pt x="15945" y="9007"/>
                  <a:pt x="16011" y="9107"/>
                  <a:pt x="16145" y="9140"/>
                </a:cubicBezTo>
                <a:lnTo>
                  <a:pt x="17513" y="9440"/>
                </a:lnTo>
                <a:cubicBezTo>
                  <a:pt x="17479" y="10341"/>
                  <a:pt x="17279" y="11275"/>
                  <a:pt x="16945" y="12109"/>
                </a:cubicBezTo>
                <a:lnTo>
                  <a:pt x="15578" y="11842"/>
                </a:lnTo>
                <a:lnTo>
                  <a:pt x="15411" y="11842"/>
                </a:lnTo>
                <a:cubicBezTo>
                  <a:pt x="15344" y="11875"/>
                  <a:pt x="15311" y="11909"/>
                  <a:pt x="15278" y="11976"/>
                </a:cubicBezTo>
                <a:cubicBezTo>
                  <a:pt x="14944" y="12643"/>
                  <a:pt x="14544" y="13276"/>
                  <a:pt x="14010" y="13810"/>
                </a:cubicBezTo>
                <a:cubicBezTo>
                  <a:pt x="13943" y="13877"/>
                  <a:pt x="13910" y="14044"/>
                  <a:pt x="14010" y="14144"/>
                </a:cubicBezTo>
                <a:lnTo>
                  <a:pt x="14744" y="15311"/>
                </a:lnTo>
                <a:cubicBezTo>
                  <a:pt x="14410" y="15611"/>
                  <a:pt x="14043" y="15912"/>
                  <a:pt x="13676" y="16145"/>
                </a:cubicBezTo>
                <a:cubicBezTo>
                  <a:pt x="13276" y="16412"/>
                  <a:pt x="12876" y="16612"/>
                  <a:pt x="12442" y="16812"/>
                </a:cubicBezTo>
                <a:lnTo>
                  <a:pt x="11675" y="15645"/>
                </a:lnTo>
                <a:cubicBezTo>
                  <a:pt x="11624" y="15543"/>
                  <a:pt x="11534" y="15499"/>
                  <a:pt x="11435" y="15499"/>
                </a:cubicBezTo>
                <a:cubicBezTo>
                  <a:pt x="11404" y="15499"/>
                  <a:pt x="11373" y="15504"/>
                  <a:pt x="11341" y="15511"/>
                </a:cubicBezTo>
                <a:cubicBezTo>
                  <a:pt x="10641" y="15778"/>
                  <a:pt x="9907" y="15912"/>
                  <a:pt x="9173" y="15945"/>
                </a:cubicBezTo>
                <a:cubicBezTo>
                  <a:pt x="9040" y="15945"/>
                  <a:pt x="8940" y="16012"/>
                  <a:pt x="8906" y="16145"/>
                </a:cubicBezTo>
                <a:lnTo>
                  <a:pt x="8640" y="17479"/>
                </a:lnTo>
                <a:cubicBezTo>
                  <a:pt x="7706" y="17479"/>
                  <a:pt x="6805" y="17279"/>
                  <a:pt x="5938" y="16946"/>
                </a:cubicBezTo>
                <a:lnTo>
                  <a:pt x="6238" y="15578"/>
                </a:lnTo>
                <a:cubicBezTo>
                  <a:pt x="6238" y="15445"/>
                  <a:pt x="6171" y="15311"/>
                  <a:pt x="6071" y="15278"/>
                </a:cubicBezTo>
                <a:cubicBezTo>
                  <a:pt x="5404" y="14944"/>
                  <a:pt x="4770" y="14544"/>
                  <a:pt x="4236" y="14010"/>
                </a:cubicBezTo>
                <a:cubicBezTo>
                  <a:pt x="4195" y="13969"/>
                  <a:pt x="4128" y="13941"/>
                  <a:pt x="4052" y="13941"/>
                </a:cubicBezTo>
                <a:cubicBezTo>
                  <a:pt x="4005" y="13941"/>
                  <a:pt x="3954" y="13952"/>
                  <a:pt x="3903" y="13977"/>
                </a:cubicBezTo>
                <a:lnTo>
                  <a:pt x="2735" y="14744"/>
                </a:lnTo>
                <a:cubicBezTo>
                  <a:pt x="2435" y="14411"/>
                  <a:pt x="2168" y="14044"/>
                  <a:pt x="1901" y="13643"/>
                </a:cubicBezTo>
                <a:cubicBezTo>
                  <a:pt x="1668" y="13276"/>
                  <a:pt x="1434" y="12876"/>
                  <a:pt x="1268" y="12443"/>
                </a:cubicBezTo>
                <a:lnTo>
                  <a:pt x="2435" y="11675"/>
                </a:lnTo>
                <a:cubicBezTo>
                  <a:pt x="2535" y="11609"/>
                  <a:pt x="2569" y="11475"/>
                  <a:pt x="2535" y="11375"/>
                </a:cubicBezTo>
                <a:cubicBezTo>
                  <a:pt x="2268" y="10675"/>
                  <a:pt x="2135" y="9941"/>
                  <a:pt x="2102" y="9207"/>
                </a:cubicBezTo>
                <a:cubicBezTo>
                  <a:pt x="2102" y="9073"/>
                  <a:pt x="2001" y="8973"/>
                  <a:pt x="1901" y="8940"/>
                </a:cubicBezTo>
                <a:lnTo>
                  <a:pt x="534" y="8673"/>
                </a:lnTo>
                <a:cubicBezTo>
                  <a:pt x="567" y="7739"/>
                  <a:pt x="767" y="6805"/>
                  <a:pt x="1101" y="5971"/>
                </a:cubicBezTo>
                <a:lnTo>
                  <a:pt x="2468" y="6238"/>
                </a:lnTo>
                <a:cubicBezTo>
                  <a:pt x="2491" y="6244"/>
                  <a:pt x="2514" y="6247"/>
                  <a:pt x="2537" y="6247"/>
                </a:cubicBezTo>
                <a:cubicBezTo>
                  <a:pt x="2645" y="6247"/>
                  <a:pt x="2741" y="6182"/>
                  <a:pt x="2769" y="6071"/>
                </a:cubicBezTo>
                <a:cubicBezTo>
                  <a:pt x="3102" y="5404"/>
                  <a:pt x="3503" y="4804"/>
                  <a:pt x="4036" y="4270"/>
                </a:cubicBezTo>
                <a:cubicBezTo>
                  <a:pt x="4103" y="4170"/>
                  <a:pt x="4136" y="4037"/>
                  <a:pt x="4070" y="3936"/>
                </a:cubicBezTo>
                <a:lnTo>
                  <a:pt x="3302" y="2769"/>
                </a:lnTo>
                <a:cubicBezTo>
                  <a:pt x="3636" y="2435"/>
                  <a:pt x="4003" y="2169"/>
                  <a:pt x="4403" y="1902"/>
                </a:cubicBezTo>
                <a:cubicBezTo>
                  <a:pt x="4770" y="1668"/>
                  <a:pt x="5170" y="1435"/>
                  <a:pt x="5604" y="1268"/>
                </a:cubicBezTo>
                <a:lnTo>
                  <a:pt x="6371" y="2435"/>
                </a:lnTo>
                <a:cubicBezTo>
                  <a:pt x="6421" y="2510"/>
                  <a:pt x="6509" y="2548"/>
                  <a:pt x="6606" y="2548"/>
                </a:cubicBezTo>
                <a:cubicBezTo>
                  <a:pt x="6638" y="2548"/>
                  <a:pt x="6671" y="2544"/>
                  <a:pt x="6705" y="2535"/>
                </a:cubicBezTo>
                <a:cubicBezTo>
                  <a:pt x="7372" y="2269"/>
                  <a:pt x="8139" y="2135"/>
                  <a:pt x="8873" y="2102"/>
                </a:cubicBezTo>
                <a:cubicBezTo>
                  <a:pt x="9006" y="2102"/>
                  <a:pt x="9107" y="2035"/>
                  <a:pt x="9107" y="1902"/>
                </a:cubicBezTo>
                <a:lnTo>
                  <a:pt x="9407" y="567"/>
                </a:lnTo>
                <a:close/>
                <a:moveTo>
                  <a:pt x="9407" y="0"/>
                </a:moveTo>
                <a:cubicBezTo>
                  <a:pt x="9173" y="0"/>
                  <a:pt x="8940" y="167"/>
                  <a:pt x="8873" y="434"/>
                </a:cubicBezTo>
                <a:lnTo>
                  <a:pt x="8640" y="1601"/>
                </a:lnTo>
                <a:cubicBezTo>
                  <a:pt x="7972" y="1635"/>
                  <a:pt x="7339" y="1768"/>
                  <a:pt x="6705" y="1968"/>
                </a:cubicBezTo>
                <a:lnTo>
                  <a:pt x="6071" y="968"/>
                </a:lnTo>
                <a:cubicBezTo>
                  <a:pt x="5978" y="804"/>
                  <a:pt x="5802" y="722"/>
                  <a:pt x="5626" y="722"/>
                </a:cubicBezTo>
                <a:cubicBezTo>
                  <a:pt x="5550" y="722"/>
                  <a:pt x="5474" y="738"/>
                  <a:pt x="5404" y="768"/>
                </a:cubicBezTo>
                <a:cubicBezTo>
                  <a:pt x="4970" y="968"/>
                  <a:pt x="4537" y="1201"/>
                  <a:pt x="4103" y="1468"/>
                </a:cubicBezTo>
                <a:cubicBezTo>
                  <a:pt x="3703" y="1735"/>
                  <a:pt x="3302" y="2035"/>
                  <a:pt x="2935" y="2369"/>
                </a:cubicBezTo>
                <a:cubicBezTo>
                  <a:pt x="2735" y="2535"/>
                  <a:pt x="2702" y="2836"/>
                  <a:pt x="2869" y="3036"/>
                </a:cubicBezTo>
                <a:lnTo>
                  <a:pt x="3503" y="4037"/>
                </a:lnTo>
                <a:cubicBezTo>
                  <a:pt x="3069" y="4537"/>
                  <a:pt x="2702" y="5071"/>
                  <a:pt x="2402" y="5671"/>
                </a:cubicBezTo>
                <a:lnTo>
                  <a:pt x="1234" y="5404"/>
                </a:lnTo>
                <a:cubicBezTo>
                  <a:pt x="1207" y="5401"/>
                  <a:pt x="1180" y="5399"/>
                  <a:pt x="1154" y="5399"/>
                </a:cubicBezTo>
                <a:cubicBezTo>
                  <a:pt x="921" y="5399"/>
                  <a:pt x="724" y="5528"/>
                  <a:pt x="634" y="5738"/>
                </a:cubicBezTo>
                <a:cubicBezTo>
                  <a:pt x="267" y="6672"/>
                  <a:pt x="67" y="7639"/>
                  <a:pt x="0" y="8640"/>
                </a:cubicBezTo>
                <a:cubicBezTo>
                  <a:pt x="0" y="8907"/>
                  <a:pt x="167" y="9107"/>
                  <a:pt x="434" y="9174"/>
                </a:cubicBezTo>
                <a:lnTo>
                  <a:pt x="1601" y="9440"/>
                </a:lnTo>
                <a:cubicBezTo>
                  <a:pt x="1635" y="10074"/>
                  <a:pt x="1768" y="10741"/>
                  <a:pt x="1968" y="11342"/>
                </a:cubicBezTo>
                <a:lnTo>
                  <a:pt x="934" y="12009"/>
                </a:lnTo>
                <a:cubicBezTo>
                  <a:pt x="734" y="12142"/>
                  <a:pt x="667" y="12409"/>
                  <a:pt x="767" y="12643"/>
                </a:cubicBezTo>
                <a:cubicBezTo>
                  <a:pt x="934" y="13110"/>
                  <a:pt x="1168" y="13543"/>
                  <a:pt x="1434" y="13944"/>
                </a:cubicBezTo>
                <a:cubicBezTo>
                  <a:pt x="1735" y="14377"/>
                  <a:pt x="2035" y="14744"/>
                  <a:pt x="2368" y="15144"/>
                </a:cubicBezTo>
                <a:cubicBezTo>
                  <a:pt x="2466" y="15242"/>
                  <a:pt x="2597" y="15294"/>
                  <a:pt x="2735" y="15294"/>
                </a:cubicBezTo>
                <a:cubicBezTo>
                  <a:pt x="2835" y="15294"/>
                  <a:pt x="2938" y="15267"/>
                  <a:pt x="3036" y="15211"/>
                </a:cubicBezTo>
                <a:lnTo>
                  <a:pt x="4036" y="14544"/>
                </a:lnTo>
                <a:cubicBezTo>
                  <a:pt x="4537" y="15011"/>
                  <a:pt x="5070" y="15378"/>
                  <a:pt x="5637" y="15678"/>
                </a:cubicBezTo>
                <a:lnTo>
                  <a:pt x="5404" y="16846"/>
                </a:lnTo>
                <a:cubicBezTo>
                  <a:pt x="5337" y="17079"/>
                  <a:pt x="5471" y="17346"/>
                  <a:pt x="5704" y="17446"/>
                </a:cubicBezTo>
                <a:cubicBezTo>
                  <a:pt x="6638" y="17813"/>
                  <a:pt x="7639" y="18013"/>
                  <a:pt x="8640" y="18047"/>
                </a:cubicBezTo>
                <a:cubicBezTo>
                  <a:pt x="8657" y="18049"/>
                  <a:pt x="8674" y="18050"/>
                  <a:pt x="8691" y="18050"/>
                </a:cubicBezTo>
                <a:cubicBezTo>
                  <a:pt x="8907" y="18050"/>
                  <a:pt x="9111" y="17863"/>
                  <a:pt x="9173" y="17646"/>
                </a:cubicBezTo>
                <a:lnTo>
                  <a:pt x="9407" y="16479"/>
                </a:lnTo>
                <a:cubicBezTo>
                  <a:pt x="10074" y="16412"/>
                  <a:pt x="10708" y="16312"/>
                  <a:pt x="11341" y="16112"/>
                </a:cubicBezTo>
                <a:lnTo>
                  <a:pt x="12009" y="17113"/>
                </a:lnTo>
                <a:cubicBezTo>
                  <a:pt x="12106" y="17259"/>
                  <a:pt x="12258" y="17352"/>
                  <a:pt x="12423" y="17352"/>
                </a:cubicBezTo>
                <a:cubicBezTo>
                  <a:pt x="12484" y="17352"/>
                  <a:pt x="12546" y="17340"/>
                  <a:pt x="12609" y="17313"/>
                </a:cubicBezTo>
                <a:cubicBezTo>
                  <a:pt x="12876" y="17213"/>
                  <a:pt x="13109" y="17079"/>
                  <a:pt x="13343" y="16946"/>
                </a:cubicBezTo>
                <a:cubicBezTo>
                  <a:pt x="13576" y="16812"/>
                  <a:pt x="13777" y="16746"/>
                  <a:pt x="13943" y="16612"/>
                </a:cubicBezTo>
                <a:cubicBezTo>
                  <a:pt x="14344" y="16345"/>
                  <a:pt x="14744" y="16045"/>
                  <a:pt x="15111" y="15712"/>
                </a:cubicBezTo>
                <a:cubicBezTo>
                  <a:pt x="15311" y="15511"/>
                  <a:pt x="15344" y="15245"/>
                  <a:pt x="15211" y="15044"/>
                </a:cubicBezTo>
                <a:lnTo>
                  <a:pt x="14544" y="14010"/>
                </a:lnTo>
                <a:cubicBezTo>
                  <a:pt x="14977" y="13543"/>
                  <a:pt x="15344" y="12976"/>
                  <a:pt x="15645" y="12409"/>
                </a:cubicBezTo>
                <a:lnTo>
                  <a:pt x="16845" y="12643"/>
                </a:lnTo>
                <a:cubicBezTo>
                  <a:pt x="16886" y="12654"/>
                  <a:pt x="16928" y="12660"/>
                  <a:pt x="16969" y="12660"/>
                </a:cubicBezTo>
                <a:cubicBezTo>
                  <a:pt x="17166" y="12660"/>
                  <a:pt x="17357" y="12535"/>
                  <a:pt x="17412" y="12342"/>
                </a:cubicBezTo>
                <a:cubicBezTo>
                  <a:pt x="17779" y="11408"/>
                  <a:pt x="18013" y="10408"/>
                  <a:pt x="18046" y="9407"/>
                </a:cubicBezTo>
                <a:cubicBezTo>
                  <a:pt x="18046" y="9174"/>
                  <a:pt x="17879" y="8940"/>
                  <a:pt x="17613" y="8873"/>
                </a:cubicBezTo>
                <a:lnTo>
                  <a:pt x="16445" y="8640"/>
                </a:lnTo>
                <a:cubicBezTo>
                  <a:pt x="16412" y="7973"/>
                  <a:pt x="16312" y="7339"/>
                  <a:pt x="16112" y="6705"/>
                </a:cubicBezTo>
                <a:lnTo>
                  <a:pt x="17112" y="6071"/>
                </a:lnTo>
                <a:cubicBezTo>
                  <a:pt x="17312" y="5938"/>
                  <a:pt x="17412" y="5671"/>
                  <a:pt x="17312" y="5438"/>
                </a:cubicBezTo>
                <a:cubicBezTo>
                  <a:pt x="17112" y="4971"/>
                  <a:pt x="16879" y="4537"/>
                  <a:pt x="16612" y="4103"/>
                </a:cubicBezTo>
                <a:cubicBezTo>
                  <a:pt x="16345" y="3703"/>
                  <a:pt x="16011" y="3303"/>
                  <a:pt x="15678" y="2936"/>
                </a:cubicBezTo>
                <a:cubicBezTo>
                  <a:pt x="15583" y="2822"/>
                  <a:pt x="15456" y="2762"/>
                  <a:pt x="15321" y="2762"/>
                </a:cubicBezTo>
                <a:cubicBezTo>
                  <a:pt x="15219" y="2762"/>
                  <a:pt x="15112" y="2797"/>
                  <a:pt x="15011" y="2869"/>
                </a:cubicBezTo>
                <a:lnTo>
                  <a:pt x="14010" y="3503"/>
                </a:lnTo>
                <a:cubicBezTo>
                  <a:pt x="13543" y="3069"/>
                  <a:pt x="12976" y="2702"/>
                  <a:pt x="12409" y="2402"/>
                </a:cubicBezTo>
                <a:lnTo>
                  <a:pt x="12642" y="1235"/>
                </a:lnTo>
                <a:cubicBezTo>
                  <a:pt x="12709" y="968"/>
                  <a:pt x="12576" y="734"/>
                  <a:pt x="12342" y="634"/>
                </a:cubicBezTo>
                <a:cubicBezTo>
                  <a:pt x="11408" y="267"/>
                  <a:pt x="10407" y="67"/>
                  <a:pt x="940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7"/>
          <p:cNvSpPr/>
          <p:nvPr/>
        </p:nvSpPr>
        <p:spPr>
          <a:xfrm rot="2036805">
            <a:off x="5664130" y="220021"/>
            <a:ext cx="474663" cy="663137"/>
          </a:xfrm>
          <a:custGeom>
            <a:avLst/>
            <a:gdLst/>
            <a:ahLst/>
            <a:cxnLst/>
            <a:rect l="l" t="t" r="r" b="b"/>
            <a:pathLst>
              <a:path w="21150" h="29548" extrusionOk="0">
                <a:moveTo>
                  <a:pt x="12910" y="8732"/>
                </a:moveTo>
                <a:cubicBezTo>
                  <a:pt x="13043" y="8732"/>
                  <a:pt x="13177" y="8732"/>
                  <a:pt x="13277" y="8766"/>
                </a:cubicBezTo>
                <a:cubicBezTo>
                  <a:pt x="13944" y="8899"/>
                  <a:pt x="14444" y="9399"/>
                  <a:pt x="14645" y="10033"/>
                </a:cubicBezTo>
                <a:cubicBezTo>
                  <a:pt x="15445" y="12135"/>
                  <a:pt x="14211" y="15971"/>
                  <a:pt x="11909" y="18606"/>
                </a:cubicBezTo>
                <a:cubicBezTo>
                  <a:pt x="10650" y="20045"/>
                  <a:pt x="9309" y="20838"/>
                  <a:pt x="8203" y="20838"/>
                </a:cubicBezTo>
                <a:cubicBezTo>
                  <a:pt x="8079" y="20838"/>
                  <a:pt x="7958" y="20828"/>
                  <a:pt x="7840" y="20808"/>
                </a:cubicBezTo>
                <a:cubicBezTo>
                  <a:pt x="7206" y="20674"/>
                  <a:pt x="6672" y="20207"/>
                  <a:pt x="6505" y="19573"/>
                </a:cubicBezTo>
                <a:cubicBezTo>
                  <a:pt x="5671" y="17472"/>
                  <a:pt x="6906" y="13602"/>
                  <a:pt x="9207" y="11001"/>
                </a:cubicBezTo>
                <a:cubicBezTo>
                  <a:pt x="10475" y="9566"/>
                  <a:pt x="11843" y="8732"/>
                  <a:pt x="12910" y="8732"/>
                </a:cubicBezTo>
                <a:close/>
                <a:moveTo>
                  <a:pt x="12946" y="8295"/>
                </a:moveTo>
                <a:cubicBezTo>
                  <a:pt x="11720" y="8295"/>
                  <a:pt x="10247" y="9152"/>
                  <a:pt x="8907" y="10700"/>
                </a:cubicBezTo>
                <a:cubicBezTo>
                  <a:pt x="6505" y="13402"/>
                  <a:pt x="5238" y="17472"/>
                  <a:pt x="6105" y="19707"/>
                </a:cubicBezTo>
                <a:cubicBezTo>
                  <a:pt x="6339" y="20474"/>
                  <a:pt x="6972" y="21074"/>
                  <a:pt x="7773" y="21208"/>
                </a:cubicBezTo>
                <a:cubicBezTo>
                  <a:pt x="7906" y="21241"/>
                  <a:pt x="8073" y="21241"/>
                  <a:pt x="8207" y="21241"/>
                </a:cubicBezTo>
                <a:cubicBezTo>
                  <a:pt x="9441" y="21241"/>
                  <a:pt x="10909" y="20374"/>
                  <a:pt x="12243" y="18873"/>
                </a:cubicBezTo>
                <a:cubicBezTo>
                  <a:pt x="14611" y="16138"/>
                  <a:pt x="15912" y="12068"/>
                  <a:pt x="15045" y="9833"/>
                </a:cubicBezTo>
                <a:cubicBezTo>
                  <a:pt x="14811" y="9066"/>
                  <a:pt x="14144" y="8499"/>
                  <a:pt x="13377" y="8332"/>
                </a:cubicBezTo>
                <a:cubicBezTo>
                  <a:pt x="13237" y="8307"/>
                  <a:pt x="13094" y="8295"/>
                  <a:pt x="12946" y="8295"/>
                </a:cubicBezTo>
                <a:close/>
                <a:moveTo>
                  <a:pt x="16044" y="413"/>
                </a:moveTo>
                <a:cubicBezTo>
                  <a:pt x="16101" y="413"/>
                  <a:pt x="16165" y="436"/>
                  <a:pt x="16212" y="460"/>
                </a:cubicBezTo>
                <a:cubicBezTo>
                  <a:pt x="16212" y="526"/>
                  <a:pt x="16212" y="593"/>
                  <a:pt x="16212" y="660"/>
                </a:cubicBezTo>
                <a:lnTo>
                  <a:pt x="15478" y="3562"/>
                </a:lnTo>
                <a:cubicBezTo>
                  <a:pt x="15412" y="3996"/>
                  <a:pt x="15612" y="4396"/>
                  <a:pt x="16012" y="4596"/>
                </a:cubicBezTo>
                <a:cubicBezTo>
                  <a:pt x="16146" y="4663"/>
                  <a:pt x="16312" y="4763"/>
                  <a:pt x="16446" y="4863"/>
                </a:cubicBezTo>
                <a:cubicBezTo>
                  <a:pt x="16592" y="4956"/>
                  <a:pt x="16759" y="5001"/>
                  <a:pt x="16926" y="5001"/>
                </a:cubicBezTo>
                <a:cubicBezTo>
                  <a:pt x="17179" y="5001"/>
                  <a:pt x="17432" y="4897"/>
                  <a:pt x="17613" y="4696"/>
                </a:cubicBezTo>
                <a:lnTo>
                  <a:pt x="19581" y="2761"/>
                </a:lnTo>
                <a:cubicBezTo>
                  <a:pt x="19681" y="2628"/>
                  <a:pt x="19848" y="2628"/>
                  <a:pt x="19848" y="2628"/>
                </a:cubicBezTo>
                <a:cubicBezTo>
                  <a:pt x="19848" y="2628"/>
                  <a:pt x="19882" y="2628"/>
                  <a:pt x="19915" y="2695"/>
                </a:cubicBezTo>
                <a:lnTo>
                  <a:pt x="20582" y="4496"/>
                </a:lnTo>
                <a:cubicBezTo>
                  <a:pt x="20649" y="4763"/>
                  <a:pt x="20582" y="5096"/>
                  <a:pt x="20382" y="5330"/>
                </a:cubicBezTo>
                <a:lnTo>
                  <a:pt x="18514" y="7765"/>
                </a:lnTo>
                <a:cubicBezTo>
                  <a:pt x="18247" y="8132"/>
                  <a:pt x="18080" y="8566"/>
                  <a:pt x="18080" y="8999"/>
                </a:cubicBezTo>
                <a:cubicBezTo>
                  <a:pt x="18114" y="9466"/>
                  <a:pt x="18080" y="9967"/>
                  <a:pt x="18047" y="10434"/>
                </a:cubicBezTo>
                <a:cubicBezTo>
                  <a:pt x="18014" y="10634"/>
                  <a:pt x="18080" y="10834"/>
                  <a:pt x="18247" y="11001"/>
                </a:cubicBezTo>
                <a:cubicBezTo>
                  <a:pt x="18381" y="11167"/>
                  <a:pt x="18581" y="11234"/>
                  <a:pt x="18814" y="11234"/>
                </a:cubicBezTo>
                <a:lnTo>
                  <a:pt x="20148" y="11234"/>
                </a:lnTo>
                <a:cubicBezTo>
                  <a:pt x="20315" y="11234"/>
                  <a:pt x="20449" y="11401"/>
                  <a:pt x="20382" y="11568"/>
                </a:cubicBezTo>
                <a:lnTo>
                  <a:pt x="19348" y="14870"/>
                </a:lnTo>
                <a:cubicBezTo>
                  <a:pt x="19181" y="15170"/>
                  <a:pt x="18948" y="15404"/>
                  <a:pt x="18647" y="15504"/>
                </a:cubicBezTo>
                <a:lnTo>
                  <a:pt x="17080" y="15971"/>
                </a:lnTo>
                <a:cubicBezTo>
                  <a:pt x="16613" y="16138"/>
                  <a:pt x="16246" y="16438"/>
                  <a:pt x="16012" y="16871"/>
                </a:cubicBezTo>
                <a:cubicBezTo>
                  <a:pt x="15712" y="17439"/>
                  <a:pt x="15412" y="18006"/>
                  <a:pt x="15078" y="18539"/>
                </a:cubicBezTo>
                <a:cubicBezTo>
                  <a:pt x="14845" y="18906"/>
                  <a:pt x="14778" y="19340"/>
                  <a:pt x="14845" y="19774"/>
                </a:cubicBezTo>
                <a:lnTo>
                  <a:pt x="15278" y="21708"/>
                </a:lnTo>
                <a:cubicBezTo>
                  <a:pt x="15278" y="22008"/>
                  <a:pt x="15178" y="22309"/>
                  <a:pt x="14978" y="22542"/>
                </a:cubicBezTo>
                <a:lnTo>
                  <a:pt x="12810" y="25011"/>
                </a:lnTo>
                <a:cubicBezTo>
                  <a:pt x="12743" y="25111"/>
                  <a:pt x="12643" y="25177"/>
                  <a:pt x="12543" y="25177"/>
                </a:cubicBezTo>
                <a:cubicBezTo>
                  <a:pt x="12510" y="25177"/>
                  <a:pt x="12476" y="25144"/>
                  <a:pt x="12443" y="25111"/>
                </a:cubicBezTo>
                <a:lnTo>
                  <a:pt x="11676" y="23776"/>
                </a:lnTo>
                <a:cubicBezTo>
                  <a:pt x="11576" y="23610"/>
                  <a:pt x="11409" y="23510"/>
                  <a:pt x="11242" y="23476"/>
                </a:cubicBezTo>
                <a:cubicBezTo>
                  <a:pt x="11203" y="23471"/>
                  <a:pt x="11163" y="23468"/>
                  <a:pt x="11123" y="23468"/>
                </a:cubicBezTo>
                <a:cubicBezTo>
                  <a:pt x="10921" y="23468"/>
                  <a:pt x="10703" y="23537"/>
                  <a:pt x="10508" y="23676"/>
                </a:cubicBezTo>
                <a:cubicBezTo>
                  <a:pt x="10208" y="23876"/>
                  <a:pt x="9908" y="24110"/>
                  <a:pt x="9574" y="24277"/>
                </a:cubicBezTo>
                <a:cubicBezTo>
                  <a:pt x="9174" y="24544"/>
                  <a:pt x="8874" y="24877"/>
                  <a:pt x="8674" y="25311"/>
                </a:cubicBezTo>
                <a:lnTo>
                  <a:pt x="7506" y="28313"/>
                </a:lnTo>
                <a:cubicBezTo>
                  <a:pt x="7373" y="28580"/>
                  <a:pt x="7139" y="28780"/>
                  <a:pt x="6839" y="28847"/>
                </a:cubicBezTo>
                <a:lnTo>
                  <a:pt x="5171" y="29114"/>
                </a:lnTo>
                <a:cubicBezTo>
                  <a:pt x="5142" y="29123"/>
                  <a:pt x="5115" y="29127"/>
                  <a:pt x="5091" y="29127"/>
                </a:cubicBezTo>
                <a:cubicBezTo>
                  <a:pt x="5032" y="29127"/>
                  <a:pt x="4985" y="29104"/>
                  <a:pt x="4938" y="29080"/>
                </a:cubicBezTo>
                <a:cubicBezTo>
                  <a:pt x="4904" y="29014"/>
                  <a:pt x="4904" y="28947"/>
                  <a:pt x="4938" y="28913"/>
                </a:cubicBezTo>
                <a:lnTo>
                  <a:pt x="5638" y="25978"/>
                </a:lnTo>
                <a:cubicBezTo>
                  <a:pt x="5738" y="25578"/>
                  <a:pt x="5538" y="25144"/>
                  <a:pt x="5138" y="24944"/>
                </a:cubicBezTo>
                <a:cubicBezTo>
                  <a:pt x="4971" y="24877"/>
                  <a:pt x="4838" y="24777"/>
                  <a:pt x="4671" y="24677"/>
                </a:cubicBezTo>
                <a:cubicBezTo>
                  <a:pt x="4537" y="24577"/>
                  <a:pt x="4371" y="24544"/>
                  <a:pt x="4237" y="24544"/>
                </a:cubicBezTo>
                <a:cubicBezTo>
                  <a:pt x="3937" y="24544"/>
                  <a:pt x="3703" y="24644"/>
                  <a:pt x="3503" y="24844"/>
                </a:cubicBezTo>
                <a:lnTo>
                  <a:pt x="1535" y="26812"/>
                </a:lnTo>
                <a:cubicBezTo>
                  <a:pt x="1435" y="26912"/>
                  <a:pt x="1302" y="26945"/>
                  <a:pt x="1302" y="26945"/>
                </a:cubicBezTo>
                <a:cubicBezTo>
                  <a:pt x="1268" y="26945"/>
                  <a:pt x="1235" y="26912"/>
                  <a:pt x="1235" y="26879"/>
                </a:cubicBezTo>
                <a:lnTo>
                  <a:pt x="534" y="25044"/>
                </a:lnTo>
                <a:cubicBezTo>
                  <a:pt x="468" y="24744"/>
                  <a:pt x="534" y="24444"/>
                  <a:pt x="735" y="24210"/>
                </a:cubicBezTo>
                <a:lnTo>
                  <a:pt x="2603" y="21775"/>
                </a:lnTo>
                <a:cubicBezTo>
                  <a:pt x="2869" y="21408"/>
                  <a:pt x="3036" y="20974"/>
                  <a:pt x="3036" y="20507"/>
                </a:cubicBezTo>
                <a:cubicBezTo>
                  <a:pt x="3036" y="20040"/>
                  <a:pt x="3036" y="19573"/>
                  <a:pt x="3103" y="19106"/>
                </a:cubicBezTo>
                <a:cubicBezTo>
                  <a:pt x="3136" y="18906"/>
                  <a:pt x="3070" y="18706"/>
                  <a:pt x="2903" y="18539"/>
                </a:cubicBezTo>
                <a:cubicBezTo>
                  <a:pt x="2769" y="18373"/>
                  <a:pt x="2569" y="18306"/>
                  <a:pt x="2336" y="18306"/>
                </a:cubicBezTo>
                <a:lnTo>
                  <a:pt x="1001" y="18306"/>
                </a:lnTo>
                <a:cubicBezTo>
                  <a:pt x="935" y="18306"/>
                  <a:pt x="868" y="18272"/>
                  <a:pt x="801" y="18206"/>
                </a:cubicBezTo>
                <a:cubicBezTo>
                  <a:pt x="768" y="18139"/>
                  <a:pt x="768" y="18072"/>
                  <a:pt x="768" y="17972"/>
                </a:cubicBezTo>
                <a:lnTo>
                  <a:pt x="1835" y="14670"/>
                </a:lnTo>
                <a:cubicBezTo>
                  <a:pt x="1935" y="14370"/>
                  <a:pt x="2202" y="14170"/>
                  <a:pt x="2503" y="14036"/>
                </a:cubicBezTo>
                <a:lnTo>
                  <a:pt x="4070" y="13569"/>
                </a:lnTo>
                <a:cubicBezTo>
                  <a:pt x="4504" y="13402"/>
                  <a:pt x="4904" y="13102"/>
                  <a:pt x="5138" y="12702"/>
                </a:cubicBezTo>
                <a:cubicBezTo>
                  <a:pt x="5405" y="12101"/>
                  <a:pt x="5738" y="11534"/>
                  <a:pt x="6038" y="11034"/>
                </a:cubicBezTo>
                <a:cubicBezTo>
                  <a:pt x="6272" y="10634"/>
                  <a:pt x="6372" y="10200"/>
                  <a:pt x="6305" y="9766"/>
                </a:cubicBezTo>
                <a:lnTo>
                  <a:pt x="5838" y="7865"/>
                </a:lnTo>
                <a:cubicBezTo>
                  <a:pt x="5805" y="7565"/>
                  <a:pt x="5905" y="7231"/>
                  <a:pt x="6105" y="7031"/>
                </a:cubicBezTo>
                <a:lnTo>
                  <a:pt x="8273" y="4529"/>
                </a:lnTo>
                <a:cubicBezTo>
                  <a:pt x="8340" y="4463"/>
                  <a:pt x="8440" y="4396"/>
                  <a:pt x="8574" y="4396"/>
                </a:cubicBezTo>
                <a:cubicBezTo>
                  <a:pt x="8574" y="4396"/>
                  <a:pt x="8607" y="4396"/>
                  <a:pt x="8640" y="4463"/>
                </a:cubicBezTo>
                <a:lnTo>
                  <a:pt x="9441" y="5797"/>
                </a:lnTo>
                <a:cubicBezTo>
                  <a:pt x="9508" y="5964"/>
                  <a:pt x="9674" y="6064"/>
                  <a:pt x="9841" y="6097"/>
                </a:cubicBezTo>
                <a:cubicBezTo>
                  <a:pt x="9886" y="6103"/>
                  <a:pt x="9930" y="6105"/>
                  <a:pt x="9974" y="6105"/>
                </a:cubicBezTo>
                <a:cubicBezTo>
                  <a:pt x="10195" y="6105"/>
                  <a:pt x="10408" y="6036"/>
                  <a:pt x="10575" y="5897"/>
                </a:cubicBezTo>
                <a:cubicBezTo>
                  <a:pt x="10875" y="5663"/>
                  <a:pt x="11209" y="5463"/>
                  <a:pt x="11542" y="5263"/>
                </a:cubicBezTo>
                <a:cubicBezTo>
                  <a:pt x="11943" y="5030"/>
                  <a:pt x="12276" y="4663"/>
                  <a:pt x="12476" y="4229"/>
                </a:cubicBezTo>
                <a:lnTo>
                  <a:pt x="13610" y="1227"/>
                </a:lnTo>
                <a:cubicBezTo>
                  <a:pt x="13744" y="960"/>
                  <a:pt x="14011" y="760"/>
                  <a:pt x="14311" y="693"/>
                </a:cubicBezTo>
                <a:lnTo>
                  <a:pt x="15979" y="426"/>
                </a:lnTo>
                <a:cubicBezTo>
                  <a:pt x="15998" y="417"/>
                  <a:pt x="16021" y="413"/>
                  <a:pt x="16044" y="413"/>
                </a:cubicBezTo>
                <a:close/>
                <a:moveTo>
                  <a:pt x="16059" y="1"/>
                </a:moveTo>
                <a:cubicBezTo>
                  <a:pt x="15999" y="1"/>
                  <a:pt x="15939" y="9"/>
                  <a:pt x="15879" y="26"/>
                </a:cubicBezTo>
                <a:lnTo>
                  <a:pt x="14211" y="293"/>
                </a:lnTo>
                <a:cubicBezTo>
                  <a:pt x="13744" y="360"/>
                  <a:pt x="13377" y="693"/>
                  <a:pt x="13177" y="1127"/>
                </a:cubicBezTo>
                <a:lnTo>
                  <a:pt x="12043" y="4129"/>
                </a:lnTo>
                <a:cubicBezTo>
                  <a:pt x="11876" y="4429"/>
                  <a:pt x="11609" y="4729"/>
                  <a:pt x="11309" y="4930"/>
                </a:cubicBezTo>
                <a:cubicBezTo>
                  <a:pt x="10975" y="5096"/>
                  <a:pt x="10642" y="5330"/>
                  <a:pt x="10341" y="5563"/>
                </a:cubicBezTo>
                <a:cubicBezTo>
                  <a:pt x="10260" y="5618"/>
                  <a:pt x="10134" y="5672"/>
                  <a:pt x="10017" y="5672"/>
                </a:cubicBezTo>
                <a:cubicBezTo>
                  <a:pt x="9991" y="5672"/>
                  <a:pt x="9966" y="5670"/>
                  <a:pt x="9941" y="5663"/>
                </a:cubicBezTo>
                <a:cubicBezTo>
                  <a:pt x="9908" y="5663"/>
                  <a:pt x="9874" y="5630"/>
                  <a:pt x="9841" y="5597"/>
                </a:cubicBezTo>
                <a:lnTo>
                  <a:pt x="9041" y="4229"/>
                </a:lnTo>
                <a:cubicBezTo>
                  <a:pt x="8974" y="4062"/>
                  <a:pt x="8807" y="3962"/>
                  <a:pt x="8640" y="3962"/>
                </a:cubicBezTo>
                <a:cubicBezTo>
                  <a:pt x="8613" y="3959"/>
                  <a:pt x="8586" y="3957"/>
                  <a:pt x="8559" y="3957"/>
                </a:cubicBezTo>
                <a:cubicBezTo>
                  <a:pt x="8326" y="3957"/>
                  <a:pt x="8126" y="4083"/>
                  <a:pt x="8006" y="4262"/>
                </a:cubicBezTo>
                <a:lnTo>
                  <a:pt x="5805" y="6731"/>
                </a:lnTo>
                <a:cubicBezTo>
                  <a:pt x="5505" y="7064"/>
                  <a:pt x="5371" y="7531"/>
                  <a:pt x="5438" y="7965"/>
                </a:cubicBezTo>
                <a:lnTo>
                  <a:pt x="5872" y="9866"/>
                </a:lnTo>
                <a:cubicBezTo>
                  <a:pt x="5905" y="10200"/>
                  <a:pt x="5838" y="10534"/>
                  <a:pt x="5671" y="10800"/>
                </a:cubicBezTo>
                <a:cubicBezTo>
                  <a:pt x="5338" y="11334"/>
                  <a:pt x="5038" y="11901"/>
                  <a:pt x="4737" y="12468"/>
                </a:cubicBezTo>
                <a:cubicBezTo>
                  <a:pt x="4571" y="12769"/>
                  <a:pt x="4270" y="13002"/>
                  <a:pt x="3937" y="13135"/>
                </a:cubicBezTo>
                <a:lnTo>
                  <a:pt x="2369" y="13602"/>
                </a:lnTo>
                <a:cubicBezTo>
                  <a:pt x="1935" y="13769"/>
                  <a:pt x="1569" y="14103"/>
                  <a:pt x="1402" y="14536"/>
                </a:cubicBezTo>
                <a:lnTo>
                  <a:pt x="334" y="17872"/>
                </a:lnTo>
                <a:cubicBezTo>
                  <a:pt x="268" y="18072"/>
                  <a:pt x="301" y="18306"/>
                  <a:pt x="434" y="18473"/>
                </a:cubicBezTo>
                <a:cubicBezTo>
                  <a:pt x="568" y="18639"/>
                  <a:pt x="768" y="18739"/>
                  <a:pt x="1001" y="18739"/>
                </a:cubicBezTo>
                <a:lnTo>
                  <a:pt x="2336" y="18739"/>
                </a:lnTo>
                <a:cubicBezTo>
                  <a:pt x="2436" y="18739"/>
                  <a:pt x="2503" y="18773"/>
                  <a:pt x="2569" y="18840"/>
                </a:cubicBezTo>
                <a:cubicBezTo>
                  <a:pt x="2636" y="18906"/>
                  <a:pt x="2669" y="19006"/>
                  <a:pt x="2669" y="19073"/>
                </a:cubicBezTo>
                <a:cubicBezTo>
                  <a:pt x="2603" y="19573"/>
                  <a:pt x="2603" y="20040"/>
                  <a:pt x="2603" y="20541"/>
                </a:cubicBezTo>
                <a:cubicBezTo>
                  <a:pt x="2569" y="20874"/>
                  <a:pt x="2469" y="21208"/>
                  <a:pt x="2269" y="21475"/>
                </a:cubicBezTo>
                <a:lnTo>
                  <a:pt x="368" y="23910"/>
                </a:lnTo>
                <a:cubicBezTo>
                  <a:pt x="67" y="24277"/>
                  <a:pt x="1" y="24744"/>
                  <a:pt x="101" y="25177"/>
                </a:cubicBezTo>
                <a:lnTo>
                  <a:pt x="835" y="27012"/>
                </a:lnTo>
                <a:cubicBezTo>
                  <a:pt x="868" y="27179"/>
                  <a:pt x="1035" y="27312"/>
                  <a:pt x="1202" y="27346"/>
                </a:cubicBezTo>
                <a:cubicBezTo>
                  <a:pt x="1232" y="27350"/>
                  <a:pt x="1262" y="27352"/>
                  <a:pt x="1293" y="27352"/>
                </a:cubicBezTo>
                <a:cubicBezTo>
                  <a:pt x="1502" y="27352"/>
                  <a:pt x="1723" y="27257"/>
                  <a:pt x="1869" y="27112"/>
                </a:cubicBezTo>
                <a:lnTo>
                  <a:pt x="3837" y="25144"/>
                </a:lnTo>
                <a:cubicBezTo>
                  <a:pt x="3921" y="25038"/>
                  <a:pt x="4059" y="24973"/>
                  <a:pt x="4200" y="24973"/>
                </a:cubicBezTo>
                <a:cubicBezTo>
                  <a:pt x="4281" y="24973"/>
                  <a:pt x="4364" y="24995"/>
                  <a:pt x="4437" y="25044"/>
                </a:cubicBezTo>
                <a:cubicBezTo>
                  <a:pt x="4571" y="25144"/>
                  <a:pt x="4771" y="25244"/>
                  <a:pt x="4938" y="25344"/>
                </a:cubicBezTo>
                <a:cubicBezTo>
                  <a:pt x="5138" y="25444"/>
                  <a:pt x="5238" y="25644"/>
                  <a:pt x="5204" y="25878"/>
                </a:cubicBezTo>
                <a:lnTo>
                  <a:pt x="4504" y="28780"/>
                </a:lnTo>
                <a:cubicBezTo>
                  <a:pt x="4437" y="28980"/>
                  <a:pt x="4504" y="29214"/>
                  <a:pt x="4637" y="29380"/>
                </a:cubicBezTo>
                <a:cubicBezTo>
                  <a:pt x="4771" y="29481"/>
                  <a:pt x="4938" y="29547"/>
                  <a:pt x="5104" y="29547"/>
                </a:cubicBezTo>
                <a:lnTo>
                  <a:pt x="5238" y="29514"/>
                </a:lnTo>
                <a:lnTo>
                  <a:pt x="6906" y="29280"/>
                </a:lnTo>
                <a:cubicBezTo>
                  <a:pt x="7373" y="29180"/>
                  <a:pt x="7773" y="28847"/>
                  <a:pt x="7940" y="28446"/>
                </a:cubicBezTo>
                <a:lnTo>
                  <a:pt x="9107" y="25444"/>
                </a:lnTo>
                <a:cubicBezTo>
                  <a:pt x="9241" y="25111"/>
                  <a:pt x="9508" y="24811"/>
                  <a:pt x="9841" y="24644"/>
                </a:cubicBezTo>
                <a:cubicBezTo>
                  <a:pt x="10141" y="24444"/>
                  <a:pt x="10475" y="24210"/>
                  <a:pt x="10808" y="23977"/>
                </a:cubicBezTo>
                <a:cubicBezTo>
                  <a:pt x="10883" y="23902"/>
                  <a:pt x="10977" y="23864"/>
                  <a:pt x="11076" y="23864"/>
                </a:cubicBezTo>
                <a:cubicBezTo>
                  <a:pt x="11109" y="23864"/>
                  <a:pt x="11142" y="23868"/>
                  <a:pt x="11175" y="23876"/>
                </a:cubicBezTo>
                <a:cubicBezTo>
                  <a:pt x="11242" y="23876"/>
                  <a:pt x="11275" y="23910"/>
                  <a:pt x="11309" y="23943"/>
                </a:cubicBezTo>
                <a:lnTo>
                  <a:pt x="12109" y="25311"/>
                </a:lnTo>
                <a:cubicBezTo>
                  <a:pt x="12176" y="25478"/>
                  <a:pt x="12343" y="25578"/>
                  <a:pt x="12510" y="25611"/>
                </a:cubicBezTo>
                <a:cubicBezTo>
                  <a:pt x="12777" y="25611"/>
                  <a:pt x="13010" y="25478"/>
                  <a:pt x="13143" y="25278"/>
                </a:cubicBezTo>
                <a:lnTo>
                  <a:pt x="15345" y="22809"/>
                </a:lnTo>
                <a:cubicBezTo>
                  <a:pt x="15645" y="22475"/>
                  <a:pt x="15779" y="22008"/>
                  <a:pt x="15712" y="21575"/>
                </a:cubicBezTo>
                <a:lnTo>
                  <a:pt x="15278" y="19673"/>
                </a:lnTo>
                <a:cubicBezTo>
                  <a:pt x="15245" y="19340"/>
                  <a:pt x="15312" y="19006"/>
                  <a:pt x="15478" y="18739"/>
                </a:cubicBezTo>
                <a:cubicBezTo>
                  <a:pt x="15812" y="18206"/>
                  <a:pt x="16112" y="17639"/>
                  <a:pt x="16412" y="17072"/>
                </a:cubicBezTo>
                <a:cubicBezTo>
                  <a:pt x="16579" y="16771"/>
                  <a:pt x="16879" y="16538"/>
                  <a:pt x="17213" y="16404"/>
                </a:cubicBezTo>
                <a:lnTo>
                  <a:pt x="18781" y="15937"/>
                </a:lnTo>
                <a:cubicBezTo>
                  <a:pt x="19214" y="15771"/>
                  <a:pt x="19581" y="15437"/>
                  <a:pt x="19748" y="15003"/>
                </a:cubicBezTo>
                <a:lnTo>
                  <a:pt x="20782" y="11668"/>
                </a:lnTo>
                <a:cubicBezTo>
                  <a:pt x="20911" y="11249"/>
                  <a:pt x="20604" y="10799"/>
                  <a:pt x="20162" y="10799"/>
                </a:cubicBezTo>
                <a:cubicBezTo>
                  <a:pt x="20147" y="10799"/>
                  <a:pt x="20131" y="10799"/>
                  <a:pt x="20115" y="10800"/>
                </a:cubicBezTo>
                <a:lnTo>
                  <a:pt x="18814" y="10800"/>
                </a:lnTo>
                <a:cubicBezTo>
                  <a:pt x="18714" y="10800"/>
                  <a:pt x="18614" y="10767"/>
                  <a:pt x="18547" y="10700"/>
                </a:cubicBezTo>
                <a:cubicBezTo>
                  <a:pt x="18481" y="10634"/>
                  <a:pt x="18447" y="10534"/>
                  <a:pt x="18481" y="10467"/>
                </a:cubicBezTo>
                <a:cubicBezTo>
                  <a:pt x="18514" y="9967"/>
                  <a:pt x="18547" y="9500"/>
                  <a:pt x="18547" y="8999"/>
                </a:cubicBezTo>
                <a:cubicBezTo>
                  <a:pt x="18547" y="8666"/>
                  <a:pt x="18681" y="8332"/>
                  <a:pt x="18881" y="8032"/>
                </a:cubicBezTo>
                <a:lnTo>
                  <a:pt x="20782" y="5630"/>
                </a:lnTo>
                <a:cubicBezTo>
                  <a:pt x="21049" y="5297"/>
                  <a:pt x="21149" y="4830"/>
                  <a:pt x="21016" y="4396"/>
                </a:cubicBezTo>
                <a:lnTo>
                  <a:pt x="20315" y="2528"/>
                </a:lnTo>
                <a:cubicBezTo>
                  <a:pt x="20249" y="2361"/>
                  <a:pt x="20115" y="2228"/>
                  <a:pt x="19948" y="2194"/>
                </a:cubicBezTo>
                <a:cubicBezTo>
                  <a:pt x="19914" y="2190"/>
                  <a:pt x="19881" y="2188"/>
                  <a:pt x="19848" y="2188"/>
                </a:cubicBezTo>
                <a:cubicBezTo>
                  <a:pt x="19623" y="2188"/>
                  <a:pt x="19427" y="2286"/>
                  <a:pt x="19281" y="2461"/>
                </a:cubicBezTo>
                <a:lnTo>
                  <a:pt x="17313" y="4396"/>
                </a:lnTo>
                <a:cubicBezTo>
                  <a:pt x="17228" y="4524"/>
                  <a:pt x="17087" y="4584"/>
                  <a:pt x="16945" y="4584"/>
                </a:cubicBezTo>
                <a:cubicBezTo>
                  <a:pt x="16865" y="4584"/>
                  <a:pt x="16784" y="4565"/>
                  <a:pt x="16713" y="4529"/>
                </a:cubicBezTo>
                <a:cubicBezTo>
                  <a:pt x="16546" y="4396"/>
                  <a:pt x="16379" y="4296"/>
                  <a:pt x="16179" y="4229"/>
                </a:cubicBezTo>
                <a:cubicBezTo>
                  <a:pt x="15979" y="4129"/>
                  <a:pt x="15879" y="3896"/>
                  <a:pt x="15912" y="3695"/>
                </a:cubicBezTo>
                <a:lnTo>
                  <a:pt x="16646" y="760"/>
                </a:lnTo>
                <a:cubicBezTo>
                  <a:pt x="16679" y="560"/>
                  <a:pt x="16646" y="360"/>
                  <a:pt x="16513" y="193"/>
                </a:cubicBezTo>
                <a:cubicBezTo>
                  <a:pt x="16389" y="69"/>
                  <a:pt x="16228" y="1"/>
                  <a:pt x="1605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539"/>
        <p:cNvGrpSpPr/>
        <p:nvPr/>
      </p:nvGrpSpPr>
      <p:grpSpPr>
        <a:xfrm>
          <a:off x="0" y="0"/>
          <a:ext cx="0" cy="0"/>
          <a:chOff x="0" y="0"/>
          <a:chExt cx="0" cy="0"/>
        </a:xfrm>
      </p:grpSpPr>
      <p:sp>
        <p:nvSpPr>
          <p:cNvPr id="3839" name="Google Shape;3839;p69"/>
          <p:cNvSpPr txBox="1">
            <a:spLocks noGrp="1"/>
          </p:cNvSpPr>
          <p:nvPr>
            <p:ph type="title"/>
          </p:nvPr>
        </p:nvSpPr>
        <p:spPr>
          <a:xfrm>
            <a:off x="189846" y="263470"/>
            <a:ext cx="2891100" cy="71738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sz="4000" b="0" dirty="0">
                <a:solidFill>
                  <a:schemeClr val="lt1"/>
                </a:solidFill>
              </a:rPr>
              <a:t>Schematic</a:t>
            </a:r>
            <a:endParaRPr b="0" dirty="0">
              <a:solidFill>
                <a:schemeClr val="lt1"/>
              </a:solidFill>
            </a:endParaRPr>
          </a:p>
        </p:txBody>
      </p:sp>
      <p:sp>
        <p:nvSpPr>
          <p:cNvPr id="3842" name="Google Shape;3842;p69"/>
          <p:cNvSpPr/>
          <p:nvPr/>
        </p:nvSpPr>
        <p:spPr>
          <a:xfrm>
            <a:off x="7522144" y="449484"/>
            <a:ext cx="350473" cy="350596"/>
          </a:xfrm>
          <a:custGeom>
            <a:avLst/>
            <a:gdLst/>
            <a:ahLst/>
            <a:cxnLst/>
            <a:rect l="l" t="t" r="r" b="b"/>
            <a:pathLst>
              <a:path w="18047" h="18051" extrusionOk="0">
                <a:moveTo>
                  <a:pt x="9019" y="5167"/>
                </a:moveTo>
                <a:cubicBezTo>
                  <a:pt x="9795" y="5167"/>
                  <a:pt x="10570" y="5412"/>
                  <a:pt x="11208" y="5871"/>
                </a:cubicBezTo>
                <a:cubicBezTo>
                  <a:pt x="13977" y="7839"/>
                  <a:pt x="13076" y="12176"/>
                  <a:pt x="9740" y="12809"/>
                </a:cubicBezTo>
                <a:cubicBezTo>
                  <a:pt x="9474" y="12870"/>
                  <a:pt x="9206" y="12899"/>
                  <a:pt x="8941" y="12899"/>
                </a:cubicBezTo>
                <a:cubicBezTo>
                  <a:pt x="8173" y="12899"/>
                  <a:pt x="7424" y="12655"/>
                  <a:pt x="6805" y="12209"/>
                </a:cubicBezTo>
                <a:cubicBezTo>
                  <a:pt x="5571" y="11308"/>
                  <a:pt x="4970" y="9741"/>
                  <a:pt x="5270" y="8240"/>
                </a:cubicBezTo>
                <a:cubicBezTo>
                  <a:pt x="5504" y="7139"/>
                  <a:pt x="6204" y="6205"/>
                  <a:pt x="7205" y="5671"/>
                </a:cubicBezTo>
                <a:cubicBezTo>
                  <a:pt x="7372" y="5571"/>
                  <a:pt x="7505" y="5504"/>
                  <a:pt x="7672" y="5438"/>
                </a:cubicBezTo>
                <a:cubicBezTo>
                  <a:pt x="7872" y="5371"/>
                  <a:pt x="8072" y="5304"/>
                  <a:pt x="8306" y="5237"/>
                </a:cubicBezTo>
                <a:cubicBezTo>
                  <a:pt x="8541" y="5190"/>
                  <a:pt x="8780" y="5167"/>
                  <a:pt x="9019" y="5167"/>
                </a:cubicBezTo>
                <a:close/>
                <a:moveTo>
                  <a:pt x="9077" y="4635"/>
                </a:moveTo>
                <a:cubicBezTo>
                  <a:pt x="8775" y="4635"/>
                  <a:pt x="8472" y="4669"/>
                  <a:pt x="8173" y="4737"/>
                </a:cubicBezTo>
                <a:cubicBezTo>
                  <a:pt x="6471" y="5071"/>
                  <a:pt x="5104" y="6405"/>
                  <a:pt x="4737" y="8139"/>
                </a:cubicBezTo>
                <a:cubicBezTo>
                  <a:pt x="4370" y="9841"/>
                  <a:pt x="5070" y="11609"/>
                  <a:pt x="6505" y="12643"/>
                </a:cubicBezTo>
                <a:cubicBezTo>
                  <a:pt x="7224" y="13164"/>
                  <a:pt x="8091" y="13445"/>
                  <a:pt x="8969" y="13445"/>
                </a:cubicBezTo>
                <a:cubicBezTo>
                  <a:pt x="9271" y="13445"/>
                  <a:pt x="9575" y="13412"/>
                  <a:pt x="9874" y="13343"/>
                </a:cubicBezTo>
                <a:cubicBezTo>
                  <a:pt x="10107" y="13276"/>
                  <a:pt x="10341" y="13210"/>
                  <a:pt x="10574" y="13143"/>
                </a:cubicBezTo>
                <a:cubicBezTo>
                  <a:pt x="10741" y="13043"/>
                  <a:pt x="10941" y="12976"/>
                  <a:pt x="11108" y="12876"/>
                </a:cubicBezTo>
                <a:cubicBezTo>
                  <a:pt x="13977" y="11342"/>
                  <a:pt x="14210" y="7306"/>
                  <a:pt x="11542" y="5438"/>
                </a:cubicBezTo>
                <a:cubicBezTo>
                  <a:pt x="10822" y="4916"/>
                  <a:pt x="9955" y="4635"/>
                  <a:pt x="9077" y="4635"/>
                </a:cubicBezTo>
                <a:close/>
                <a:moveTo>
                  <a:pt x="9407" y="567"/>
                </a:moveTo>
                <a:cubicBezTo>
                  <a:pt x="10341" y="601"/>
                  <a:pt x="11241" y="768"/>
                  <a:pt x="12109" y="1134"/>
                </a:cubicBezTo>
                <a:lnTo>
                  <a:pt x="11842" y="2502"/>
                </a:lnTo>
                <a:cubicBezTo>
                  <a:pt x="11808" y="2602"/>
                  <a:pt x="11875" y="2736"/>
                  <a:pt x="11975" y="2802"/>
                </a:cubicBezTo>
                <a:cubicBezTo>
                  <a:pt x="12642" y="3103"/>
                  <a:pt x="13276" y="3536"/>
                  <a:pt x="13810" y="4037"/>
                </a:cubicBezTo>
                <a:cubicBezTo>
                  <a:pt x="13852" y="4100"/>
                  <a:pt x="13921" y="4123"/>
                  <a:pt x="13992" y="4123"/>
                </a:cubicBezTo>
                <a:cubicBezTo>
                  <a:pt x="14032" y="4123"/>
                  <a:pt x="14073" y="4115"/>
                  <a:pt x="14110" y="4103"/>
                </a:cubicBezTo>
                <a:lnTo>
                  <a:pt x="15278" y="3336"/>
                </a:lnTo>
                <a:cubicBezTo>
                  <a:pt x="15611" y="3670"/>
                  <a:pt x="15878" y="4037"/>
                  <a:pt x="16145" y="4437"/>
                </a:cubicBezTo>
                <a:cubicBezTo>
                  <a:pt x="16378" y="4804"/>
                  <a:pt x="16612" y="5204"/>
                  <a:pt x="16779" y="5638"/>
                </a:cubicBezTo>
                <a:lnTo>
                  <a:pt x="15611" y="6405"/>
                </a:lnTo>
                <a:cubicBezTo>
                  <a:pt x="15511" y="6472"/>
                  <a:pt x="15478" y="6605"/>
                  <a:pt x="15511" y="6705"/>
                </a:cubicBezTo>
                <a:cubicBezTo>
                  <a:pt x="15778" y="7406"/>
                  <a:pt x="15911" y="8139"/>
                  <a:pt x="15945" y="8907"/>
                </a:cubicBezTo>
                <a:cubicBezTo>
                  <a:pt x="15945" y="9007"/>
                  <a:pt x="16011" y="9107"/>
                  <a:pt x="16145" y="9140"/>
                </a:cubicBezTo>
                <a:lnTo>
                  <a:pt x="17513" y="9440"/>
                </a:lnTo>
                <a:cubicBezTo>
                  <a:pt x="17479" y="10341"/>
                  <a:pt x="17279" y="11275"/>
                  <a:pt x="16945" y="12109"/>
                </a:cubicBezTo>
                <a:lnTo>
                  <a:pt x="15578" y="11842"/>
                </a:lnTo>
                <a:lnTo>
                  <a:pt x="15411" y="11842"/>
                </a:lnTo>
                <a:cubicBezTo>
                  <a:pt x="15344" y="11875"/>
                  <a:pt x="15311" y="11909"/>
                  <a:pt x="15278" y="11976"/>
                </a:cubicBezTo>
                <a:cubicBezTo>
                  <a:pt x="14944" y="12643"/>
                  <a:pt x="14544" y="13276"/>
                  <a:pt x="14010" y="13810"/>
                </a:cubicBezTo>
                <a:cubicBezTo>
                  <a:pt x="13943" y="13877"/>
                  <a:pt x="13910" y="14044"/>
                  <a:pt x="14010" y="14144"/>
                </a:cubicBezTo>
                <a:lnTo>
                  <a:pt x="14744" y="15311"/>
                </a:lnTo>
                <a:cubicBezTo>
                  <a:pt x="14410" y="15611"/>
                  <a:pt x="14043" y="15912"/>
                  <a:pt x="13676" y="16145"/>
                </a:cubicBezTo>
                <a:cubicBezTo>
                  <a:pt x="13276" y="16412"/>
                  <a:pt x="12876" y="16612"/>
                  <a:pt x="12442" y="16812"/>
                </a:cubicBezTo>
                <a:lnTo>
                  <a:pt x="11675" y="15645"/>
                </a:lnTo>
                <a:cubicBezTo>
                  <a:pt x="11624" y="15543"/>
                  <a:pt x="11534" y="15499"/>
                  <a:pt x="11435" y="15499"/>
                </a:cubicBezTo>
                <a:cubicBezTo>
                  <a:pt x="11404" y="15499"/>
                  <a:pt x="11373" y="15504"/>
                  <a:pt x="11341" y="15511"/>
                </a:cubicBezTo>
                <a:cubicBezTo>
                  <a:pt x="10641" y="15778"/>
                  <a:pt x="9907" y="15912"/>
                  <a:pt x="9173" y="15945"/>
                </a:cubicBezTo>
                <a:cubicBezTo>
                  <a:pt x="9040" y="15945"/>
                  <a:pt x="8940" y="16012"/>
                  <a:pt x="8906" y="16145"/>
                </a:cubicBezTo>
                <a:lnTo>
                  <a:pt x="8640" y="17479"/>
                </a:lnTo>
                <a:cubicBezTo>
                  <a:pt x="7706" y="17479"/>
                  <a:pt x="6805" y="17279"/>
                  <a:pt x="5938" y="16946"/>
                </a:cubicBezTo>
                <a:lnTo>
                  <a:pt x="6238" y="15578"/>
                </a:lnTo>
                <a:cubicBezTo>
                  <a:pt x="6238" y="15445"/>
                  <a:pt x="6171" y="15311"/>
                  <a:pt x="6071" y="15278"/>
                </a:cubicBezTo>
                <a:cubicBezTo>
                  <a:pt x="5404" y="14944"/>
                  <a:pt x="4770" y="14544"/>
                  <a:pt x="4236" y="14010"/>
                </a:cubicBezTo>
                <a:cubicBezTo>
                  <a:pt x="4195" y="13969"/>
                  <a:pt x="4128" y="13941"/>
                  <a:pt x="4052" y="13941"/>
                </a:cubicBezTo>
                <a:cubicBezTo>
                  <a:pt x="4005" y="13941"/>
                  <a:pt x="3954" y="13952"/>
                  <a:pt x="3903" y="13977"/>
                </a:cubicBezTo>
                <a:lnTo>
                  <a:pt x="2735" y="14744"/>
                </a:lnTo>
                <a:cubicBezTo>
                  <a:pt x="2435" y="14411"/>
                  <a:pt x="2168" y="14044"/>
                  <a:pt x="1901" y="13643"/>
                </a:cubicBezTo>
                <a:cubicBezTo>
                  <a:pt x="1668" y="13276"/>
                  <a:pt x="1434" y="12876"/>
                  <a:pt x="1268" y="12443"/>
                </a:cubicBezTo>
                <a:lnTo>
                  <a:pt x="2435" y="11675"/>
                </a:lnTo>
                <a:cubicBezTo>
                  <a:pt x="2535" y="11609"/>
                  <a:pt x="2569" y="11475"/>
                  <a:pt x="2535" y="11375"/>
                </a:cubicBezTo>
                <a:cubicBezTo>
                  <a:pt x="2268" y="10675"/>
                  <a:pt x="2135" y="9941"/>
                  <a:pt x="2102" y="9207"/>
                </a:cubicBezTo>
                <a:cubicBezTo>
                  <a:pt x="2102" y="9073"/>
                  <a:pt x="2001" y="8973"/>
                  <a:pt x="1901" y="8940"/>
                </a:cubicBezTo>
                <a:lnTo>
                  <a:pt x="534" y="8673"/>
                </a:lnTo>
                <a:cubicBezTo>
                  <a:pt x="567" y="7739"/>
                  <a:pt x="767" y="6805"/>
                  <a:pt x="1101" y="5971"/>
                </a:cubicBezTo>
                <a:lnTo>
                  <a:pt x="2468" y="6238"/>
                </a:lnTo>
                <a:cubicBezTo>
                  <a:pt x="2491" y="6244"/>
                  <a:pt x="2514" y="6247"/>
                  <a:pt x="2537" y="6247"/>
                </a:cubicBezTo>
                <a:cubicBezTo>
                  <a:pt x="2645" y="6247"/>
                  <a:pt x="2741" y="6182"/>
                  <a:pt x="2769" y="6071"/>
                </a:cubicBezTo>
                <a:cubicBezTo>
                  <a:pt x="3102" y="5404"/>
                  <a:pt x="3503" y="4804"/>
                  <a:pt x="4036" y="4270"/>
                </a:cubicBezTo>
                <a:cubicBezTo>
                  <a:pt x="4103" y="4170"/>
                  <a:pt x="4136" y="4037"/>
                  <a:pt x="4070" y="3936"/>
                </a:cubicBezTo>
                <a:lnTo>
                  <a:pt x="3302" y="2769"/>
                </a:lnTo>
                <a:cubicBezTo>
                  <a:pt x="3636" y="2435"/>
                  <a:pt x="4003" y="2169"/>
                  <a:pt x="4403" y="1902"/>
                </a:cubicBezTo>
                <a:cubicBezTo>
                  <a:pt x="4770" y="1668"/>
                  <a:pt x="5170" y="1435"/>
                  <a:pt x="5604" y="1268"/>
                </a:cubicBezTo>
                <a:lnTo>
                  <a:pt x="6371" y="2435"/>
                </a:lnTo>
                <a:cubicBezTo>
                  <a:pt x="6421" y="2510"/>
                  <a:pt x="6509" y="2548"/>
                  <a:pt x="6606" y="2548"/>
                </a:cubicBezTo>
                <a:cubicBezTo>
                  <a:pt x="6638" y="2548"/>
                  <a:pt x="6671" y="2544"/>
                  <a:pt x="6705" y="2535"/>
                </a:cubicBezTo>
                <a:cubicBezTo>
                  <a:pt x="7372" y="2269"/>
                  <a:pt x="8139" y="2135"/>
                  <a:pt x="8873" y="2102"/>
                </a:cubicBezTo>
                <a:cubicBezTo>
                  <a:pt x="9006" y="2102"/>
                  <a:pt x="9107" y="2035"/>
                  <a:pt x="9107" y="1902"/>
                </a:cubicBezTo>
                <a:lnTo>
                  <a:pt x="9407" y="567"/>
                </a:lnTo>
                <a:close/>
                <a:moveTo>
                  <a:pt x="9407" y="0"/>
                </a:moveTo>
                <a:cubicBezTo>
                  <a:pt x="9173" y="0"/>
                  <a:pt x="8940" y="167"/>
                  <a:pt x="8873" y="434"/>
                </a:cubicBezTo>
                <a:lnTo>
                  <a:pt x="8640" y="1601"/>
                </a:lnTo>
                <a:cubicBezTo>
                  <a:pt x="7972" y="1635"/>
                  <a:pt x="7339" y="1768"/>
                  <a:pt x="6705" y="1968"/>
                </a:cubicBezTo>
                <a:lnTo>
                  <a:pt x="6071" y="968"/>
                </a:lnTo>
                <a:cubicBezTo>
                  <a:pt x="5978" y="804"/>
                  <a:pt x="5802" y="722"/>
                  <a:pt x="5626" y="722"/>
                </a:cubicBezTo>
                <a:cubicBezTo>
                  <a:pt x="5550" y="722"/>
                  <a:pt x="5474" y="738"/>
                  <a:pt x="5404" y="768"/>
                </a:cubicBezTo>
                <a:cubicBezTo>
                  <a:pt x="4970" y="968"/>
                  <a:pt x="4537" y="1201"/>
                  <a:pt x="4103" y="1468"/>
                </a:cubicBezTo>
                <a:cubicBezTo>
                  <a:pt x="3703" y="1735"/>
                  <a:pt x="3302" y="2035"/>
                  <a:pt x="2935" y="2369"/>
                </a:cubicBezTo>
                <a:cubicBezTo>
                  <a:pt x="2735" y="2535"/>
                  <a:pt x="2702" y="2836"/>
                  <a:pt x="2869" y="3036"/>
                </a:cubicBezTo>
                <a:lnTo>
                  <a:pt x="3503" y="4037"/>
                </a:lnTo>
                <a:cubicBezTo>
                  <a:pt x="3069" y="4537"/>
                  <a:pt x="2702" y="5071"/>
                  <a:pt x="2402" y="5671"/>
                </a:cubicBezTo>
                <a:lnTo>
                  <a:pt x="1234" y="5404"/>
                </a:lnTo>
                <a:cubicBezTo>
                  <a:pt x="1207" y="5401"/>
                  <a:pt x="1180" y="5399"/>
                  <a:pt x="1154" y="5399"/>
                </a:cubicBezTo>
                <a:cubicBezTo>
                  <a:pt x="921" y="5399"/>
                  <a:pt x="724" y="5528"/>
                  <a:pt x="634" y="5738"/>
                </a:cubicBezTo>
                <a:cubicBezTo>
                  <a:pt x="267" y="6672"/>
                  <a:pt x="67" y="7639"/>
                  <a:pt x="0" y="8640"/>
                </a:cubicBezTo>
                <a:cubicBezTo>
                  <a:pt x="0" y="8907"/>
                  <a:pt x="167" y="9107"/>
                  <a:pt x="434" y="9174"/>
                </a:cubicBezTo>
                <a:lnTo>
                  <a:pt x="1601" y="9440"/>
                </a:lnTo>
                <a:cubicBezTo>
                  <a:pt x="1635" y="10074"/>
                  <a:pt x="1768" y="10741"/>
                  <a:pt x="1968" y="11342"/>
                </a:cubicBezTo>
                <a:lnTo>
                  <a:pt x="934" y="12009"/>
                </a:lnTo>
                <a:cubicBezTo>
                  <a:pt x="734" y="12142"/>
                  <a:pt x="667" y="12409"/>
                  <a:pt x="767" y="12643"/>
                </a:cubicBezTo>
                <a:cubicBezTo>
                  <a:pt x="934" y="13110"/>
                  <a:pt x="1168" y="13543"/>
                  <a:pt x="1434" y="13944"/>
                </a:cubicBezTo>
                <a:cubicBezTo>
                  <a:pt x="1735" y="14377"/>
                  <a:pt x="2035" y="14744"/>
                  <a:pt x="2368" y="15144"/>
                </a:cubicBezTo>
                <a:cubicBezTo>
                  <a:pt x="2466" y="15242"/>
                  <a:pt x="2597" y="15294"/>
                  <a:pt x="2735" y="15294"/>
                </a:cubicBezTo>
                <a:cubicBezTo>
                  <a:pt x="2835" y="15294"/>
                  <a:pt x="2938" y="15267"/>
                  <a:pt x="3036" y="15211"/>
                </a:cubicBezTo>
                <a:lnTo>
                  <a:pt x="4036" y="14544"/>
                </a:lnTo>
                <a:cubicBezTo>
                  <a:pt x="4537" y="15011"/>
                  <a:pt x="5070" y="15378"/>
                  <a:pt x="5637" y="15678"/>
                </a:cubicBezTo>
                <a:lnTo>
                  <a:pt x="5404" y="16846"/>
                </a:lnTo>
                <a:cubicBezTo>
                  <a:pt x="5337" y="17079"/>
                  <a:pt x="5471" y="17346"/>
                  <a:pt x="5704" y="17446"/>
                </a:cubicBezTo>
                <a:cubicBezTo>
                  <a:pt x="6638" y="17813"/>
                  <a:pt x="7639" y="18013"/>
                  <a:pt x="8640" y="18047"/>
                </a:cubicBezTo>
                <a:cubicBezTo>
                  <a:pt x="8657" y="18049"/>
                  <a:pt x="8674" y="18050"/>
                  <a:pt x="8691" y="18050"/>
                </a:cubicBezTo>
                <a:cubicBezTo>
                  <a:pt x="8907" y="18050"/>
                  <a:pt x="9111" y="17863"/>
                  <a:pt x="9173" y="17646"/>
                </a:cubicBezTo>
                <a:lnTo>
                  <a:pt x="9407" y="16479"/>
                </a:lnTo>
                <a:cubicBezTo>
                  <a:pt x="10074" y="16412"/>
                  <a:pt x="10708" y="16312"/>
                  <a:pt x="11341" y="16112"/>
                </a:cubicBezTo>
                <a:lnTo>
                  <a:pt x="12009" y="17113"/>
                </a:lnTo>
                <a:cubicBezTo>
                  <a:pt x="12106" y="17259"/>
                  <a:pt x="12258" y="17352"/>
                  <a:pt x="12423" y="17352"/>
                </a:cubicBezTo>
                <a:cubicBezTo>
                  <a:pt x="12484" y="17352"/>
                  <a:pt x="12546" y="17340"/>
                  <a:pt x="12609" y="17313"/>
                </a:cubicBezTo>
                <a:cubicBezTo>
                  <a:pt x="12876" y="17213"/>
                  <a:pt x="13109" y="17079"/>
                  <a:pt x="13343" y="16946"/>
                </a:cubicBezTo>
                <a:cubicBezTo>
                  <a:pt x="13576" y="16812"/>
                  <a:pt x="13777" y="16746"/>
                  <a:pt x="13943" y="16612"/>
                </a:cubicBezTo>
                <a:cubicBezTo>
                  <a:pt x="14344" y="16345"/>
                  <a:pt x="14744" y="16045"/>
                  <a:pt x="15111" y="15712"/>
                </a:cubicBezTo>
                <a:cubicBezTo>
                  <a:pt x="15311" y="15511"/>
                  <a:pt x="15344" y="15245"/>
                  <a:pt x="15211" y="15044"/>
                </a:cubicBezTo>
                <a:lnTo>
                  <a:pt x="14544" y="14010"/>
                </a:lnTo>
                <a:cubicBezTo>
                  <a:pt x="14977" y="13543"/>
                  <a:pt x="15344" y="12976"/>
                  <a:pt x="15645" y="12409"/>
                </a:cubicBezTo>
                <a:lnTo>
                  <a:pt x="16845" y="12643"/>
                </a:lnTo>
                <a:cubicBezTo>
                  <a:pt x="16886" y="12654"/>
                  <a:pt x="16928" y="12660"/>
                  <a:pt x="16969" y="12660"/>
                </a:cubicBezTo>
                <a:cubicBezTo>
                  <a:pt x="17166" y="12660"/>
                  <a:pt x="17357" y="12535"/>
                  <a:pt x="17412" y="12342"/>
                </a:cubicBezTo>
                <a:cubicBezTo>
                  <a:pt x="17779" y="11408"/>
                  <a:pt x="18013" y="10408"/>
                  <a:pt x="18046" y="9407"/>
                </a:cubicBezTo>
                <a:cubicBezTo>
                  <a:pt x="18046" y="9174"/>
                  <a:pt x="17879" y="8940"/>
                  <a:pt x="17613" y="8873"/>
                </a:cubicBezTo>
                <a:lnTo>
                  <a:pt x="16445" y="8640"/>
                </a:lnTo>
                <a:cubicBezTo>
                  <a:pt x="16412" y="7973"/>
                  <a:pt x="16312" y="7339"/>
                  <a:pt x="16112" y="6705"/>
                </a:cubicBezTo>
                <a:lnTo>
                  <a:pt x="17112" y="6071"/>
                </a:lnTo>
                <a:cubicBezTo>
                  <a:pt x="17312" y="5938"/>
                  <a:pt x="17412" y="5671"/>
                  <a:pt x="17312" y="5438"/>
                </a:cubicBezTo>
                <a:cubicBezTo>
                  <a:pt x="17112" y="4971"/>
                  <a:pt x="16879" y="4537"/>
                  <a:pt x="16612" y="4103"/>
                </a:cubicBezTo>
                <a:cubicBezTo>
                  <a:pt x="16345" y="3703"/>
                  <a:pt x="16011" y="3303"/>
                  <a:pt x="15678" y="2936"/>
                </a:cubicBezTo>
                <a:cubicBezTo>
                  <a:pt x="15583" y="2822"/>
                  <a:pt x="15456" y="2762"/>
                  <a:pt x="15321" y="2762"/>
                </a:cubicBezTo>
                <a:cubicBezTo>
                  <a:pt x="15219" y="2762"/>
                  <a:pt x="15112" y="2797"/>
                  <a:pt x="15011" y="2869"/>
                </a:cubicBezTo>
                <a:lnTo>
                  <a:pt x="14010" y="3503"/>
                </a:lnTo>
                <a:cubicBezTo>
                  <a:pt x="13543" y="3069"/>
                  <a:pt x="12976" y="2702"/>
                  <a:pt x="12409" y="2402"/>
                </a:cubicBezTo>
                <a:lnTo>
                  <a:pt x="12642" y="1235"/>
                </a:lnTo>
                <a:cubicBezTo>
                  <a:pt x="12709" y="968"/>
                  <a:pt x="12576" y="734"/>
                  <a:pt x="12342" y="634"/>
                </a:cubicBezTo>
                <a:cubicBezTo>
                  <a:pt x="11408" y="267"/>
                  <a:pt x="10407" y="67"/>
                  <a:pt x="940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3" name="Google Shape;3843;p69"/>
          <p:cNvSpPr/>
          <p:nvPr/>
        </p:nvSpPr>
        <p:spPr>
          <a:xfrm>
            <a:off x="4388299" y="1112433"/>
            <a:ext cx="631645" cy="631740"/>
          </a:xfrm>
          <a:custGeom>
            <a:avLst/>
            <a:gdLst/>
            <a:ahLst/>
            <a:cxnLst/>
            <a:rect l="l" t="t" r="r" b="b"/>
            <a:pathLst>
              <a:path w="18047" h="18051" extrusionOk="0">
                <a:moveTo>
                  <a:pt x="9019" y="5167"/>
                </a:moveTo>
                <a:cubicBezTo>
                  <a:pt x="9795" y="5167"/>
                  <a:pt x="10570" y="5412"/>
                  <a:pt x="11208" y="5871"/>
                </a:cubicBezTo>
                <a:cubicBezTo>
                  <a:pt x="13977" y="7839"/>
                  <a:pt x="13076" y="12176"/>
                  <a:pt x="9740" y="12809"/>
                </a:cubicBezTo>
                <a:cubicBezTo>
                  <a:pt x="9474" y="12870"/>
                  <a:pt x="9206" y="12899"/>
                  <a:pt x="8941" y="12899"/>
                </a:cubicBezTo>
                <a:cubicBezTo>
                  <a:pt x="8173" y="12899"/>
                  <a:pt x="7424" y="12655"/>
                  <a:pt x="6805" y="12209"/>
                </a:cubicBezTo>
                <a:cubicBezTo>
                  <a:pt x="5571" y="11308"/>
                  <a:pt x="4970" y="9741"/>
                  <a:pt x="5270" y="8240"/>
                </a:cubicBezTo>
                <a:cubicBezTo>
                  <a:pt x="5504" y="7139"/>
                  <a:pt x="6204" y="6205"/>
                  <a:pt x="7205" y="5671"/>
                </a:cubicBezTo>
                <a:cubicBezTo>
                  <a:pt x="7372" y="5571"/>
                  <a:pt x="7505" y="5504"/>
                  <a:pt x="7672" y="5438"/>
                </a:cubicBezTo>
                <a:cubicBezTo>
                  <a:pt x="7872" y="5371"/>
                  <a:pt x="8072" y="5304"/>
                  <a:pt x="8306" y="5237"/>
                </a:cubicBezTo>
                <a:cubicBezTo>
                  <a:pt x="8541" y="5190"/>
                  <a:pt x="8780" y="5167"/>
                  <a:pt x="9019" y="5167"/>
                </a:cubicBezTo>
                <a:close/>
                <a:moveTo>
                  <a:pt x="9077" y="4635"/>
                </a:moveTo>
                <a:cubicBezTo>
                  <a:pt x="8775" y="4635"/>
                  <a:pt x="8472" y="4669"/>
                  <a:pt x="8173" y="4737"/>
                </a:cubicBezTo>
                <a:cubicBezTo>
                  <a:pt x="6471" y="5071"/>
                  <a:pt x="5104" y="6405"/>
                  <a:pt x="4737" y="8139"/>
                </a:cubicBezTo>
                <a:cubicBezTo>
                  <a:pt x="4370" y="9841"/>
                  <a:pt x="5070" y="11609"/>
                  <a:pt x="6505" y="12643"/>
                </a:cubicBezTo>
                <a:cubicBezTo>
                  <a:pt x="7224" y="13164"/>
                  <a:pt x="8091" y="13445"/>
                  <a:pt x="8969" y="13445"/>
                </a:cubicBezTo>
                <a:cubicBezTo>
                  <a:pt x="9271" y="13445"/>
                  <a:pt x="9575" y="13412"/>
                  <a:pt x="9874" y="13343"/>
                </a:cubicBezTo>
                <a:cubicBezTo>
                  <a:pt x="10107" y="13276"/>
                  <a:pt x="10341" y="13210"/>
                  <a:pt x="10574" y="13143"/>
                </a:cubicBezTo>
                <a:cubicBezTo>
                  <a:pt x="10741" y="13043"/>
                  <a:pt x="10941" y="12976"/>
                  <a:pt x="11108" y="12876"/>
                </a:cubicBezTo>
                <a:cubicBezTo>
                  <a:pt x="13977" y="11342"/>
                  <a:pt x="14210" y="7306"/>
                  <a:pt x="11542" y="5438"/>
                </a:cubicBezTo>
                <a:cubicBezTo>
                  <a:pt x="10822" y="4916"/>
                  <a:pt x="9955" y="4635"/>
                  <a:pt x="9077" y="4635"/>
                </a:cubicBezTo>
                <a:close/>
                <a:moveTo>
                  <a:pt x="9407" y="567"/>
                </a:moveTo>
                <a:cubicBezTo>
                  <a:pt x="10341" y="601"/>
                  <a:pt x="11241" y="768"/>
                  <a:pt x="12109" y="1134"/>
                </a:cubicBezTo>
                <a:lnTo>
                  <a:pt x="11842" y="2502"/>
                </a:lnTo>
                <a:cubicBezTo>
                  <a:pt x="11808" y="2602"/>
                  <a:pt x="11875" y="2736"/>
                  <a:pt x="11975" y="2802"/>
                </a:cubicBezTo>
                <a:cubicBezTo>
                  <a:pt x="12642" y="3103"/>
                  <a:pt x="13276" y="3536"/>
                  <a:pt x="13810" y="4037"/>
                </a:cubicBezTo>
                <a:cubicBezTo>
                  <a:pt x="13852" y="4100"/>
                  <a:pt x="13921" y="4123"/>
                  <a:pt x="13992" y="4123"/>
                </a:cubicBezTo>
                <a:cubicBezTo>
                  <a:pt x="14032" y="4123"/>
                  <a:pt x="14073" y="4115"/>
                  <a:pt x="14110" y="4103"/>
                </a:cubicBezTo>
                <a:lnTo>
                  <a:pt x="15278" y="3336"/>
                </a:lnTo>
                <a:cubicBezTo>
                  <a:pt x="15611" y="3670"/>
                  <a:pt x="15878" y="4037"/>
                  <a:pt x="16145" y="4437"/>
                </a:cubicBezTo>
                <a:cubicBezTo>
                  <a:pt x="16378" y="4804"/>
                  <a:pt x="16612" y="5204"/>
                  <a:pt x="16779" y="5638"/>
                </a:cubicBezTo>
                <a:lnTo>
                  <a:pt x="15611" y="6405"/>
                </a:lnTo>
                <a:cubicBezTo>
                  <a:pt x="15511" y="6472"/>
                  <a:pt x="15478" y="6605"/>
                  <a:pt x="15511" y="6705"/>
                </a:cubicBezTo>
                <a:cubicBezTo>
                  <a:pt x="15778" y="7406"/>
                  <a:pt x="15911" y="8139"/>
                  <a:pt x="15945" y="8907"/>
                </a:cubicBezTo>
                <a:cubicBezTo>
                  <a:pt x="15945" y="9007"/>
                  <a:pt x="16011" y="9107"/>
                  <a:pt x="16145" y="9140"/>
                </a:cubicBezTo>
                <a:lnTo>
                  <a:pt x="17513" y="9440"/>
                </a:lnTo>
                <a:cubicBezTo>
                  <a:pt x="17479" y="10341"/>
                  <a:pt x="17279" y="11275"/>
                  <a:pt x="16945" y="12109"/>
                </a:cubicBezTo>
                <a:lnTo>
                  <a:pt x="15578" y="11842"/>
                </a:lnTo>
                <a:lnTo>
                  <a:pt x="15411" y="11842"/>
                </a:lnTo>
                <a:cubicBezTo>
                  <a:pt x="15344" y="11875"/>
                  <a:pt x="15311" y="11909"/>
                  <a:pt x="15278" y="11976"/>
                </a:cubicBezTo>
                <a:cubicBezTo>
                  <a:pt x="14944" y="12643"/>
                  <a:pt x="14544" y="13276"/>
                  <a:pt x="14010" y="13810"/>
                </a:cubicBezTo>
                <a:cubicBezTo>
                  <a:pt x="13943" y="13877"/>
                  <a:pt x="13910" y="14044"/>
                  <a:pt x="14010" y="14144"/>
                </a:cubicBezTo>
                <a:lnTo>
                  <a:pt x="14744" y="15311"/>
                </a:lnTo>
                <a:cubicBezTo>
                  <a:pt x="14410" y="15611"/>
                  <a:pt x="14043" y="15912"/>
                  <a:pt x="13676" y="16145"/>
                </a:cubicBezTo>
                <a:cubicBezTo>
                  <a:pt x="13276" y="16412"/>
                  <a:pt x="12876" y="16612"/>
                  <a:pt x="12442" y="16812"/>
                </a:cubicBezTo>
                <a:lnTo>
                  <a:pt x="11675" y="15645"/>
                </a:lnTo>
                <a:cubicBezTo>
                  <a:pt x="11624" y="15543"/>
                  <a:pt x="11534" y="15499"/>
                  <a:pt x="11435" y="15499"/>
                </a:cubicBezTo>
                <a:cubicBezTo>
                  <a:pt x="11404" y="15499"/>
                  <a:pt x="11373" y="15504"/>
                  <a:pt x="11341" y="15511"/>
                </a:cubicBezTo>
                <a:cubicBezTo>
                  <a:pt x="10641" y="15778"/>
                  <a:pt x="9907" y="15912"/>
                  <a:pt x="9173" y="15945"/>
                </a:cubicBezTo>
                <a:cubicBezTo>
                  <a:pt x="9040" y="15945"/>
                  <a:pt x="8940" y="16012"/>
                  <a:pt x="8906" y="16145"/>
                </a:cubicBezTo>
                <a:lnTo>
                  <a:pt x="8640" y="17479"/>
                </a:lnTo>
                <a:cubicBezTo>
                  <a:pt x="7706" y="17479"/>
                  <a:pt x="6805" y="17279"/>
                  <a:pt x="5938" y="16946"/>
                </a:cubicBezTo>
                <a:lnTo>
                  <a:pt x="6238" y="15578"/>
                </a:lnTo>
                <a:cubicBezTo>
                  <a:pt x="6238" y="15445"/>
                  <a:pt x="6171" y="15311"/>
                  <a:pt x="6071" y="15278"/>
                </a:cubicBezTo>
                <a:cubicBezTo>
                  <a:pt x="5404" y="14944"/>
                  <a:pt x="4770" y="14544"/>
                  <a:pt x="4236" y="14010"/>
                </a:cubicBezTo>
                <a:cubicBezTo>
                  <a:pt x="4195" y="13969"/>
                  <a:pt x="4128" y="13941"/>
                  <a:pt x="4052" y="13941"/>
                </a:cubicBezTo>
                <a:cubicBezTo>
                  <a:pt x="4005" y="13941"/>
                  <a:pt x="3954" y="13952"/>
                  <a:pt x="3903" y="13977"/>
                </a:cubicBezTo>
                <a:lnTo>
                  <a:pt x="2735" y="14744"/>
                </a:lnTo>
                <a:cubicBezTo>
                  <a:pt x="2435" y="14411"/>
                  <a:pt x="2168" y="14044"/>
                  <a:pt x="1901" y="13643"/>
                </a:cubicBezTo>
                <a:cubicBezTo>
                  <a:pt x="1668" y="13276"/>
                  <a:pt x="1434" y="12876"/>
                  <a:pt x="1268" y="12443"/>
                </a:cubicBezTo>
                <a:lnTo>
                  <a:pt x="2435" y="11675"/>
                </a:lnTo>
                <a:cubicBezTo>
                  <a:pt x="2535" y="11609"/>
                  <a:pt x="2569" y="11475"/>
                  <a:pt x="2535" y="11375"/>
                </a:cubicBezTo>
                <a:cubicBezTo>
                  <a:pt x="2268" y="10675"/>
                  <a:pt x="2135" y="9941"/>
                  <a:pt x="2102" y="9207"/>
                </a:cubicBezTo>
                <a:cubicBezTo>
                  <a:pt x="2102" y="9073"/>
                  <a:pt x="2001" y="8973"/>
                  <a:pt x="1901" y="8940"/>
                </a:cubicBezTo>
                <a:lnTo>
                  <a:pt x="534" y="8673"/>
                </a:lnTo>
                <a:cubicBezTo>
                  <a:pt x="567" y="7739"/>
                  <a:pt x="767" y="6805"/>
                  <a:pt x="1101" y="5971"/>
                </a:cubicBezTo>
                <a:lnTo>
                  <a:pt x="2468" y="6238"/>
                </a:lnTo>
                <a:cubicBezTo>
                  <a:pt x="2491" y="6244"/>
                  <a:pt x="2514" y="6247"/>
                  <a:pt x="2537" y="6247"/>
                </a:cubicBezTo>
                <a:cubicBezTo>
                  <a:pt x="2645" y="6247"/>
                  <a:pt x="2741" y="6182"/>
                  <a:pt x="2769" y="6071"/>
                </a:cubicBezTo>
                <a:cubicBezTo>
                  <a:pt x="3102" y="5404"/>
                  <a:pt x="3503" y="4804"/>
                  <a:pt x="4036" y="4270"/>
                </a:cubicBezTo>
                <a:cubicBezTo>
                  <a:pt x="4103" y="4170"/>
                  <a:pt x="4136" y="4037"/>
                  <a:pt x="4070" y="3936"/>
                </a:cubicBezTo>
                <a:lnTo>
                  <a:pt x="3302" y="2769"/>
                </a:lnTo>
                <a:cubicBezTo>
                  <a:pt x="3636" y="2435"/>
                  <a:pt x="4003" y="2169"/>
                  <a:pt x="4403" y="1902"/>
                </a:cubicBezTo>
                <a:cubicBezTo>
                  <a:pt x="4770" y="1668"/>
                  <a:pt x="5170" y="1435"/>
                  <a:pt x="5604" y="1268"/>
                </a:cubicBezTo>
                <a:lnTo>
                  <a:pt x="6371" y="2435"/>
                </a:lnTo>
                <a:cubicBezTo>
                  <a:pt x="6421" y="2510"/>
                  <a:pt x="6509" y="2548"/>
                  <a:pt x="6606" y="2548"/>
                </a:cubicBezTo>
                <a:cubicBezTo>
                  <a:pt x="6638" y="2548"/>
                  <a:pt x="6671" y="2544"/>
                  <a:pt x="6705" y="2535"/>
                </a:cubicBezTo>
                <a:cubicBezTo>
                  <a:pt x="7372" y="2269"/>
                  <a:pt x="8139" y="2135"/>
                  <a:pt x="8873" y="2102"/>
                </a:cubicBezTo>
                <a:cubicBezTo>
                  <a:pt x="9006" y="2102"/>
                  <a:pt x="9107" y="2035"/>
                  <a:pt x="9107" y="1902"/>
                </a:cubicBezTo>
                <a:lnTo>
                  <a:pt x="9407" y="567"/>
                </a:lnTo>
                <a:close/>
                <a:moveTo>
                  <a:pt x="9407" y="0"/>
                </a:moveTo>
                <a:cubicBezTo>
                  <a:pt x="9173" y="0"/>
                  <a:pt x="8940" y="167"/>
                  <a:pt x="8873" y="434"/>
                </a:cubicBezTo>
                <a:lnTo>
                  <a:pt x="8640" y="1601"/>
                </a:lnTo>
                <a:cubicBezTo>
                  <a:pt x="7972" y="1635"/>
                  <a:pt x="7339" y="1768"/>
                  <a:pt x="6705" y="1968"/>
                </a:cubicBezTo>
                <a:lnTo>
                  <a:pt x="6071" y="968"/>
                </a:lnTo>
                <a:cubicBezTo>
                  <a:pt x="5978" y="804"/>
                  <a:pt x="5802" y="722"/>
                  <a:pt x="5626" y="722"/>
                </a:cubicBezTo>
                <a:cubicBezTo>
                  <a:pt x="5550" y="722"/>
                  <a:pt x="5474" y="738"/>
                  <a:pt x="5404" y="768"/>
                </a:cubicBezTo>
                <a:cubicBezTo>
                  <a:pt x="4970" y="968"/>
                  <a:pt x="4537" y="1201"/>
                  <a:pt x="4103" y="1468"/>
                </a:cubicBezTo>
                <a:cubicBezTo>
                  <a:pt x="3703" y="1735"/>
                  <a:pt x="3302" y="2035"/>
                  <a:pt x="2935" y="2369"/>
                </a:cubicBezTo>
                <a:cubicBezTo>
                  <a:pt x="2735" y="2535"/>
                  <a:pt x="2702" y="2836"/>
                  <a:pt x="2869" y="3036"/>
                </a:cubicBezTo>
                <a:lnTo>
                  <a:pt x="3503" y="4037"/>
                </a:lnTo>
                <a:cubicBezTo>
                  <a:pt x="3069" y="4537"/>
                  <a:pt x="2702" y="5071"/>
                  <a:pt x="2402" y="5671"/>
                </a:cubicBezTo>
                <a:lnTo>
                  <a:pt x="1234" y="5404"/>
                </a:lnTo>
                <a:cubicBezTo>
                  <a:pt x="1207" y="5401"/>
                  <a:pt x="1180" y="5399"/>
                  <a:pt x="1154" y="5399"/>
                </a:cubicBezTo>
                <a:cubicBezTo>
                  <a:pt x="921" y="5399"/>
                  <a:pt x="724" y="5528"/>
                  <a:pt x="634" y="5738"/>
                </a:cubicBezTo>
                <a:cubicBezTo>
                  <a:pt x="267" y="6672"/>
                  <a:pt x="67" y="7639"/>
                  <a:pt x="0" y="8640"/>
                </a:cubicBezTo>
                <a:cubicBezTo>
                  <a:pt x="0" y="8907"/>
                  <a:pt x="167" y="9107"/>
                  <a:pt x="434" y="9174"/>
                </a:cubicBezTo>
                <a:lnTo>
                  <a:pt x="1601" y="9440"/>
                </a:lnTo>
                <a:cubicBezTo>
                  <a:pt x="1635" y="10074"/>
                  <a:pt x="1768" y="10741"/>
                  <a:pt x="1968" y="11342"/>
                </a:cubicBezTo>
                <a:lnTo>
                  <a:pt x="934" y="12009"/>
                </a:lnTo>
                <a:cubicBezTo>
                  <a:pt x="734" y="12142"/>
                  <a:pt x="667" y="12409"/>
                  <a:pt x="767" y="12643"/>
                </a:cubicBezTo>
                <a:cubicBezTo>
                  <a:pt x="934" y="13110"/>
                  <a:pt x="1168" y="13543"/>
                  <a:pt x="1434" y="13944"/>
                </a:cubicBezTo>
                <a:cubicBezTo>
                  <a:pt x="1735" y="14377"/>
                  <a:pt x="2035" y="14744"/>
                  <a:pt x="2368" y="15144"/>
                </a:cubicBezTo>
                <a:cubicBezTo>
                  <a:pt x="2466" y="15242"/>
                  <a:pt x="2597" y="15294"/>
                  <a:pt x="2735" y="15294"/>
                </a:cubicBezTo>
                <a:cubicBezTo>
                  <a:pt x="2835" y="15294"/>
                  <a:pt x="2938" y="15267"/>
                  <a:pt x="3036" y="15211"/>
                </a:cubicBezTo>
                <a:lnTo>
                  <a:pt x="4036" y="14544"/>
                </a:lnTo>
                <a:cubicBezTo>
                  <a:pt x="4537" y="15011"/>
                  <a:pt x="5070" y="15378"/>
                  <a:pt x="5637" y="15678"/>
                </a:cubicBezTo>
                <a:lnTo>
                  <a:pt x="5404" y="16846"/>
                </a:lnTo>
                <a:cubicBezTo>
                  <a:pt x="5337" y="17079"/>
                  <a:pt x="5471" y="17346"/>
                  <a:pt x="5704" y="17446"/>
                </a:cubicBezTo>
                <a:cubicBezTo>
                  <a:pt x="6638" y="17813"/>
                  <a:pt x="7639" y="18013"/>
                  <a:pt x="8640" y="18047"/>
                </a:cubicBezTo>
                <a:cubicBezTo>
                  <a:pt x="8657" y="18049"/>
                  <a:pt x="8674" y="18050"/>
                  <a:pt x="8691" y="18050"/>
                </a:cubicBezTo>
                <a:cubicBezTo>
                  <a:pt x="8907" y="18050"/>
                  <a:pt x="9111" y="17863"/>
                  <a:pt x="9173" y="17646"/>
                </a:cubicBezTo>
                <a:lnTo>
                  <a:pt x="9407" y="16479"/>
                </a:lnTo>
                <a:cubicBezTo>
                  <a:pt x="10074" y="16412"/>
                  <a:pt x="10708" y="16312"/>
                  <a:pt x="11341" y="16112"/>
                </a:cubicBezTo>
                <a:lnTo>
                  <a:pt x="12009" y="17113"/>
                </a:lnTo>
                <a:cubicBezTo>
                  <a:pt x="12106" y="17259"/>
                  <a:pt x="12258" y="17352"/>
                  <a:pt x="12423" y="17352"/>
                </a:cubicBezTo>
                <a:cubicBezTo>
                  <a:pt x="12484" y="17352"/>
                  <a:pt x="12546" y="17340"/>
                  <a:pt x="12609" y="17313"/>
                </a:cubicBezTo>
                <a:cubicBezTo>
                  <a:pt x="12876" y="17213"/>
                  <a:pt x="13109" y="17079"/>
                  <a:pt x="13343" y="16946"/>
                </a:cubicBezTo>
                <a:cubicBezTo>
                  <a:pt x="13576" y="16812"/>
                  <a:pt x="13777" y="16746"/>
                  <a:pt x="13943" y="16612"/>
                </a:cubicBezTo>
                <a:cubicBezTo>
                  <a:pt x="14344" y="16345"/>
                  <a:pt x="14744" y="16045"/>
                  <a:pt x="15111" y="15712"/>
                </a:cubicBezTo>
                <a:cubicBezTo>
                  <a:pt x="15311" y="15511"/>
                  <a:pt x="15344" y="15245"/>
                  <a:pt x="15211" y="15044"/>
                </a:cubicBezTo>
                <a:lnTo>
                  <a:pt x="14544" y="14010"/>
                </a:lnTo>
                <a:cubicBezTo>
                  <a:pt x="14977" y="13543"/>
                  <a:pt x="15344" y="12976"/>
                  <a:pt x="15645" y="12409"/>
                </a:cubicBezTo>
                <a:lnTo>
                  <a:pt x="16845" y="12643"/>
                </a:lnTo>
                <a:cubicBezTo>
                  <a:pt x="16886" y="12654"/>
                  <a:pt x="16928" y="12660"/>
                  <a:pt x="16969" y="12660"/>
                </a:cubicBezTo>
                <a:cubicBezTo>
                  <a:pt x="17166" y="12660"/>
                  <a:pt x="17357" y="12535"/>
                  <a:pt x="17412" y="12342"/>
                </a:cubicBezTo>
                <a:cubicBezTo>
                  <a:pt x="17779" y="11408"/>
                  <a:pt x="18013" y="10408"/>
                  <a:pt x="18046" y="9407"/>
                </a:cubicBezTo>
                <a:cubicBezTo>
                  <a:pt x="18046" y="9174"/>
                  <a:pt x="17879" y="8940"/>
                  <a:pt x="17613" y="8873"/>
                </a:cubicBezTo>
                <a:lnTo>
                  <a:pt x="16445" y="8640"/>
                </a:lnTo>
                <a:cubicBezTo>
                  <a:pt x="16412" y="7973"/>
                  <a:pt x="16312" y="7339"/>
                  <a:pt x="16112" y="6705"/>
                </a:cubicBezTo>
                <a:lnTo>
                  <a:pt x="17112" y="6071"/>
                </a:lnTo>
                <a:cubicBezTo>
                  <a:pt x="17312" y="5938"/>
                  <a:pt x="17412" y="5671"/>
                  <a:pt x="17312" y="5438"/>
                </a:cubicBezTo>
                <a:cubicBezTo>
                  <a:pt x="17112" y="4971"/>
                  <a:pt x="16879" y="4537"/>
                  <a:pt x="16612" y="4103"/>
                </a:cubicBezTo>
                <a:cubicBezTo>
                  <a:pt x="16345" y="3703"/>
                  <a:pt x="16011" y="3303"/>
                  <a:pt x="15678" y="2936"/>
                </a:cubicBezTo>
                <a:cubicBezTo>
                  <a:pt x="15583" y="2822"/>
                  <a:pt x="15456" y="2762"/>
                  <a:pt x="15321" y="2762"/>
                </a:cubicBezTo>
                <a:cubicBezTo>
                  <a:pt x="15219" y="2762"/>
                  <a:pt x="15112" y="2797"/>
                  <a:pt x="15011" y="2869"/>
                </a:cubicBezTo>
                <a:lnTo>
                  <a:pt x="14010" y="3503"/>
                </a:lnTo>
                <a:cubicBezTo>
                  <a:pt x="13543" y="3069"/>
                  <a:pt x="12976" y="2702"/>
                  <a:pt x="12409" y="2402"/>
                </a:cubicBezTo>
                <a:lnTo>
                  <a:pt x="12642" y="1235"/>
                </a:lnTo>
                <a:cubicBezTo>
                  <a:pt x="12709" y="968"/>
                  <a:pt x="12576" y="734"/>
                  <a:pt x="12342" y="634"/>
                </a:cubicBezTo>
                <a:cubicBezTo>
                  <a:pt x="11408" y="267"/>
                  <a:pt x="10407" y="67"/>
                  <a:pt x="940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4" name="Google Shape;3844;p69"/>
          <p:cNvSpPr/>
          <p:nvPr/>
        </p:nvSpPr>
        <p:spPr>
          <a:xfrm rot="618668">
            <a:off x="7843350" y="1149554"/>
            <a:ext cx="474711" cy="663204"/>
          </a:xfrm>
          <a:custGeom>
            <a:avLst/>
            <a:gdLst/>
            <a:ahLst/>
            <a:cxnLst/>
            <a:rect l="l" t="t" r="r" b="b"/>
            <a:pathLst>
              <a:path w="21150" h="29548" extrusionOk="0">
                <a:moveTo>
                  <a:pt x="12910" y="8732"/>
                </a:moveTo>
                <a:cubicBezTo>
                  <a:pt x="13043" y="8732"/>
                  <a:pt x="13177" y="8732"/>
                  <a:pt x="13277" y="8766"/>
                </a:cubicBezTo>
                <a:cubicBezTo>
                  <a:pt x="13944" y="8899"/>
                  <a:pt x="14444" y="9399"/>
                  <a:pt x="14645" y="10033"/>
                </a:cubicBezTo>
                <a:cubicBezTo>
                  <a:pt x="15445" y="12135"/>
                  <a:pt x="14211" y="15971"/>
                  <a:pt x="11909" y="18606"/>
                </a:cubicBezTo>
                <a:cubicBezTo>
                  <a:pt x="10650" y="20045"/>
                  <a:pt x="9309" y="20838"/>
                  <a:pt x="8203" y="20838"/>
                </a:cubicBezTo>
                <a:cubicBezTo>
                  <a:pt x="8079" y="20838"/>
                  <a:pt x="7958" y="20828"/>
                  <a:pt x="7840" y="20808"/>
                </a:cubicBezTo>
                <a:cubicBezTo>
                  <a:pt x="7206" y="20674"/>
                  <a:pt x="6672" y="20207"/>
                  <a:pt x="6505" y="19573"/>
                </a:cubicBezTo>
                <a:cubicBezTo>
                  <a:pt x="5671" y="17472"/>
                  <a:pt x="6906" y="13602"/>
                  <a:pt x="9207" y="11001"/>
                </a:cubicBezTo>
                <a:cubicBezTo>
                  <a:pt x="10475" y="9566"/>
                  <a:pt x="11843" y="8732"/>
                  <a:pt x="12910" y="8732"/>
                </a:cubicBezTo>
                <a:close/>
                <a:moveTo>
                  <a:pt x="12946" y="8295"/>
                </a:moveTo>
                <a:cubicBezTo>
                  <a:pt x="11720" y="8295"/>
                  <a:pt x="10247" y="9152"/>
                  <a:pt x="8907" y="10700"/>
                </a:cubicBezTo>
                <a:cubicBezTo>
                  <a:pt x="6505" y="13402"/>
                  <a:pt x="5238" y="17472"/>
                  <a:pt x="6105" y="19707"/>
                </a:cubicBezTo>
                <a:cubicBezTo>
                  <a:pt x="6339" y="20474"/>
                  <a:pt x="6972" y="21074"/>
                  <a:pt x="7773" y="21208"/>
                </a:cubicBezTo>
                <a:cubicBezTo>
                  <a:pt x="7906" y="21241"/>
                  <a:pt x="8073" y="21241"/>
                  <a:pt x="8207" y="21241"/>
                </a:cubicBezTo>
                <a:cubicBezTo>
                  <a:pt x="9441" y="21241"/>
                  <a:pt x="10909" y="20374"/>
                  <a:pt x="12243" y="18873"/>
                </a:cubicBezTo>
                <a:cubicBezTo>
                  <a:pt x="14611" y="16138"/>
                  <a:pt x="15912" y="12068"/>
                  <a:pt x="15045" y="9833"/>
                </a:cubicBezTo>
                <a:cubicBezTo>
                  <a:pt x="14811" y="9066"/>
                  <a:pt x="14144" y="8499"/>
                  <a:pt x="13377" y="8332"/>
                </a:cubicBezTo>
                <a:cubicBezTo>
                  <a:pt x="13237" y="8307"/>
                  <a:pt x="13094" y="8295"/>
                  <a:pt x="12946" y="8295"/>
                </a:cubicBezTo>
                <a:close/>
                <a:moveTo>
                  <a:pt x="16044" y="413"/>
                </a:moveTo>
                <a:cubicBezTo>
                  <a:pt x="16101" y="413"/>
                  <a:pt x="16165" y="436"/>
                  <a:pt x="16212" y="460"/>
                </a:cubicBezTo>
                <a:cubicBezTo>
                  <a:pt x="16212" y="526"/>
                  <a:pt x="16212" y="593"/>
                  <a:pt x="16212" y="660"/>
                </a:cubicBezTo>
                <a:lnTo>
                  <a:pt x="15478" y="3562"/>
                </a:lnTo>
                <a:cubicBezTo>
                  <a:pt x="15412" y="3996"/>
                  <a:pt x="15612" y="4396"/>
                  <a:pt x="16012" y="4596"/>
                </a:cubicBezTo>
                <a:cubicBezTo>
                  <a:pt x="16146" y="4663"/>
                  <a:pt x="16312" y="4763"/>
                  <a:pt x="16446" y="4863"/>
                </a:cubicBezTo>
                <a:cubicBezTo>
                  <a:pt x="16592" y="4956"/>
                  <a:pt x="16759" y="5001"/>
                  <a:pt x="16926" y="5001"/>
                </a:cubicBezTo>
                <a:cubicBezTo>
                  <a:pt x="17179" y="5001"/>
                  <a:pt x="17432" y="4897"/>
                  <a:pt x="17613" y="4696"/>
                </a:cubicBezTo>
                <a:lnTo>
                  <a:pt x="19581" y="2761"/>
                </a:lnTo>
                <a:cubicBezTo>
                  <a:pt x="19681" y="2628"/>
                  <a:pt x="19848" y="2628"/>
                  <a:pt x="19848" y="2628"/>
                </a:cubicBezTo>
                <a:cubicBezTo>
                  <a:pt x="19848" y="2628"/>
                  <a:pt x="19882" y="2628"/>
                  <a:pt x="19915" y="2695"/>
                </a:cubicBezTo>
                <a:lnTo>
                  <a:pt x="20582" y="4496"/>
                </a:lnTo>
                <a:cubicBezTo>
                  <a:pt x="20649" y="4763"/>
                  <a:pt x="20582" y="5096"/>
                  <a:pt x="20382" y="5330"/>
                </a:cubicBezTo>
                <a:lnTo>
                  <a:pt x="18514" y="7765"/>
                </a:lnTo>
                <a:cubicBezTo>
                  <a:pt x="18247" y="8132"/>
                  <a:pt x="18080" y="8566"/>
                  <a:pt x="18080" y="8999"/>
                </a:cubicBezTo>
                <a:cubicBezTo>
                  <a:pt x="18114" y="9466"/>
                  <a:pt x="18080" y="9967"/>
                  <a:pt x="18047" y="10434"/>
                </a:cubicBezTo>
                <a:cubicBezTo>
                  <a:pt x="18014" y="10634"/>
                  <a:pt x="18080" y="10834"/>
                  <a:pt x="18247" y="11001"/>
                </a:cubicBezTo>
                <a:cubicBezTo>
                  <a:pt x="18381" y="11167"/>
                  <a:pt x="18581" y="11234"/>
                  <a:pt x="18814" y="11234"/>
                </a:cubicBezTo>
                <a:lnTo>
                  <a:pt x="20148" y="11234"/>
                </a:lnTo>
                <a:cubicBezTo>
                  <a:pt x="20315" y="11234"/>
                  <a:pt x="20449" y="11401"/>
                  <a:pt x="20382" y="11568"/>
                </a:cubicBezTo>
                <a:lnTo>
                  <a:pt x="19348" y="14870"/>
                </a:lnTo>
                <a:cubicBezTo>
                  <a:pt x="19181" y="15170"/>
                  <a:pt x="18948" y="15404"/>
                  <a:pt x="18647" y="15504"/>
                </a:cubicBezTo>
                <a:lnTo>
                  <a:pt x="17080" y="15971"/>
                </a:lnTo>
                <a:cubicBezTo>
                  <a:pt x="16613" y="16138"/>
                  <a:pt x="16246" y="16438"/>
                  <a:pt x="16012" y="16871"/>
                </a:cubicBezTo>
                <a:cubicBezTo>
                  <a:pt x="15712" y="17439"/>
                  <a:pt x="15412" y="18006"/>
                  <a:pt x="15078" y="18539"/>
                </a:cubicBezTo>
                <a:cubicBezTo>
                  <a:pt x="14845" y="18906"/>
                  <a:pt x="14778" y="19340"/>
                  <a:pt x="14845" y="19774"/>
                </a:cubicBezTo>
                <a:lnTo>
                  <a:pt x="15278" y="21708"/>
                </a:lnTo>
                <a:cubicBezTo>
                  <a:pt x="15278" y="22008"/>
                  <a:pt x="15178" y="22309"/>
                  <a:pt x="14978" y="22542"/>
                </a:cubicBezTo>
                <a:lnTo>
                  <a:pt x="12810" y="25011"/>
                </a:lnTo>
                <a:cubicBezTo>
                  <a:pt x="12743" y="25111"/>
                  <a:pt x="12643" y="25177"/>
                  <a:pt x="12543" y="25177"/>
                </a:cubicBezTo>
                <a:cubicBezTo>
                  <a:pt x="12510" y="25177"/>
                  <a:pt x="12476" y="25144"/>
                  <a:pt x="12443" y="25111"/>
                </a:cubicBezTo>
                <a:lnTo>
                  <a:pt x="11676" y="23776"/>
                </a:lnTo>
                <a:cubicBezTo>
                  <a:pt x="11576" y="23610"/>
                  <a:pt x="11409" y="23510"/>
                  <a:pt x="11242" y="23476"/>
                </a:cubicBezTo>
                <a:cubicBezTo>
                  <a:pt x="11203" y="23471"/>
                  <a:pt x="11163" y="23468"/>
                  <a:pt x="11123" y="23468"/>
                </a:cubicBezTo>
                <a:cubicBezTo>
                  <a:pt x="10921" y="23468"/>
                  <a:pt x="10703" y="23537"/>
                  <a:pt x="10508" y="23676"/>
                </a:cubicBezTo>
                <a:cubicBezTo>
                  <a:pt x="10208" y="23876"/>
                  <a:pt x="9908" y="24110"/>
                  <a:pt x="9574" y="24277"/>
                </a:cubicBezTo>
                <a:cubicBezTo>
                  <a:pt x="9174" y="24544"/>
                  <a:pt x="8874" y="24877"/>
                  <a:pt x="8674" y="25311"/>
                </a:cubicBezTo>
                <a:lnTo>
                  <a:pt x="7506" y="28313"/>
                </a:lnTo>
                <a:cubicBezTo>
                  <a:pt x="7373" y="28580"/>
                  <a:pt x="7139" y="28780"/>
                  <a:pt x="6839" y="28847"/>
                </a:cubicBezTo>
                <a:lnTo>
                  <a:pt x="5171" y="29114"/>
                </a:lnTo>
                <a:cubicBezTo>
                  <a:pt x="5142" y="29123"/>
                  <a:pt x="5115" y="29127"/>
                  <a:pt x="5091" y="29127"/>
                </a:cubicBezTo>
                <a:cubicBezTo>
                  <a:pt x="5032" y="29127"/>
                  <a:pt x="4985" y="29104"/>
                  <a:pt x="4938" y="29080"/>
                </a:cubicBezTo>
                <a:cubicBezTo>
                  <a:pt x="4904" y="29014"/>
                  <a:pt x="4904" y="28947"/>
                  <a:pt x="4938" y="28913"/>
                </a:cubicBezTo>
                <a:lnTo>
                  <a:pt x="5638" y="25978"/>
                </a:lnTo>
                <a:cubicBezTo>
                  <a:pt x="5738" y="25578"/>
                  <a:pt x="5538" y="25144"/>
                  <a:pt x="5138" y="24944"/>
                </a:cubicBezTo>
                <a:cubicBezTo>
                  <a:pt x="4971" y="24877"/>
                  <a:pt x="4838" y="24777"/>
                  <a:pt x="4671" y="24677"/>
                </a:cubicBezTo>
                <a:cubicBezTo>
                  <a:pt x="4537" y="24577"/>
                  <a:pt x="4371" y="24544"/>
                  <a:pt x="4237" y="24544"/>
                </a:cubicBezTo>
                <a:cubicBezTo>
                  <a:pt x="3937" y="24544"/>
                  <a:pt x="3703" y="24644"/>
                  <a:pt x="3503" y="24844"/>
                </a:cubicBezTo>
                <a:lnTo>
                  <a:pt x="1535" y="26812"/>
                </a:lnTo>
                <a:cubicBezTo>
                  <a:pt x="1435" y="26912"/>
                  <a:pt x="1302" y="26945"/>
                  <a:pt x="1302" y="26945"/>
                </a:cubicBezTo>
                <a:cubicBezTo>
                  <a:pt x="1268" y="26945"/>
                  <a:pt x="1235" y="26912"/>
                  <a:pt x="1235" y="26879"/>
                </a:cubicBezTo>
                <a:lnTo>
                  <a:pt x="534" y="25044"/>
                </a:lnTo>
                <a:cubicBezTo>
                  <a:pt x="468" y="24744"/>
                  <a:pt x="534" y="24444"/>
                  <a:pt x="735" y="24210"/>
                </a:cubicBezTo>
                <a:lnTo>
                  <a:pt x="2603" y="21775"/>
                </a:lnTo>
                <a:cubicBezTo>
                  <a:pt x="2869" y="21408"/>
                  <a:pt x="3036" y="20974"/>
                  <a:pt x="3036" y="20507"/>
                </a:cubicBezTo>
                <a:cubicBezTo>
                  <a:pt x="3036" y="20040"/>
                  <a:pt x="3036" y="19573"/>
                  <a:pt x="3103" y="19106"/>
                </a:cubicBezTo>
                <a:cubicBezTo>
                  <a:pt x="3136" y="18906"/>
                  <a:pt x="3070" y="18706"/>
                  <a:pt x="2903" y="18539"/>
                </a:cubicBezTo>
                <a:cubicBezTo>
                  <a:pt x="2769" y="18373"/>
                  <a:pt x="2569" y="18306"/>
                  <a:pt x="2336" y="18306"/>
                </a:cubicBezTo>
                <a:lnTo>
                  <a:pt x="1001" y="18306"/>
                </a:lnTo>
                <a:cubicBezTo>
                  <a:pt x="935" y="18306"/>
                  <a:pt x="868" y="18272"/>
                  <a:pt x="801" y="18206"/>
                </a:cubicBezTo>
                <a:cubicBezTo>
                  <a:pt x="768" y="18139"/>
                  <a:pt x="768" y="18072"/>
                  <a:pt x="768" y="17972"/>
                </a:cubicBezTo>
                <a:lnTo>
                  <a:pt x="1835" y="14670"/>
                </a:lnTo>
                <a:cubicBezTo>
                  <a:pt x="1935" y="14370"/>
                  <a:pt x="2202" y="14170"/>
                  <a:pt x="2503" y="14036"/>
                </a:cubicBezTo>
                <a:lnTo>
                  <a:pt x="4070" y="13569"/>
                </a:lnTo>
                <a:cubicBezTo>
                  <a:pt x="4504" y="13402"/>
                  <a:pt x="4904" y="13102"/>
                  <a:pt x="5138" y="12702"/>
                </a:cubicBezTo>
                <a:cubicBezTo>
                  <a:pt x="5405" y="12101"/>
                  <a:pt x="5738" y="11534"/>
                  <a:pt x="6038" y="11034"/>
                </a:cubicBezTo>
                <a:cubicBezTo>
                  <a:pt x="6272" y="10634"/>
                  <a:pt x="6372" y="10200"/>
                  <a:pt x="6305" y="9766"/>
                </a:cubicBezTo>
                <a:lnTo>
                  <a:pt x="5838" y="7865"/>
                </a:lnTo>
                <a:cubicBezTo>
                  <a:pt x="5805" y="7565"/>
                  <a:pt x="5905" y="7231"/>
                  <a:pt x="6105" y="7031"/>
                </a:cubicBezTo>
                <a:lnTo>
                  <a:pt x="8273" y="4529"/>
                </a:lnTo>
                <a:cubicBezTo>
                  <a:pt x="8340" y="4463"/>
                  <a:pt x="8440" y="4396"/>
                  <a:pt x="8574" y="4396"/>
                </a:cubicBezTo>
                <a:cubicBezTo>
                  <a:pt x="8574" y="4396"/>
                  <a:pt x="8607" y="4396"/>
                  <a:pt x="8640" y="4463"/>
                </a:cubicBezTo>
                <a:lnTo>
                  <a:pt x="9441" y="5797"/>
                </a:lnTo>
                <a:cubicBezTo>
                  <a:pt x="9508" y="5964"/>
                  <a:pt x="9674" y="6064"/>
                  <a:pt x="9841" y="6097"/>
                </a:cubicBezTo>
                <a:cubicBezTo>
                  <a:pt x="9886" y="6103"/>
                  <a:pt x="9930" y="6105"/>
                  <a:pt x="9974" y="6105"/>
                </a:cubicBezTo>
                <a:cubicBezTo>
                  <a:pt x="10195" y="6105"/>
                  <a:pt x="10408" y="6036"/>
                  <a:pt x="10575" y="5897"/>
                </a:cubicBezTo>
                <a:cubicBezTo>
                  <a:pt x="10875" y="5663"/>
                  <a:pt x="11209" y="5463"/>
                  <a:pt x="11542" y="5263"/>
                </a:cubicBezTo>
                <a:cubicBezTo>
                  <a:pt x="11943" y="5030"/>
                  <a:pt x="12276" y="4663"/>
                  <a:pt x="12476" y="4229"/>
                </a:cubicBezTo>
                <a:lnTo>
                  <a:pt x="13610" y="1227"/>
                </a:lnTo>
                <a:cubicBezTo>
                  <a:pt x="13744" y="960"/>
                  <a:pt x="14011" y="760"/>
                  <a:pt x="14311" y="693"/>
                </a:cubicBezTo>
                <a:lnTo>
                  <a:pt x="15979" y="426"/>
                </a:lnTo>
                <a:cubicBezTo>
                  <a:pt x="15998" y="417"/>
                  <a:pt x="16021" y="413"/>
                  <a:pt x="16044" y="413"/>
                </a:cubicBezTo>
                <a:close/>
                <a:moveTo>
                  <a:pt x="16059" y="1"/>
                </a:moveTo>
                <a:cubicBezTo>
                  <a:pt x="15999" y="1"/>
                  <a:pt x="15939" y="9"/>
                  <a:pt x="15879" y="26"/>
                </a:cubicBezTo>
                <a:lnTo>
                  <a:pt x="14211" y="293"/>
                </a:lnTo>
                <a:cubicBezTo>
                  <a:pt x="13744" y="360"/>
                  <a:pt x="13377" y="693"/>
                  <a:pt x="13177" y="1127"/>
                </a:cubicBezTo>
                <a:lnTo>
                  <a:pt x="12043" y="4129"/>
                </a:lnTo>
                <a:cubicBezTo>
                  <a:pt x="11876" y="4429"/>
                  <a:pt x="11609" y="4729"/>
                  <a:pt x="11309" y="4930"/>
                </a:cubicBezTo>
                <a:cubicBezTo>
                  <a:pt x="10975" y="5096"/>
                  <a:pt x="10642" y="5330"/>
                  <a:pt x="10341" y="5563"/>
                </a:cubicBezTo>
                <a:cubicBezTo>
                  <a:pt x="10260" y="5618"/>
                  <a:pt x="10134" y="5672"/>
                  <a:pt x="10017" y="5672"/>
                </a:cubicBezTo>
                <a:cubicBezTo>
                  <a:pt x="9991" y="5672"/>
                  <a:pt x="9966" y="5670"/>
                  <a:pt x="9941" y="5663"/>
                </a:cubicBezTo>
                <a:cubicBezTo>
                  <a:pt x="9908" y="5663"/>
                  <a:pt x="9874" y="5630"/>
                  <a:pt x="9841" y="5597"/>
                </a:cubicBezTo>
                <a:lnTo>
                  <a:pt x="9041" y="4229"/>
                </a:lnTo>
                <a:cubicBezTo>
                  <a:pt x="8974" y="4062"/>
                  <a:pt x="8807" y="3962"/>
                  <a:pt x="8640" y="3962"/>
                </a:cubicBezTo>
                <a:cubicBezTo>
                  <a:pt x="8613" y="3959"/>
                  <a:pt x="8586" y="3957"/>
                  <a:pt x="8559" y="3957"/>
                </a:cubicBezTo>
                <a:cubicBezTo>
                  <a:pt x="8326" y="3957"/>
                  <a:pt x="8126" y="4083"/>
                  <a:pt x="8006" y="4262"/>
                </a:cubicBezTo>
                <a:lnTo>
                  <a:pt x="5805" y="6731"/>
                </a:lnTo>
                <a:cubicBezTo>
                  <a:pt x="5505" y="7064"/>
                  <a:pt x="5371" y="7531"/>
                  <a:pt x="5438" y="7965"/>
                </a:cubicBezTo>
                <a:lnTo>
                  <a:pt x="5872" y="9866"/>
                </a:lnTo>
                <a:cubicBezTo>
                  <a:pt x="5905" y="10200"/>
                  <a:pt x="5838" y="10534"/>
                  <a:pt x="5671" y="10800"/>
                </a:cubicBezTo>
                <a:cubicBezTo>
                  <a:pt x="5338" y="11334"/>
                  <a:pt x="5038" y="11901"/>
                  <a:pt x="4737" y="12468"/>
                </a:cubicBezTo>
                <a:cubicBezTo>
                  <a:pt x="4571" y="12769"/>
                  <a:pt x="4270" y="13002"/>
                  <a:pt x="3937" y="13135"/>
                </a:cubicBezTo>
                <a:lnTo>
                  <a:pt x="2369" y="13602"/>
                </a:lnTo>
                <a:cubicBezTo>
                  <a:pt x="1935" y="13769"/>
                  <a:pt x="1569" y="14103"/>
                  <a:pt x="1402" y="14536"/>
                </a:cubicBezTo>
                <a:lnTo>
                  <a:pt x="334" y="17872"/>
                </a:lnTo>
                <a:cubicBezTo>
                  <a:pt x="268" y="18072"/>
                  <a:pt x="301" y="18306"/>
                  <a:pt x="434" y="18473"/>
                </a:cubicBezTo>
                <a:cubicBezTo>
                  <a:pt x="568" y="18639"/>
                  <a:pt x="768" y="18739"/>
                  <a:pt x="1001" y="18739"/>
                </a:cubicBezTo>
                <a:lnTo>
                  <a:pt x="2336" y="18739"/>
                </a:lnTo>
                <a:cubicBezTo>
                  <a:pt x="2436" y="18739"/>
                  <a:pt x="2503" y="18773"/>
                  <a:pt x="2569" y="18840"/>
                </a:cubicBezTo>
                <a:cubicBezTo>
                  <a:pt x="2636" y="18906"/>
                  <a:pt x="2669" y="19006"/>
                  <a:pt x="2669" y="19073"/>
                </a:cubicBezTo>
                <a:cubicBezTo>
                  <a:pt x="2603" y="19573"/>
                  <a:pt x="2603" y="20040"/>
                  <a:pt x="2603" y="20541"/>
                </a:cubicBezTo>
                <a:cubicBezTo>
                  <a:pt x="2569" y="20874"/>
                  <a:pt x="2469" y="21208"/>
                  <a:pt x="2269" y="21475"/>
                </a:cubicBezTo>
                <a:lnTo>
                  <a:pt x="368" y="23910"/>
                </a:lnTo>
                <a:cubicBezTo>
                  <a:pt x="67" y="24277"/>
                  <a:pt x="1" y="24744"/>
                  <a:pt x="101" y="25177"/>
                </a:cubicBezTo>
                <a:lnTo>
                  <a:pt x="835" y="27012"/>
                </a:lnTo>
                <a:cubicBezTo>
                  <a:pt x="868" y="27179"/>
                  <a:pt x="1035" y="27312"/>
                  <a:pt x="1202" y="27346"/>
                </a:cubicBezTo>
                <a:cubicBezTo>
                  <a:pt x="1232" y="27350"/>
                  <a:pt x="1262" y="27352"/>
                  <a:pt x="1293" y="27352"/>
                </a:cubicBezTo>
                <a:cubicBezTo>
                  <a:pt x="1502" y="27352"/>
                  <a:pt x="1723" y="27257"/>
                  <a:pt x="1869" y="27112"/>
                </a:cubicBezTo>
                <a:lnTo>
                  <a:pt x="3837" y="25144"/>
                </a:lnTo>
                <a:cubicBezTo>
                  <a:pt x="3921" y="25038"/>
                  <a:pt x="4059" y="24973"/>
                  <a:pt x="4200" y="24973"/>
                </a:cubicBezTo>
                <a:cubicBezTo>
                  <a:pt x="4281" y="24973"/>
                  <a:pt x="4364" y="24995"/>
                  <a:pt x="4437" y="25044"/>
                </a:cubicBezTo>
                <a:cubicBezTo>
                  <a:pt x="4571" y="25144"/>
                  <a:pt x="4771" y="25244"/>
                  <a:pt x="4938" y="25344"/>
                </a:cubicBezTo>
                <a:cubicBezTo>
                  <a:pt x="5138" y="25444"/>
                  <a:pt x="5238" y="25644"/>
                  <a:pt x="5204" y="25878"/>
                </a:cubicBezTo>
                <a:lnTo>
                  <a:pt x="4504" y="28780"/>
                </a:lnTo>
                <a:cubicBezTo>
                  <a:pt x="4437" y="28980"/>
                  <a:pt x="4504" y="29214"/>
                  <a:pt x="4637" y="29380"/>
                </a:cubicBezTo>
                <a:cubicBezTo>
                  <a:pt x="4771" y="29481"/>
                  <a:pt x="4938" y="29547"/>
                  <a:pt x="5104" y="29547"/>
                </a:cubicBezTo>
                <a:lnTo>
                  <a:pt x="5238" y="29514"/>
                </a:lnTo>
                <a:lnTo>
                  <a:pt x="6906" y="29280"/>
                </a:lnTo>
                <a:cubicBezTo>
                  <a:pt x="7373" y="29180"/>
                  <a:pt x="7773" y="28847"/>
                  <a:pt x="7940" y="28446"/>
                </a:cubicBezTo>
                <a:lnTo>
                  <a:pt x="9107" y="25444"/>
                </a:lnTo>
                <a:cubicBezTo>
                  <a:pt x="9241" y="25111"/>
                  <a:pt x="9508" y="24811"/>
                  <a:pt x="9841" y="24644"/>
                </a:cubicBezTo>
                <a:cubicBezTo>
                  <a:pt x="10141" y="24444"/>
                  <a:pt x="10475" y="24210"/>
                  <a:pt x="10808" y="23977"/>
                </a:cubicBezTo>
                <a:cubicBezTo>
                  <a:pt x="10883" y="23902"/>
                  <a:pt x="10977" y="23864"/>
                  <a:pt x="11076" y="23864"/>
                </a:cubicBezTo>
                <a:cubicBezTo>
                  <a:pt x="11109" y="23864"/>
                  <a:pt x="11142" y="23868"/>
                  <a:pt x="11175" y="23876"/>
                </a:cubicBezTo>
                <a:cubicBezTo>
                  <a:pt x="11242" y="23876"/>
                  <a:pt x="11275" y="23910"/>
                  <a:pt x="11309" y="23943"/>
                </a:cubicBezTo>
                <a:lnTo>
                  <a:pt x="12109" y="25311"/>
                </a:lnTo>
                <a:cubicBezTo>
                  <a:pt x="12176" y="25478"/>
                  <a:pt x="12343" y="25578"/>
                  <a:pt x="12510" y="25611"/>
                </a:cubicBezTo>
                <a:cubicBezTo>
                  <a:pt x="12777" y="25611"/>
                  <a:pt x="13010" y="25478"/>
                  <a:pt x="13143" y="25278"/>
                </a:cubicBezTo>
                <a:lnTo>
                  <a:pt x="15345" y="22809"/>
                </a:lnTo>
                <a:cubicBezTo>
                  <a:pt x="15645" y="22475"/>
                  <a:pt x="15779" y="22008"/>
                  <a:pt x="15712" y="21575"/>
                </a:cubicBezTo>
                <a:lnTo>
                  <a:pt x="15278" y="19673"/>
                </a:lnTo>
                <a:cubicBezTo>
                  <a:pt x="15245" y="19340"/>
                  <a:pt x="15312" y="19006"/>
                  <a:pt x="15478" y="18739"/>
                </a:cubicBezTo>
                <a:cubicBezTo>
                  <a:pt x="15812" y="18206"/>
                  <a:pt x="16112" y="17639"/>
                  <a:pt x="16412" y="17072"/>
                </a:cubicBezTo>
                <a:cubicBezTo>
                  <a:pt x="16579" y="16771"/>
                  <a:pt x="16879" y="16538"/>
                  <a:pt x="17213" y="16404"/>
                </a:cubicBezTo>
                <a:lnTo>
                  <a:pt x="18781" y="15937"/>
                </a:lnTo>
                <a:cubicBezTo>
                  <a:pt x="19214" y="15771"/>
                  <a:pt x="19581" y="15437"/>
                  <a:pt x="19748" y="15003"/>
                </a:cubicBezTo>
                <a:lnTo>
                  <a:pt x="20782" y="11668"/>
                </a:lnTo>
                <a:cubicBezTo>
                  <a:pt x="20911" y="11249"/>
                  <a:pt x="20604" y="10799"/>
                  <a:pt x="20162" y="10799"/>
                </a:cubicBezTo>
                <a:cubicBezTo>
                  <a:pt x="20147" y="10799"/>
                  <a:pt x="20131" y="10799"/>
                  <a:pt x="20115" y="10800"/>
                </a:cubicBezTo>
                <a:lnTo>
                  <a:pt x="18814" y="10800"/>
                </a:lnTo>
                <a:cubicBezTo>
                  <a:pt x="18714" y="10800"/>
                  <a:pt x="18614" y="10767"/>
                  <a:pt x="18547" y="10700"/>
                </a:cubicBezTo>
                <a:cubicBezTo>
                  <a:pt x="18481" y="10634"/>
                  <a:pt x="18447" y="10534"/>
                  <a:pt x="18481" y="10467"/>
                </a:cubicBezTo>
                <a:cubicBezTo>
                  <a:pt x="18514" y="9967"/>
                  <a:pt x="18547" y="9500"/>
                  <a:pt x="18547" y="8999"/>
                </a:cubicBezTo>
                <a:cubicBezTo>
                  <a:pt x="18547" y="8666"/>
                  <a:pt x="18681" y="8332"/>
                  <a:pt x="18881" y="8032"/>
                </a:cubicBezTo>
                <a:lnTo>
                  <a:pt x="20782" y="5630"/>
                </a:lnTo>
                <a:cubicBezTo>
                  <a:pt x="21049" y="5297"/>
                  <a:pt x="21149" y="4830"/>
                  <a:pt x="21016" y="4396"/>
                </a:cubicBezTo>
                <a:lnTo>
                  <a:pt x="20315" y="2528"/>
                </a:lnTo>
                <a:cubicBezTo>
                  <a:pt x="20249" y="2361"/>
                  <a:pt x="20115" y="2228"/>
                  <a:pt x="19948" y="2194"/>
                </a:cubicBezTo>
                <a:cubicBezTo>
                  <a:pt x="19914" y="2190"/>
                  <a:pt x="19881" y="2188"/>
                  <a:pt x="19848" y="2188"/>
                </a:cubicBezTo>
                <a:cubicBezTo>
                  <a:pt x="19623" y="2188"/>
                  <a:pt x="19427" y="2286"/>
                  <a:pt x="19281" y="2461"/>
                </a:cubicBezTo>
                <a:lnTo>
                  <a:pt x="17313" y="4396"/>
                </a:lnTo>
                <a:cubicBezTo>
                  <a:pt x="17228" y="4524"/>
                  <a:pt x="17087" y="4584"/>
                  <a:pt x="16945" y="4584"/>
                </a:cubicBezTo>
                <a:cubicBezTo>
                  <a:pt x="16865" y="4584"/>
                  <a:pt x="16784" y="4565"/>
                  <a:pt x="16713" y="4529"/>
                </a:cubicBezTo>
                <a:cubicBezTo>
                  <a:pt x="16546" y="4396"/>
                  <a:pt x="16379" y="4296"/>
                  <a:pt x="16179" y="4229"/>
                </a:cubicBezTo>
                <a:cubicBezTo>
                  <a:pt x="15979" y="4129"/>
                  <a:pt x="15879" y="3896"/>
                  <a:pt x="15912" y="3695"/>
                </a:cubicBezTo>
                <a:lnTo>
                  <a:pt x="16646" y="760"/>
                </a:lnTo>
                <a:cubicBezTo>
                  <a:pt x="16679" y="560"/>
                  <a:pt x="16646" y="360"/>
                  <a:pt x="16513" y="193"/>
                </a:cubicBezTo>
                <a:cubicBezTo>
                  <a:pt x="16389" y="69"/>
                  <a:pt x="16228" y="1"/>
                  <a:pt x="1605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5" name="Google Shape;3845;p69"/>
          <p:cNvSpPr/>
          <p:nvPr/>
        </p:nvSpPr>
        <p:spPr>
          <a:xfrm>
            <a:off x="3703802" y="622161"/>
            <a:ext cx="490066" cy="490265"/>
          </a:xfrm>
          <a:custGeom>
            <a:avLst/>
            <a:gdLst/>
            <a:ahLst/>
            <a:cxnLst/>
            <a:rect l="l" t="t" r="r" b="b"/>
            <a:pathLst>
              <a:path w="18047" h="18051" extrusionOk="0">
                <a:moveTo>
                  <a:pt x="9019" y="5167"/>
                </a:moveTo>
                <a:cubicBezTo>
                  <a:pt x="9795" y="5167"/>
                  <a:pt x="10570" y="5412"/>
                  <a:pt x="11208" y="5871"/>
                </a:cubicBezTo>
                <a:cubicBezTo>
                  <a:pt x="13977" y="7839"/>
                  <a:pt x="13076" y="12176"/>
                  <a:pt x="9740" y="12809"/>
                </a:cubicBezTo>
                <a:cubicBezTo>
                  <a:pt x="9474" y="12870"/>
                  <a:pt x="9206" y="12899"/>
                  <a:pt x="8941" y="12899"/>
                </a:cubicBezTo>
                <a:cubicBezTo>
                  <a:pt x="8173" y="12899"/>
                  <a:pt x="7424" y="12655"/>
                  <a:pt x="6805" y="12209"/>
                </a:cubicBezTo>
                <a:cubicBezTo>
                  <a:pt x="5571" y="11308"/>
                  <a:pt x="4970" y="9741"/>
                  <a:pt x="5270" y="8240"/>
                </a:cubicBezTo>
                <a:cubicBezTo>
                  <a:pt x="5504" y="7139"/>
                  <a:pt x="6204" y="6205"/>
                  <a:pt x="7205" y="5671"/>
                </a:cubicBezTo>
                <a:cubicBezTo>
                  <a:pt x="7372" y="5571"/>
                  <a:pt x="7505" y="5504"/>
                  <a:pt x="7672" y="5438"/>
                </a:cubicBezTo>
                <a:cubicBezTo>
                  <a:pt x="7872" y="5371"/>
                  <a:pt x="8072" y="5304"/>
                  <a:pt x="8306" y="5237"/>
                </a:cubicBezTo>
                <a:cubicBezTo>
                  <a:pt x="8541" y="5190"/>
                  <a:pt x="8780" y="5167"/>
                  <a:pt x="9019" y="5167"/>
                </a:cubicBezTo>
                <a:close/>
                <a:moveTo>
                  <a:pt x="9077" y="4635"/>
                </a:moveTo>
                <a:cubicBezTo>
                  <a:pt x="8775" y="4635"/>
                  <a:pt x="8472" y="4669"/>
                  <a:pt x="8173" y="4737"/>
                </a:cubicBezTo>
                <a:cubicBezTo>
                  <a:pt x="6471" y="5071"/>
                  <a:pt x="5104" y="6405"/>
                  <a:pt x="4737" y="8139"/>
                </a:cubicBezTo>
                <a:cubicBezTo>
                  <a:pt x="4370" y="9841"/>
                  <a:pt x="5070" y="11609"/>
                  <a:pt x="6505" y="12643"/>
                </a:cubicBezTo>
                <a:cubicBezTo>
                  <a:pt x="7224" y="13164"/>
                  <a:pt x="8091" y="13445"/>
                  <a:pt x="8969" y="13445"/>
                </a:cubicBezTo>
                <a:cubicBezTo>
                  <a:pt x="9271" y="13445"/>
                  <a:pt x="9575" y="13412"/>
                  <a:pt x="9874" y="13343"/>
                </a:cubicBezTo>
                <a:cubicBezTo>
                  <a:pt x="10107" y="13276"/>
                  <a:pt x="10341" y="13210"/>
                  <a:pt x="10574" y="13143"/>
                </a:cubicBezTo>
                <a:cubicBezTo>
                  <a:pt x="10741" y="13043"/>
                  <a:pt x="10941" y="12976"/>
                  <a:pt x="11108" y="12876"/>
                </a:cubicBezTo>
                <a:cubicBezTo>
                  <a:pt x="13977" y="11342"/>
                  <a:pt x="14210" y="7306"/>
                  <a:pt x="11542" y="5438"/>
                </a:cubicBezTo>
                <a:cubicBezTo>
                  <a:pt x="10822" y="4916"/>
                  <a:pt x="9955" y="4635"/>
                  <a:pt x="9077" y="4635"/>
                </a:cubicBezTo>
                <a:close/>
                <a:moveTo>
                  <a:pt x="9407" y="567"/>
                </a:moveTo>
                <a:cubicBezTo>
                  <a:pt x="10341" y="601"/>
                  <a:pt x="11241" y="768"/>
                  <a:pt x="12109" y="1134"/>
                </a:cubicBezTo>
                <a:lnTo>
                  <a:pt x="11842" y="2502"/>
                </a:lnTo>
                <a:cubicBezTo>
                  <a:pt x="11808" y="2602"/>
                  <a:pt x="11875" y="2736"/>
                  <a:pt x="11975" y="2802"/>
                </a:cubicBezTo>
                <a:cubicBezTo>
                  <a:pt x="12642" y="3103"/>
                  <a:pt x="13276" y="3536"/>
                  <a:pt x="13810" y="4037"/>
                </a:cubicBezTo>
                <a:cubicBezTo>
                  <a:pt x="13852" y="4100"/>
                  <a:pt x="13921" y="4123"/>
                  <a:pt x="13992" y="4123"/>
                </a:cubicBezTo>
                <a:cubicBezTo>
                  <a:pt x="14032" y="4123"/>
                  <a:pt x="14073" y="4115"/>
                  <a:pt x="14110" y="4103"/>
                </a:cubicBezTo>
                <a:lnTo>
                  <a:pt x="15278" y="3336"/>
                </a:lnTo>
                <a:cubicBezTo>
                  <a:pt x="15611" y="3670"/>
                  <a:pt x="15878" y="4037"/>
                  <a:pt x="16145" y="4437"/>
                </a:cubicBezTo>
                <a:cubicBezTo>
                  <a:pt x="16378" y="4804"/>
                  <a:pt x="16612" y="5204"/>
                  <a:pt x="16779" y="5638"/>
                </a:cubicBezTo>
                <a:lnTo>
                  <a:pt x="15611" y="6405"/>
                </a:lnTo>
                <a:cubicBezTo>
                  <a:pt x="15511" y="6472"/>
                  <a:pt x="15478" y="6605"/>
                  <a:pt x="15511" y="6705"/>
                </a:cubicBezTo>
                <a:cubicBezTo>
                  <a:pt x="15778" y="7406"/>
                  <a:pt x="15911" y="8139"/>
                  <a:pt x="15945" y="8907"/>
                </a:cubicBezTo>
                <a:cubicBezTo>
                  <a:pt x="15945" y="9007"/>
                  <a:pt x="16011" y="9107"/>
                  <a:pt x="16145" y="9140"/>
                </a:cubicBezTo>
                <a:lnTo>
                  <a:pt x="17513" y="9440"/>
                </a:lnTo>
                <a:cubicBezTo>
                  <a:pt x="17479" y="10341"/>
                  <a:pt x="17279" y="11275"/>
                  <a:pt x="16945" y="12109"/>
                </a:cubicBezTo>
                <a:lnTo>
                  <a:pt x="15578" y="11842"/>
                </a:lnTo>
                <a:lnTo>
                  <a:pt x="15411" y="11842"/>
                </a:lnTo>
                <a:cubicBezTo>
                  <a:pt x="15344" y="11875"/>
                  <a:pt x="15311" y="11909"/>
                  <a:pt x="15278" y="11976"/>
                </a:cubicBezTo>
                <a:cubicBezTo>
                  <a:pt x="14944" y="12643"/>
                  <a:pt x="14544" y="13276"/>
                  <a:pt x="14010" y="13810"/>
                </a:cubicBezTo>
                <a:cubicBezTo>
                  <a:pt x="13943" y="13877"/>
                  <a:pt x="13910" y="14044"/>
                  <a:pt x="14010" y="14144"/>
                </a:cubicBezTo>
                <a:lnTo>
                  <a:pt x="14744" y="15311"/>
                </a:lnTo>
                <a:cubicBezTo>
                  <a:pt x="14410" y="15611"/>
                  <a:pt x="14043" y="15912"/>
                  <a:pt x="13676" y="16145"/>
                </a:cubicBezTo>
                <a:cubicBezTo>
                  <a:pt x="13276" y="16412"/>
                  <a:pt x="12876" y="16612"/>
                  <a:pt x="12442" y="16812"/>
                </a:cubicBezTo>
                <a:lnTo>
                  <a:pt x="11675" y="15645"/>
                </a:lnTo>
                <a:cubicBezTo>
                  <a:pt x="11624" y="15543"/>
                  <a:pt x="11534" y="15499"/>
                  <a:pt x="11435" y="15499"/>
                </a:cubicBezTo>
                <a:cubicBezTo>
                  <a:pt x="11404" y="15499"/>
                  <a:pt x="11373" y="15504"/>
                  <a:pt x="11341" y="15511"/>
                </a:cubicBezTo>
                <a:cubicBezTo>
                  <a:pt x="10641" y="15778"/>
                  <a:pt x="9907" y="15912"/>
                  <a:pt x="9173" y="15945"/>
                </a:cubicBezTo>
                <a:cubicBezTo>
                  <a:pt x="9040" y="15945"/>
                  <a:pt x="8940" y="16012"/>
                  <a:pt x="8906" y="16145"/>
                </a:cubicBezTo>
                <a:lnTo>
                  <a:pt x="8640" y="17479"/>
                </a:lnTo>
                <a:cubicBezTo>
                  <a:pt x="7706" y="17479"/>
                  <a:pt x="6805" y="17279"/>
                  <a:pt x="5938" y="16946"/>
                </a:cubicBezTo>
                <a:lnTo>
                  <a:pt x="6238" y="15578"/>
                </a:lnTo>
                <a:cubicBezTo>
                  <a:pt x="6238" y="15445"/>
                  <a:pt x="6171" y="15311"/>
                  <a:pt x="6071" y="15278"/>
                </a:cubicBezTo>
                <a:cubicBezTo>
                  <a:pt x="5404" y="14944"/>
                  <a:pt x="4770" y="14544"/>
                  <a:pt x="4236" y="14010"/>
                </a:cubicBezTo>
                <a:cubicBezTo>
                  <a:pt x="4195" y="13969"/>
                  <a:pt x="4128" y="13941"/>
                  <a:pt x="4052" y="13941"/>
                </a:cubicBezTo>
                <a:cubicBezTo>
                  <a:pt x="4005" y="13941"/>
                  <a:pt x="3954" y="13952"/>
                  <a:pt x="3903" y="13977"/>
                </a:cubicBezTo>
                <a:lnTo>
                  <a:pt x="2735" y="14744"/>
                </a:lnTo>
                <a:cubicBezTo>
                  <a:pt x="2435" y="14411"/>
                  <a:pt x="2168" y="14044"/>
                  <a:pt x="1901" y="13643"/>
                </a:cubicBezTo>
                <a:cubicBezTo>
                  <a:pt x="1668" y="13276"/>
                  <a:pt x="1434" y="12876"/>
                  <a:pt x="1268" y="12443"/>
                </a:cubicBezTo>
                <a:lnTo>
                  <a:pt x="2435" y="11675"/>
                </a:lnTo>
                <a:cubicBezTo>
                  <a:pt x="2535" y="11609"/>
                  <a:pt x="2569" y="11475"/>
                  <a:pt x="2535" y="11375"/>
                </a:cubicBezTo>
                <a:cubicBezTo>
                  <a:pt x="2268" y="10675"/>
                  <a:pt x="2135" y="9941"/>
                  <a:pt x="2102" y="9207"/>
                </a:cubicBezTo>
                <a:cubicBezTo>
                  <a:pt x="2102" y="9073"/>
                  <a:pt x="2001" y="8973"/>
                  <a:pt x="1901" y="8940"/>
                </a:cubicBezTo>
                <a:lnTo>
                  <a:pt x="534" y="8673"/>
                </a:lnTo>
                <a:cubicBezTo>
                  <a:pt x="567" y="7739"/>
                  <a:pt x="767" y="6805"/>
                  <a:pt x="1101" y="5971"/>
                </a:cubicBezTo>
                <a:lnTo>
                  <a:pt x="2468" y="6238"/>
                </a:lnTo>
                <a:cubicBezTo>
                  <a:pt x="2491" y="6244"/>
                  <a:pt x="2514" y="6247"/>
                  <a:pt x="2537" y="6247"/>
                </a:cubicBezTo>
                <a:cubicBezTo>
                  <a:pt x="2645" y="6247"/>
                  <a:pt x="2741" y="6182"/>
                  <a:pt x="2769" y="6071"/>
                </a:cubicBezTo>
                <a:cubicBezTo>
                  <a:pt x="3102" y="5404"/>
                  <a:pt x="3503" y="4804"/>
                  <a:pt x="4036" y="4270"/>
                </a:cubicBezTo>
                <a:cubicBezTo>
                  <a:pt x="4103" y="4170"/>
                  <a:pt x="4136" y="4037"/>
                  <a:pt x="4070" y="3936"/>
                </a:cubicBezTo>
                <a:lnTo>
                  <a:pt x="3302" y="2769"/>
                </a:lnTo>
                <a:cubicBezTo>
                  <a:pt x="3636" y="2435"/>
                  <a:pt x="4003" y="2169"/>
                  <a:pt x="4403" y="1902"/>
                </a:cubicBezTo>
                <a:cubicBezTo>
                  <a:pt x="4770" y="1668"/>
                  <a:pt x="5170" y="1435"/>
                  <a:pt x="5604" y="1268"/>
                </a:cubicBezTo>
                <a:lnTo>
                  <a:pt x="6371" y="2435"/>
                </a:lnTo>
                <a:cubicBezTo>
                  <a:pt x="6421" y="2510"/>
                  <a:pt x="6509" y="2548"/>
                  <a:pt x="6606" y="2548"/>
                </a:cubicBezTo>
                <a:cubicBezTo>
                  <a:pt x="6638" y="2548"/>
                  <a:pt x="6671" y="2544"/>
                  <a:pt x="6705" y="2535"/>
                </a:cubicBezTo>
                <a:cubicBezTo>
                  <a:pt x="7372" y="2269"/>
                  <a:pt x="8139" y="2135"/>
                  <a:pt x="8873" y="2102"/>
                </a:cubicBezTo>
                <a:cubicBezTo>
                  <a:pt x="9006" y="2102"/>
                  <a:pt x="9107" y="2035"/>
                  <a:pt x="9107" y="1902"/>
                </a:cubicBezTo>
                <a:lnTo>
                  <a:pt x="9407" y="567"/>
                </a:lnTo>
                <a:close/>
                <a:moveTo>
                  <a:pt x="9407" y="0"/>
                </a:moveTo>
                <a:cubicBezTo>
                  <a:pt x="9173" y="0"/>
                  <a:pt x="8940" y="167"/>
                  <a:pt x="8873" y="434"/>
                </a:cubicBezTo>
                <a:lnTo>
                  <a:pt x="8640" y="1601"/>
                </a:lnTo>
                <a:cubicBezTo>
                  <a:pt x="7972" y="1635"/>
                  <a:pt x="7339" y="1768"/>
                  <a:pt x="6705" y="1968"/>
                </a:cubicBezTo>
                <a:lnTo>
                  <a:pt x="6071" y="968"/>
                </a:lnTo>
                <a:cubicBezTo>
                  <a:pt x="5978" y="804"/>
                  <a:pt x="5802" y="722"/>
                  <a:pt x="5626" y="722"/>
                </a:cubicBezTo>
                <a:cubicBezTo>
                  <a:pt x="5550" y="722"/>
                  <a:pt x="5474" y="738"/>
                  <a:pt x="5404" y="768"/>
                </a:cubicBezTo>
                <a:cubicBezTo>
                  <a:pt x="4970" y="968"/>
                  <a:pt x="4537" y="1201"/>
                  <a:pt x="4103" y="1468"/>
                </a:cubicBezTo>
                <a:cubicBezTo>
                  <a:pt x="3703" y="1735"/>
                  <a:pt x="3302" y="2035"/>
                  <a:pt x="2935" y="2369"/>
                </a:cubicBezTo>
                <a:cubicBezTo>
                  <a:pt x="2735" y="2535"/>
                  <a:pt x="2702" y="2836"/>
                  <a:pt x="2869" y="3036"/>
                </a:cubicBezTo>
                <a:lnTo>
                  <a:pt x="3503" y="4037"/>
                </a:lnTo>
                <a:cubicBezTo>
                  <a:pt x="3069" y="4537"/>
                  <a:pt x="2702" y="5071"/>
                  <a:pt x="2402" y="5671"/>
                </a:cubicBezTo>
                <a:lnTo>
                  <a:pt x="1234" y="5404"/>
                </a:lnTo>
                <a:cubicBezTo>
                  <a:pt x="1207" y="5401"/>
                  <a:pt x="1180" y="5399"/>
                  <a:pt x="1154" y="5399"/>
                </a:cubicBezTo>
                <a:cubicBezTo>
                  <a:pt x="921" y="5399"/>
                  <a:pt x="724" y="5528"/>
                  <a:pt x="634" y="5738"/>
                </a:cubicBezTo>
                <a:cubicBezTo>
                  <a:pt x="267" y="6672"/>
                  <a:pt x="67" y="7639"/>
                  <a:pt x="0" y="8640"/>
                </a:cubicBezTo>
                <a:cubicBezTo>
                  <a:pt x="0" y="8907"/>
                  <a:pt x="167" y="9107"/>
                  <a:pt x="434" y="9174"/>
                </a:cubicBezTo>
                <a:lnTo>
                  <a:pt x="1601" y="9440"/>
                </a:lnTo>
                <a:cubicBezTo>
                  <a:pt x="1635" y="10074"/>
                  <a:pt x="1768" y="10741"/>
                  <a:pt x="1968" y="11342"/>
                </a:cubicBezTo>
                <a:lnTo>
                  <a:pt x="934" y="12009"/>
                </a:lnTo>
                <a:cubicBezTo>
                  <a:pt x="734" y="12142"/>
                  <a:pt x="667" y="12409"/>
                  <a:pt x="767" y="12643"/>
                </a:cubicBezTo>
                <a:cubicBezTo>
                  <a:pt x="934" y="13110"/>
                  <a:pt x="1168" y="13543"/>
                  <a:pt x="1434" y="13944"/>
                </a:cubicBezTo>
                <a:cubicBezTo>
                  <a:pt x="1735" y="14377"/>
                  <a:pt x="2035" y="14744"/>
                  <a:pt x="2368" y="15144"/>
                </a:cubicBezTo>
                <a:cubicBezTo>
                  <a:pt x="2466" y="15242"/>
                  <a:pt x="2597" y="15294"/>
                  <a:pt x="2735" y="15294"/>
                </a:cubicBezTo>
                <a:cubicBezTo>
                  <a:pt x="2835" y="15294"/>
                  <a:pt x="2938" y="15267"/>
                  <a:pt x="3036" y="15211"/>
                </a:cubicBezTo>
                <a:lnTo>
                  <a:pt x="4036" y="14544"/>
                </a:lnTo>
                <a:cubicBezTo>
                  <a:pt x="4537" y="15011"/>
                  <a:pt x="5070" y="15378"/>
                  <a:pt x="5637" y="15678"/>
                </a:cubicBezTo>
                <a:lnTo>
                  <a:pt x="5404" y="16846"/>
                </a:lnTo>
                <a:cubicBezTo>
                  <a:pt x="5337" y="17079"/>
                  <a:pt x="5471" y="17346"/>
                  <a:pt x="5704" y="17446"/>
                </a:cubicBezTo>
                <a:cubicBezTo>
                  <a:pt x="6638" y="17813"/>
                  <a:pt x="7639" y="18013"/>
                  <a:pt x="8640" y="18047"/>
                </a:cubicBezTo>
                <a:cubicBezTo>
                  <a:pt x="8657" y="18049"/>
                  <a:pt x="8674" y="18050"/>
                  <a:pt x="8691" y="18050"/>
                </a:cubicBezTo>
                <a:cubicBezTo>
                  <a:pt x="8907" y="18050"/>
                  <a:pt x="9111" y="17863"/>
                  <a:pt x="9173" y="17646"/>
                </a:cubicBezTo>
                <a:lnTo>
                  <a:pt x="9407" y="16479"/>
                </a:lnTo>
                <a:cubicBezTo>
                  <a:pt x="10074" y="16412"/>
                  <a:pt x="10708" y="16312"/>
                  <a:pt x="11341" y="16112"/>
                </a:cubicBezTo>
                <a:lnTo>
                  <a:pt x="12009" y="17113"/>
                </a:lnTo>
                <a:cubicBezTo>
                  <a:pt x="12106" y="17259"/>
                  <a:pt x="12258" y="17352"/>
                  <a:pt x="12423" y="17352"/>
                </a:cubicBezTo>
                <a:cubicBezTo>
                  <a:pt x="12484" y="17352"/>
                  <a:pt x="12546" y="17340"/>
                  <a:pt x="12609" y="17313"/>
                </a:cubicBezTo>
                <a:cubicBezTo>
                  <a:pt x="12876" y="17213"/>
                  <a:pt x="13109" y="17079"/>
                  <a:pt x="13343" y="16946"/>
                </a:cubicBezTo>
                <a:cubicBezTo>
                  <a:pt x="13576" y="16812"/>
                  <a:pt x="13777" y="16746"/>
                  <a:pt x="13943" y="16612"/>
                </a:cubicBezTo>
                <a:cubicBezTo>
                  <a:pt x="14344" y="16345"/>
                  <a:pt x="14744" y="16045"/>
                  <a:pt x="15111" y="15712"/>
                </a:cubicBezTo>
                <a:cubicBezTo>
                  <a:pt x="15311" y="15511"/>
                  <a:pt x="15344" y="15245"/>
                  <a:pt x="15211" y="15044"/>
                </a:cubicBezTo>
                <a:lnTo>
                  <a:pt x="14544" y="14010"/>
                </a:lnTo>
                <a:cubicBezTo>
                  <a:pt x="14977" y="13543"/>
                  <a:pt x="15344" y="12976"/>
                  <a:pt x="15645" y="12409"/>
                </a:cubicBezTo>
                <a:lnTo>
                  <a:pt x="16845" y="12643"/>
                </a:lnTo>
                <a:cubicBezTo>
                  <a:pt x="16886" y="12654"/>
                  <a:pt x="16928" y="12660"/>
                  <a:pt x="16969" y="12660"/>
                </a:cubicBezTo>
                <a:cubicBezTo>
                  <a:pt x="17166" y="12660"/>
                  <a:pt x="17357" y="12535"/>
                  <a:pt x="17412" y="12342"/>
                </a:cubicBezTo>
                <a:cubicBezTo>
                  <a:pt x="17779" y="11408"/>
                  <a:pt x="18013" y="10408"/>
                  <a:pt x="18046" y="9407"/>
                </a:cubicBezTo>
                <a:cubicBezTo>
                  <a:pt x="18046" y="9174"/>
                  <a:pt x="17879" y="8940"/>
                  <a:pt x="17613" y="8873"/>
                </a:cubicBezTo>
                <a:lnTo>
                  <a:pt x="16445" y="8640"/>
                </a:lnTo>
                <a:cubicBezTo>
                  <a:pt x="16412" y="7973"/>
                  <a:pt x="16312" y="7339"/>
                  <a:pt x="16112" y="6705"/>
                </a:cubicBezTo>
                <a:lnTo>
                  <a:pt x="17112" y="6071"/>
                </a:lnTo>
                <a:cubicBezTo>
                  <a:pt x="17312" y="5938"/>
                  <a:pt x="17412" y="5671"/>
                  <a:pt x="17312" y="5438"/>
                </a:cubicBezTo>
                <a:cubicBezTo>
                  <a:pt x="17112" y="4971"/>
                  <a:pt x="16879" y="4537"/>
                  <a:pt x="16612" y="4103"/>
                </a:cubicBezTo>
                <a:cubicBezTo>
                  <a:pt x="16345" y="3703"/>
                  <a:pt x="16011" y="3303"/>
                  <a:pt x="15678" y="2936"/>
                </a:cubicBezTo>
                <a:cubicBezTo>
                  <a:pt x="15583" y="2822"/>
                  <a:pt x="15456" y="2762"/>
                  <a:pt x="15321" y="2762"/>
                </a:cubicBezTo>
                <a:cubicBezTo>
                  <a:pt x="15219" y="2762"/>
                  <a:pt x="15112" y="2797"/>
                  <a:pt x="15011" y="2869"/>
                </a:cubicBezTo>
                <a:lnTo>
                  <a:pt x="14010" y="3503"/>
                </a:lnTo>
                <a:cubicBezTo>
                  <a:pt x="13543" y="3069"/>
                  <a:pt x="12976" y="2702"/>
                  <a:pt x="12409" y="2402"/>
                </a:cubicBezTo>
                <a:lnTo>
                  <a:pt x="12642" y="1235"/>
                </a:lnTo>
                <a:cubicBezTo>
                  <a:pt x="12709" y="968"/>
                  <a:pt x="12576" y="734"/>
                  <a:pt x="12342" y="634"/>
                </a:cubicBezTo>
                <a:cubicBezTo>
                  <a:pt x="11408" y="267"/>
                  <a:pt x="10407" y="67"/>
                  <a:pt x="940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6" name="Google Shape;3846;p69"/>
          <p:cNvSpPr/>
          <p:nvPr/>
        </p:nvSpPr>
        <p:spPr>
          <a:xfrm>
            <a:off x="2401044" y="534996"/>
            <a:ext cx="350473" cy="350596"/>
          </a:xfrm>
          <a:custGeom>
            <a:avLst/>
            <a:gdLst/>
            <a:ahLst/>
            <a:cxnLst/>
            <a:rect l="l" t="t" r="r" b="b"/>
            <a:pathLst>
              <a:path w="18047" h="18051" extrusionOk="0">
                <a:moveTo>
                  <a:pt x="9019" y="5167"/>
                </a:moveTo>
                <a:cubicBezTo>
                  <a:pt x="9795" y="5167"/>
                  <a:pt x="10570" y="5412"/>
                  <a:pt x="11208" y="5871"/>
                </a:cubicBezTo>
                <a:cubicBezTo>
                  <a:pt x="13977" y="7839"/>
                  <a:pt x="13076" y="12176"/>
                  <a:pt x="9740" y="12809"/>
                </a:cubicBezTo>
                <a:cubicBezTo>
                  <a:pt x="9474" y="12870"/>
                  <a:pt x="9206" y="12899"/>
                  <a:pt x="8941" y="12899"/>
                </a:cubicBezTo>
                <a:cubicBezTo>
                  <a:pt x="8173" y="12899"/>
                  <a:pt x="7424" y="12655"/>
                  <a:pt x="6805" y="12209"/>
                </a:cubicBezTo>
                <a:cubicBezTo>
                  <a:pt x="5571" y="11308"/>
                  <a:pt x="4970" y="9741"/>
                  <a:pt x="5270" y="8240"/>
                </a:cubicBezTo>
                <a:cubicBezTo>
                  <a:pt x="5504" y="7139"/>
                  <a:pt x="6204" y="6205"/>
                  <a:pt x="7205" y="5671"/>
                </a:cubicBezTo>
                <a:cubicBezTo>
                  <a:pt x="7372" y="5571"/>
                  <a:pt x="7505" y="5504"/>
                  <a:pt x="7672" y="5438"/>
                </a:cubicBezTo>
                <a:cubicBezTo>
                  <a:pt x="7872" y="5371"/>
                  <a:pt x="8072" y="5304"/>
                  <a:pt x="8306" y="5237"/>
                </a:cubicBezTo>
                <a:cubicBezTo>
                  <a:pt x="8541" y="5190"/>
                  <a:pt x="8780" y="5167"/>
                  <a:pt x="9019" y="5167"/>
                </a:cubicBezTo>
                <a:close/>
                <a:moveTo>
                  <a:pt x="9077" y="4635"/>
                </a:moveTo>
                <a:cubicBezTo>
                  <a:pt x="8775" y="4635"/>
                  <a:pt x="8472" y="4669"/>
                  <a:pt x="8173" y="4737"/>
                </a:cubicBezTo>
                <a:cubicBezTo>
                  <a:pt x="6471" y="5071"/>
                  <a:pt x="5104" y="6405"/>
                  <a:pt x="4737" y="8139"/>
                </a:cubicBezTo>
                <a:cubicBezTo>
                  <a:pt x="4370" y="9841"/>
                  <a:pt x="5070" y="11609"/>
                  <a:pt x="6505" y="12643"/>
                </a:cubicBezTo>
                <a:cubicBezTo>
                  <a:pt x="7224" y="13164"/>
                  <a:pt x="8091" y="13445"/>
                  <a:pt x="8969" y="13445"/>
                </a:cubicBezTo>
                <a:cubicBezTo>
                  <a:pt x="9271" y="13445"/>
                  <a:pt x="9575" y="13412"/>
                  <a:pt x="9874" y="13343"/>
                </a:cubicBezTo>
                <a:cubicBezTo>
                  <a:pt x="10107" y="13276"/>
                  <a:pt x="10341" y="13210"/>
                  <a:pt x="10574" y="13143"/>
                </a:cubicBezTo>
                <a:cubicBezTo>
                  <a:pt x="10741" y="13043"/>
                  <a:pt x="10941" y="12976"/>
                  <a:pt x="11108" y="12876"/>
                </a:cubicBezTo>
                <a:cubicBezTo>
                  <a:pt x="13977" y="11342"/>
                  <a:pt x="14210" y="7306"/>
                  <a:pt x="11542" y="5438"/>
                </a:cubicBezTo>
                <a:cubicBezTo>
                  <a:pt x="10822" y="4916"/>
                  <a:pt x="9955" y="4635"/>
                  <a:pt x="9077" y="4635"/>
                </a:cubicBezTo>
                <a:close/>
                <a:moveTo>
                  <a:pt x="9407" y="567"/>
                </a:moveTo>
                <a:cubicBezTo>
                  <a:pt x="10341" y="601"/>
                  <a:pt x="11241" y="768"/>
                  <a:pt x="12109" y="1134"/>
                </a:cubicBezTo>
                <a:lnTo>
                  <a:pt x="11842" y="2502"/>
                </a:lnTo>
                <a:cubicBezTo>
                  <a:pt x="11808" y="2602"/>
                  <a:pt x="11875" y="2736"/>
                  <a:pt x="11975" y="2802"/>
                </a:cubicBezTo>
                <a:cubicBezTo>
                  <a:pt x="12642" y="3103"/>
                  <a:pt x="13276" y="3536"/>
                  <a:pt x="13810" y="4037"/>
                </a:cubicBezTo>
                <a:cubicBezTo>
                  <a:pt x="13852" y="4100"/>
                  <a:pt x="13921" y="4123"/>
                  <a:pt x="13992" y="4123"/>
                </a:cubicBezTo>
                <a:cubicBezTo>
                  <a:pt x="14032" y="4123"/>
                  <a:pt x="14073" y="4115"/>
                  <a:pt x="14110" y="4103"/>
                </a:cubicBezTo>
                <a:lnTo>
                  <a:pt x="15278" y="3336"/>
                </a:lnTo>
                <a:cubicBezTo>
                  <a:pt x="15611" y="3670"/>
                  <a:pt x="15878" y="4037"/>
                  <a:pt x="16145" y="4437"/>
                </a:cubicBezTo>
                <a:cubicBezTo>
                  <a:pt x="16378" y="4804"/>
                  <a:pt x="16612" y="5204"/>
                  <a:pt x="16779" y="5638"/>
                </a:cubicBezTo>
                <a:lnTo>
                  <a:pt x="15611" y="6405"/>
                </a:lnTo>
                <a:cubicBezTo>
                  <a:pt x="15511" y="6472"/>
                  <a:pt x="15478" y="6605"/>
                  <a:pt x="15511" y="6705"/>
                </a:cubicBezTo>
                <a:cubicBezTo>
                  <a:pt x="15778" y="7406"/>
                  <a:pt x="15911" y="8139"/>
                  <a:pt x="15945" y="8907"/>
                </a:cubicBezTo>
                <a:cubicBezTo>
                  <a:pt x="15945" y="9007"/>
                  <a:pt x="16011" y="9107"/>
                  <a:pt x="16145" y="9140"/>
                </a:cubicBezTo>
                <a:lnTo>
                  <a:pt x="17513" y="9440"/>
                </a:lnTo>
                <a:cubicBezTo>
                  <a:pt x="17479" y="10341"/>
                  <a:pt x="17279" y="11275"/>
                  <a:pt x="16945" y="12109"/>
                </a:cubicBezTo>
                <a:lnTo>
                  <a:pt x="15578" y="11842"/>
                </a:lnTo>
                <a:lnTo>
                  <a:pt x="15411" y="11842"/>
                </a:lnTo>
                <a:cubicBezTo>
                  <a:pt x="15344" y="11875"/>
                  <a:pt x="15311" y="11909"/>
                  <a:pt x="15278" y="11976"/>
                </a:cubicBezTo>
                <a:cubicBezTo>
                  <a:pt x="14944" y="12643"/>
                  <a:pt x="14544" y="13276"/>
                  <a:pt x="14010" y="13810"/>
                </a:cubicBezTo>
                <a:cubicBezTo>
                  <a:pt x="13943" y="13877"/>
                  <a:pt x="13910" y="14044"/>
                  <a:pt x="14010" y="14144"/>
                </a:cubicBezTo>
                <a:lnTo>
                  <a:pt x="14744" y="15311"/>
                </a:lnTo>
                <a:cubicBezTo>
                  <a:pt x="14410" y="15611"/>
                  <a:pt x="14043" y="15912"/>
                  <a:pt x="13676" y="16145"/>
                </a:cubicBezTo>
                <a:cubicBezTo>
                  <a:pt x="13276" y="16412"/>
                  <a:pt x="12876" y="16612"/>
                  <a:pt x="12442" y="16812"/>
                </a:cubicBezTo>
                <a:lnTo>
                  <a:pt x="11675" y="15645"/>
                </a:lnTo>
                <a:cubicBezTo>
                  <a:pt x="11624" y="15543"/>
                  <a:pt x="11534" y="15499"/>
                  <a:pt x="11435" y="15499"/>
                </a:cubicBezTo>
                <a:cubicBezTo>
                  <a:pt x="11404" y="15499"/>
                  <a:pt x="11373" y="15504"/>
                  <a:pt x="11341" y="15511"/>
                </a:cubicBezTo>
                <a:cubicBezTo>
                  <a:pt x="10641" y="15778"/>
                  <a:pt x="9907" y="15912"/>
                  <a:pt x="9173" y="15945"/>
                </a:cubicBezTo>
                <a:cubicBezTo>
                  <a:pt x="9040" y="15945"/>
                  <a:pt x="8940" y="16012"/>
                  <a:pt x="8906" y="16145"/>
                </a:cubicBezTo>
                <a:lnTo>
                  <a:pt x="8640" y="17479"/>
                </a:lnTo>
                <a:cubicBezTo>
                  <a:pt x="7706" y="17479"/>
                  <a:pt x="6805" y="17279"/>
                  <a:pt x="5938" y="16946"/>
                </a:cubicBezTo>
                <a:lnTo>
                  <a:pt x="6238" y="15578"/>
                </a:lnTo>
                <a:cubicBezTo>
                  <a:pt x="6238" y="15445"/>
                  <a:pt x="6171" y="15311"/>
                  <a:pt x="6071" y="15278"/>
                </a:cubicBezTo>
                <a:cubicBezTo>
                  <a:pt x="5404" y="14944"/>
                  <a:pt x="4770" y="14544"/>
                  <a:pt x="4236" y="14010"/>
                </a:cubicBezTo>
                <a:cubicBezTo>
                  <a:pt x="4195" y="13969"/>
                  <a:pt x="4128" y="13941"/>
                  <a:pt x="4052" y="13941"/>
                </a:cubicBezTo>
                <a:cubicBezTo>
                  <a:pt x="4005" y="13941"/>
                  <a:pt x="3954" y="13952"/>
                  <a:pt x="3903" y="13977"/>
                </a:cubicBezTo>
                <a:lnTo>
                  <a:pt x="2735" y="14744"/>
                </a:lnTo>
                <a:cubicBezTo>
                  <a:pt x="2435" y="14411"/>
                  <a:pt x="2168" y="14044"/>
                  <a:pt x="1901" y="13643"/>
                </a:cubicBezTo>
                <a:cubicBezTo>
                  <a:pt x="1668" y="13276"/>
                  <a:pt x="1434" y="12876"/>
                  <a:pt x="1268" y="12443"/>
                </a:cubicBezTo>
                <a:lnTo>
                  <a:pt x="2435" y="11675"/>
                </a:lnTo>
                <a:cubicBezTo>
                  <a:pt x="2535" y="11609"/>
                  <a:pt x="2569" y="11475"/>
                  <a:pt x="2535" y="11375"/>
                </a:cubicBezTo>
                <a:cubicBezTo>
                  <a:pt x="2268" y="10675"/>
                  <a:pt x="2135" y="9941"/>
                  <a:pt x="2102" y="9207"/>
                </a:cubicBezTo>
                <a:cubicBezTo>
                  <a:pt x="2102" y="9073"/>
                  <a:pt x="2001" y="8973"/>
                  <a:pt x="1901" y="8940"/>
                </a:cubicBezTo>
                <a:lnTo>
                  <a:pt x="534" y="8673"/>
                </a:lnTo>
                <a:cubicBezTo>
                  <a:pt x="567" y="7739"/>
                  <a:pt x="767" y="6805"/>
                  <a:pt x="1101" y="5971"/>
                </a:cubicBezTo>
                <a:lnTo>
                  <a:pt x="2468" y="6238"/>
                </a:lnTo>
                <a:cubicBezTo>
                  <a:pt x="2491" y="6244"/>
                  <a:pt x="2514" y="6247"/>
                  <a:pt x="2537" y="6247"/>
                </a:cubicBezTo>
                <a:cubicBezTo>
                  <a:pt x="2645" y="6247"/>
                  <a:pt x="2741" y="6182"/>
                  <a:pt x="2769" y="6071"/>
                </a:cubicBezTo>
                <a:cubicBezTo>
                  <a:pt x="3102" y="5404"/>
                  <a:pt x="3503" y="4804"/>
                  <a:pt x="4036" y="4270"/>
                </a:cubicBezTo>
                <a:cubicBezTo>
                  <a:pt x="4103" y="4170"/>
                  <a:pt x="4136" y="4037"/>
                  <a:pt x="4070" y="3936"/>
                </a:cubicBezTo>
                <a:lnTo>
                  <a:pt x="3302" y="2769"/>
                </a:lnTo>
                <a:cubicBezTo>
                  <a:pt x="3636" y="2435"/>
                  <a:pt x="4003" y="2169"/>
                  <a:pt x="4403" y="1902"/>
                </a:cubicBezTo>
                <a:cubicBezTo>
                  <a:pt x="4770" y="1668"/>
                  <a:pt x="5170" y="1435"/>
                  <a:pt x="5604" y="1268"/>
                </a:cubicBezTo>
                <a:lnTo>
                  <a:pt x="6371" y="2435"/>
                </a:lnTo>
                <a:cubicBezTo>
                  <a:pt x="6421" y="2510"/>
                  <a:pt x="6509" y="2548"/>
                  <a:pt x="6606" y="2548"/>
                </a:cubicBezTo>
                <a:cubicBezTo>
                  <a:pt x="6638" y="2548"/>
                  <a:pt x="6671" y="2544"/>
                  <a:pt x="6705" y="2535"/>
                </a:cubicBezTo>
                <a:cubicBezTo>
                  <a:pt x="7372" y="2269"/>
                  <a:pt x="8139" y="2135"/>
                  <a:pt x="8873" y="2102"/>
                </a:cubicBezTo>
                <a:cubicBezTo>
                  <a:pt x="9006" y="2102"/>
                  <a:pt x="9107" y="2035"/>
                  <a:pt x="9107" y="1902"/>
                </a:cubicBezTo>
                <a:lnTo>
                  <a:pt x="9407" y="567"/>
                </a:lnTo>
                <a:close/>
                <a:moveTo>
                  <a:pt x="9407" y="0"/>
                </a:moveTo>
                <a:cubicBezTo>
                  <a:pt x="9173" y="0"/>
                  <a:pt x="8940" y="167"/>
                  <a:pt x="8873" y="434"/>
                </a:cubicBezTo>
                <a:lnTo>
                  <a:pt x="8640" y="1601"/>
                </a:lnTo>
                <a:cubicBezTo>
                  <a:pt x="7972" y="1635"/>
                  <a:pt x="7339" y="1768"/>
                  <a:pt x="6705" y="1968"/>
                </a:cubicBezTo>
                <a:lnTo>
                  <a:pt x="6071" y="968"/>
                </a:lnTo>
                <a:cubicBezTo>
                  <a:pt x="5978" y="804"/>
                  <a:pt x="5802" y="722"/>
                  <a:pt x="5626" y="722"/>
                </a:cubicBezTo>
                <a:cubicBezTo>
                  <a:pt x="5550" y="722"/>
                  <a:pt x="5474" y="738"/>
                  <a:pt x="5404" y="768"/>
                </a:cubicBezTo>
                <a:cubicBezTo>
                  <a:pt x="4970" y="968"/>
                  <a:pt x="4537" y="1201"/>
                  <a:pt x="4103" y="1468"/>
                </a:cubicBezTo>
                <a:cubicBezTo>
                  <a:pt x="3703" y="1735"/>
                  <a:pt x="3302" y="2035"/>
                  <a:pt x="2935" y="2369"/>
                </a:cubicBezTo>
                <a:cubicBezTo>
                  <a:pt x="2735" y="2535"/>
                  <a:pt x="2702" y="2836"/>
                  <a:pt x="2869" y="3036"/>
                </a:cubicBezTo>
                <a:lnTo>
                  <a:pt x="3503" y="4037"/>
                </a:lnTo>
                <a:cubicBezTo>
                  <a:pt x="3069" y="4537"/>
                  <a:pt x="2702" y="5071"/>
                  <a:pt x="2402" y="5671"/>
                </a:cubicBezTo>
                <a:lnTo>
                  <a:pt x="1234" y="5404"/>
                </a:lnTo>
                <a:cubicBezTo>
                  <a:pt x="1207" y="5401"/>
                  <a:pt x="1180" y="5399"/>
                  <a:pt x="1154" y="5399"/>
                </a:cubicBezTo>
                <a:cubicBezTo>
                  <a:pt x="921" y="5399"/>
                  <a:pt x="724" y="5528"/>
                  <a:pt x="634" y="5738"/>
                </a:cubicBezTo>
                <a:cubicBezTo>
                  <a:pt x="267" y="6672"/>
                  <a:pt x="67" y="7639"/>
                  <a:pt x="0" y="8640"/>
                </a:cubicBezTo>
                <a:cubicBezTo>
                  <a:pt x="0" y="8907"/>
                  <a:pt x="167" y="9107"/>
                  <a:pt x="434" y="9174"/>
                </a:cubicBezTo>
                <a:lnTo>
                  <a:pt x="1601" y="9440"/>
                </a:lnTo>
                <a:cubicBezTo>
                  <a:pt x="1635" y="10074"/>
                  <a:pt x="1768" y="10741"/>
                  <a:pt x="1968" y="11342"/>
                </a:cubicBezTo>
                <a:lnTo>
                  <a:pt x="934" y="12009"/>
                </a:lnTo>
                <a:cubicBezTo>
                  <a:pt x="734" y="12142"/>
                  <a:pt x="667" y="12409"/>
                  <a:pt x="767" y="12643"/>
                </a:cubicBezTo>
                <a:cubicBezTo>
                  <a:pt x="934" y="13110"/>
                  <a:pt x="1168" y="13543"/>
                  <a:pt x="1434" y="13944"/>
                </a:cubicBezTo>
                <a:cubicBezTo>
                  <a:pt x="1735" y="14377"/>
                  <a:pt x="2035" y="14744"/>
                  <a:pt x="2368" y="15144"/>
                </a:cubicBezTo>
                <a:cubicBezTo>
                  <a:pt x="2466" y="15242"/>
                  <a:pt x="2597" y="15294"/>
                  <a:pt x="2735" y="15294"/>
                </a:cubicBezTo>
                <a:cubicBezTo>
                  <a:pt x="2835" y="15294"/>
                  <a:pt x="2938" y="15267"/>
                  <a:pt x="3036" y="15211"/>
                </a:cubicBezTo>
                <a:lnTo>
                  <a:pt x="4036" y="14544"/>
                </a:lnTo>
                <a:cubicBezTo>
                  <a:pt x="4537" y="15011"/>
                  <a:pt x="5070" y="15378"/>
                  <a:pt x="5637" y="15678"/>
                </a:cubicBezTo>
                <a:lnTo>
                  <a:pt x="5404" y="16846"/>
                </a:lnTo>
                <a:cubicBezTo>
                  <a:pt x="5337" y="17079"/>
                  <a:pt x="5471" y="17346"/>
                  <a:pt x="5704" y="17446"/>
                </a:cubicBezTo>
                <a:cubicBezTo>
                  <a:pt x="6638" y="17813"/>
                  <a:pt x="7639" y="18013"/>
                  <a:pt x="8640" y="18047"/>
                </a:cubicBezTo>
                <a:cubicBezTo>
                  <a:pt x="8657" y="18049"/>
                  <a:pt x="8674" y="18050"/>
                  <a:pt x="8691" y="18050"/>
                </a:cubicBezTo>
                <a:cubicBezTo>
                  <a:pt x="8907" y="18050"/>
                  <a:pt x="9111" y="17863"/>
                  <a:pt x="9173" y="17646"/>
                </a:cubicBezTo>
                <a:lnTo>
                  <a:pt x="9407" y="16479"/>
                </a:lnTo>
                <a:cubicBezTo>
                  <a:pt x="10074" y="16412"/>
                  <a:pt x="10708" y="16312"/>
                  <a:pt x="11341" y="16112"/>
                </a:cubicBezTo>
                <a:lnTo>
                  <a:pt x="12009" y="17113"/>
                </a:lnTo>
                <a:cubicBezTo>
                  <a:pt x="12106" y="17259"/>
                  <a:pt x="12258" y="17352"/>
                  <a:pt x="12423" y="17352"/>
                </a:cubicBezTo>
                <a:cubicBezTo>
                  <a:pt x="12484" y="17352"/>
                  <a:pt x="12546" y="17340"/>
                  <a:pt x="12609" y="17313"/>
                </a:cubicBezTo>
                <a:cubicBezTo>
                  <a:pt x="12876" y="17213"/>
                  <a:pt x="13109" y="17079"/>
                  <a:pt x="13343" y="16946"/>
                </a:cubicBezTo>
                <a:cubicBezTo>
                  <a:pt x="13576" y="16812"/>
                  <a:pt x="13777" y="16746"/>
                  <a:pt x="13943" y="16612"/>
                </a:cubicBezTo>
                <a:cubicBezTo>
                  <a:pt x="14344" y="16345"/>
                  <a:pt x="14744" y="16045"/>
                  <a:pt x="15111" y="15712"/>
                </a:cubicBezTo>
                <a:cubicBezTo>
                  <a:pt x="15311" y="15511"/>
                  <a:pt x="15344" y="15245"/>
                  <a:pt x="15211" y="15044"/>
                </a:cubicBezTo>
                <a:lnTo>
                  <a:pt x="14544" y="14010"/>
                </a:lnTo>
                <a:cubicBezTo>
                  <a:pt x="14977" y="13543"/>
                  <a:pt x="15344" y="12976"/>
                  <a:pt x="15645" y="12409"/>
                </a:cubicBezTo>
                <a:lnTo>
                  <a:pt x="16845" y="12643"/>
                </a:lnTo>
                <a:cubicBezTo>
                  <a:pt x="16886" y="12654"/>
                  <a:pt x="16928" y="12660"/>
                  <a:pt x="16969" y="12660"/>
                </a:cubicBezTo>
                <a:cubicBezTo>
                  <a:pt x="17166" y="12660"/>
                  <a:pt x="17357" y="12535"/>
                  <a:pt x="17412" y="12342"/>
                </a:cubicBezTo>
                <a:cubicBezTo>
                  <a:pt x="17779" y="11408"/>
                  <a:pt x="18013" y="10408"/>
                  <a:pt x="18046" y="9407"/>
                </a:cubicBezTo>
                <a:cubicBezTo>
                  <a:pt x="18046" y="9174"/>
                  <a:pt x="17879" y="8940"/>
                  <a:pt x="17613" y="8873"/>
                </a:cubicBezTo>
                <a:lnTo>
                  <a:pt x="16445" y="8640"/>
                </a:lnTo>
                <a:cubicBezTo>
                  <a:pt x="16412" y="7973"/>
                  <a:pt x="16312" y="7339"/>
                  <a:pt x="16112" y="6705"/>
                </a:cubicBezTo>
                <a:lnTo>
                  <a:pt x="17112" y="6071"/>
                </a:lnTo>
                <a:cubicBezTo>
                  <a:pt x="17312" y="5938"/>
                  <a:pt x="17412" y="5671"/>
                  <a:pt x="17312" y="5438"/>
                </a:cubicBezTo>
                <a:cubicBezTo>
                  <a:pt x="17112" y="4971"/>
                  <a:pt x="16879" y="4537"/>
                  <a:pt x="16612" y="4103"/>
                </a:cubicBezTo>
                <a:cubicBezTo>
                  <a:pt x="16345" y="3703"/>
                  <a:pt x="16011" y="3303"/>
                  <a:pt x="15678" y="2936"/>
                </a:cubicBezTo>
                <a:cubicBezTo>
                  <a:pt x="15583" y="2822"/>
                  <a:pt x="15456" y="2762"/>
                  <a:pt x="15321" y="2762"/>
                </a:cubicBezTo>
                <a:cubicBezTo>
                  <a:pt x="15219" y="2762"/>
                  <a:pt x="15112" y="2797"/>
                  <a:pt x="15011" y="2869"/>
                </a:cubicBezTo>
                <a:lnTo>
                  <a:pt x="14010" y="3503"/>
                </a:lnTo>
                <a:cubicBezTo>
                  <a:pt x="13543" y="3069"/>
                  <a:pt x="12976" y="2702"/>
                  <a:pt x="12409" y="2402"/>
                </a:cubicBezTo>
                <a:lnTo>
                  <a:pt x="12642" y="1235"/>
                </a:lnTo>
                <a:cubicBezTo>
                  <a:pt x="12709" y="968"/>
                  <a:pt x="12576" y="734"/>
                  <a:pt x="12342" y="634"/>
                </a:cubicBezTo>
                <a:cubicBezTo>
                  <a:pt x="11408" y="267"/>
                  <a:pt x="10407" y="67"/>
                  <a:pt x="94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7" name="Google Shape;3847;p69"/>
          <p:cNvSpPr/>
          <p:nvPr/>
        </p:nvSpPr>
        <p:spPr>
          <a:xfrm>
            <a:off x="7787831" y="3327734"/>
            <a:ext cx="350473" cy="350596"/>
          </a:xfrm>
          <a:custGeom>
            <a:avLst/>
            <a:gdLst/>
            <a:ahLst/>
            <a:cxnLst/>
            <a:rect l="l" t="t" r="r" b="b"/>
            <a:pathLst>
              <a:path w="18047" h="18051" extrusionOk="0">
                <a:moveTo>
                  <a:pt x="9019" y="5167"/>
                </a:moveTo>
                <a:cubicBezTo>
                  <a:pt x="9795" y="5167"/>
                  <a:pt x="10570" y="5412"/>
                  <a:pt x="11208" y="5871"/>
                </a:cubicBezTo>
                <a:cubicBezTo>
                  <a:pt x="13977" y="7839"/>
                  <a:pt x="13076" y="12176"/>
                  <a:pt x="9740" y="12809"/>
                </a:cubicBezTo>
                <a:cubicBezTo>
                  <a:pt x="9474" y="12870"/>
                  <a:pt x="9206" y="12899"/>
                  <a:pt x="8941" y="12899"/>
                </a:cubicBezTo>
                <a:cubicBezTo>
                  <a:pt x="8173" y="12899"/>
                  <a:pt x="7424" y="12655"/>
                  <a:pt x="6805" y="12209"/>
                </a:cubicBezTo>
                <a:cubicBezTo>
                  <a:pt x="5571" y="11308"/>
                  <a:pt x="4970" y="9741"/>
                  <a:pt x="5270" y="8240"/>
                </a:cubicBezTo>
                <a:cubicBezTo>
                  <a:pt x="5504" y="7139"/>
                  <a:pt x="6204" y="6205"/>
                  <a:pt x="7205" y="5671"/>
                </a:cubicBezTo>
                <a:cubicBezTo>
                  <a:pt x="7372" y="5571"/>
                  <a:pt x="7505" y="5504"/>
                  <a:pt x="7672" y="5438"/>
                </a:cubicBezTo>
                <a:cubicBezTo>
                  <a:pt x="7872" y="5371"/>
                  <a:pt x="8072" y="5304"/>
                  <a:pt x="8306" y="5237"/>
                </a:cubicBezTo>
                <a:cubicBezTo>
                  <a:pt x="8541" y="5190"/>
                  <a:pt x="8780" y="5167"/>
                  <a:pt x="9019" y="5167"/>
                </a:cubicBezTo>
                <a:close/>
                <a:moveTo>
                  <a:pt x="9077" y="4635"/>
                </a:moveTo>
                <a:cubicBezTo>
                  <a:pt x="8775" y="4635"/>
                  <a:pt x="8472" y="4669"/>
                  <a:pt x="8173" y="4737"/>
                </a:cubicBezTo>
                <a:cubicBezTo>
                  <a:pt x="6471" y="5071"/>
                  <a:pt x="5104" y="6405"/>
                  <a:pt x="4737" y="8139"/>
                </a:cubicBezTo>
                <a:cubicBezTo>
                  <a:pt x="4370" y="9841"/>
                  <a:pt x="5070" y="11609"/>
                  <a:pt x="6505" y="12643"/>
                </a:cubicBezTo>
                <a:cubicBezTo>
                  <a:pt x="7224" y="13164"/>
                  <a:pt x="8091" y="13445"/>
                  <a:pt x="8969" y="13445"/>
                </a:cubicBezTo>
                <a:cubicBezTo>
                  <a:pt x="9271" y="13445"/>
                  <a:pt x="9575" y="13412"/>
                  <a:pt x="9874" y="13343"/>
                </a:cubicBezTo>
                <a:cubicBezTo>
                  <a:pt x="10107" y="13276"/>
                  <a:pt x="10341" y="13210"/>
                  <a:pt x="10574" y="13143"/>
                </a:cubicBezTo>
                <a:cubicBezTo>
                  <a:pt x="10741" y="13043"/>
                  <a:pt x="10941" y="12976"/>
                  <a:pt x="11108" y="12876"/>
                </a:cubicBezTo>
                <a:cubicBezTo>
                  <a:pt x="13977" y="11342"/>
                  <a:pt x="14210" y="7306"/>
                  <a:pt x="11542" y="5438"/>
                </a:cubicBezTo>
                <a:cubicBezTo>
                  <a:pt x="10822" y="4916"/>
                  <a:pt x="9955" y="4635"/>
                  <a:pt x="9077" y="4635"/>
                </a:cubicBezTo>
                <a:close/>
                <a:moveTo>
                  <a:pt x="9407" y="567"/>
                </a:moveTo>
                <a:cubicBezTo>
                  <a:pt x="10341" y="601"/>
                  <a:pt x="11241" y="768"/>
                  <a:pt x="12109" y="1134"/>
                </a:cubicBezTo>
                <a:lnTo>
                  <a:pt x="11842" y="2502"/>
                </a:lnTo>
                <a:cubicBezTo>
                  <a:pt x="11808" y="2602"/>
                  <a:pt x="11875" y="2736"/>
                  <a:pt x="11975" y="2802"/>
                </a:cubicBezTo>
                <a:cubicBezTo>
                  <a:pt x="12642" y="3103"/>
                  <a:pt x="13276" y="3536"/>
                  <a:pt x="13810" y="4037"/>
                </a:cubicBezTo>
                <a:cubicBezTo>
                  <a:pt x="13852" y="4100"/>
                  <a:pt x="13921" y="4123"/>
                  <a:pt x="13992" y="4123"/>
                </a:cubicBezTo>
                <a:cubicBezTo>
                  <a:pt x="14032" y="4123"/>
                  <a:pt x="14073" y="4115"/>
                  <a:pt x="14110" y="4103"/>
                </a:cubicBezTo>
                <a:lnTo>
                  <a:pt x="15278" y="3336"/>
                </a:lnTo>
                <a:cubicBezTo>
                  <a:pt x="15611" y="3670"/>
                  <a:pt x="15878" y="4037"/>
                  <a:pt x="16145" y="4437"/>
                </a:cubicBezTo>
                <a:cubicBezTo>
                  <a:pt x="16378" y="4804"/>
                  <a:pt x="16612" y="5204"/>
                  <a:pt x="16779" y="5638"/>
                </a:cubicBezTo>
                <a:lnTo>
                  <a:pt x="15611" y="6405"/>
                </a:lnTo>
                <a:cubicBezTo>
                  <a:pt x="15511" y="6472"/>
                  <a:pt x="15478" y="6605"/>
                  <a:pt x="15511" y="6705"/>
                </a:cubicBezTo>
                <a:cubicBezTo>
                  <a:pt x="15778" y="7406"/>
                  <a:pt x="15911" y="8139"/>
                  <a:pt x="15945" y="8907"/>
                </a:cubicBezTo>
                <a:cubicBezTo>
                  <a:pt x="15945" y="9007"/>
                  <a:pt x="16011" y="9107"/>
                  <a:pt x="16145" y="9140"/>
                </a:cubicBezTo>
                <a:lnTo>
                  <a:pt x="17513" y="9440"/>
                </a:lnTo>
                <a:cubicBezTo>
                  <a:pt x="17479" y="10341"/>
                  <a:pt x="17279" y="11275"/>
                  <a:pt x="16945" y="12109"/>
                </a:cubicBezTo>
                <a:lnTo>
                  <a:pt x="15578" y="11842"/>
                </a:lnTo>
                <a:lnTo>
                  <a:pt x="15411" y="11842"/>
                </a:lnTo>
                <a:cubicBezTo>
                  <a:pt x="15344" y="11875"/>
                  <a:pt x="15311" y="11909"/>
                  <a:pt x="15278" y="11976"/>
                </a:cubicBezTo>
                <a:cubicBezTo>
                  <a:pt x="14944" y="12643"/>
                  <a:pt x="14544" y="13276"/>
                  <a:pt x="14010" y="13810"/>
                </a:cubicBezTo>
                <a:cubicBezTo>
                  <a:pt x="13943" y="13877"/>
                  <a:pt x="13910" y="14044"/>
                  <a:pt x="14010" y="14144"/>
                </a:cubicBezTo>
                <a:lnTo>
                  <a:pt x="14744" y="15311"/>
                </a:lnTo>
                <a:cubicBezTo>
                  <a:pt x="14410" y="15611"/>
                  <a:pt x="14043" y="15912"/>
                  <a:pt x="13676" y="16145"/>
                </a:cubicBezTo>
                <a:cubicBezTo>
                  <a:pt x="13276" y="16412"/>
                  <a:pt x="12876" y="16612"/>
                  <a:pt x="12442" y="16812"/>
                </a:cubicBezTo>
                <a:lnTo>
                  <a:pt x="11675" y="15645"/>
                </a:lnTo>
                <a:cubicBezTo>
                  <a:pt x="11624" y="15543"/>
                  <a:pt x="11534" y="15499"/>
                  <a:pt x="11435" y="15499"/>
                </a:cubicBezTo>
                <a:cubicBezTo>
                  <a:pt x="11404" y="15499"/>
                  <a:pt x="11373" y="15504"/>
                  <a:pt x="11341" y="15511"/>
                </a:cubicBezTo>
                <a:cubicBezTo>
                  <a:pt x="10641" y="15778"/>
                  <a:pt x="9907" y="15912"/>
                  <a:pt x="9173" y="15945"/>
                </a:cubicBezTo>
                <a:cubicBezTo>
                  <a:pt x="9040" y="15945"/>
                  <a:pt x="8940" y="16012"/>
                  <a:pt x="8906" y="16145"/>
                </a:cubicBezTo>
                <a:lnTo>
                  <a:pt x="8640" y="17479"/>
                </a:lnTo>
                <a:cubicBezTo>
                  <a:pt x="7706" y="17479"/>
                  <a:pt x="6805" y="17279"/>
                  <a:pt x="5938" y="16946"/>
                </a:cubicBezTo>
                <a:lnTo>
                  <a:pt x="6238" y="15578"/>
                </a:lnTo>
                <a:cubicBezTo>
                  <a:pt x="6238" y="15445"/>
                  <a:pt x="6171" y="15311"/>
                  <a:pt x="6071" y="15278"/>
                </a:cubicBezTo>
                <a:cubicBezTo>
                  <a:pt x="5404" y="14944"/>
                  <a:pt x="4770" y="14544"/>
                  <a:pt x="4236" y="14010"/>
                </a:cubicBezTo>
                <a:cubicBezTo>
                  <a:pt x="4195" y="13969"/>
                  <a:pt x="4128" y="13941"/>
                  <a:pt x="4052" y="13941"/>
                </a:cubicBezTo>
                <a:cubicBezTo>
                  <a:pt x="4005" y="13941"/>
                  <a:pt x="3954" y="13952"/>
                  <a:pt x="3903" y="13977"/>
                </a:cubicBezTo>
                <a:lnTo>
                  <a:pt x="2735" y="14744"/>
                </a:lnTo>
                <a:cubicBezTo>
                  <a:pt x="2435" y="14411"/>
                  <a:pt x="2168" y="14044"/>
                  <a:pt x="1901" y="13643"/>
                </a:cubicBezTo>
                <a:cubicBezTo>
                  <a:pt x="1668" y="13276"/>
                  <a:pt x="1434" y="12876"/>
                  <a:pt x="1268" y="12443"/>
                </a:cubicBezTo>
                <a:lnTo>
                  <a:pt x="2435" y="11675"/>
                </a:lnTo>
                <a:cubicBezTo>
                  <a:pt x="2535" y="11609"/>
                  <a:pt x="2569" y="11475"/>
                  <a:pt x="2535" y="11375"/>
                </a:cubicBezTo>
                <a:cubicBezTo>
                  <a:pt x="2268" y="10675"/>
                  <a:pt x="2135" y="9941"/>
                  <a:pt x="2102" y="9207"/>
                </a:cubicBezTo>
                <a:cubicBezTo>
                  <a:pt x="2102" y="9073"/>
                  <a:pt x="2001" y="8973"/>
                  <a:pt x="1901" y="8940"/>
                </a:cubicBezTo>
                <a:lnTo>
                  <a:pt x="534" y="8673"/>
                </a:lnTo>
                <a:cubicBezTo>
                  <a:pt x="567" y="7739"/>
                  <a:pt x="767" y="6805"/>
                  <a:pt x="1101" y="5971"/>
                </a:cubicBezTo>
                <a:lnTo>
                  <a:pt x="2468" y="6238"/>
                </a:lnTo>
                <a:cubicBezTo>
                  <a:pt x="2491" y="6244"/>
                  <a:pt x="2514" y="6247"/>
                  <a:pt x="2537" y="6247"/>
                </a:cubicBezTo>
                <a:cubicBezTo>
                  <a:pt x="2645" y="6247"/>
                  <a:pt x="2741" y="6182"/>
                  <a:pt x="2769" y="6071"/>
                </a:cubicBezTo>
                <a:cubicBezTo>
                  <a:pt x="3102" y="5404"/>
                  <a:pt x="3503" y="4804"/>
                  <a:pt x="4036" y="4270"/>
                </a:cubicBezTo>
                <a:cubicBezTo>
                  <a:pt x="4103" y="4170"/>
                  <a:pt x="4136" y="4037"/>
                  <a:pt x="4070" y="3936"/>
                </a:cubicBezTo>
                <a:lnTo>
                  <a:pt x="3302" y="2769"/>
                </a:lnTo>
                <a:cubicBezTo>
                  <a:pt x="3636" y="2435"/>
                  <a:pt x="4003" y="2169"/>
                  <a:pt x="4403" y="1902"/>
                </a:cubicBezTo>
                <a:cubicBezTo>
                  <a:pt x="4770" y="1668"/>
                  <a:pt x="5170" y="1435"/>
                  <a:pt x="5604" y="1268"/>
                </a:cubicBezTo>
                <a:lnTo>
                  <a:pt x="6371" y="2435"/>
                </a:lnTo>
                <a:cubicBezTo>
                  <a:pt x="6421" y="2510"/>
                  <a:pt x="6509" y="2548"/>
                  <a:pt x="6606" y="2548"/>
                </a:cubicBezTo>
                <a:cubicBezTo>
                  <a:pt x="6638" y="2548"/>
                  <a:pt x="6671" y="2544"/>
                  <a:pt x="6705" y="2535"/>
                </a:cubicBezTo>
                <a:cubicBezTo>
                  <a:pt x="7372" y="2269"/>
                  <a:pt x="8139" y="2135"/>
                  <a:pt x="8873" y="2102"/>
                </a:cubicBezTo>
                <a:cubicBezTo>
                  <a:pt x="9006" y="2102"/>
                  <a:pt x="9107" y="2035"/>
                  <a:pt x="9107" y="1902"/>
                </a:cubicBezTo>
                <a:lnTo>
                  <a:pt x="9407" y="567"/>
                </a:lnTo>
                <a:close/>
                <a:moveTo>
                  <a:pt x="9407" y="0"/>
                </a:moveTo>
                <a:cubicBezTo>
                  <a:pt x="9173" y="0"/>
                  <a:pt x="8940" y="167"/>
                  <a:pt x="8873" y="434"/>
                </a:cubicBezTo>
                <a:lnTo>
                  <a:pt x="8640" y="1601"/>
                </a:lnTo>
                <a:cubicBezTo>
                  <a:pt x="7972" y="1635"/>
                  <a:pt x="7339" y="1768"/>
                  <a:pt x="6705" y="1968"/>
                </a:cubicBezTo>
                <a:lnTo>
                  <a:pt x="6071" y="968"/>
                </a:lnTo>
                <a:cubicBezTo>
                  <a:pt x="5978" y="804"/>
                  <a:pt x="5802" y="722"/>
                  <a:pt x="5626" y="722"/>
                </a:cubicBezTo>
                <a:cubicBezTo>
                  <a:pt x="5550" y="722"/>
                  <a:pt x="5474" y="738"/>
                  <a:pt x="5404" y="768"/>
                </a:cubicBezTo>
                <a:cubicBezTo>
                  <a:pt x="4970" y="968"/>
                  <a:pt x="4537" y="1201"/>
                  <a:pt x="4103" y="1468"/>
                </a:cubicBezTo>
                <a:cubicBezTo>
                  <a:pt x="3703" y="1735"/>
                  <a:pt x="3302" y="2035"/>
                  <a:pt x="2935" y="2369"/>
                </a:cubicBezTo>
                <a:cubicBezTo>
                  <a:pt x="2735" y="2535"/>
                  <a:pt x="2702" y="2836"/>
                  <a:pt x="2869" y="3036"/>
                </a:cubicBezTo>
                <a:lnTo>
                  <a:pt x="3503" y="4037"/>
                </a:lnTo>
                <a:cubicBezTo>
                  <a:pt x="3069" y="4537"/>
                  <a:pt x="2702" y="5071"/>
                  <a:pt x="2402" y="5671"/>
                </a:cubicBezTo>
                <a:lnTo>
                  <a:pt x="1234" y="5404"/>
                </a:lnTo>
                <a:cubicBezTo>
                  <a:pt x="1207" y="5401"/>
                  <a:pt x="1180" y="5399"/>
                  <a:pt x="1154" y="5399"/>
                </a:cubicBezTo>
                <a:cubicBezTo>
                  <a:pt x="921" y="5399"/>
                  <a:pt x="724" y="5528"/>
                  <a:pt x="634" y="5738"/>
                </a:cubicBezTo>
                <a:cubicBezTo>
                  <a:pt x="267" y="6672"/>
                  <a:pt x="67" y="7639"/>
                  <a:pt x="0" y="8640"/>
                </a:cubicBezTo>
                <a:cubicBezTo>
                  <a:pt x="0" y="8907"/>
                  <a:pt x="167" y="9107"/>
                  <a:pt x="434" y="9174"/>
                </a:cubicBezTo>
                <a:lnTo>
                  <a:pt x="1601" y="9440"/>
                </a:lnTo>
                <a:cubicBezTo>
                  <a:pt x="1635" y="10074"/>
                  <a:pt x="1768" y="10741"/>
                  <a:pt x="1968" y="11342"/>
                </a:cubicBezTo>
                <a:lnTo>
                  <a:pt x="934" y="12009"/>
                </a:lnTo>
                <a:cubicBezTo>
                  <a:pt x="734" y="12142"/>
                  <a:pt x="667" y="12409"/>
                  <a:pt x="767" y="12643"/>
                </a:cubicBezTo>
                <a:cubicBezTo>
                  <a:pt x="934" y="13110"/>
                  <a:pt x="1168" y="13543"/>
                  <a:pt x="1434" y="13944"/>
                </a:cubicBezTo>
                <a:cubicBezTo>
                  <a:pt x="1735" y="14377"/>
                  <a:pt x="2035" y="14744"/>
                  <a:pt x="2368" y="15144"/>
                </a:cubicBezTo>
                <a:cubicBezTo>
                  <a:pt x="2466" y="15242"/>
                  <a:pt x="2597" y="15294"/>
                  <a:pt x="2735" y="15294"/>
                </a:cubicBezTo>
                <a:cubicBezTo>
                  <a:pt x="2835" y="15294"/>
                  <a:pt x="2938" y="15267"/>
                  <a:pt x="3036" y="15211"/>
                </a:cubicBezTo>
                <a:lnTo>
                  <a:pt x="4036" y="14544"/>
                </a:lnTo>
                <a:cubicBezTo>
                  <a:pt x="4537" y="15011"/>
                  <a:pt x="5070" y="15378"/>
                  <a:pt x="5637" y="15678"/>
                </a:cubicBezTo>
                <a:lnTo>
                  <a:pt x="5404" y="16846"/>
                </a:lnTo>
                <a:cubicBezTo>
                  <a:pt x="5337" y="17079"/>
                  <a:pt x="5471" y="17346"/>
                  <a:pt x="5704" y="17446"/>
                </a:cubicBezTo>
                <a:cubicBezTo>
                  <a:pt x="6638" y="17813"/>
                  <a:pt x="7639" y="18013"/>
                  <a:pt x="8640" y="18047"/>
                </a:cubicBezTo>
                <a:cubicBezTo>
                  <a:pt x="8657" y="18049"/>
                  <a:pt x="8674" y="18050"/>
                  <a:pt x="8691" y="18050"/>
                </a:cubicBezTo>
                <a:cubicBezTo>
                  <a:pt x="8907" y="18050"/>
                  <a:pt x="9111" y="17863"/>
                  <a:pt x="9173" y="17646"/>
                </a:cubicBezTo>
                <a:lnTo>
                  <a:pt x="9407" y="16479"/>
                </a:lnTo>
                <a:cubicBezTo>
                  <a:pt x="10074" y="16412"/>
                  <a:pt x="10708" y="16312"/>
                  <a:pt x="11341" y="16112"/>
                </a:cubicBezTo>
                <a:lnTo>
                  <a:pt x="12009" y="17113"/>
                </a:lnTo>
                <a:cubicBezTo>
                  <a:pt x="12106" y="17259"/>
                  <a:pt x="12258" y="17352"/>
                  <a:pt x="12423" y="17352"/>
                </a:cubicBezTo>
                <a:cubicBezTo>
                  <a:pt x="12484" y="17352"/>
                  <a:pt x="12546" y="17340"/>
                  <a:pt x="12609" y="17313"/>
                </a:cubicBezTo>
                <a:cubicBezTo>
                  <a:pt x="12876" y="17213"/>
                  <a:pt x="13109" y="17079"/>
                  <a:pt x="13343" y="16946"/>
                </a:cubicBezTo>
                <a:cubicBezTo>
                  <a:pt x="13576" y="16812"/>
                  <a:pt x="13777" y="16746"/>
                  <a:pt x="13943" y="16612"/>
                </a:cubicBezTo>
                <a:cubicBezTo>
                  <a:pt x="14344" y="16345"/>
                  <a:pt x="14744" y="16045"/>
                  <a:pt x="15111" y="15712"/>
                </a:cubicBezTo>
                <a:cubicBezTo>
                  <a:pt x="15311" y="15511"/>
                  <a:pt x="15344" y="15245"/>
                  <a:pt x="15211" y="15044"/>
                </a:cubicBezTo>
                <a:lnTo>
                  <a:pt x="14544" y="14010"/>
                </a:lnTo>
                <a:cubicBezTo>
                  <a:pt x="14977" y="13543"/>
                  <a:pt x="15344" y="12976"/>
                  <a:pt x="15645" y="12409"/>
                </a:cubicBezTo>
                <a:lnTo>
                  <a:pt x="16845" y="12643"/>
                </a:lnTo>
                <a:cubicBezTo>
                  <a:pt x="16886" y="12654"/>
                  <a:pt x="16928" y="12660"/>
                  <a:pt x="16969" y="12660"/>
                </a:cubicBezTo>
                <a:cubicBezTo>
                  <a:pt x="17166" y="12660"/>
                  <a:pt x="17357" y="12535"/>
                  <a:pt x="17412" y="12342"/>
                </a:cubicBezTo>
                <a:cubicBezTo>
                  <a:pt x="17779" y="11408"/>
                  <a:pt x="18013" y="10408"/>
                  <a:pt x="18046" y="9407"/>
                </a:cubicBezTo>
                <a:cubicBezTo>
                  <a:pt x="18046" y="9174"/>
                  <a:pt x="17879" y="8940"/>
                  <a:pt x="17613" y="8873"/>
                </a:cubicBezTo>
                <a:lnTo>
                  <a:pt x="16445" y="8640"/>
                </a:lnTo>
                <a:cubicBezTo>
                  <a:pt x="16412" y="7973"/>
                  <a:pt x="16312" y="7339"/>
                  <a:pt x="16112" y="6705"/>
                </a:cubicBezTo>
                <a:lnTo>
                  <a:pt x="17112" y="6071"/>
                </a:lnTo>
                <a:cubicBezTo>
                  <a:pt x="17312" y="5938"/>
                  <a:pt x="17412" y="5671"/>
                  <a:pt x="17312" y="5438"/>
                </a:cubicBezTo>
                <a:cubicBezTo>
                  <a:pt x="17112" y="4971"/>
                  <a:pt x="16879" y="4537"/>
                  <a:pt x="16612" y="4103"/>
                </a:cubicBezTo>
                <a:cubicBezTo>
                  <a:pt x="16345" y="3703"/>
                  <a:pt x="16011" y="3303"/>
                  <a:pt x="15678" y="2936"/>
                </a:cubicBezTo>
                <a:cubicBezTo>
                  <a:pt x="15583" y="2822"/>
                  <a:pt x="15456" y="2762"/>
                  <a:pt x="15321" y="2762"/>
                </a:cubicBezTo>
                <a:cubicBezTo>
                  <a:pt x="15219" y="2762"/>
                  <a:pt x="15112" y="2797"/>
                  <a:pt x="15011" y="2869"/>
                </a:cubicBezTo>
                <a:lnTo>
                  <a:pt x="14010" y="3503"/>
                </a:lnTo>
                <a:cubicBezTo>
                  <a:pt x="13543" y="3069"/>
                  <a:pt x="12976" y="2702"/>
                  <a:pt x="12409" y="2402"/>
                </a:cubicBezTo>
                <a:lnTo>
                  <a:pt x="12642" y="1235"/>
                </a:lnTo>
                <a:cubicBezTo>
                  <a:pt x="12709" y="968"/>
                  <a:pt x="12576" y="734"/>
                  <a:pt x="12342" y="634"/>
                </a:cubicBezTo>
                <a:cubicBezTo>
                  <a:pt x="11408" y="267"/>
                  <a:pt x="10407" y="67"/>
                  <a:pt x="940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8" name="Google Shape;3848;p69"/>
          <p:cNvSpPr/>
          <p:nvPr/>
        </p:nvSpPr>
        <p:spPr>
          <a:xfrm rot="3076890">
            <a:off x="4500813" y="3975500"/>
            <a:ext cx="314379" cy="439266"/>
          </a:xfrm>
          <a:custGeom>
            <a:avLst/>
            <a:gdLst/>
            <a:ahLst/>
            <a:cxnLst/>
            <a:rect l="l" t="t" r="r" b="b"/>
            <a:pathLst>
              <a:path w="21150" h="29548" extrusionOk="0">
                <a:moveTo>
                  <a:pt x="12910" y="8732"/>
                </a:moveTo>
                <a:cubicBezTo>
                  <a:pt x="13043" y="8732"/>
                  <a:pt x="13177" y="8732"/>
                  <a:pt x="13277" y="8766"/>
                </a:cubicBezTo>
                <a:cubicBezTo>
                  <a:pt x="13944" y="8899"/>
                  <a:pt x="14444" y="9399"/>
                  <a:pt x="14645" y="10033"/>
                </a:cubicBezTo>
                <a:cubicBezTo>
                  <a:pt x="15445" y="12135"/>
                  <a:pt x="14211" y="15971"/>
                  <a:pt x="11909" y="18606"/>
                </a:cubicBezTo>
                <a:cubicBezTo>
                  <a:pt x="10650" y="20045"/>
                  <a:pt x="9309" y="20838"/>
                  <a:pt x="8203" y="20838"/>
                </a:cubicBezTo>
                <a:cubicBezTo>
                  <a:pt x="8079" y="20838"/>
                  <a:pt x="7958" y="20828"/>
                  <a:pt x="7840" y="20808"/>
                </a:cubicBezTo>
                <a:cubicBezTo>
                  <a:pt x="7206" y="20674"/>
                  <a:pt x="6672" y="20207"/>
                  <a:pt x="6505" y="19573"/>
                </a:cubicBezTo>
                <a:cubicBezTo>
                  <a:pt x="5671" y="17472"/>
                  <a:pt x="6906" y="13602"/>
                  <a:pt x="9207" y="11001"/>
                </a:cubicBezTo>
                <a:cubicBezTo>
                  <a:pt x="10475" y="9566"/>
                  <a:pt x="11843" y="8732"/>
                  <a:pt x="12910" y="8732"/>
                </a:cubicBezTo>
                <a:close/>
                <a:moveTo>
                  <a:pt x="12946" y="8295"/>
                </a:moveTo>
                <a:cubicBezTo>
                  <a:pt x="11720" y="8295"/>
                  <a:pt x="10247" y="9152"/>
                  <a:pt x="8907" y="10700"/>
                </a:cubicBezTo>
                <a:cubicBezTo>
                  <a:pt x="6505" y="13402"/>
                  <a:pt x="5238" y="17472"/>
                  <a:pt x="6105" y="19707"/>
                </a:cubicBezTo>
                <a:cubicBezTo>
                  <a:pt x="6339" y="20474"/>
                  <a:pt x="6972" y="21074"/>
                  <a:pt x="7773" y="21208"/>
                </a:cubicBezTo>
                <a:cubicBezTo>
                  <a:pt x="7906" y="21241"/>
                  <a:pt x="8073" y="21241"/>
                  <a:pt x="8207" y="21241"/>
                </a:cubicBezTo>
                <a:cubicBezTo>
                  <a:pt x="9441" y="21241"/>
                  <a:pt x="10909" y="20374"/>
                  <a:pt x="12243" y="18873"/>
                </a:cubicBezTo>
                <a:cubicBezTo>
                  <a:pt x="14611" y="16138"/>
                  <a:pt x="15912" y="12068"/>
                  <a:pt x="15045" y="9833"/>
                </a:cubicBezTo>
                <a:cubicBezTo>
                  <a:pt x="14811" y="9066"/>
                  <a:pt x="14144" y="8499"/>
                  <a:pt x="13377" y="8332"/>
                </a:cubicBezTo>
                <a:cubicBezTo>
                  <a:pt x="13237" y="8307"/>
                  <a:pt x="13094" y="8295"/>
                  <a:pt x="12946" y="8295"/>
                </a:cubicBezTo>
                <a:close/>
                <a:moveTo>
                  <a:pt x="16044" y="413"/>
                </a:moveTo>
                <a:cubicBezTo>
                  <a:pt x="16101" y="413"/>
                  <a:pt x="16165" y="436"/>
                  <a:pt x="16212" y="460"/>
                </a:cubicBezTo>
                <a:cubicBezTo>
                  <a:pt x="16212" y="526"/>
                  <a:pt x="16212" y="593"/>
                  <a:pt x="16212" y="660"/>
                </a:cubicBezTo>
                <a:lnTo>
                  <a:pt x="15478" y="3562"/>
                </a:lnTo>
                <a:cubicBezTo>
                  <a:pt x="15412" y="3996"/>
                  <a:pt x="15612" y="4396"/>
                  <a:pt x="16012" y="4596"/>
                </a:cubicBezTo>
                <a:cubicBezTo>
                  <a:pt x="16146" y="4663"/>
                  <a:pt x="16312" y="4763"/>
                  <a:pt x="16446" y="4863"/>
                </a:cubicBezTo>
                <a:cubicBezTo>
                  <a:pt x="16592" y="4956"/>
                  <a:pt x="16759" y="5001"/>
                  <a:pt x="16926" y="5001"/>
                </a:cubicBezTo>
                <a:cubicBezTo>
                  <a:pt x="17179" y="5001"/>
                  <a:pt x="17432" y="4897"/>
                  <a:pt x="17613" y="4696"/>
                </a:cubicBezTo>
                <a:lnTo>
                  <a:pt x="19581" y="2761"/>
                </a:lnTo>
                <a:cubicBezTo>
                  <a:pt x="19681" y="2628"/>
                  <a:pt x="19848" y="2628"/>
                  <a:pt x="19848" y="2628"/>
                </a:cubicBezTo>
                <a:cubicBezTo>
                  <a:pt x="19848" y="2628"/>
                  <a:pt x="19882" y="2628"/>
                  <a:pt x="19915" y="2695"/>
                </a:cubicBezTo>
                <a:lnTo>
                  <a:pt x="20582" y="4496"/>
                </a:lnTo>
                <a:cubicBezTo>
                  <a:pt x="20649" y="4763"/>
                  <a:pt x="20582" y="5096"/>
                  <a:pt x="20382" y="5330"/>
                </a:cubicBezTo>
                <a:lnTo>
                  <a:pt x="18514" y="7765"/>
                </a:lnTo>
                <a:cubicBezTo>
                  <a:pt x="18247" y="8132"/>
                  <a:pt x="18080" y="8566"/>
                  <a:pt x="18080" y="8999"/>
                </a:cubicBezTo>
                <a:cubicBezTo>
                  <a:pt x="18114" y="9466"/>
                  <a:pt x="18080" y="9967"/>
                  <a:pt x="18047" y="10434"/>
                </a:cubicBezTo>
                <a:cubicBezTo>
                  <a:pt x="18014" y="10634"/>
                  <a:pt x="18080" y="10834"/>
                  <a:pt x="18247" y="11001"/>
                </a:cubicBezTo>
                <a:cubicBezTo>
                  <a:pt x="18381" y="11167"/>
                  <a:pt x="18581" y="11234"/>
                  <a:pt x="18814" y="11234"/>
                </a:cubicBezTo>
                <a:lnTo>
                  <a:pt x="20148" y="11234"/>
                </a:lnTo>
                <a:cubicBezTo>
                  <a:pt x="20315" y="11234"/>
                  <a:pt x="20449" y="11401"/>
                  <a:pt x="20382" y="11568"/>
                </a:cubicBezTo>
                <a:lnTo>
                  <a:pt x="19348" y="14870"/>
                </a:lnTo>
                <a:cubicBezTo>
                  <a:pt x="19181" y="15170"/>
                  <a:pt x="18948" y="15404"/>
                  <a:pt x="18647" y="15504"/>
                </a:cubicBezTo>
                <a:lnTo>
                  <a:pt x="17080" y="15971"/>
                </a:lnTo>
                <a:cubicBezTo>
                  <a:pt x="16613" y="16138"/>
                  <a:pt x="16246" y="16438"/>
                  <a:pt x="16012" y="16871"/>
                </a:cubicBezTo>
                <a:cubicBezTo>
                  <a:pt x="15712" y="17439"/>
                  <a:pt x="15412" y="18006"/>
                  <a:pt x="15078" y="18539"/>
                </a:cubicBezTo>
                <a:cubicBezTo>
                  <a:pt x="14845" y="18906"/>
                  <a:pt x="14778" y="19340"/>
                  <a:pt x="14845" y="19774"/>
                </a:cubicBezTo>
                <a:lnTo>
                  <a:pt x="15278" y="21708"/>
                </a:lnTo>
                <a:cubicBezTo>
                  <a:pt x="15278" y="22008"/>
                  <a:pt x="15178" y="22309"/>
                  <a:pt x="14978" y="22542"/>
                </a:cubicBezTo>
                <a:lnTo>
                  <a:pt x="12810" y="25011"/>
                </a:lnTo>
                <a:cubicBezTo>
                  <a:pt x="12743" y="25111"/>
                  <a:pt x="12643" y="25177"/>
                  <a:pt x="12543" y="25177"/>
                </a:cubicBezTo>
                <a:cubicBezTo>
                  <a:pt x="12510" y="25177"/>
                  <a:pt x="12476" y="25144"/>
                  <a:pt x="12443" y="25111"/>
                </a:cubicBezTo>
                <a:lnTo>
                  <a:pt x="11676" y="23776"/>
                </a:lnTo>
                <a:cubicBezTo>
                  <a:pt x="11576" y="23610"/>
                  <a:pt x="11409" y="23510"/>
                  <a:pt x="11242" y="23476"/>
                </a:cubicBezTo>
                <a:cubicBezTo>
                  <a:pt x="11203" y="23471"/>
                  <a:pt x="11163" y="23468"/>
                  <a:pt x="11123" y="23468"/>
                </a:cubicBezTo>
                <a:cubicBezTo>
                  <a:pt x="10921" y="23468"/>
                  <a:pt x="10703" y="23537"/>
                  <a:pt x="10508" y="23676"/>
                </a:cubicBezTo>
                <a:cubicBezTo>
                  <a:pt x="10208" y="23876"/>
                  <a:pt x="9908" y="24110"/>
                  <a:pt x="9574" y="24277"/>
                </a:cubicBezTo>
                <a:cubicBezTo>
                  <a:pt x="9174" y="24544"/>
                  <a:pt x="8874" y="24877"/>
                  <a:pt x="8674" y="25311"/>
                </a:cubicBezTo>
                <a:lnTo>
                  <a:pt x="7506" y="28313"/>
                </a:lnTo>
                <a:cubicBezTo>
                  <a:pt x="7373" y="28580"/>
                  <a:pt x="7139" y="28780"/>
                  <a:pt x="6839" y="28847"/>
                </a:cubicBezTo>
                <a:lnTo>
                  <a:pt x="5171" y="29114"/>
                </a:lnTo>
                <a:cubicBezTo>
                  <a:pt x="5142" y="29123"/>
                  <a:pt x="5115" y="29127"/>
                  <a:pt x="5091" y="29127"/>
                </a:cubicBezTo>
                <a:cubicBezTo>
                  <a:pt x="5032" y="29127"/>
                  <a:pt x="4985" y="29104"/>
                  <a:pt x="4938" y="29080"/>
                </a:cubicBezTo>
                <a:cubicBezTo>
                  <a:pt x="4904" y="29014"/>
                  <a:pt x="4904" y="28947"/>
                  <a:pt x="4938" y="28913"/>
                </a:cubicBezTo>
                <a:lnTo>
                  <a:pt x="5638" y="25978"/>
                </a:lnTo>
                <a:cubicBezTo>
                  <a:pt x="5738" y="25578"/>
                  <a:pt x="5538" y="25144"/>
                  <a:pt x="5138" y="24944"/>
                </a:cubicBezTo>
                <a:cubicBezTo>
                  <a:pt x="4971" y="24877"/>
                  <a:pt x="4838" y="24777"/>
                  <a:pt x="4671" y="24677"/>
                </a:cubicBezTo>
                <a:cubicBezTo>
                  <a:pt x="4537" y="24577"/>
                  <a:pt x="4371" y="24544"/>
                  <a:pt x="4237" y="24544"/>
                </a:cubicBezTo>
                <a:cubicBezTo>
                  <a:pt x="3937" y="24544"/>
                  <a:pt x="3703" y="24644"/>
                  <a:pt x="3503" y="24844"/>
                </a:cubicBezTo>
                <a:lnTo>
                  <a:pt x="1535" y="26812"/>
                </a:lnTo>
                <a:cubicBezTo>
                  <a:pt x="1435" y="26912"/>
                  <a:pt x="1302" y="26945"/>
                  <a:pt x="1302" y="26945"/>
                </a:cubicBezTo>
                <a:cubicBezTo>
                  <a:pt x="1268" y="26945"/>
                  <a:pt x="1235" y="26912"/>
                  <a:pt x="1235" y="26879"/>
                </a:cubicBezTo>
                <a:lnTo>
                  <a:pt x="534" y="25044"/>
                </a:lnTo>
                <a:cubicBezTo>
                  <a:pt x="468" y="24744"/>
                  <a:pt x="534" y="24444"/>
                  <a:pt x="735" y="24210"/>
                </a:cubicBezTo>
                <a:lnTo>
                  <a:pt x="2603" y="21775"/>
                </a:lnTo>
                <a:cubicBezTo>
                  <a:pt x="2869" y="21408"/>
                  <a:pt x="3036" y="20974"/>
                  <a:pt x="3036" y="20507"/>
                </a:cubicBezTo>
                <a:cubicBezTo>
                  <a:pt x="3036" y="20040"/>
                  <a:pt x="3036" y="19573"/>
                  <a:pt x="3103" y="19106"/>
                </a:cubicBezTo>
                <a:cubicBezTo>
                  <a:pt x="3136" y="18906"/>
                  <a:pt x="3070" y="18706"/>
                  <a:pt x="2903" y="18539"/>
                </a:cubicBezTo>
                <a:cubicBezTo>
                  <a:pt x="2769" y="18373"/>
                  <a:pt x="2569" y="18306"/>
                  <a:pt x="2336" y="18306"/>
                </a:cubicBezTo>
                <a:lnTo>
                  <a:pt x="1001" y="18306"/>
                </a:lnTo>
                <a:cubicBezTo>
                  <a:pt x="935" y="18306"/>
                  <a:pt x="868" y="18272"/>
                  <a:pt x="801" y="18206"/>
                </a:cubicBezTo>
                <a:cubicBezTo>
                  <a:pt x="768" y="18139"/>
                  <a:pt x="768" y="18072"/>
                  <a:pt x="768" y="17972"/>
                </a:cubicBezTo>
                <a:lnTo>
                  <a:pt x="1835" y="14670"/>
                </a:lnTo>
                <a:cubicBezTo>
                  <a:pt x="1935" y="14370"/>
                  <a:pt x="2202" y="14170"/>
                  <a:pt x="2503" y="14036"/>
                </a:cubicBezTo>
                <a:lnTo>
                  <a:pt x="4070" y="13569"/>
                </a:lnTo>
                <a:cubicBezTo>
                  <a:pt x="4504" y="13402"/>
                  <a:pt x="4904" y="13102"/>
                  <a:pt x="5138" y="12702"/>
                </a:cubicBezTo>
                <a:cubicBezTo>
                  <a:pt x="5405" y="12101"/>
                  <a:pt x="5738" y="11534"/>
                  <a:pt x="6038" y="11034"/>
                </a:cubicBezTo>
                <a:cubicBezTo>
                  <a:pt x="6272" y="10634"/>
                  <a:pt x="6372" y="10200"/>
                  <a:pt x="6305" y="9766"/>
                </a:cubicBezTo>
                <a:lnTo>
                  <a:pt x="5838" y="7865"/>
                </a:lnTo>
                <a:cubicBezTo>
                  <a:pt x="5805" y="7565"/>
                  <a:pt x="5905" y="7231"/>
                  <a:pt x="6105" y="7031"/>
                </a:cubicBezTo>
                <a:lnTo>
                  <a:pt x="8273" y="4529"/>
                </a:lnTo>
                <a:cubicBezTo>
                  <a:pt x="8340" y="4463"/>
                  <a:pt x="8440" y="4396"/>
                  <a:pt x="8574" y="4396"/>
                </a:cubicBezTo>
                <a:cubicBezTo>
                  <a:pt x="8574" y="4396"/>
                  <a:pt x="8607" y="4396"/>
                  <a:pt x="8640" y="4463"/>
                </a:cubicBezTo>
                <a:lnTo>
                  <a:pt x="9441" y="5797"/>
                </a:lnTo>
                <a:cubicBezTo>
                  <a:pt x="9508" y="5964"/>
                  <a:pt x="9674" y="6064"/>
                  <a:pt x="9841" y="6097"/>
                </a:cubicBezTo>
                <a:cubicBezTo>
                  <a:pt x="9886" y="6103"/>
                  <a:pt x="9930" y="6105"/>
                  <a:pt x="9974" y="6105"/>
                </a:cubicBezTo>
                <a:cubicBezTo>
                  <a:pt x="10195" y="6105"/>
                  <a:pt x="10408" y="6036"/>
                  <a:pt x="10575" y="5897"/>
                </a:cubicBezTo>
                <a:cubicBezTo>
                  <a:pt x="10875" y="5663"/>
                  <a:pt x="11209" y="5463"/>
                  <a:pt x="11542" y="5263"/>
                </a:cubicBezTo>
                <a:cubicBezTo>
                  <a:pt x="11943" y="5030"/>
                  <a:pt x="12276" y="4663"/>
                  <a:pt x="12476" y="4229"/>
                </a:cubicBezTo>
                <a:lnTo>
                  <a:pt x="13610" y="1227"/>
                </a:lnTo>
                <a:cubicBezTo>
                  <a:pt x="13744" y="960"/>
                  <a:pt x="14011" y="760"/>
                  <a:pt x="14311" y="693"/>
                </a:cubicBezTo>
                <a:lnTo>
                  <a:pt x="15979" y="426"/>
                </a:lnTo>
                <a:cubicBezTo>
                  <a:pt x="15998" y="417"/>
                  <a:pt x="16021" y="413"/>
                  <a:pt x="16044" y="413"/>
                </a:cubicBezTo>
                <a:close/>
                <a:moveTo>
                  <a:pt x="16059" y="1"/>
                </a:moveTo>
                <a:cubicBezTo>
                  <a:pt x="15999" y="1"/>
                  <a:pt x="15939" y="9"/>
                  <a:pt x="15879" y="26"/>
                </a:cubicBezTo>
                <a:lnTo>
                  <a:pt x="14211" y="293"/>
                </a:lnTo>
                <a:cubicBezTo>
                  <a:pt x="13744" y="360"/>
                  <a:pt x="13377" y="693"/>
                  <a:pt x="13177" y="1127"/>
                </a:cubicBezTo>
                <a:lnTo>
                  <a:pt x="12043" y="4129"/>
                </a:lnTo>
                <a:cubicBezTo>
                  <a:pt x="11876" y="4429"/>
                  <a:pt x="11609" y="4729"/>
                  <a:pt x="11309" y="4930"/>
                </a:cubicBezTo>
                <a:cubicBezTo>
                  <a:pt x="10975" y="5096"/>
                  <a:pt x="10642" y="5330"/>
                  <a:pt x="10341" y="5563"/>
                </a:cubicBezTo>
                <a:cubicBezTo>
                  <a:pt x="10260" y="5618"/>
                  <a:pt x="10134" y="5672"/>
                  <a:pt x="10017" y="5672"/>
                </a:cubicBezTo>
                <a:cubicBezTo>
                  <a:pt x="9991" y="5672"/>
                  <a:pt x="9966" y="5670"/>
                  <a:pt x="9941" y="5663"/>
                </a:cubicBezTo>
                <a:cubicBezTo>
                  <a:pt x="9908" y="5663"/>
                  <a:pt x="9874" y="5630"/>
                  <a:pt x="9841" y="5597"/>
                </a:cubicBezTo>
                <a:lnTo>
                  <a:pt x="9041" y="4229"/>
                </a:lnTo>
                <a:cubicBezTo>
                  <a:pt x="8974" y="4062"/>
                  <a:pt x="8807" y="3962"/>
                  <a:pt x="8640" y="3962"/>
                </a:cubicBezTo>
                <a:cubicBezTo>
                  <a:pt x="8613" y="3959"/>
                  <a:pt x="8586" y="3957"/>
                  <a:pt x="8559" y="3957"/>
                </a:cubicBezTo>
                <a:cubicBezTo>
                  <a:pt x="8326" y="3957"/>
                  <a:pt x="8126" y="4083"/>
                  <a:pt x="8006" y="4262"/>
                </a:cubicBezTo>
                <a:lnTo>
                  <a:pt x="5805" y="6731"/>
                </a:lnTo>
                <a:cubicBezTo>
                  <a:pt x="5505" y="7064"/>
                  <a:pt x="5371" y="7531"/>
                  <a:pt x="5438" y="7965"/>
                </a:cubicBezTo>
                <a:lnTo>
                  <a:pt x="5872" y="9866"/>
                </a:lnTo>
                <a:cubicBezTo>
                  <a:pt x="5905" y="10200"/>
                  <a:pt x="5838" y="10534"/>
                  <a:pt x="5671" y="10800"/>
                </a:cubicBezTo>
                <a:cubicBezTo>
                  <a:pt x="5338" y="11334"/>
                  <a:pt x="5038" y="11901"/>
                  <a:pt x="4737" y="12468"/>
                </a:cubicBezTo>
                <a:cubicBezTo>
                  <a:pt x="4571" y="12769"/>
                  <a:pt x="4270" y="13002"/>
                  <a:pt x="3937" y="13135"/>
                </a:cubicBezTo>
                <a:lnTo>
                  <a:pt x="2369" y="13602"/>
                </a:lnTo>
                <a:cubicBezTo>
                  <a:pt x="1935" y="13769"/>
                  <a:pt x="1569" y="14103"/>
                  <a:pt x="1402" y="14536"/>
                </a:cubicBezTo>
                <a:lnTo>
                  <a:pt x="334" y="17872"/>
                </a:lnTo>
                <a:cubicBezTo>
                  <a:pt x="268" y="18072"/>
                  <a:pt x="301" y="18306"/>
                  <a:pt x="434" y="18473"/>
                </a:cubicBezTo>
                <a:cubicBezTo>
                  <a:pt x="568" y="18639"/>
                  <a:pt x="768" y="18739"/>
                  <a:pt x="1001" y="18739"/>
                </a:cubicBezTo>
                <a:lnTo>
                  <a:pt x="2336" y="18739"/>
                </a:lnTo>
                <a:cubicBezTo>
                  <a:pt x="2436" y="18739"/>
                  <a:pt x="2503" y="18773"/>
                  <a:pt x="2569" y="18840"/>
                </a:cubicBezTo>
                <a:cubicBezTo>
                  <a:pt x="2636" y="18906"/>
                  <a:pt x="2669" y="19006"/>
                  <a:pt x="2669" y="19073"/>
                </a:cubicBezTo>
                <a:cubicBezTo>
                  <a:pt x="2603" y="19573"/>
                  <a:pt x="2603" y="20040"/>
                  <a:pt x="2603" y="20541"/>
                </a:cubicBezTo>
                <a:cubicBezTo>
                  <a:pt x="2569" y="20874"/>
                  <a:pt x="2469" y="21208"/>
                  <a:pt x="2269" y="21475"/>
                </a:cubicBezTo>
                <a:lnTo>
                  <a:pt x="368" y="23910"/>
                </a:lnTo>
                <a:cubicBezTo>
                  <a:pt x="67" y="24277"/>
                  <a:pt x="1" y="24744"/>
                  <a:pt x="101" y="25177"/>
                </a:cubicBezTo>
                <a:lnTo>
                  <a:pt x="835" y="27012"/>
                </a:lnTo>
                <a:cubicBezTo>
                  <a:pt x="868" y="27179"/>
                  <a:pt x="1035" y="27312"/>
                  <a:pt x="1202" y="27346"/>
                </a:cubicBezTo>
                <a:cubicBezTo>
                  <a:pt x="1232" y="27350"/>
                  <a:pt x="1262" y="27352"/>
                  <a:pt x="1293" y="27352"/>
                </a:cubicBezTo>
                <a:cubicBezTo>
                  <a:pt x="1502" y="27352"/>
                  <a:pt x="1723" y="27257"/>
                  <a:pt x="1869" y="27112"/>
                </a:cubicBezTo>
                <a:lnTo>
                  <a:pt x="3837" y="25144"/>
                </a:lnTo>
                <a:cubicBezTo>
                  <a:pt x="3921" y="25038"/>
                  <a:pt x="4059" y="24973"/>
                  <a:pt x="4200" y="24973"/>
                </a:cubicBezTo>
                <a:cubicBezTo>
                  <a:pt x="4281" y="24973"/>
                  <a:pt x="4364" y="24995"/>
                  <a:pt x="4437" y="25044"/>
                </a:cubicBezTo>
                <a:cubicBezTo>
                  <a:pt x="4571" y="25144"/>
                  <a:pt x="4771" y="25244"/>
                  <a:pt x="4938" y="25344"/>
                </a:cubicBezTo>
                <a:cubicBezTo>
                  <a:pt x="5138" y="25444"/>
                  <a:pt x="5238" y="25644"/>
                  <a:pt x="5204" y="25878"/>
                </a:cubicBezTo>
                <a:lnTo>
                  <a:pt x="4504" y="28780"/>
                </a:lnTo>
                <a:cubicBezTo>
                  <a:pt x="4437" y="28980"/>
                  <a:pt x="4504" y="29214"/>
                  <a:pt x="4637" y="29380"/>
                </a:cubicBezTo>
                <a:cubicBezTo>
                  <a:pt x="4771" y="29481"/>
                  <a:pt x="4938" y="29547"/>
                  <a:pt x="5104" y="29547"/>
                </a:cubicBezTo>
                <a:lnTo>
                  <a:pt x="5238" y="29514"/>
                </a:lnTo>
                <a:lnTo>
                  <a:pt x="6906" y="29280"/>
                </a:lnTo>
                <a:cubicBezTo>
                  <a:pt x="7373" y="29180"/>
                  <a:pt x="7773" y="28847"/>
                  <a:pt x="7940" y="28446"/>
                </a:cubicBezTo>
                <a:lnTo>
                  <a:pt x="9107" y="25444"/>
                </a:lnTo>
                <a:cubicBezTo>
                  <a:pt x="9241" y="25111"/>
                  <a:pt x="9508" y="24811"/>
                  <a:pt x="9841" y="24644"/>
                </a:cubicBezTo>
                <a:cubicBezTo>
                  <a:pt x="10141" y="24444"/>
                  <a:pt x="10475" y="24210"/>
                  <a:pt x="10808" y="23977"/>
                </a:cubicBezTo>
                <a:cubicBezTo>
                  <a:pt x="10883" y="23902"/>
                  <a:pt x="10977" y="23864"/>
                  <a:pt x="11076" y="23864"/>
                </a:cubicBezTo>
                <a:cubicBezTo>
                  <a:pt x="11109" y="23864"/>
                  <a:pt x="11142" y="23868"/>
                  <a:pt x="11175" y="23876"/>
                </a:cubicBezTo>
                <a:cubicBezTo>
                  <a:pt x="11242" y="23876"/>
                  <a:pt x="11275" y="23910"/>
                  <a:pt x="11309" y="23943"/>
                </a:cubicBezTo>
                <a:lnTo>
                  <a:pt x="12109" y="25311"/>
                </a:lnTo>
                <a:cubicBezTo>
                  <a:pt x="12176" y="25478"/>
                  <a:pt x="12343" y="25578"/>
                  <a:pt x="12510" y="25611"/>
                </a:cubicBezTo>
                <a:cubicBezTo>
                  <a:pt x="12777" y="25611"/>
                  <a:pt x="13010" y="25478"/>
                  <a:pt x="13143" y="25278"/>
                </a:cubicBezTo>
                <a:lnTo>
                  <a:pt x="15345" y="22809"/>
                </a:lnTo>
                <a:cubicBezTo>
                  <a:pt x="15645" y="22475"/>
                  <a:pt x="15779" y="22008"/>
                  <a:pt x="15712" y="21575"/>
                </a:cubicBezTo>
                <a:lnTo>
                  <a:pt x="15278" y="19673"/>
                </a:lnTo>
                <a:cubicBezTo>
                  <a:pt x="15245" y="19340"/>
                  <a:pt x="15312" y="19006"/>
                  <a:pt x="15478" y="18739"/>
                </a:cubicBezTo>
                <a:cubicBezTo>
                  <a:pt x="15812" y="18206"/>
                  <a:pt x="16112" y="17639"/>
                  <a:pt x="16412" y="17072"/>
                </a:cubicBezTo>
                <a:cubicBezTo>
                  <a:pt x="16579" y="16771"/>
                  <a:pt x="16879" y="16538"/>
                  <a:pt x="17213" y="16404"/>
                </a:cubicBezTo>
                <a:lnTo>
                  <a:pt x="18781" y="15937"/>
                </a:lnTo>
                <a:cubicBezTo>
                  <a:pt x="19214" y="15771"/>
                  <a:pt x="19581" y="15437"/>
                  <a:pt x="19748" y="15003"/>
                </a:cubicBezTo>
                <a:lnTo>
                  <a:pt x="20782" y="11668"/>
                </a:lnTo>
                <a:cubicBezTo>
                  <a:pt x="20911" y="11249"/>
                  <a:pt x="20604" y="10799"/>
                  <a:pt x="20162" y="10799"/>
                </a:cubicBezTo>
                <a:cubicBezTo>
                  <a:pt x="20147" y="10799"/>
                  <a:pt x="20131" y="10799"/>
                  <a:pt x="20115" y="10800"/>
                </a:cubicBezTo>
                <a:lnTo>
                  <a:pt x="18814" y="10800"/>
                </a:lnTo>
                <a:cubicBezTo>
                  <a:pt x="18714" y="10800"/>
                  <a:pt x="18614" y="10767"/>
                  <a:pt x="18547" y="10700"/>
                </a:cubicBezTo>
                <a:cubicBezTo>
                  <a:pt x="18481" y="10634"/>
                  <a:pt x="18447" y="10534"/>
                  <a:pt x="18481" y="10467"/>
                </a:cubicBezTo>
                <a:cubicBezTo>
                  <a:pt x="18514" y="9967"/>
                  <a:pt x="18547" y="9500"/>
                  <a:pt x="18547" y="8999"/>
                </a:cubicBezTo>
                <a:cubicBezTo>
                  <a:pt x="18547" y="8666"/>
                  <a:pt x="18681" y="8332"/>
                  <a:pt x="18881" y="8032"/>
                </a:cubicBezTo>
                <a:lnTo>
                  <a:pt x="20782" y="5630"/>
                </a:lnTo>
                <a:cubicBezTo>
                  <a:pt x="21049" y="5297"/>
                  <a:pt x="21149" y="4830"/>
                  <a:pt x="21016" y="4396"/>
                </a:cubicBezTo>
                <a:lnTo>
                  <a:pt x="20315" y="2528"/>
                </a:lnTo>
                <a:cubicBezTo>
                  <a:pt x="20249" y="2361"/>
                  <a:pt x="20115" y="2228"/>
                  <a:pt x="19948" y="2194"/>
                </a:cubicBezTo>
                <a:cubicBezTo>
                  <a:pt x="19914" y="2190"/>
                  <a:pt x="19881" y="2188"/>
                  <a:pt x="19848" y="2188"/>
                </a:cubicBezTo>
                <a:cubicBezTo>
                  <a:pt x="19623" y="2188"/>
                  <a:pt x="19427" y="2286"/>
                  <a:pt x="19281" y="2461"/>
                </a:cubicBezTo>
                <a:lnTo>
                  <a:pt x="17313" y="4396"/>
                </a:lnTo>
                <a:cubicBezTo>
                  <a:pt x="17228" y="4524"/>
                  <a:pt x="17087" y="4584"/>
                  <a:pt x="16945" y="4584"/>
                </a:cubicBezTo>
                <a:cubicBezTo>
                  <a:pt x="16865" y="4584"/>
                  <a:pt x="16784" y="4565"/>
                  <a:pt x="16713" y="4529"/>
                </a:cubicBezTo>
                <a:cubicBezTo>
                  <a:pt x="16546" y="4396"/>
                  <a:pt x="16379" y="4296"/>
                  <a:pt x="16179" y="4229"/>
                </a:cubicBezTo>
                <a:cubicBezTo>
                  <a:pt x="15979" y="4129"/>
                  <a:pt x="15879" y="3896"/>
                  <a:pt x="15912" y="3695"/>
                </a:cubicBezTo>
                <a:lnTo>
                  <a:pt x="16646" y="760"/>
                </a:lnTo>
                <a:cubicBezTo>
                  <a:pt x="16679" y="560"/>
                  <a:pt x="16646" y="360"/>
                  <a:pt x="16513" y="193"/>
                </a:cubicBezTo>
                <a:cubicBezTo>
                  <a:pt x="16389" y="69"/>
                  <a:pt x="16228" y="1"/>
                  <a:pt x="1605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9" name="Google Shape;3849;p69"/>
          <p:cNvSpPr/>
          <p:nvPr/>
        </p:nvSpPr>
        <p:spPr>
          <a:xfrm>
            <a:off x="6881019" y="1090259"/>
            <a:ext cx="350473" cy="350596"/>
          </a:xfrm>
          <a:custGeom>
            <a:avLst/>
            <a:gdLst/>
            <a:ahLst/>
            <a:cxnLst/>
            <a:rect l="l" t="t" r="r" b="b"/>
            <a:pathLst>
              <a:path w="18047" h="18051" extrusionOk="0">
                <a:moveTo>
                  <a:pt x="9019" y="5167"/>
                </a:moveTo>
                <a:cubicBezTo>
                  <a:pt x="9795" y="5167"/>
                  <a:pt x="10570" y="5412"/>
                  <a:pt x="11208" y="5871"/>
                </a:cubicBezTo>
                <a:cubicBezTo>
                  <a:pt x="13977" y="7839"/>
                  <a:pt x="13076" y="12176"/>
                  <a:pt x="9740" y="12809"/>
                </a:cubicBezTo>
                <a:cubicBezTo>
                  <a:pt x="9474" y="12870"/>
                  <a:pt x="9206" y="12899"/>
                  <a:pt x="8941" y="12899"/>
                </a:cubicBezTo>
                <a:cubicBezTo>
                  <a:pt x="8173" y="12899"/>
                  <a:pt x="7424" y="12655"/>
                  <a:pt x="6805" y="12209"/>
                </a:cubicBezTo>
                <a:cubicBezTo>
                  <a:pt x="5571" y="11308"/>
                  <a:pt x="4970" y="9741"/>
                  <a:pt x="5270" y="8240"/>
                </a:cubicBezTo>
                <a:cubicBezTo>
                  <a:pt x="5504" y="7139"/>
                  <a:pt x="6204" y="6205"/>
                  <a:pt x="7205" y="5671"/>
                </a:cubicBezTo>
                <a:cubicBezTo>
                  <a:pt x="7372" y="5571"/>
                  <a:pt x="7505" y="5504"/>
                  <a:pt x="7672" y="5438"/>
                </a:cubicBezTo>
                <a:cubicBezTo>
                  <a:pt x="7872" y="5371"/>
                  <a:pt x="8072" y="5304"/>
                  <a:pt x="8306" y="5237"/>
                </a:cubicBezTo>
                <a:cubicBezTo>
                  <a:pt x="8541" y="5190"/>
                  <a:pt x="8780" y="5167"/>
                  <a:pt x="9019" y="5167"/>
                </a:cubicBezTo>
                <a:close/>
                <a:moveTo>
                  <a:pt x="9077" y="4635"/>
                </a:moveTo>
                <a:cubicBezTo>
                  <a:pt x="8775" y="4635"/>
                  <a:pt x="8472" y="4669"/>
                  <a:pt x="8173" y="4737"/>
                </a:cubicBezTo>
                <a:cubicBezTo>
                  <a:pt x="6471" y="5071"/>
                  <a:pt x="5104" y="6405"/>
                  <a:pt x="4737" y="8139"/>
                </a:cubicBezTo>
                <a:cubicBezTo>
                  <a:pt x="4370" y="9841"/>
                  <a:pt x="5070" y="11609"/>
                  <a:pt x="6505" y="12643"/>
                </a:cubicBezTo>
                <a:cubicBezTo>
                  <a:pt x="7224" y="13164"/>
                  <a:pt x="8091" y="13445"/>
                  <a:pt x="8969" y="13445"/>
                </a:cubicBezTo>
                <a:cubicBezTo>
                  <a:pt x="9271" y="13445"/>
                  <a:pt x="9575" y="13412"/>
                  <a:pt x="9874" y="13343"/>
                </a:cubicBezTo>
                <a:cubicBezTo>
                  <a:pt x="10107" y="13276"/>
                  <a:pt x="10341" y="13210"/>
                  <a:pt x="10574" y="13143"/>
                </a:cubicBezTo>
                <a:cubicBezTo>
                  <a:pt x="10741" y="13043"/>
                  <a:pt x="10941" y="12976"/>
                  <a:pt x="11108" y="12876"/>
                </a:cubicBezTo>
                <a:cubicBezTo>
                  <a:pt x="13977" y="11342"/>
                  <a:pt x="14210" y="7306"/>
                  <a:pt x="11542" y="5438"/>
                </a:cubicBezTo>
                <a:cubicBezTo>
                  <a:pt x="10822" y="4916"/>
                  <a:pt x="9955" y="4635"/>
                  <a:pt x="9077" y="4635"/>
                </a:cubicBezTo>
                <a:close/>
                <a:moveTo>
                  <a:pt x="9407" y="567"/>
                </a:moveTo>
                <a:cubicBezTo>
                  <a:pt x="10341" y="601"/>
                  <a:pt x="11241" y="768"/>
                  <a:pt x="12109" y="1134"/>
                </a:cubicBezTo>
                <a:lnTo>
                  <a:pt x="11842" y="2502"/>
                </a:lnTo>
                <a:cubicBezTo>
                  <a:pt x="11808" y="2602"/>
                  <a:pt x="11875" y="2736"/>
                  <a:pt x="11975" y="2802"/>
                </a:cubicBezTo>
                <a:cubicBezTo>
                  <a:pt x="12642" y="3103"/>
                  <a:pt x="13276" y="3536"/>
                  <a:pt x="13810" y="4037"/>
                </a:cubicBezTo>
                <a:cubicBezTo>
                  <a:pt x="13852" y="4100"/>
                  <a:pt x="13921" y="4123"/>
                  <a:pt x="13992" y="4123"/>
                </a:cubicBezTo>
                <a:cubicBezTo>
                  <a:pt x="14032" y="4123"/>
                  <a:pt x="14073" y="4115"/>
                  <a:pt x="14110" y="4103"/>
                </a:cubicBezTo>
                <a:lnTo>
                  <a:pt x="15278" y="3336"/>
                </a:lnTo>
                <a:cubicBezTo>
                  <a:pt x="15611" y="3670"/>
                  <a:pt x="15878" y="4037"/>
                  <a:pt x="16145" y="4437"/>
                </a:cubicBezTo>
                <a:cubicBezTo>
                  <a:pt x="16378" y="4804"/>
                  <a:pt x="16612" y="5204"/>
                  <a:pt x="16779" y="5638"/>
                </a:cubicBezTo>
                <a:lnTo>
                  <a:pt x="15611" y="6405"/>
                </a:lnTo>
                <a:cubicBezTo>
                  <a:pt x="15511" y="6472"/>
                  <a:pt x="15478" y="6605"/>
                  <a:pt x="15511" y="6705"/>
                </a:cubicBezTo>
                <a:cubicBezTo>
                  <a:pt x="15778" y="7406"/>
                  <a:pt x="15911" y="8139"/>
                  <a:pt x="15945" y="8907"/>
                </a:cubicBezTo>
                <a:cubicBezTo>
                  <a:pt x="15945" y="9007"/>
                  <a:pt x="16011" y="9107"/>
                  <a:pt x="16145" y="9140"/>
                </a:cubicBezTo>
                <a:lnTo>
                  <a:pt x="17513" y="9440"/>
                </a:lnTo>
                <a:cubicBezTo>
                  <a:pt x="17479" y="10341"/>
                  <a:pt x="17279" y="11275"/>
                  <a:pt x="16945" y="12109"/>
                </a:cubicBezTo>
                <a:lnTo>
                  <a:pt x="15578" y="11842"/>
                </a:lnTo>
                <a:lnTo>
                  <a:pt x="15411" y="11842"/>
                </a:lnTo>
                <a:cubicBezTo>
                  <a:pt x="15344" y="11875"/>
                  <a:pt x="15311" y="11909"/>
                  <a:pt x="15278" y="11976"/>
                </a:cubicBezTo>
                <a:cubicBezTo>
                  <a:pt x="14944" y="12643"/>
                  <a:pt x="14544" y="13276"/>
                  <a:pt x="14010" y="13810"/>
                </a:cubicBezTo>
                <a:cubicBezTo>
                  <a:pt x="13943" y="13877"/>
                  <a:pt x="13910" y="14044"/>
                  <a:pt x="14010" y="14144"/>
                </a:cubicBezTo>
                <a:lnTo>
                  <a:pt x="14744" y="15311"/>
                </a:lnTo>
                <a:cubicBezTo>
                  <a:pt x="14410" y="15611"/>
                  <a:pt x="14043" y="15912"/>
                  <a:pt x="13676" y="16145"/>
                </a:cubicBezTo>
                <a:cubicBezTo>
                  <a:pt x="13276" y="16412"/>
                  <a:pt x="12876" y="16612"/>
                  <a:pt x="12442" y="16812"/>
                </a:cubicBezTo>
                <a:lnTo>
                  <a:pt x="11675" y="15645"/>
                </a:lnTo>
                <a:cubicBezTo>
                  <a:pt x="11624" y="15543"/>
                  <a:pt x="11534" y="15499"/>
                  <a:pt x="11435" y="15499"/>
                </a:cubicBezTo>
                <a:cubicBezTo>
                  <a:pt x="11404" y="15499"/>
                  <a:pt x="11373" y="15504"/>
                  <a:pt x="11341" y="15511"/>
                </a:cubicBezTo>
                <a:cubicBezTo>
                  <a:pt x="10641" y="15778"/>
                  <a:pt x="9907" y="15912"/>
                  <a:pt x="9173" y="15945"/>
                </a:cubicBezTo>
                <a:cubicBezTo>
                  <a:pt x="9040" y="15945"/>
                  <a:pt x="8940" y="16012"/>
                  <a:pt x="8906" y="16145"/>
                </a:cubicBezTo>
                <a:lnTo>
                  <a:pt x="8640" y="17479"/>
                </a:lnTo>
                <a:cubicBezTo>
                  <a:pt x="7706" y="17479"/>
                  <a:pt x="6805" y="17279"/>
                  <a:pt x="5938" y="16946"/>
                </a:cubicBezTo>
                <a:lnTo>
                  <a:pt x="6238" y="15578"/>
                </a:lnTo>
                <a:cubicBezTo>
                  <a:pt x="6238" y="15445"/>
                  <a:pt x="6171" y="15311"/>
                  <a:pt x="6071" y="15278"/>
                </a:cubicBezTo>
                <a:cubicBezTo>
                  <a:pt x="5404" y="14944"/>
                  <a:pt x="4770" y="14544"/>
                  <a:pt x="4236" y="14010"/>
                </a:cubicBezTo>
                <a:cubicBezTo>
                  <a:pt x="4195" y="13969"/>
                  <a:pt x="4128" y="13941"/>
                  <a:pt x="4052" y="13941"/>
                </a:cubicBezTo>
                <a:cubicBezTo>
                  <a:pt x="4005" y="13941"/>
                  <a:pt x="3954" y="13952"/>
                  <a:pt x="3903" y="13977"/>
                </a:cubicBezTo>
                <a:lnTo>
                  <a:pt x="2735" y="14744"/>
                </a:lnTo>
                <a:cubicBezTo>
                  <a:pt x="2435" y="14411"/>
                  <a:pt x="2168" y="14044"/>
                  <a:pt x="1901" y="13643"/>
                </a:cubicBezTo>
                <a:cubicBezTo>
                  <a:pt x="1668" y="13276"/>
                  <a:pt x="1434" y="12876"/>
                  <a:pt x="1268" y="12443"/>
                </a:cubicBezTo>
                <a:lnTo>
                  <a:pt x="2435" y="11675"/>
                </a:lnTo>
                <a:cubicBezTo>
                  <a:pt x="2535" y="11609"/>
                  <a:pt x="2569" y="11475"/>
                  <a:pt x="2535" y="11375"/>
                </a:cubicBezTo>
                <a:cubicBezTo>
                  <a:pt x="2268" y="10675"/>
                  <a:pt x="2135" y="9941"/>
                  <a:pt x="2102" y="9207"/>
                </a:cubicBezTo>
                <a:cubicBezTo>
                  <a:pt x="2102" y="9073"/>
                  <a:pt x="2001" y="8973"/>
                  <a:pt x="1901" y="8940"/>
                </a:cubicBezTo>
                <a:lnTo>
                  <a:pt x="534" y="8673"/>
                </a:lnTo>
                <a:cubicBezTo>
                  <a:pt x="567" y="7739"/>
                  <a:pt x="767" y="6805"/>
                  <a:pt x="1101" y="5971"/>
                </a:cubicBezTo>
                <a:lnTo>
                  <a:pt x="2468" y="6238"/>
                </a:lnTo>
                <a:cubicBezTo>
                  <a:pt x="2491" y="6244"/>
                  <a:pt x="2514" y="6247"/>
                  <a:pt x="2537" y="6247"/>
                </a:cubicBezTo>
                <a:cubicBezTo>
                  <a:pt x="2645" y="6247"/>
                  <a:pt x="2741" y="6182"/>
                  <a:pt x="2769" y="6071"/>
                </a:cubicBezTo>
                <a:cubicBezTo>
                  <a:pt x="3102" y="5404"/>
                  <a:pt x="3503" y="4804"/>
                  <a:pt x="4036" y="4270"/>
                </a:cubicBezTo>
                <a:cubicBezTo>
                  <a:pt x="4103" y="4170"/>
                  <a:pt x="4136" y="4037"/>
                  <a:pt x="4070" y="3936"/>
                </a:cubicBezTo>
                <a:lnTo>
                  <a:pt x="3302" y="2769"/>
                </a:lnTo>
                <a:cubicBezTo>
                  <a:pt x="3636" y="2435"/>
                  <a:pt x="4003" y="2169"/>
                  <a:pt x="4403" y="1902"/>
                </a:cubicBezTo>
                <a:cubicBezTo>
                  <a:pt x="4770" y="1668"/>
                  <a:pt x="5170" y="1435"/>
                  <a:pt x="5604" y="1268"/>
                </a:cubicBezTo>
                <a:lnTo>
                  <a:pt x="6371" y="2435"/>
                </a:lnTo>
                <a:cubicBezTo>
                  <a:pt x="6421" y="2510"/>
                  <a:pt x="6509" y="2548"/>
                  <a:pt x="6606" y="2548"/>
                </a:cubicBezTo>
                <a:cubicBezTo>
                  <a:pt x="6638" y="2548"/>
                  <a:pt x="6671" y="2544"/>
                  <a:pt x="6705" y="2535"/>
                </a:cubicBezTo>
                <a:cubicBezTo>
                  <a:pt x="7372" y="2269"/>
                  <a:pt x="8139" y="2135"/>
                  <a:pt x="8873" y="2102"/>
                </a:cubicBezTo>
                <a:cubicBezTo>
                  <a:pt x="9006" y="2102"/>
                  <a:pt x="9107" y="2035"/>
                  <a:pt x="9107" y="1902"/>
                </a:cubicBezTo>
                <a:lnTo>
                  <a:pt x="9407" y="567"/>
                </a:lnTo>
                <a:close/>
                <a:moveTo>
                  <a:pt x="9407" y="0"/>
                </a:moveTo>
                <a:cubicBezTo>
                  <a:pt x="9173" y="0"/>
                  <a:pt x="8940" y="167"/>
                  <a:pt x="8873" y="434"/>
                </a:cubicBezTo>
                <a:lnTo>
                  <a:pt x="8640" y="1601"/>
                </a:lnTo>
                <a:cubicBezTo>
                  <a:pt x="7972" y="1635"/>
                  <a:pt x="7339" y="1768"/>
                  <a:pt x="6705" y="1968"/>
                </a:cubicBezTo>
                <a:lnTo>
                  <a:pt x="6071" y="968"/>
                </a:lnTo>
                <a:cubicBezTo>
                  <a:pt x="5978" y="804"/>
                  <a:pt x="5802" y="722"/>
                  <a:pt x="5626" y="722"/>
                </a:cubicBezTo>
                <a:cubicBezTo>
                  <a:pt x="5550" y="722"/>
                  <a:pt x="5474" y="738"/>
                  <a:pt x="5404" y="768"/>
                </a:cubicBezTo>
                <a:cubicBezTo>
                  <a:pt x="4970" y="968"/>
                  <a:pt x="4537" y="1201"/>
                  <a:pt x="4103" y="1468"/>
                </a:cubicBezTo>
                <a:cubicBezTo>
                  <a:pt x="3703" y="1735"/>
                  <a:pt x="3302" y="2035"/>
                  <a:pt x="2935" y="2369"/>
                </a:cubicBezTo>
                <a:cubicBezTo>
                  <a:pt x="2735" y="2535"/>
                  <a:pt x="2702" y="2836"/>
                  <a:pt x="2869" y="3036"/>
                </a:cubicBezTo>
                <a:lnTo>
                  <a:pt x="3503" y="4037"/>
                </a:lnTo>
                <a:cubicBezTo>
                  <a:pt x="3069" y="4537"/>
                  <a:pt x="2702" y="5071"/>
                  <a:pt x="2402" y="5671"/>
                </a:cubicBezTo>
                <a:lnTo>
                  <a:pt x="1234" y="5404"/>
                </a:lnTo>
                <a:cubicBezTo>
                  <a:pt x="1207" y="5401"/>
                  <a:pt x="1180" y="5399"/>
                  <a:pt x="1154" y="5399"/>
                </a:cubicBezTo>
                <a:cubicBezTo>
                  <a:pt x="921" y="5399"/>
                  <a:pt x="724" y="5528"/>
                  <a:pt x="634" y="5738"/>
                </a:cubicBezTo>
                <a:cubicBezTo>
                  <a:pt x="267" y="6672"/>
                  <a:pt x="67" y="7639"/>
                  <a:pt x="0" y="8640"/>
                </a:cubicBezTo>
                <a:cubicBezTo>
                  <a:pt x="0" y="8907"/>
                  <a:pt x="167" y="9107"/>
                  <a:pt x="434" y="9174"/>
                </a:cubicBezTo>
                <a:lnTo>
                  <a:pt x="1601" y="9440"/>
                </a:lnTo>
                <a:cubicBezTo>
                  <a:pt x="1635" y="10074"/>
                  <a:pt x="1768" y="10741"/>
                  <a:pt x="1968" y="11342"/>
                </a:cubicBezTo>
                <a:lnTo>
                  <a:pt x="934" y="12009"/>
                </a:lnTo>
                <a:cubicBezTo>
                  <a:pt x="734" y="12142"/>
                  <a:pt x="667" y="12409"/>
                  <a:pt x="767" y="12643"/>
                </a:cubicBezTo>
                <a:cubicBezTo>
                  <a:pt x="934" y="13110"/>
                  <a:pt x="1168" y="13543"/>
                  <a:pt x="1434" y="13944"/>
                </a:cubicBezTo>
                <a:cubicBezTo>
                  <a:pt x="1735" y="14377"/>
                  <a:pt x="2035" y="14744"/>
                  <a:pt x="2368" y="15144"/>
                </a:cubicBezTo>
                <a:cubicBezTo>
                  <a:pt x="2466" y="15242"/>
                  <a:pt x="2597" y="15294"/>
                  <a:pt x="2735" y="15294"/>
                </a:cubicBezTo>
                <a:cubicBezTo>
                  <a:pt x="2835" y="15294"/>
                  <a:pt x="2938" y="15267"/>
                  <a:pt x="3036" y="15211"/>
                </a:cubicBezTo>
                <a:lnTo>
                  <a:pt x="4036" y="14544"/>
                </a:lnTo>
                <a:cubicBezTo>
                  <a:pt x="4537" y="15011"/>
                  <a:pt x="5070" y="15378"/>
                  <a:pt x="5637" y="15678"/>
                </a:cubicBezTo>
                <a:lnTo>
                  <a:pt x="5404" y="16846"/>
                </a:lnTo>
                <a:cubicBezTo>
                  <a:pt x="5337" y="17079"/>
                  <a:pt x="5471" y="17346"/>
                  <a:pt x="5704" y="17446"/>
                </a:cubicBezTo>
                <a:cubicBezTo>
                  <a:pt x="6638" y="17813"/>
                  <a:pt x="7639" y="18013"/>
                  <a:pt x="8640" y="18047"/>
                </a:cubicBezTo>
                <a:cubicBezTo>
                  <a:pt x="8657" y="18049"/>
                  <a:pt x="8674" y="18050"/>
                  <a:pt x="8691" y="18050"/>
                </a:cubicBezTo>
                <a:cubicBezTo>
                  <a:pt x="8907" y="18050"/>
                  <a:pt x="9111" y="17863"/>
                  <a:pt x="9173" y="17646"/>
                </a:cubicBezTo>
                <a:lnTo>
                  <a:pt x="9407" y="16479"/>
                </a:lnTo>
                <a:cubicBezTo>
                  <a:pt x="10074" y="16412"/>
                  <a:pt x="10708" y="16312"/>
                  <a:pt x="11341" y="16112"/>
                </a:cubicBezTo>
                <a:lnTo>
                  <a:pt x="12009" y="17113"/>
                </a:lnTo>
                <a:cubicBezTo>
                  <a:pt x="12106" y="17259"/>
                  <a:pt x="12258" y="17352"/>
                  <a:pt x="12423" y="17352"/>
                </a:cubicBezTo>
                <a:cubicBezTo>
                  <a:pt x="12484" y="17352"/>
                  <a:pt x="12546" y="17340"/>
                  <a:pt x="12609" y="17313"/>
                </a:cubicBezTo>
                <a:cubicBezTo>
                  <a:pt x="12876" y="17213"/>
                  <a:pt x="13109" y="17079"/>
                  <a:pt x="13343" y="16946"/>
                </a:cubicBezTo>
                <a:cubicBezTo>
                  <a:pt x="13576" y="16812"/>
                  <a:pt x="13777" y="16746"/>
                  <a:pt x="13943" y="16612"/>
                </a:cubicBezTo>
                <a:cubicBezTo>
                  <a:pt x="14344" y="16345"/>
                  <a:pt x="14744" y="16045"/>
                  <a:pt x="15111" y="15712"/>
                </a:cubicBezTo>
                <a:cubicBezTo>
                  <a:pt x="15311" y="15511"/>
                  <a:pt x="15344" y="15245"/>
                  <a:pt x="15211" y="15044"/>
                </a:cubicBezTo>
                <a:lnTo>
                  <a:pt x="14544" y="14010"/>
                </a:lnTo>
                <a:cubicBezTo>
                  <a:pt x="14977" y="13543"/>
                  <a:pt x="15344" y="12976"/>
                  <a:pt x="15645" y="12409"/>
                </a:cubicBezTo>
                <a:lnTo>
                  <a:pt x="16845" y="12643"/>
                </a:lnTo>
                <a:cubicBezTo>
                  <a:pt x="16886" y="12654"/>
                  <a:pt x="16928" y="12660"/>
                  <a:pt x="16969" y="12660"/>
                </a:cubicBezTo>
                <a:cubicBezTo>
                  <a:pt x="17166" y="12660"/>
                  <a:pt x="17357" y="12535"/>
                  <a:pt x="17412" y="12342"/>
                </a:cubicBezTo>
                <a:cubicBezTo>
                  <a:pt x="17779" y="11408"/>
                  <a:pt x="18013" y="10408"/>
                  <a:pt x="18046" y="9407"/>
                </a:cubicBezTo>
                <a:cubicBezTo>
                  <a:pt x="18046" y="9174"/>
                  <a:pt x="17879" y="8940"/>
                  <a:pt x="17613" y="8873"/>
                </a:cubicBezTo>
                <a:lnTo>
                  <a:pt x="16445" y="8640"/>
                </a:lnTo>
                <a:cubicBezTo>
                  <a:pt x="16412" y="7973"/>
                  <a:pt x="16312" y="7339"/>
                  <a:pt x="16112" y="6705"/>
                </a:cubicBezTo>
                <a:lnTo>
                  <a:pt x="17112" y="6071"/>
                </a:lnTo>
                <a:cubicBezTo>
                  <a:pt x="17312" y="5938"/>
                  <a:pt x="17412" y="5671"/>
                  <a:pt x="17312" y="5438"/>
                </a:cubicBezTo>
                <a:cubicBezTo>
                  <a:pt x="17112" y="4971"/>
                  <a:pt x="16879" y="4537"/>
                  <a:pt x="16612" y="4103"/>
                </a:cubicBezTo>
                <a:cubicBezTo>
                  <a:pt x="16345" y="3703"/>
                  <a:pt x="16011" y="3303"/>
                  <a:pt x="15678" y="2936"/>
                </a:cubicBezTo>
                <a:cubicBezTo>
                  <a:pt x="15583" y="2822"/>
                  <a:pt x="15456" y="2762"/>
                  <a:pt x="15321" y="2762"/>
                </a:cubicBezTo>
                <a:cubicBezTo>
                  <a:pt x="15219" y="2762"/>
                  <a:pt x="15112" y="2797"/>
                  <a:pt x="15011" y="2869"/>
                </a:cubicBezTo>
                <a:lnTo>
                  <a:pt x="14010" y="3503"/>
                </a:lnTo>
                <a:cubicBezTo>
                  <a:pt x="13543" y="3069"/>
                  <a:pt x="12976" y="2702"/>
                  <a:pt x="12409" y="2402"/>
                </a:cubicBezTo>
                <a:lnTo>
                  <a:pt x="12642" y="1235"/>
                </a:lnTo>
                <a:cubicBezTo>
                  <a:pt x="12709" y="968"/>
                  <a:pt x="12576" y="734"/>
                  <a:pt x="12342" y="634"/>
                </a:cubicBezTo>
                <a:cubicBezTo>
                  <a:pt x="11408" y="267"/>
                  <a:pt x="10407" y="67"/>
                  <a:pt x="94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0" name="Google Shape;3850;p69"/>
          <p:cNvSpPr/>
          <p:nvPr/>
        </p:nvSpPr>
        <p:spPr>
          <a:xfrm rot="3076785">
            <a:off x="4783883" y="3377968"/>
            <a:ext cx="391373" cy="546891"/>
          </a:xfrm>
          <a:custGeom>
            <a:avLst/>
            <a:gdLst/>
            <a:ahLst/>
            <a:cxnLst/>
            <a:rect l="l" t="t" r="r" b="b"/>
            <a:pathLst>
              <a:path w="21150" h="29548" extrusionOk="0">
                <a:moveTo>
                  <a:pt x="12910" y="8732"/>
                </a:moveTo>
                <a:cubicBezTo>
                  <a:pt x="13043" y="8732"/>
                  <a:pt x="13177" y="8732"/>
                  <a:pt x="13277" y="8766"/>
                </a:cubicBezTo>
                <a:cubicBezTo>
                  <a:pt x="13944" y="8899"/>
                  <a:pt x="14444" y="9399"/>
                  <a:pt x="14645" y="10033"/>
                </a:cubicBezTo>
                <a:cubicBezTo>
                  <a:pt x="15445" y="12135"/>
                  <a:pt x="14211" y="15971"/>
                  <a:pt x="11909" y="18606"/>
                </a:cubicBezTo>
                <a:cubicBezTo>
                  <a:pt x="10650" y="20045"/>
                  <a:pt x="9309" y="20838"/>
                  <a:pt x="8203" y="20838"/>
                </a:cubicBezTo>
                <a:cubicBezTo>
                  <a:pt x="8079" y="20838"/>
                  <a:pt x="7958" y="20828"/>
                  <a:pt x="7840" y="20808"/>
                </a:cubicBezTo>
                <a:cubicBezTo>
                  <a:pt x="7206" y="20674"/>
                  <a:pt x="6672" y="20207"/>
                  <a:pt x="6505" y="19573"/>
                </a:cubicBezTo>
                <a:cubicBezTo>
                  <a:pt x="5671" y="17472"/>
                  <a:pt x="6906" y="13602"/>
                  <a:pt x="9207" y="11001"/>
                </a:cubicBezTo>
                <a:cubicBezTo>
                  <a:pt x="10475" y="9566"/>
                  <a:pt x="11843" y="8732"/>
                  <a:pt x="12910" y="8732"/>
                </a:cubicBezTo>
                <a:close/>
                <a:moveTo>
                  <a:pt x="12946" y="8295"/>
                </a:moveTo>
                <a:cubicBezTo>
                  <a:pt x="11720" y="8295"/>
                  <a:pt x="10247" y="9152"/>
                  <a:pt x="8907" y="10700"/>
                </a:cubicBezTo>
                <a:cubicBezTo>
                  <a:pt x="6505" y="13402"/>
                  <a:pt x="5238" y="17472"/>
                  <a:pt x="6105" y="19707"/>
                </a:cubicBezTo>
                <a:cubicBezTo>
                  <a:pt x="6339" y="20474"/>
                  <a:pt x="6972" y="21074"/>
                  <a:pt x="7773" y="21208"/>
                </a:cubicBezTo>
                <a:cubicBezTo>
                  <a:pt x="7906" y="21241"/>
                  <a:pt x="8073" y="21241"/>
                  <a:pt x="8207" y="21241"/>
                </a:cubicBezTo>
                <a:cubicBezTo>
                  <a:pt x="9441" y="21241"/>
                  <a:pt x="10909" y="20374"/>
                  <a:pt x="12243" y="18873"/>
                </a:cubicBezTo>
                <a:cubicBezTo>
                  <a:pt x="14611" y="16138"/>
                  <a:pt x="15912" y="12068"/>
                  <a:pt x="15045" y="9833"/>
                </a:cubicBezTo>
                <a:cubicBezTo>
                  <a:pt x="14811" y="9066"/>
                  <a:pt x="14144" y="8499"/>
                  <a:pt x="13377" y="8332"/>
                </a:cubicBezTo>
                <a:cubicBezTo>
                  <a:pt x="13237" y="8307"/>
                  <a:pt x="13094" y="8295"/>
                  <a:pt x="12946" y="8295"/>
                </a:cubicBezTo>
                <a:close/>
                <a:moveTo>
                  <a:pt x="16044" y="413"/>
                </a:moveTo>
                <a:cubicBezTo>
                  <a:pt x="16101" y="413"/>
                  <a:pt x="16165" y="436"/>
                  <a:pt x="16212" y="460"/>
                </a:cubicBezTo>
                <a:cubicBezTo>
                  <a:pt x="16212" y="526"/>
                  <a:pt x="16212" y="593"/>
                  <a:pt x="16212" y="660"/>
                </a:cubicBezTo>
                <a:lnTo>
                  <a:pt x="15478" y="3562"/>
                </a:lnTo>
                <a:cubicBezTo>
                  <a:pt x="15412" y="3996"/>
                  <a:pt x="15612" y="4396"/>
                  <a:pt x="16012" y="4596"/>
                </a:cubicBezTo>
                <a:cubicBezTo>
                  <a:pt x="16146" y="4663"/>
                  <a:pt x="16312" y="4763"/>
                  <a:pt x="16446" y="4863"/>
                </a:cubicBezTo>
                <a:cubicBezTo>
                  <a:pt x="16592" y="4956"/>
                  <a:pt x="16759" y="5001"/>
                  <a:pt x="16926" y="5001"/>
                </a:cubicBezTo>
                <a:cubicBezTo>
                  <a:pt x="17179" y="5001"/>
                  <a:pt x="17432" y="4897"/>
                  <a:pt x="17613" y="4696"/>
                </a:cubicBezTo>
                <a:lnTo>
                  <a:pt x="19581" y="2761"/>
                </a:lnTo>
                <a:cubicBezTo>
                  <a:pt x="19681" y="2628"/>
                  <a:pt x="19848" y="2628"/>
                  <a:pt x="19848" y="2628"/>
                </a:cubicBezTo>
                <a:cubicBezTo>
                  <a:pt x="19848" y="2628"/>
                  <a:pt x="19882" y="2628"/>
                  <a:pt x="19915" y="2695"/>
                </a:cubicBezTo>
                <a:lnTo>
                  <a:pt x="20582" y="4496"/>
                </a:lnTo>
                <a:cubicBezTo>
                  <a:pt x="20649" y="4763"/>
                  <a:pt x="20582" y="5096"/>
                  <a:pt x="20382" y="5330"/>
                </a:cubicBezTo>
                <a:lnTo>
                  <a:pt x="18514" y="7765"/>
                </a:lnTo>
                <a:cubicBezTo>
                  <a:pt x="18247" y="8132"/>
                  <a:pt x="18080" y="8566"/>
                  <a:pt x="18080" y="8999"/>
                </a:cubicBezTo>
                <a:cubicBezTo>
                  <a:pt x="18114" y="9466"/>
                  <a:pt x="18080" y="9967"/>
                  <a:pt x="18047" y="10434"/>
                </a:cubicBezTo>
                <a:cubicBezTo>
                  <a:pt x="18014" y="10634"/>
                  <a:pt x="18080" y="10834"/>
                  <a:pt x="18247" y="11001"/>
                </a:cubicBezTo>
                <a:cubicBezTo>
                  <a:pt x="18381" y="11167"/>
                  <a:pt x="18581" y="11234"/>
                  <a:pt x="18814" y="11234"/>
                </a:cubicBezTo>
                <a:lnTo>
                  <a:pt x="20148" y="11234"/>
                </a:lnTo>
                <a:cubicBezTo>
                  <a:pt x="20315" y="11234"/>
                  <a:pt x="20449" y="11401"/>
                  <a:pt x="20382" y="11568"/>
                </a:cubicBezTo>
                <a:lnTo>
                  <a:pt x="19348" y="14870"/>
                </a:lnTo>
                <a:cubicBezTo>
                  <a:pt x="19181" y="15170"/>
                  <a:pt x="18948" y="15404"/>
                  <a:pt x="18647" y="15504"/>
                </a:cubicBezTo>
                <a:lnTo>
                  <a:pt x="17080" y="15971"/>
                </a:lnTo>
                <a:cubicBezTo>
                  <a:pt x="16613" y="16138"/>
                  <a:pt x="16246" y="16438"/>
                  <a:pt x="16012" y="16871"/>
                </a:cubicBezTo>
                <a:cubicBezTo>
                  <a:pt x="15712" y="17439"/>
                  <a:pt x="15412" y="18006"/>
                  <a:pt x="15078" y="18539"/>
                </a:cubicBezTo>
                <a:cubicBezTo>
                  <a:pt x="14845" y="18906"/>
                  <a:pt x="14778" y="19340"/>
                  <a:pt x="14845" y="19774"/>
                </a:cubicBezTo>
                <a:lnTo>
                  <a:pt x="15278" y="21708"/>
                </a:lnTo>
                <a:cubicBezTo>
                  <a:pt x="15278" y="22008"/>
                  <a:pt x="15178" y="22309"/>
                  <a:pt x="14978" y="22542"/>
                </a:cubicBezTo>
                <a:lnTo>
                  <a:pt x="12810" y="25011"/>
                </a:lnTo>
                <a:cubicBezTo>
                  <a:pt x="12743" y="25111"/>
                  <a:pt x="12643" y="25177"/>
                  <a:pt x="12543" y="25177"/>
                </a:cubicBezTo>
                <a:cubicBezTo>
                  <a:pt x="12510" y="25177"/>
                  <a:pt x="12476" y="25144"/>
                  <a:pt x="12443" y="25111"/>
                </a:cubicBezTo>
                <a:lnTo>
                  <a:pt x="11676" y="23776"/>
                </a:lnTo>
                <a:cubicBezTo>
                  <a:pt x="11576" y="23610"/>
                  <a:pt x="11409" y="23510"/>
                  <a:pt x="11242" y="23476"/>
                </a:cubicBezTo>
                <a:cubicBezTo>
                  <a:pt x="11203" y="23471"/>
                  <a:pt x="11163" y="23468"/>
                  <a:pt x="11123" y="23468"/>
                </a:cubicBezTo>
                <a:cubicBezTo>
                  <a:pt x="10921" y="23468"/>
                  <a:pt x="10703" y="23537"/>
                  <a:pt x="10508" y="23676"/>
                </a:cubicBezTo>
                <a:cubicBezTo>
                  <a:pt x="10208" y="23876"/>
                  <a:pt x="9908" y="24110"/>
                  <a:pt x="9574" y="24277"/>
                </a:cubicBezTo>
                <a:cubicBezTo>
                  <a:pt x="9174" y="24544"/>
                  <a:pt x="8874" y="24877"/>
                  <a:pt x="8674" y="25311"/>
                </a:cubicBezTo>
                <a:lnTo>
                  <a:pt x="7506" y="28313"/>
                </a:lnTo>
                <a:cubicBezTo>
                  <a:pt x="7373" y="28580"/>
                  <a:pt x="7139" y="28780"/>
                  <a:pt x="6839" y="28847"/>
                </a:cubicBezTo>
                <a:lnTo>
                  <a:pt x="5171" y="29114"/>
                </a:lnTo>
                <a:cubicBezTo>
                  <a:pt x="5142" y="29123"/>
                  <a:pt x="5115" y="29127"/>
                  <a:pt x="5091" y="29127"/>
                </a:cubicBezTo>
                <a:cubicBezTo>
                  <a:pt x="5032" y="29127"/>
                  <a:pt x="4985" y="29104"/>
                  <a:pt x="4938" y="29080"/>
                </a:cubicBezTo>
                <a:cubicBezTo>
                  <a:pt x="4904" y="29014"/>
                  <a:pt x="4904" y="28947"/>
                  <a:pt x="4938" y="28913"/>
                </a:cubicBezTo>
                <a:lnTo>
                  <a:pt x="5638" y="25978"/>
                </a:lnTo>
                <a:cubicBezTo>
                  <a:pt x="5738" y="25578"/>
                  <a:pt x="5538" y="25144"/>
                  <a:pt x="5138" y="24944"/>
                </a:cubicBezTo>
                <a:cubicBezTo>
                  <a:pt x="4971" y="24877"/>
                  <a:pt x="4838" y="24777"/>
                  <a:pt x="4671" y="24677"/>
                </a:cubicBezTo>
                <a:cubicBezTo>
                  <a:pt x="4537" y="24577"/>
                  <a:pt x="4371" y="24544"/>
                  <a:pt x="4237" y="24544"/>
                </a:cubicBezTo>
                <a:cubicBezTo>
                  <a:pt x="3937" y="24544"/>
                  <a:pt x="3703" y="24644"/>
                  <a:pt x="3503" y="24844"/>
                </a:cubicBezTo>
                <a:lnTo>
                  <a:pt x="1535" y="26812"/>
                </a:lnTo>
                <a:cubicBezTo>
                  <a:pt x="1435" y="26912"/>
                  <a:pt x="1302" y="26945"/>
                  <a:pt x="1302" y="26945"/>
                </a:cubicBezTo>
                <a:cubicBezTo>
                  <a:pt x="1268" y="26945"/>
                  <a:pt x="1235" y="26912"/>
                  <a:pt x="1235" y="26879"/>
                </a:cubicBezTo>
                <a:lnTo>
                  <a:pt x="534" y="25044"/>
                </a:lnTo>
                <a:cubicBezTo>
                  <a:pt x="468" y="24744"/>
                  <a:pt x="534" y="24444"/>
                  <a:pt x="735" y="24210"/>
                </a:cubicBezTo>
                <a:lnTo>
                  <a:pt x="2603" y="21775"/>
                </a:lnTo>
                <a:cubicBezTo>
                  <a:pt x="2869" y="21408"/>
                  <a:pt x="3036" y="20974"/>
                  <a:pt x="3036" y="20507"/>
                </a:cubicBezTo>
                <a:cubicBezTo>
                  <a:pt x="3036" y="20040"/>
                  <a:pt x="3036" y="19573"/>
                  <a:pt x="3103" y="19106"/>
                </a:cubicBezTo>
                <a:cubicBezTo>
                  <a:pt x="3136" y="18906"/>
                  <a:pt x="3070" y="18706"/>
                  <a:pt x="2903" y="18539"/>
                </a:cubicBezTo>
                <a:cubicBezTo>
                  <a:pt x="2769" y="18373"/>
                  <a:pt x="2569" y="18306"/>
                  <a:pt x="2336" y="18306"/>
                </a:cubicBezTo>
                <a:lnTo>
                  <a:pt x="1001" y="18306"/>
                </a:lnTo>
                <a:cubicBezTo>
                  <a:pt x="935" y="18306"/>
                  <a:pt x="868" y="18272"/>
                  <a:pt x="801" y="18206"/>
                </a:cubicBezTo>
                <a:cubicBezTo>
                  <a:pt x="768" y="18139"/>
                  <a:pt x="768" y="18072"/>
                  <a:pt x="768" y="17972"/>
                </a:cubicBezTo>
                <a:lnTo>
                  <a:pt x="1835" y="14670"/>
                </a:lnTo>
                <a:cubicBezTo>
                  <a:pt x="1935" y="14370"/>
                  <a:pt x="2202" y="14170"/>
                  <a:pt x="2503" y="14036"/>
                </a:cubicBezTo>
                <a:lnTo>
                  <a:pt x="4070" y="13569"/>
                </a:lnTo>
                <a:cubicBezTo>
                  <a:pt x="4504" y="13402"/>
                  <a:pt x="4904" y="13102"/>
                  <a:pt x="5138" y="12702"/>
                </a:cubicBezTo>
                <a:cubicBezTo>
                  <a:pt x="5405" y="12101"/>
                  <a:pt x="5738" y="11534"/>
                  <a:pt x="6038" y="11034"/>
                </a:cubicBezTo>
                <a:cubicBezTo>
                  <a:pt x="6272" y="10634"/>
                  <a:pt x="6372" y="10200"/>
                  <a:pt x="6305" y="9766"/>
                </a:cubicBezTo>
                <a:lnTo>
                  <a:pt x="5838" y="7865"/>
                </a:lnTo>
                <a:cubicBezTo>
                  <a:pt x="5805" y="7565"/>
                  <a:pt x="5905" y="7231"/>
                  <a:pt x="6105" y="7031"/>
                </a:cubicBezTo>
                <a:lnTo>
                  <a:pt x="8273" y="4529"/>
                </a:lnTo>
                <a:cubicBezTo>
                  <a:pt x="8340" y="4463"/>
                  <a:pt x="8440" y="4396"/>
                  <a:pt x="8574" y="4396"/>
                </a:cubicBezTo>
                <a:cubicBezTo>
                  <a:pt x="8574" y="4396"/>
                  <a:pt x="8607" y="4396"/>
                  <a:pt x="8640" y="4463"/>
                </a:cubicBezTo>
                <a:lnTo>
                  <a:pt x="9441" y="5797"/>
                </a:lnTo>
                <a:cubicBezTo>
                  <a:pt x="9508" y="5964"/>
                  <a:pt x="9674" y="6064"/>
                  <a:pt x="9841" y="6097"/>
                </a:cubicBezTo>
                <a:cubicBezTo>
                  <a:pt x="9886" y="6103"/>
                  <a:pt x="9930" y="6105"/>
                  <a:pt x="9974" y="6105"/>
                </a:cubicBezTo>
                <a:cubicBezTo>
                  <a:pt x="10195" y="6105"/>
                  <a:pt x="10408" y="6036"/>
                  <a:pt x="10575" y="5897"/>
                </a:cubicBezTo>
                <a:cubicBezTo>
                  <a:pt x="10875" y="5663"/>
                  <a:pt x="11209" y="5463"/>
                  <a:pt x="11542" y="5263"/>
                </a:cubicBezTo>
                <a:cubicBezTo>
                  <a:pt x="11943" y="5030"/>
                  <a:pt x="12276" y="4663"/>
                  <a:pt x="12476" y="4229"/>
                </a:cubicBezTo>
                <a:lnTo>
                  <a:pt x="13610" y="1227"/>
                </a:lnTo>
                <a:cubicBezTo>
                  <a:pt x="13744" y="960"/>
                  <a:pt x="14011" y="760"/>
                  <a:pt x="14311" y="693"/>
                </a:cubicBezTo>
                <a:lnTo>
                  <a:pt x="15979" y="426"/>
                </a:lnTo>
                <a:cubicBezTo>
                  <a:pt x="15998" y="417"/>
                  <a:pt x="16021" y="413"/>
                  <a:pt x="16044" y="413"/>
                </a:cubicBezTo>
                <a:close/>
                <a:moveTo>
                  <a:pt x="16059" y="1"/>
                </a:moveTo>
                <a:cubicBezTo>
                  <a:pt x="15999" y="1"/>
                  <a:pt x="15939" y="9"/>
                  <a:pt x="15879" y="26"/>
                </a:cubicBezTo>
                <a:lnTo>
                  <a:pt x="14211" y="293"/>
                </a:lnTo>
                <a:cubicBezTo>
                  <a:pt x="13744" y="360"/>
                  <a:pt x="13377" y="693"/>
                  <a:pt x="13177" y="1127"/>
                </a:cubicBezTo>
                <a:lnTo>
                  <a:pt x="12043" y="4129"/>
                </a:lnTo>
                <a:cubicBezTo>
                  <a:pt x="11876" y="4429"/>
                  <a:pt x="11609" y="4729"/>
                  <a:pt x="11309" y="4930"/>
                </a:cubicBezTo>
                <a:cubicBezTo>
                  <a:pt x="10975" y="5096"/>
                  <a:pt x="10642" y="5330"/>
                  <a:pt x="10341" y="5563"/>
                </a:cubicBezTo>
                <a:cubicBezTo>
                  <a:pt x="10260" y="5618"/>
                  <a:pt x="10134" y="5672"/>
                  <a:pt x="10017" y="5672"/>
                </a:cubicBezTo>
                <a:cubicBezTo>
                  <a:pt x="9991" y="5672"/>
                  <a:pt x="9966" y="5670"/>
                  <a:pt x="9941" y="5663"/>
                </a:cubicBezTo>
                <a:cubicBezTo>
                  <a:pt x="9908" y="5663"/>
                  <a:pt x="9874" y="5630"/>
                  <a:pt x="9841" y="5597"/>
                </a:cubicBezTo>
                <a:lnTo>
                  <a:pt x="9041" y="4229"/>
                </a:lnTo>
                <a:cubicBezTo>
                  <a:pt x="8974" y="4062"/>
                  <a:pt x="8807" y="3962"/>
                  <a:pt x="8640" y="3962"/>
                </a:cubicBezTo>
                <a:cubicBezTo>
                  <a:pt x="8613" y="3959"/>
                  <a:pt x="8586" y="3957"/>
                  <a:pt x="8559" y="3957"/>
                </a:cubicBezTo>
                <a:cubicBezTo>
                  <a:pt x="8326" y="3957"/>
                  <a:pt x="8126" y="4083"/>
                  <a:pt x="8006" y="4262"/>
                </a:cubicBezTo>
                <a:lnTo>
                  <a:pt x="5805" y="6731"/>
                </a:lnTo>
                <a:cubicBezTo>
                  <a:pt x="5505" y="7064"/>
                  <a:pt x="5371" y="7531"/>
                  <a:pt x="5438" y="7965"/>
                </a:cubicBezTo>
                <a:lnTo>
                  <a:pt x="5872" y="9866"/>
                </a:lnTo>
                <a:cubicBezTo>
                  <a:pt x="5905" y="10200"/>
                  <a:pt x="5838" y="10534"/>
                  <a:pt x="5671" y="10800"/>
                </a:cubicBezTo>
                <a:cubicBezTo>
                  <a:pt x="5338" y="11334"/>
                  <a:pt x="5038" y="11901"/>
                  <a:pt x="4737" y="12468"/>
                </a:cubicBezTo>
                <a:cubicBezTo>
                  <a:pt x="4571" y="12769"/>
                  <a:pt x="4270" y="13002"/>
                  <a:pt x="3937" y="13135"/>
                </a:cubicBezTo>
                <a:lnTo>
                  <a:pt x="2369" y="13602"/>
                </a:lnTo>
                <a:cubicBezTo>
                  <a:pt x="1935" y="13769"/>
                  <a:pt x="1569" y="14103"/>
                  <a:pt x="1402" y="14536"/>
                </a:cubicBezTo>
                <a:lnTo>
                  <a:pt x="334" y="17872"/>
                </a:lnTo>
                <a:cubicBezTo>
                  <a:pt x="268" y="18072"/>
                  <a:pt x="301" y="18306"/>
                  <a:pt x="434" y="18473"/>
                </a:cubicBezTo>
                <a:cubicBezTo>
                  <a:pt x="568" y="18639"/>
                  <a:pt x="768" y="18739"/>
                  <a:pt x="1001" y="18739"/>
                </a:cubicBezTo>
                <a:lnTo>
                  <a:pt x="2336" y="18739"/>
                </a:lnTo>
                <a:cubicBezTo>
                  <a:pt x="2436" y="18739"/>
                  <a:pt x="2503" y="18773"/>
                  <a:pt x="2569" y="18840"/>
                </a:cubicBezTo>
                <a:cubicBezTo>
                  <a:pt x="2636" y="18906"/>
                  <a:pt x="2669" y="19006"/>
                  <a:pt x="2669" y="19073"/>
                </a:cubicBezTo>
                <a:cubicBezTo>
                  <a:pt x="2603" y="19573"/>
                  <a:pt x="2603" y="20040"/>
                  <a:pt x="2603" y="20541"/>
                </a:cubicBezTo>
                <a:cubicBezTo>
                  <a:pt x="2569" y="20874"/>
                  <a:pt x="2469" y="21208"/>
                  <a:pt x="2269" y="21475"/>
                </a:cubicBezTo>
                <a:lnTo>
                  <a:pt x="368" y="23910"/>
                </a:lnTo>
                <a:cubicBezTo>
                  <a:pt x="67" y="24277"/>
                  <a:pt x="1" y="24744"/>
                  <a:pt x="101" y="25177"/>
                </a:cubicBezTo>
                <a:lnTo>
                  <a:pt x="835" y="27012"/>
                </a:lnTo>
                <a:cubicBezTo>
                  <a:pt x="868" y="27179"/>
                  <a:pt x="1035" y="27312"/>
                  <a:pt x="1202" y="27346"/>
                </a:cubicBezTo>
                <a:cubicBezTo>
                  <a:pt x="1232" y="27350"/>
                  <a:pt x="1262" y="27352"/>
                  <a:pt x="1293" y="27352"/>
                </a:cubicBezTo>
                <a:cubicBezTo>
                  <a:pt x="1502" y="27352"/>
                  <a:pt x="1723" y="27257"/>
                  <a:pt x="1869" y="27112"/>
                </a:cubicBezTo>
                <a:lnTo>
                  <a:pt x="3837" y="25144"/>
                </a:lnTo>
                <a:cubicBezTo>
                  <a:pt x="3921" y="25038"/>
                  <a:pt x="4059" y="24973"/>
                  <a:pt x="4200" y="24973"/>
                </a:cubicBezTo>
                <a:cubicBezTo>
                  <a:pt x="4281" y="24973"/>
                  <a:pt x="4364" y="24995"/>
                  <a:pt x="4437" y="25044"/>
                </a:cubicBezTo>
                <a:cubicBezTo>
                  <a:pt x="4571" y="25144"/>
                  <a:pt x="4771" y="25244"/>
                  <a:pt x="4938" y="25344"/>
                </a:cubicBezTo>
                <a:cubicBezTo>
                  <a:pt x="5138" y="25444"/>
                  <a:pt x="5238" y="25644"/>
                  <a:pt x="5204" y="25878"/>
                </a:cubicBezTo>
                <a:lnTo>
                  <a:pt x="4504" y="28780"/>
                </a:lnTo>
                <a:cubicBezTo>
                  <a:pt x="4437" y="28980"/>
                  <a:pt x="4504" y="29214"/>
                  <a:pt x="4637" y="29380"/>
                </a:cubicBezTo>
                <a:cubicBezTo>
                  <a:pt x="4771" y="29481"/>
                  <a:pt x="4938" y="29547"/>
                  <a:pt x="5104" y="29547"/>
                </a:cubicBezTo>
                <a:lnTo>
                  <a:pt x="5238" y="29514"/>
                </a:lnTo>
                <a:lnTo>
                  <a:pt x="6906" y="29280"/>
                </a:lnTo>
                <a:cubicBezTo>
                  <a:pt x="7373" y="29180"/>
                  <a:pt x="7773" y="28847"/>
                  <a:pt x="7940" y="28446"/>
                </a:cubicBezTo>
                <a:lnTo>
                  <a:pt x="9107" y="25444"/>
                </a:lnTo>
                <a:cubicBezTo>
                  <a:pt x="9241" y="25111"/>
                  <a:pt x="9508" y="24811"/>
                  <a:pt x="9841" y="24644"/>
                </a:cubicBezTo>
                <a:cubicBezTo>
                  <a:pt x="10141" y="24444"/>
                  <a:pt x="10475" y="24210"/>
                  <a:pt x="10808" y="23977"/>
                </a:cubicBezTo>
                <a:cubicBezTo>
                  <a:pt x="10883" y="23902"/>
                  <a:pt x="10977" y="23864"/>
                  <a:pt x="11076" y="23864"/>
                </a:cubicBezTo>
                <a:cubicBezTo>
                  <a:pt x="11109" y="23864"/>
                  <a:pt x="11142" y="23868"/>
                  <a:pt x="11175" y="23876"/>
                </a:cubicBezTo>
                <a:cubicBezTo>
                  <a:pt x="11242" y="23876"/>
                  <a:pt x="11275" y="23910"/>
                  <a:pt x="11309" y="23943"/>
                </a:cubicBezTo>
                <a:lnTo>
                  <a:pt x="12109" y="25311"/>
                </a:lnTo>
                <a:cubicBezTo>
                  <a:pt x="12176" y="25478"/>
                  <a:pt x="12343" y="25578"/>
                  <a:pt x="12510" y="25611"/>
                </a:cubicBezTo>
                <a:cubicBezTo>
                  <a:pt x="12777" y="25611"/>
                  <a:pt x="13010" y="25478"/>
                  <a:pt x="13143" y="25278"/>
                </a:cubicBezTo>
                <a:lnTo>
                  <a:pt x="15345" y="22809"/>
                </a:lnTo>
                <a:cubicBezTo>
                  <a:pt x="15645" y="22475"/>
                  <a:pt x="15779" y="22008"/>
                  <a:pt x="15712" y="21575"/>
                </a:cubicBezTo>
                <a:lnTo>
                  <a:pt x="15278" y="19673"/>
                </a:lnTo>
                <a:cubicBezTo>
                  <a:pt x="15245" y="19340"/>
                  <a:pt x="15312" y="19006"/>
                  <a:pt x="15478" y="18739"/>
                </a:cubicBezTo>
                <a:cubicBezTo>
                  <a:pt x="15812" y="18206"/>
                  <a:pt x="16112" y="17639"/>
                  <a:pt x="16412" y="17072"/>
                </a:cubicBezTo>
                <a:cubicBezTo>
                  <a:pt x="16579" y="16771"/>
                  <a:pt x="16879" y="16538"/>
                  <a:pt x="17213" y="16404"/>
                </a:cubicBezTo>
                <a:lnTo>
                  <a:pt x="18781" y="15937"/>
                </a:lnTo>
                <a:cubicBezTo>
                  <a:pt x="19214" y="15771"/>
                  <a:pt x="19581" y="15437"/>
                  <a:pt x="19748" y="15003"/>
                </a:cubicBezTo>
                <a:lnTo>
                  <a:pt x="20782" y="11668"/>
                </a:lnTo>
                <a:cubicBezTo>
                  <a:pt x="20911" y="11249"/>
                  <a:pt x="20604" y="10799"/>
                  <a:pt x="20162" y="10799"/>
                </a:cubicBezTo>
                <a:cubicBezTo>
                  <a:pt x="20147" y="10799"/>
                  <a:pt x="20131" y="10799"/>
                  <a:pt x="20115" y="10800"/>
                </a:cubicBezTo>
                <a:lnTo>
                  <a:pt x="18814" y="10800"/>
                </a:lnTo>
                <a:cubicBezTo>
                  <a:pt x="18714" y="10800"/>
                  <a:pt x="18614" y="10767"/>
                  <a:pt x="18547" y="10700"/>
                </a:cubicBezTo>
                <a:cubicBezTo>
                  <a:pt x="18481" y="10634"/>
                  <a:pt x="18447" y="10534"/>
                  <a:pt x="18481" y="10467"/>
                </a:cubicBezTo>
                <a:cubicBezTo>
                  <a:pt x="18514" y="9967"/>
                  <a:pt x="18547" y="9500"/>
                  <a:pt x="18547" y="8999"/>
                </a:cubicBezTo>
                <a:cubicBezTo>
                  <a:pt x="18547" y="8666"/>
                  <a:pt x="18681" y="8332"/>
                  <a:pt x="18881" y="8032"/>
                </a:cubicBezTo>
                <a:lnTo>
                  <a:pt x="20782" y="5630"/>
                </a:lnTo>
                <a:cubicBezTo>
                  <a:pt x="21049" y="5297"/>
                  <a:pt x="21149" y="4830"/>
                  <a:pt x="21016" y="4396"/>
                </a:cubicBezTo>
                <a:lnTo>
                  <a:pt x="20315" y="2528"/>
                </a:lnTo>
                <a:cubicBezTo>
                  <a:pt x="20249" y="2361"/>
                  <a:pt x="20115" y="2228"/>
                  <a:pt x="19948" y="2194"/>
                </a:cubicBezTo>
                <a:cubicBezTo>
                  <a:pt x="19914" y="2190"/>
                  <a:pt x="19881" y="2188"/>
                  <a:pt x="19848" y="2188"/>
                </a:cubicBezTo>
                <a:cubicBezTo>
                  <a:pt x="19623" y="2188"/>
                  <a:pt x="19427" y="2286"/>
                  <a:pt x="19281" y="2461"/>
                </a:cubicBezTo>
                <a:lnTo>
                  <a:pt x="17313" y="4396"/>
                </a:lnTo>
                <a:cubicBezTo>
                  <a:pt x="17228" y="4524"/>
                  <a:pt x="17087" y="4584"/>
                  <a:pt x="16945" y="4584"/>
                </a:cubicBezTo>
                <a:cubicBezTo>
                  <a:pt x="16865" y="4584"/>
                  <a:pt x="16784" y="4565"/>
                  <a:pt x="16713" y="4529"/>
                </a:cubicBezTo>
                <a:cubicBezTo>
                  <a:pt x="16546" y="4396"/>
                  <a:pt x="16379" y="4296"/>
                  <a:pt x="16179" y="4229"/>
                </a:cubicBezTo>
                <a:cubicBezTo>
                  <a:pt x="15979" y="4129"/>
                  <a:pt x="15879" y="3896"/>
                  <a:pt x="15912" y="3695"/>
                </a:cubicBezTo>
                <a:lnTo>
                  <a:pt x="16646" y="760"/>
                </a:lnTo>
                <a:cubicBezTo>
                  <a:pt x="16679" y="560"/>
                  <a:pt x="16646" y="360"/>
                  <a:pt x="16513" y="193"/>
                </a:cubicBezTo>
                <a:cubicBezTo>
                  <a:pt x="16389" y="69"/>
                  <a:pt x="16228" y="1"/>
                  <a:pt x="1605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26AE8BAD-88C2-F2E6-4476-9C80BE723D9E}"/>
              </a:ext>
            </a:extLst>
          </p:cNvPr>
          <p:cNvPicPr>
            <a:picLocks noChangeAspect="1"/>
          </p:cNvPicPr>
          <p:nvPr/>
        </p:nvPicPr>
        <p:blipFill>
          <a:blip r:embed="rId3"/>
          <a:stretch>
            <a:fillRect/>
          </a:stretch>
        </p:blipFill>
        <p:spPr>
          <a:xfrm>
            <a:off x="189846" y="1133999"/>
            <a:ext cx="6233814" cy="3741079"/>
          </a:xfrm>
          <a:prstGeom prst="rect">
            <a:avLst/>
          </a:prstGeom>
        </p:spPr>
      </p:pic>
    </p:spTree>
    <p:extLst>
      <p:ext uri="{BB962C8B-B14F-4D97-AF65-F5344CB8AC3E}">
        <p14:creationId xmlns:p14="http://schemas.microsoft.com/office/powerpoint/2010/main" val="14623073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88"/>
        <p:cNvGrpSpPr/>
        <p:nvPr/>
      </p:nvGrpSpPr>
      <p:grpSpPr>
        <a:xfrm>
          <a:off x="0" y="0"/>
          <a:ext cx="0" cy="0"/>
          <a:chOff x="0" y="0"/>
          <a:chExt cx="0" cy="0"/>
        </a:xfrm>
      </p:grpSpPr>
      <p:sp>
        <p:nvSpPr>
          <p:cNvPr id="2095" name="Google Shape;2095;p5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dirty="0"/>
              <a:t>PROPOSED DESIGN</a:t>
            </a:r>
            <a:endParaRPr b="0" dirty="0"/>
          </a:p>
        </p:txBody>
      </p:sp>
      <p:sp>
        <p:nvSpPr>
          <p:cNvPr id="2096" name="Google Shape;2096;p53"/>
          <p:cNvSpPr/>
          <p:nvPr/>
        </p:nvSpPr>
        <p:spPr>
          <a:xfrm flipH="1">
            <a:off x="275648" y="4256834"/>
            <a:ext cx="350473" cy="350596"/>
          </a:xfrm>
          <a:custGeom>
            <a:avLst/>
            <a:gdLst/>
            <a:ahLst/>
            <a:cxnLst/>
            <a:rect l="l" t="t" r="r" b="b"/>
            <a:pathLst>
              <a:path w="18047" h="18051" extrusionOk="0">
                <a:moveTo>
                  <a:pt x="9019" y="5167"/>
                </a:moveTo>
                <a:cubicBezTo>
                  <a:pt x="9795" y="5167"/>
                  <a:pt x="10570" y="5412"/>
                  <a:pt x="11208" y="5871"/>
                </a:cubicBezTo>
                <a:cubicBezTo>
                  <a:pt x="13977" y="7839"/>
                  <a:pt x="13076" y="12176"/>
                  <a:pt x="9740" y="12809"/>
                </a:cubicBezTo>
                <a:cubicBezTo>
                  <a:pt x="9474" y="12870"/>
                  <a:pt x="9206" y="12899"/>
                  <a:pt x="8941" y="12899"/>
                </a:cubicBezTo>
                <a:cubicBezTo>
                  <a:pt x="8173" y="12899"/>
                  <a:pt x="7424" y="12655"/>
                  <a:pt x="6805" y="12209"/>
                </a:cubicBezTo>
                <a:cubicBezTo>
                  <a:pt x="5571" y="11308"/>
                  <a:pt x="4970" y="9741"/>
                  <a:pt x="5270" y="8240"/>
                </a:cubicBezTo>
                <a:cubicBezTo>
                  <a:pt x="5504" y="7139"/>
                  <a:pt x="6204" y="6205"/>
                  <a:pt x="7205" y="5671"/>
                </a:cubicBezTo>
                <a:cubicBezTo>
                  <a:pt x="7372" y="5571"/>
                  <a:pt x="7505" y="5504"/>
                  <a:pt x="7672" y="5438"/>
                </a:cubicBezTo>
                <a:cubicBezTo>
                  <a:pt x="7872" y="5371"/>
                  <a:pt x="8072" y="5304"/>
                  <a:pt x="8306" y="5237"/>
                </a:cubicBezTo>
                <a:cubicBezTo>
                  <a:pt x="8541" y="5190"/>
                  <a:pt x="8780" y="5167"/>
                  <a:pt x="9019" y="5167"/>
                </a:cubicBezTo>
                <a:close/>
                <a:moveTo>
                  <a:pt x="9077" y="4635"/>
                </a:moveTo>
                <a:cubicBezTo>
                  <a:pt x="8775" y="4635"/>
                  <a:pt x="8472" y="4669"/>
                  <a:pt x="8173" y="4737"/>
                </a:cubicBezTo>
                <a:cubicBezTo>
                  <a:pt x="6471" y="5071"/>
                  <a:pt x="5104" y="6405"/>
                  <a:pt x="4737" y="8139"/>
                </a:cubicBezTo>
                <a:cubicBezTo>
                  <a:pt x="4370" y="9841"/>
                  <a:pt x="5070" y="11609"/>
                  <a:pt x="6505" y="12643"/>
                </a:cubicBezTo>
                <a:cubicBezTo>
                  <a:pt x="7224" y="13164"/>
                  <a:pt x="8091" y="13445"/>
                  <a:pt x="8969" y="13445"/>
                </a:cubicBezTo>
                <a:cubicBezTo>
                  <a:pt x="9271" y="13445"/>
                  <a:pt x="9575" y="13412"/>
                  <a:pt x="9874" y="13343"/>
                </a:cubicBezTo>
                <a:cubicBezTo>
                  <a:pt x="10107" y="13276"/>
                  <a:pt x="10341" y="13210"/>
                  <a:pt x="10574" y="13143"/>
                </a:cubicBezTo>
                <a:cubicBezTo>
                  <a:pt x="10741" y="13043"/>
                  <a:pt x="10941" y="12976"/>
                  <a:pt x="11108" y="12876"/>
                </a:cubicBezTo>
                <a:cubicBezTo>
                  <a:pt x="13977" y="11342"/>
                  <a:pt x="14210" y="7306"/>
                  <a:pt x="11542" y="5438"/>
                </a:cubicBezTo>
                <a:cubicBezTo>
                  <a:pt x="10822" y="4916"/>
                  <a:pt x="9955" y="4635"/>
                  <a:pt x="9077" y="4635"/>
                </a:cubicBezTo>
                <a:close/>
                <a:moveTo>
                  <a:pt x="9407" y="567"/>
                </a:moveTo>
                <a:cubicBezTo>
                  <a:pt x="10341" y="601"/>
                  <a:pt x="11241" y="768"/>
                  <a:pt x="12109" y="1134"/>
                </a:cubicBezTo>
                <a:lnTo>
                  <a:pt x="11842" y="2502"/>
                </a:lnTo>
                <a:cubicBezTo>
                  <a:pt x="11808" y="2602"/>
                  <a:pt x="11875" y="2736"/>
                  <a:pt x="11975" y="2802"/>
                </a:cubicBezTo>
                <a:cubicBezTo>
                  <a:pt x="12642" y="3103"/>
                  <a:pt x="13276" y="3536"/>
                  <a:pt x="13810" y="4037"/>
                </a:cubicBezTo>
                <a:cubicBezTo>
                  <a:pt x="13852" y="4100"/>
                  <a:pt x="13921" y="4123"/>
                  <a:pt x="13992" y="4123"/>
                </a:cubicBezTo>
                <a:cubicBezTo>
                  <a:pt x="14032" y="4123"/>
                  <a:pt x="14073" y="4115"/>
                  <a:pt x="14110" y="4103"/>
                </a:cubicBezTo>
                <a:lnTo>
                  <a:pt x="15278" y="3336"/>
                </a:lnTo>
                <a:cubicBezTo>
                  <a:pt x="15611" y="3670"/>
                  <a:pt x="15878" y="4037"/>
                  <a:pt x="16145" y="4437"/>
                </a:cubicBezTo>
                <a:cubicBezTo>
                  <a:pt x="16378" y="4804"/>
                  <a:pt x="16612" y="5204"/>
                  <a:pt x="16779" y="5638"/>
                </a:cubicBezTo>
                <a:lnTo>
                  <a:pt x="15611" y="6405"/>
                </a:lnTo>
                <a:cubicBezTo>
                  <a:pt x="15511" y="6472"/>
                  <a:pt x="15478" y="6605"/>
                  <a:pt x="15511" y="6705"/>
                </a:cubicBezTo>
                <a:cubicBezTo>
                  <a:pt x="15778" y="7406"/>
                  <a:pt x="15911" y="8139"/>
                  <a:pt x="15945" y="8907"/>
                </a:cubicBezTo>
                <a:cubicBezTo>
                  <a:pt x="15945" y="9007"/>
                  <a:pt x="16011" y="9107"/>
                  <a:pt x="16145" y="9140"/>
                </a:cubicBezTo>
                <a:lnTo>
                  <a:pt x="17513" y="9440"/>
                </a:lnTo>
                <a:cubicBezTo>
                  <a:pt x="17479" y="10341"/>
                  <a:pt x="17279" y="11275"/>
                  <a:pt x="16945" y="12109"/>
                </a:cubicBezTo>
                <a:lnTo>
                  <a:pt x="15578" y="11842"/>
                </a:lnTo>
                <a:lnTo>
                  <a:pt x="15411" y="11842"/>
                </a:lnTo>
                <a:cubicBezTo>
                  <a:pt x="15344" y="11875"/>
                  <a:pt x="15311" y="11909"/>
                  <a:pt x="15278" y="11976"/>
                </a:cubicBezTo>
                <a:cubicBezTo>
                  <a:pt x="14944" y="12643"/>
                  <a:pt x="14544" y="13276"/>
                  <a:pt x="14010" y="13810"/>
                </a:cubicBezTo>
                <a:cubicBezTo>
                  <a:pt x="13943" y="13877"/>
                  <a:pt x="13910" y="14044"/>
                  <a:pt x="14010" y="14144"/>
                </a:cubicBezTo>
                <a:lnTo>
                  <a:pt x="14744" y="15311"/>
                </a:lnTo>
                <a:cubicBezTo>
                  <a:pt x="14410" y="15611"/>
                  <a:pt x="14043" y="15912"/>
                  <a:pt x="13676" y="16145"/>
                </a:cubicBezTo>
                <a:cubicBezTo>
                  <a:pt x="13276" y="16412"/>
                  <a:pt x="12876" y="16612"/>
                  <a:pt x="12442" y="16812"/>
                </a:cubicBezTo>
                <a:lnTo>
                  <a:pt x="11675" y="15645"/>
                </a:lnTo>
                <a:cubicBezTo>
                  <a:pt x="11624" y="15543"/>
                  <a:pt x="11534" y="15499"/>
                  <a:pt x="11435" y="15499"/>
                </a:cubicBezTo>
                <a:cubicBezTo>
                  <a:pt x="11404" y="15499"/>
                  <a:pt x="11373" y="15504"/>
                  <a:pt x="11341" y="15511"/>
                </a:cubicBezTo>
                <a:cubicBezTo>
                  <a:pt x="10641" y="15778"/>
                  <a:pt x="9907" y="15912"/>
                  <a:pt x="9173" y="15945"/>
                </a:cubicBezTo>
                <a:cubicBezTo>
                  <a:pt x="9040" y="15945"/>
                  <a:pt x="8940" y="16012"/>
                  <a:pt x="8906" y="16145"/>
                </a:cubicBezTo>
                <a:lnTo>
                  <a:pt x="8640" y="17479"/>
                </a:lnTo>
                <a:cubicBezTo>
                  <a:pt x="7706" y="17479"/>
                  <a:pt x="6805" y="17279"/>
                  <a:pt x="5938" y="16946"/>
                </a:cubicBezTo>
                <a:lnTo>
                  <a:pt x="6238" y="15578"/>
                </a:lnTo>
                <a:cubicBezTo>
                  <a:pt x="6238" y="15445"/>
                  <a:pt x="6171" y="15311"/>
                  <a:pt x="6071" y="15278"/>
                </a:cubicBezTo>
                <a:cubicBezTo>
                  <a:pt x="5404" y="14944"/>
                  <a:pt x="4770" y="14544"/>
                  <a:pt x="4236" y="14010"/>
                </a:cubicBezTo>
                <a:cubicBezTo>
                  <a:pt x="4195" y="13969"/>
                  <a:pt x="4128" y="13941"/>
                  <a:pt x="4052" y="13941"/>
                </a:cubicBezTo>
                <a:cubicBezTo>
                  <a:pt x="4005" y="13941"/>
                  <a:pt x="3954" y="13952"/>
                  <a:pt x="3903" y="13977"/>
                </a:cubicBezTo>
                <a:lnTo>
                  <a:pt x="2735" y="14744"/>
                </a:lnTo>
                <a:cubicBezTo>
                  <a:pt x="2435" y="14411"/>
                  <a:pt x="2168" y="14044"/>
                  <a:pt x="1901" y="13643"/>
                </a:cubicBezTo>
                <a:cubicBezTo>
                  <a:pt x="1668" y="13276"/>
                  <a:pt x="1434" y="12876"/>
                  <a:pt x="1268" y="12443"/>
                </a:cubicBezTo>
                <a:lnTo>
                  <a:pt x="2435" y="11675"/>
                </a:lnTo>
                <a:cubicBezTo>
                  <a:pt x="2535" y="11609"/>
                  <a:pt x="2569" y="11475"/>
                  <a:pt x="2535" y="11375"/>
                </a:cubicBezTo>
                <a:cubicBezTo>
                  <a:pt x="2268" y="10675"/>
                  <a:pt x="2135" y="9941"/>
                  <a:pt x="2102" y="9207"/>
                </a:cubicBezTo>
                <a:cubicBezTo>
                  <a:pt x="2102" y="9073"/>
                  <a:pt x="2001" y="8973"/>
                  <a:pt x="1901" y="8940"/>
                </a:cubicBezTo>
                <a:lnTo>
                  <a:pt x="534" y="8673"/>
                </a:lnTo>
                <a:cubicBezTo>
                  <a:pt x="567" y="7739"/>
                  <a:pt x="767" y="6805"/>
                  <a:pt x="1101" y="5971"/>
                </a:cubicBezTo>
                <a:lnTo>
                  <a:pt x="2468" y="6238"/>
                </a:lnTo>
                <a:cubicBezTo>
                  <a:pt x="2491" y="6244"/>
                  <a:pt x="2514" y="6247"/>
                  <a:pt x="2537" y="6247"/>
                </a:cubicBezTo>
                <a:cubicBezTo>
                  <a:pt x="2645" y="6247"/>
                  <a:pt x="2741" y="6182"/>
                  <a:pt x="2769" y="6071"/>
                </a:cubicBezTo>
                <a:cubicBezTo>
                  <a:pt x="3102" y="5404"/>
                  <a:pt x="3503" y="4804"/>
                  <a:pt x="4036" y="4270"/>
                </a:cubicBezTo>
                <a:cubicBezTo>
                  <a:pt x="4103" y="4170"/>
                  <a:pt x="4136" y="4037"/>
                  <a:pt x="4070" y="3936"/>
                </a:cubicBezTo>
                <a:lnTo>
                  <a:pt x="3302" y="2769"/>
                </a:lnTo>
                <a:cubicBezTo>
                  <a:pt x="3636" y="2435"/>
                  <a:pt x="4003" y="2169"/>
                  <a:pt x="4403" y="1902"/>
                </a:cubicBezTo>
                <a:cubicBezTo>
                  <a:pt x="4770" y="1668"/>
                  <a:pt x="5170" y="1435"/>
                  <a:pt x="5604" y="1268"/>
                </a:cubicBezTo>
                <a:lnTo>
                  <a:pt x="6371" y="2435"/>
                </a:lnTo>
                <a:cubicBezTo>
                  <a:pt x="6421" y="2510"/>
                  <a:pt x="6509" y="2548"/>
                  <a:pt x="6606" y="2548"/>
                </a:cubicBezTo>
                <a:cubicBezTo>
                  <a:pt x="6638" y="2548"/>
                  <a:pt x="6671" y="2544"/>
                  <a:pt x="6705" y="2535"/>
                </a:cubicBezTo>
                <a:cubicBezTo>
                  <a:pt x="7372" y="2269"/>
                  <a:pt x="8139" y="2135"/>
                  <a:pt x="8873" y="2102"/>
                </a:cubicBezTo>
                <a:cubicBezTo>
                  <a:pt x="9006" y="2102"/>
                  <a:pt x="9107" y="2035"/>
                  <a:pt x="9107" y="1902"/>
                </a:cubicBezTo>
                <a:lnTo>
                  <a:pt x="9407" y="567"/>
                </a:lnTo>
                <a:close/>
                <a:moveTo>
                  <a:pt x="9407" y="0"/>
                </a:moveTo>
                <a:cubicBezTo>
                  <a:pt x="9173" y="0"/>
                  <a:pt x="8940" y="167"/>
                  <a:pt x="8873" y="434"/>
                </a:cubicBezTo>
                <a:lnTo>
                  <a:pt x="8640" y="1601"/>
                </a:lnTo>
                <a:cubicBezTo>
                  <a:pt x="7972" y="1635"/>
                  <a:pt x="7339" y="1768"/>
                  <a:pt x="6705" y="1968"/>
                </a:cubicBezTo>
                <a:lnTo>
                  <a:pt x="6071" y="968"/>
                </a:lnTo>
                <a:cubicBezTo>
                  <a:pt x="5978" y="804"/>
                  <a:pt x="5802" y="722"/>
                  <a:pt x="5626" y="722"/>
                </a:cubicBezTo>
                <a:cubicBezTo>
                  <a:pt x="5550" y="722"/>
                  <a:pt x="5474" y="738"/>
                  <a:pt x="5404" y="768"/>
                </a:cubicBezTo>
                <a:cubicBezTo>
                  <a:pt x="4970" y="968"/>
                  <a:pt x="4537" y="1201"/>
                  <a:pt x="4103" y="1468"/>
                </a:cubicBezTo>
                <a:cubicBezTo>
                  <a:pt x="3703" y="1735"/>
                  <a:pt x="3302" y="2035"/>
                  <a:pt x="2935" y="2369"/>
                </a:cubicBezTo>
                <a:cubicBezTo>
                  <a:pt x="2735" y="2535"/>
                  <a:pt x="2702" y="2836"/>
                  <a:pt x="2869" y="3036"/>
                </a:cubicBezTo>
                <a:lnTo>
                  <a:pt x="3503" y="4037"/>
                </a:lnTo>
                <a:cubicBezTo>
                  <a:pt x="3069" y="4537"/>
                  <a:pt x="2702" y="5071"/>
                  <a:pt x="2402" y="5671"/>
                </a:cubicBezTo>
                <a:lnTo>
                  <a:pt x="1234" y="5404"/>
                </a:lnTo>
                <a:cubicBezTo>
                  <a:pt x="1207" y="5401"/>
                  <a:pt x="1180" y="5399"/>
                  <a:pt x="1154" y="5399"/>
                </a:cubicBezTo>
                <a:cubicBezTo>
                  <a:pt x="921" y="5399"/>
                  <a:pt x="724" y="5528"/>
                  <a:pt x="634" y="5738"/>
                </a:cubicBezTo>
                <a:cubicBezTo>
                  <a:pt x="267" y="6672"/>
                  <a:pt x="67" y="7639"/>
                  <a:pt x="0" y="8640"/>
                </a:cubicBezTo>
                <a:cubicBezTo>
                  <a:pt x="0" y="8907"/>
                  <a:pt x="167" y="9107"/>
                  <a:pt x="434" y="9174"/>
                </a:cubicBezTo>
                <a:lnTo>
                  <a:pt x="1601" y="9440"/>
                </a:lnTo>
                <a:cubicBezTo>
                  <a:pt x="1635" y="10074"/>
                  <a:pt x="1768" y="10741"/>
                  <a:pt x="1968" y="11342"/>
                </a:cubicBezTo>
                <a:lnTo>
                  <a:pt x="934" y="12009"/>
                </a:lnTo>
                <a:cubicBezTo>
                  <a:pt x="734" y="12142"/>
                  <a:pt x="667" y="12409"/>
                  <a:pt x="767" y="12643"/>
                </a:cubicBezTo>
                <a:cubicBezTo>
                  <a:pt x="934" y="13110"/>
                  <a:pt x="1168" y="13543"/>
                  <a:pt x="1434" y="13944"/>
                </a:cubicBezTo>
                <a:cubicBezTo>
                  <a:pt x="1735" y="14377"/>
                  <a:pt x="2035" y="14744"/>
                  <a:pt x="2368" y="15144"/>
                </a:cubicBezTo>
                <a:cubicBezTo>
                  <a:pt x="2466" y="15242"/>
                  <a:pt x="2597" y="15294"/>
                  <a:pt x="2735" y="15294"/>
                </a:cubicBezTo>
                <a:cubicBezTo>
                  <a:pt x="2835" y="15294"/>
                  <a:pt x="2938" y="15267"/>
                  <a:pt x="3036" y="15211"/>
                </a:cubicBezTo>
                <a:lnTo>
                  <a:pt x="4036" y="14544"/>
                </a:lnTo>
                <a:cubicBezTo>
                  <a:pt x="4537" y="15011"/>
                  <a:pt x="5070" y="15378"/>
                  <a:pt x="5637" y="15678"/>
                </a:cubicBezTo>
                <a:lnTo>
                  <a:pt x="5404" y="16846"/>
                </a:lnTo>
                <a:cubicBezTo>
                  <a:pt x="5337" y="17079"/>
                  <a:pt x="5471" y="17346"/>
                  <a:pt x="5704" y="17446"/>
                </a:cubicBezTo>
                <a:cubicBezTo>
                  <a:pt x="6638" y="17813"/>
                  <a:pt x="7639" y="18013"/>
                  <a:pt x="8640" y="18047"/>
                </a:cubicBezTo>
                <a:cubicBezTo>
                  <a:pt x="8657" y="18049"/>
                  <a:pt x="8674" y="18050"/>
                  <a:pt x="8691" y="18050"/>
                </a:cubicBezTo>
                <a:cubicBezTo>
                  <a:pt x="8907" y="18050"/>
                  <a:pt x="9111" y="17863"/>
                  <a:pt x="9173" y="17646"/>
                </a:cubicBezTo>
                <a:lnTo>
                  <a:pt x="9407" y="16479"/>
                </a:lnTo>
                <a:cubicBezTo>
                  <a:pt x="10074" y="16412"/>
                  <a:pt x="10708" y="16312"/>
                  <a:pt x="11341" y="16112"/>
                </a:cubicBezTo>
                <a:lnTo>
                  <a:pt x="12009" y="17113"/>
                </a:lnTo>
                <a:cubicBezTo>
                  <a:pt x="12106" y="17259"/>
                  <a:pt x="12258" y="17352"/>
                  <a:pt x="12423" y="17352"/>
                </a:cubicBezTo>
                <a:cubicBezTo>
                  <a:pt x="12484" y="17352"/>
                  <a:pt x="12546" y="17340"/>
                  <a:pt x="12609" y="17313"/>
                </a:cubicBezTo>
                <a:cubicBezTo>
                  <a:pt x="12876" y="17213"/>
                  <a:pt x="13109" y="17079"/>
                  <a:pt x="13343" y="16946"/>
                </a:cubicBezTo>
                <a:cubicBezTo>
                  <a:pt x="13576" y="16812"/>
                  <a:pt x="13777" y="16746"/>
                  <a:pt x="13943" y="16612"/>
                </a:cubicBezTo>
                <a:cubicBezTo>
                  <a:pt x="14344" y="16345"/>
                  <a:pt x="14744" y="16045"/>
                  <a:pt x="15111" y="15712"/>
                </a:cubicBezTo>
                <a:cubicBezTo>
                  <a:pt x="15311" y="15511"/>
                  <a:pt x="15344" y="15245"/>
                  <a:pt x="15211" y="15044"/>
                </a:cubicBezTo>
                <a:lnTo>
                  <a:pt x="14544" y="14010"/>
                </a:lnTo>
                <a:cubicBezTo>
                  <a:pt x="14977" y="13543"/>
                  <a:pt x="15344" y="12976"/>
                  <a:pt x="15645" y="12409"/>
                </a:cubicBezTo>
                <a:lnTo>
                  <a:pt x="16845" y="12643"/>
                </a:lnTo>
                <a:cubicBezTo>
                  <a:pt x="16886" y="12654"/>
                  <a:pt x="16928" y="12660"/>
                  <a:pt x="16969" y="12660"/>
                </a:cubicBezTo>
                <a:cubicBezTo>
                  <a:pt x="17166" y="12660"/>
                  <a:pt x="17357" y="12535"/>
                  <a:pt x="17412" y="12342"/>
                </a:cubicBezTo>
                <a:cubicBezTo>
                  <a:pt x="17779" y="11408"/>
                  <a:pt x="18013" y="10408"/>
                  <a:pt x="18046" y="9407"/>
                </a:cubicBezTo>
                <a:cubicBezTo>
                  <a:pt x="18046" y="9174"/>
                  <a:pt x="17879" y="8940"/>
                  <a:pt x="17613" y="8873"/>
                </a:cubicBezTo>
                <a:lnTo>
                  <a:pt x="16445" y="8640"/>
                </a:lnTo>
                <a:cubicBezTo>
                  <a:pt x="16412" y="7973"/>
                  <a:pt x="16312" y="7339"/>
                  <a:pt x="16112" y="6705"/>
                </a:cubicBezTo>
                <a:lnTo>
                  <a:pt x="17112" y="6071"/>
                </a:lnTo>
                <a:cubicBezTo>
                  <a:pt x="17312" y="5938"/>
                  <a:pt x="17412" y="5671"/>
                  <a:pt x="17312" y="5438"/>
                </a:cubicBezTo>
                <a:cubicBezTo>
                  <a:pt x="17112" y="4971"/>
                  <a:pt x="16879" y="4537"/>
                  <a:pt x="16612" y="4103"/>
                </a:cubicBezTo>
                <a:cubicBezTo>
                  <a:pt x="16345" y="3703"/>
                  <a:pt x="16011" y="3303"/>
                  <a:pt x="15678" y="2936"/>
                </a:cubicBezTo>
                <a:cubicBezTo>
                  <a:pt x="15583" y="2822"/>
                  <a:pt x="15456" y="2762"/>
                  <a:pt x="15321" y="2762"/>
                </a:cubicBezTo>
                <a:cubicBezTo>
                  <a:pt x="15219" y="2762"/>
                  <a:pt x="15112" y="2797"/>
                  <a:pt x="15011" y="2869"/>
                </a:cubicBezTo>
                <a:lnTo>
                  <a:pt x="14010" y="3503"/>
                </a:lnTo>
                <a:cubicBezTo>
                  <a:pt x="13543" y="3069"/>
                  <a:pt x="12976" y="2702"/>
                  <a:pt x="12409" y="2402"/>
                </a:cubicBezTo>
                <a:lnTo>
                  <a:pt x="12642" y="1235"/>
                </a:lnTo>
                <a:cubicBezTo>
                  <a:pt x="12709" y="968"/>
                  <a:pt x="12576" y="734"/>
                  <a:pt x="12342" y="634"/>
                </a:cubicBezTo>
                <a:cubicBezTo>
                  <a:pt x="11408" y="267"/>
                  <a:pt x="10407" y="67"/>
                  <a:pt x="940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53"/>
          <p:cNvSpPr/>
          <p:nvPr/>
        </p:nvSpPr>
        <p:spPr>
          <a:xfrm rot="-2036805" flipH="1">
            <a:off x="8102583" y="466733"/>
            <a:ext cx="474663" cy="663137"/>
          </a:xfrm>
          <a:custGeom>
            <a:avLst/>
            <a:gdLst/>
            <a:ahLst/>
            <a:cxnLst/>
            <a:rect l="l" t="t" r="r" b="b"/>
            <a:pathLst>
              <a:path w="21150" h="29548" extrusionOk="0">
                <a:moveTo>
                  <a:pt x="12910" y="8732"/>
                </a:moveTo>
                <a:cubicBezTo>
                  <a:pt x="13043" y="8732"/>
                  <a:pt x="13177" y="8732"/>
                  <a:pt x="13277" y="8766"/>
                </a:cubicBezTo>
                <a:cubicBezTo>
                  <a:pt x="13944" y="8899"/>
                  <a:pt x="14444" y="9399"/>
                  <a:pt x="14645" y="10033"/>
                </a:cubicBezTo>
                <a:cubicBezTo>
                  <a:pt x="15445" y="12135"/>
                  <a:pt x="14211" y="15971"/>
                  <a:pt x="11909" y="18606"/>
                </a:cubicBezTo>
                <a:cubicBezTo>
                  <a:pt x="10650" y="20045"/>
                  <a:pt x="9309" y="20838"/>
                  <a:pt x="8203" y="20838"/>
                </a:cubicBezTo>
                <a:cubicBezTo>
                  <a:pt x="8079" y="20838"/>
                  <a:pt x="7958" y="20828"/>
                  <a:pt x="7840" y="20808"/>
                </a:cubicBezTo>
                <a:cubicBezTo>
                  <a:pt x="7206" y="20674"/>
                  <a:pt x="6672" y="20207"/>
                  <a:pt x="6505" y="19573"/>
                </a:cubicBezTo>
                <a:cubicBezTo>
                  <a:pt x="5671" y="17472"/>
                  <a:pt x="6906" y="13602"/>
                  <a:pt x="9207" y="11001"/>
                </a:cubicBezTo>
                <a:cubicBezTo>
                  <a:pt x="10475" y="9566"/>
                  <a:pt x="11843" y="8732"/>
                  <a:pt x="12910" y="8732"/>
                </a:cubicBezTo>
                <a:close/>
                <a:moveTo>
                  <a:pt x="12946" y="8295"/>
                </a:moveTo>
                <a:cubicBezTo>
                  <a:pt x="11720" y="8295"/>
                  <a:pt x="10247" y="9152"/>
                  <a:pt x="8907" y="10700"/>
                </a:cubicBezTo>
                <a:cubicBezTo>
                  <a:pt x="6505" y="13402"/>
                  <a:pt x="5238" y="17472"/>
                  <a:pt x="6105" y="19707"/>
                </a:cubicBezTo>
                <a:cubicBezTo>
                  <a:pt x="6339" y="20474"/>
                  <a:pt x="6972" y="21074"/>
                  <a:pt x="7773" y="21208"/>
                </a:cubicBezTo>
                <a:cubicBezTo>
                  <a:pt x="7906" y="21241"/>
                  <a:pt x="8073" y="21241"/>
                  <a:pt x="8207" y="21241"/>
                </a:cubicBezTo>
                <a:cubicBezTo>
                  <a:pt x="9441" y="21241"/>
                  <a:pt x="10909" y="20374"/>
                  <a:pt x="12243" y="18873"/>
                </a:cubicBezTo>
                <a:cubicBezTo>
                  <a:pt x="14611" y="16138"/>
                  <a:pt x="15912" y="12068"/>
                  <a:pt x="15045" y="9833"/>
                </a:cubicBezTo>
                <a:cubicBezTo>
                  <a:pt x="14811" y="9066"/>
                  <a:pt x="14144" y="8499"/>
                  <a:pt x="13377" y="8332"/>
                </a:cubicBezTo>
                <a:cubicBezTo>
                  <a:pt x="13237" y="8307"/>
                  <a:pt x="13094" y="8295"/>
                  <a:pt x="12946" y="8295"/>
                </a:cubicBezTo>
                <a:close/>
                <a:moveTo>
                  <a:pt x="16044" y="413"/>
                </a:moveTo>
                <a:cubicBezTo>
                  <a:pt x="16101" y="413"/>
                  <a:pt x="16165" y="436"/>
                  <a:pt x="16212" y="460"/>
                </a:cubicBezTo>
                <a:cubicBezTo>
                  <a:pt x="16212" y="526"/>
                  <a:pt x="16212" y="593"/>
                  <a:pt x="16212" y="660"/>
                </a:cubicBezTo>
                <a:lnTo>
                  <a:pt x="15478" y="3562"/>
                </a:lnTo>
                <a:cubicBezTo>
                  <a:pt x="15412" y="3996"/>
                  <a:pt x="15612" y="4396"/>
                  <a:pt x="16012" y="4596"/>
                </a:cubicBezTo>
                <a:cubicBezTo>
                  <a:pt x="16146" y="4663"/>
                  <a:pt x="16312" y="4763"/>
                  <a:pt x="16446" y="4863"/>
                </a:cubicBezTo>
                <a:cubicBezTo>
                  <a:pt x="16592" y="4956"/>
                  <a:pt x="16759" y="5001"/>
                  <a:pt x="16926" y="5001"/>
                </a:cubicBezTo>
                <a:cubicBezTo>
                  <a:pt x="17179" y="5001"/>
                  <a:pt x="17432" y="4897"/>
                  <a:pt x="17613" y="4696"/>
                </a:cubicBezTo>
                <a:lnTo>
                  <a:pt x="19581" y="2761"/>
                </a:lnTo>
                <a:cubicBezTo>
                  <a:pt x="19681" y="2628"/>
                  <a:pt x="19848" y="2628"/>
                  <a:pt x="19848" y="2628"/>
                </a:cubicBezTo>
                <a:cubicBezTo>
                  <a:pt x="19848" y="2628"/>
                  <a:pt x="19882" y="2628"/>
                  <a:pt x="19915" y="2695"/>
                </a:cubicBezTo>
                <a:lnTo>
                  <a:pt x="20582" y="4496"/>
                </a:lnTo>
                <a:cubicBezTo>
                  <a:pt x="20649" y="4763"/>
                  <a:pt x="20582" y="5096"/>
                  <a:pt x="20382" y="5330"/>
                </a:cubicBezTo>
                <a:lnTo>
                  <a:pt x="18514" y="7765"/>
                </a:lnTo>
                <a:cubicBezTo>
                  <a:pt x="18247" y="8132"/>
                  <a:pt x="18080" y="8566"/>
                  <a:pt x="18080" y="8999"/>
                </a:cubicBezTo>
                <a:cubicBezTo>
                  <a:pt x="18114" y="9466"/>
                  <a:pt x="18080" y="9967"/>
                  <a:pt x="18047" y="10434"/>
                </a:cubicBezTo>
                <a:cubicBezTo>
                  <a:pt x="18014" y="10634"/>
                  <a:pt x="18080" y="10834"/>
                  <a:pt x="18247" y="11001"/>
                </a:cubicBezTo>
                <a:cubicBezTo>
                  <a:pt x="18381" y="11167"/>
                  <a:pt x="18581" y="11234"/>
                  <a:pt x="18814" y="11234"/>
                </a:cubicBezTo>
                <a:lnTo>
                  <a:pt x="20148" y="11234"/>
                </a:lnTo>
                <a:cubicBezTo>
                  <a:pt x="20315" y="11234"/>
                  <a:pt x="20449" y="11401"/>
                  <a:pt x="20382" y="11568"/>
                </a:cubicBezTo>
                <a:lnTo>
                  <a:pt x="19348" y="14870"/>
                </a:lnTo>
                <a:cubicBezTo>
                  <a:pt x="19181" y="15170"/>
                  <a:pt x="18948" y="15404"/>
                  <a:pt x="18647" y="15504"/>
                </a:cubicBezTo>
                <a:lnTo>
                  <a:pt x="17080" y="15971"/>
                </a:lnTo>
                <a:cubicBezTo>
                  <a:pt x="16613" y="16138"/>
                  <a:pt x="16246" y="16438"/>
                  <a:pt x="16012" y="16871"/>
                </a:cubicBezTo>
                <a:cubicBezTo>
                  <a:pt x="15712" y="17439"/>
                  <a:pt x="15412" y="18006"/>
                  <a:pt x="15078" y="18539"/>
                </a:cubicBezTo>
                <a:cubicBezTo>
                  <a:pt x="14845" y="18906"/>
                  <a:pt x="14778" y="19340"/>
                  <a:pt x="14845" y="19774"/>
                </a:cubicBezTo>
                <a:lnTo>
                  <a:pt x="15278" y="21708"/>
                </a:lnTo>
                <a:cubicBezTo>
                  <a:pt x="15278" y="22008"/>
                  <a:pt x="15178" y="22309"/>
                  <a:pt x="14978" y="22542"/>
                </a:cubicBezTo>
                <a:lnTo>
                  <a:pt x="12810" y="25011"/>
                </a:lnTo>
                <a:cubicBezTo>
                  <a:pt x="12743" y="25111"/>
                  <a:pt x="12643" y="25177"/>
                  <a:pt x="12543" y="25177"/>
                </a:cubicBezTo>
                <a:cubicBezTo>
                  <a:pt x="12510" y="25177"/>
                  <a:pt x="12476" y="25144"/>
                  <a:pt x="12443" y="25111"/>
                </a:cubicBezTo>
                <a:lnTo>
                  <a:pt x="11676" y="23776"/>
                </a:lnTo>
                <a:cubicBezTo>
                  <a:pt x="11576" y="23610"/>
                  <a:pt x="11409" y="23510"/>
                  <a:pt x="11242" y="23476"/>
                </a:cubicBezTo>
                <a:cubicBezTo>
                  <a:pt x="11203" y="23471"/>
                  <a:pt x="11163" y="23468"/>
                  <a:pt x="11123" y="23468"/>
                </a:cubicBezTo>
                <a:cubicBezTo>
                  <a:pt x="10921" y="23468"/>
                  <a:pt x="10703" y="23537"/>
                  <a:pt x="10508" y="23676"/>
                </a:cubicBezTo>
                <a:cubicBezTo>
                  <a:pt x="10208" y="23876"/>
                  <a:pt x="9908" y="24110"/>
                  <a:pt x="9574" y="24277"/>
                </a:cubicBezTo>
                <a:cubicBezTo>
                  <a:pt x="9174" y="24544"/>
                  <a:pt x="8874" y="24877"/>
                  <a:pt x="8674" y="25311"/>
                </a:cubicBezTo>
                <a:lnTo>
                  <a:pt x="7506" y="28313"/>
                </a:lnTo>
                <a:cubicBezTo>
                  <a:pt x="7373" y="28580"/>
                  <a:pt x="7139" y="28780"/>
                  <a:pt x="6839" y="28847"/>
                </a:cubicBezTo>
                <a:lnTo>
                  <a:pt x="5171" y="29114"/>
                </a:lnTo>
                <a:cubicBezTo>
                  <a:pt x="5142" y="29123"/>
                  <a:pt x="5115" y="29127"/>
                  <a:pt x="5091" y="29127"/>
                </a:cubicBezTo>
                <a:cubicBezTo>
                  <a:pt x="5032" y="29127"/>
                  <a:pt x="4985" y="29104"/>
                  <a:pt x="4938" y="29080"/>
                </a:cubicBezTo>
                <a:cubicBezTo>
                  <a:pt x="4904" y="29014"/>
                  <a:pt x="4904" y="28947"/>
                  <a:pt x="4938" y="28913"/>
                </a:cubicBezTo>
                <a:lnTo>
                  <a:pt x="5638" y="25978"/>
                </a:lnTo>
                <a:cubicBezTo>
                  <a:pt x="5738" y="25578"/>
                  <a:pt x="5538" y="25144"/>
                  <a:pt x="5138" y="24944"/>
                </a:cubicBezTo>
                <a:cubicBezTo>
                  <a:pt x="4971" y="24877"/>
                  <a:pt x="4838" y="24777"/>
                  <a:pt x="4671" y="24677"/>
                </a:cubicBezTo>
                <a:cubicBezTo>
                  <a:pt x="4537" y="24577"/>
                  <a:pt x="4371" y="24544"/>
                  <a:pt x="4237" y="24544"/>
                </a:cubicBezTo>
                <a:cubicBezTo>
                  <a:pt x="3937" y="24544"/>
                  <a:pt x="3703" y="24644"/>
                  <a:pt x="3503" y="24844"/>
                </a:cubicBezTo>
                <a:lnTo>
                  <a:pt x="1535" y="26812"/>
                </a:lnTo>
                <a:cubicBezTo>
                  <a:pt x="1435" y="26912"/>
                  <a:pt x="1302" y="26945"/>
                  <a:pt x="1302" y="26945"/>
                </a:cubicBezTo>
                <a:cubicBezTo>
                  <a:pt x="1268" y="26945"/>
                  <a:pt x="1235" y="26912"/>
                  <a:pt x="1235" y="26879"/>
                </a:cubicBezTo>
                <a:lnTo>
                  <a:pt x="534" y="25044"/>
                </a:lnTo>
                <a:cubicBezTo>
                  <a:pt x="468" y="24744"/>
                  <a:pt x="534" y="24444"/>
                  <a:pt x="735" y="24210"/>
                </a:cubicBezTo>
                <a:lnTo>
                  <a:pt x="2603" y="21775"/>
                </a:lnTo>
                <a:cubicBezTo>
                  <a:pt x="2869" y="21408"/>
                  <a:pt x="3036" y="20974"/>
                  <a:pt x="3036" y="20507"/>
                </a:cubicBezTo>
                <a:cubicBezTo>
                  <a:pt x="3036" y="20040"/>
                  <a:pt x="3036" y="19573"/>
                  <a:pt x="3103" y="19106"/>
                </a:cubicBezTo>
                <a:cubicBezTo>
                  <a:pt x="3136" y="18906"/>
                  <a:pt x="3070" y="18706"/>
                  <a:pt x="2903" y="18539"/>
                </a:cubicBezTo>
                <a:cubicBezTo>
                  <a:pt x="2769" y="18373"/>
                  <a:pt x="2569" y="18306"/>
                  <a:pt x="2336" y="18306"/>
                </a:cubicBezTo>
                <a:lnTo>
                  <a:pt x="1001" y="18306"/>
                </a:lnTo>
                <a:cubicBezTo>
                  <a:pt x="935" y="18306"/>
                  <a:pt x="868" y="18272"/>
                  <a:pt x="801" y="18206"/>
                </a:cubicBezTo>
                <a:cubicBezTo>
                  <a:pt x="768" y="18139"/>
                  <a:pt x="768" y="18072"/>
                  <a:pt x="768" y="17972"/>
                </a:cubicBezTo>
                <a:lnTo>
                  <a:pt x="1835" y="14670"/>
                </a:lnTo>
                <a:cubicBezTo>
                  <a:pt x="1935" y="14370"/>
                  <a:pt x="2202" y="14170"/>
                  <a:pt x="2503" y="14036"/>
                </a:cubicBezTo>
                <a:lnTo>
                  <a:pt x="4070" y="13569"/>
                </a:lnTo>
                <a:cubicBezTo>
                  <a:pt x="4504" y="13402"/>
                  <a:pt x="4904" y="13102"/>
                  <a:pt x="5138" y="12702"/>
                </a:cubicBezTo>
                <a:cubicBezTo>
                  <a:pt x="5405" y="12101"/>
                  <a:pt x="5738" y="11534"/>
                  <a:pt x="6038" y="11034"/>
                </a:cubicBezTo>
                <a:cubicBezTo>
                  <a:pt x="6272" y="10634"/>
                  <a:pt x="6372" y="10200"/>
                  <a:pt x="6305" y="9766"/>
                </a:cubicBezTo>
                <a:lnTo>
                  <a:pt x="5838" y="7865"/>
                </a:lnTo>
                <a:cubicBezTo>
                  <a:pt x="5805" y="7565"/>
                  <a:pt x="5905" y="7231"/>
                  <a:pt x="6105" y="7031"/>
                </a:cubicBezTo>
                <a:lnTo>
                  <a:pt x="8273" y="4529"/>
                </a:lnTo>
                <a:cubicBezTo>
                  <a:pt x="8340" y="4463"/>
                  <a:pt x="8440" y="4396"/>
                  <a:pt x="8574" y="4396"/>
                </a:cubicBezTo>
                <a:cubicBezTo>
                  <a:pt x="8574" y="4396"/>
                  <a:pt x="8607" y="4396"/>
                  <a:pt x="8640" y="4463"/>
                </a:cubicBezTo>
                <a:lnTo>
                  <a:pt x="9441" y="5797"/>
                </a:lnTo>
                <a:cubicBezTo>
                  <a:pt x="9508" y="5964"/>
                  <a:pt x="9674" y="6064"/>
                  <a:pt x="9841" y="6097"/>
                </a:cubicBezTo>
                <a:cubicBezTo>
                  <a:pt x="9886" y="6103"/>
                  <a:pt x="9930" y="6105"/>
                  <a:pt x="9974" y="6105"/>
                </a:cubicBezTo>
                <a:cubicBezTo>
                  <a:pt x="10195" y="6105"/>
                  <a:pt x="10408" y="6036"/>
                  <a:pt x="10575" y="5897"/>
                </a:cubicBezTo>
                <a:cubicBezTo>
                  <a:pt x="10875" y="5663"/>
                  <a:pt x="11209" y="5463"/>
                  <a:pt x="11542" y="5263"/>
                </a:cubicBezTo>
                <a:cubicBezTo>
                  <a:pt x="11943" y="5030"/>
                  <a:pt x="12276" y="4663"/>
                  <a:pt x="12476" y="4229"/>
                </a:cubicBezTo>
                <a:lnTo>
                  <a:pt x="13610" y="1227"/>
                </a:lnTo>
                <a:cubicBezTo>
                  <a:pt x="13744" y="960"/>
                  <a:pt x="14011" y="760"/>
                  <a:pt x="14311" y="693"/>
                </a:cubicBezTo>
                <a:lnTo>
                  <a:pt x="15979" y="426"/>
                </a:lnTo>
                <a:cubicBezTo>
                  <a:pt x="15998" y="417"/>
                  <a:pt x="16021" y="413"/>
                  <a:pt x="16044" y="413"/>
                </a:cubicBezTo>
                <a:close/>
                <a:moveTo>
                  <a:pt x="16059" y="1"/>
                </a:moveTo>
                <a:cubicBezTo>
                  <a:pt x="15999" y="1"/>
                  <a:pt x="15939" y="9"/>
                  <a:pt x="15879" y="26"/>
                </a:cubicBezTo>
                <a:lnTo>
                  <a:pt x="14211" y="293"/>
                </a:lnTo>
                <a:cubicBezTo>
                  <a:pt x="13744" y="360"/>
                  <a:pt x="13377" y="693"/>
                  <a:pt x="13177" y="1127"/>
                </a:cubicBezTo>
                <a:lnTo>
                  <a:pt x="12043" y="4129"/>
                </a:lnTo>
                <a:cubicBezTo>
                  <a:pt x="11876" y="4429"/>
                  <a:pt x="11609" y="4729"/>
                  <a:pt x="11309" y="4930"/>
                </a:cubicBezTo>
                <a:cubicBezTo>
                  <a:pt x="10975" y="5096"/>
                  <a:pt x="10642" y="5330"/>
                  <a:pt x="10341" y="5563"/>
                </a:cubicBezTo>
                <a:cubicBezTo>
                  <a:pt x="10260" y="5618"/>
                  <a:pt x="10134" y="5672"/>
                  <a:pt x="10017" y="5672"/>
                </a:cubicBezTo>
                <a:cubicBezTo>
                  <a:pt x="9991" y="5672"/>
                  <a:pt x="9966" y="5670"/>
                  <a:pt x="9941" y="5663"/>
                </a:cubicBezTo>
                <a:cubicBezTo>
                  <a:pt x="9908" y="5663"/>
                  <a:pt x="9874" y="5630"/>
                  <a:pt x="9841" y="5597"/>
                </a:cubicBezTo>
                <a:lnTo>
                  <a:pt x="9041" y="4229"/>
                </a:lnTo>
                <a:cubicBezTo>
                  <a:pt x="8974" y="4062"/>
                  <a:pt x="8807" y="3962"/>
                  <a:pt x="8640" y="3962"/>
                </a:cubicBezTo>
                <a:cubicBezTo>
                  <a:pt x="8613" y="3959"/>
                  <a:pt x="8586" y="3957"/>
                  <a:pt x="8559" y="3957"/>
                </a:cubicBezTo>
                <a:cubicBezTo>
                  <a:pt x="8326" y="3957"/>
                  <a:pt x="8126" y="4083"/>
                  <a:pt x="8006" y="4262"/>
                </a:cubicBezTo>
                <a:lnTo>
                  <a:pt x="5805" y="6731"/>
                </a:lnTo>
                <a:cubicBezTo>
                  <a:pt x="5505" y="7064"/>
                  <a:pt x="5371" y="7531"/>
                  <a:pt x="5438" y="7965"/>
                </a:cubicBezTo>
                <a:lnTo>
                  <a:pt x="5872" y="9866"/>
                </a:lnTo>
                <a:cubicBezTo>
                  <a:pt x="5905" y="10200"/>
                  <a:pt x="5838" y="10534"/>
                  <a:pt x="5671" y="10800"/>
                </a:cubicBezTo>
                <a:cubicBezTo>
                  <a:pt x="5338" y="11334"/>
                  <a:pt x="5038" y="11901"/>
                  <a:pt x="4737" y="12468"/>
                </a:cubicBezTo>
                <a:cubicBezTo>
                  <a:pt x="4571" y="12769"/>
                  <a:pt x="4270" y="13002"/>
                  <a:pt x="3937" y="13135"/>
                </a:cubicBezTo>
                <a:lnTo>
                  <a:pt x="2369" y="13602"/>
                </a:lnTo>
                <a:cubicBezTo>
                  <a:pt x="1935" y="13769"/>
                  <a:pt x="1569" y="14103"/>
                  <a:pt x="1402" y="14536"/>
                </a:cubicBezTo>
                <a:lnTo>
                  <a:pt x="334" y="17872"/>
                </a:lnTo>
                <a:cubicBezTo>
                  <a:pt x="268" y="18072"/>
                  <a:pt x="301" y="18306"/>
                  <a:pt x="434" y="18473"/>
                </a:cubicBezTo>
                <a:cubicBezTo>
                  <a:pt x="568" y="18639"/>
                  <a:pt x="768" y="18739"/>
                  <a:pt x="1001" y="18739"/>
                </a:cubicBezTo>
                <a:lnTo>
                  <a:pt x="2336" y="18739"/>
                </a:lnTo>
                <a:cubicBezTo>
                  <a:pt x="2436" y="18739"/>
                  <a:pt x="2503" y="18773"/>
                  <a:pt x="2569" y="18840"/>
                </a:cubicBezTo>
                <a:cubicBezTo>
                  <a:pt x="2636" y="18906"/>
                  <a:pt x="2669" y="19006"/>
                  <a:pt x="2669" y="19073"/>
                </a:cubicBezTo>
                <a:cubicBezTo>
                  <a:pt x="2603" y="19573"/>
                  <a:pt x="2603" y="20040"/>
                  <a:pt x="2603" y="20541"/>
                </a:cubicBezTo>
                <a:cubicBezTo>
                  <a:pt x="2569" y="20874"/>
                  <a:pt x="2469" y="21208"/>
                  <a:pt x="2269" y="21475"/>
                </a:cubicBezTo>
                <a:lnTo>
                  <a:pt x="368" y="23910"/>
                </a:lnTo>
                <a:cubicBezTo>
                  <a:pt x="67" y="24277"/>
                  <a:pt x="1" y="24744"/>
                  <a:pt x="101" y="25177"/>
                </a:cubicBezTo>
                <a:lnTo>
                  <a:pt x="835" y="27012"/>
                </a:lnTo>
                <a:cubicBezTo>
                  <a:pt x="868" y="27179"/>
                  <a:pt x="1035" y="27312"/>
                  <a:pt x="1202" y="27346"/>
                </a:cubicBezTo>
                <a:cubicBezTo>
                  <a:pt x="1232" y="27350"/>
                  <a:pt x="1262" y="27352"/>
                  <a:pt x="1293" y="27352"/>
                </a:cubicBezTo>
                <a:cubicBezTo>
                  <a:pt x="1502" y="27352"/>
                  <a:pt x="1723" y="27257"/>
                  <a:pt x="1869" y="27112"/>
                </a:cubicBezTo>
                <a:lnTo>
                  <a:pt x="3837" y="25144"/>
                </a:lnTo>
                <a:cubicBezTo>
                  <a:pt x="3921" y="25038"/>
                  <a:pt x="4059" y="24973"/>
                  <a:pt x="4200" y="24973"/>
                </a:cubicBezTo>
                <a:cubicBezTo>
                  <a:pt x="4281" y="24973"/>
                  <a:pt x="4364" y="24995"/>
                  <a:pt x="4437" y="25044"/>
                </a:cubicBezTo>
                <a:cubicBezTo>
                  <a:pt x="4571" y="25144"/>
                  <a:pt x="4771" y="25244"/>
                  <a:pt x="4938" y="25344"/>
                </a:cubicBezTo>
                <a:cubicBezTo>
                  <a:pt x="5138" y="25444"/>
                  <a:pt x="5238" y="25644"/>
                  <a:pt x="5204" y="25878"/>
                </a:cubicBezTo>
                <a:lnTo>
                  <a:pt x="4504" y="28780"/>
                </a:lnTo>
                <a:cubicBezTo>
                  <a:pt x="4437" y="28980"/>
                  <a:pt x="4504" y="29214"/>
                  <a:pt x="4637" y="29380"/>
                </a:cubicBezTo>
                <a:cubicBezTo>
                  <a:pt x="4771" y="29481"/>
                  <a:pt x="4938" y="29547"/>
                  <a:pt x="5104" y="29547"/>
                </a:cubicBezTo>
                <a:lnTo>
                  <a:pt x="5238" y="29514"/>
                </a:lnTo>
                <a:lnTo>
                  <a:pt x="6906" y="29280"/>
                </a:lnTo>
                <a:cubicBezTo>
                  <a:pt x="7373" y="29180"/>
                  <a:pt x="7773" y="28847"/>
                  <a:pt x="7940" y="28446"/>
                </a:cubicBezTo>
                <a:lnTo>
                  <a:pt x="9107" y="25444"/>
                </a:lnTo>
                <a:cubicBezTo>
                  <a:pt x="9241" y="25111"/>
                  <a:pt x="9508" y="24811"/>
                  <a:pt x="9841" y="24644"/>
                </a:cubicBezTo>
                <a:cubicBezTo>
                  <a:pt x="10141" y="24444"/>
                  <a:pt x="10475" y="24210"/>
                  <a:pt x="10808" y="23977"/>
                </a:cubicBezTo>
                <a:cubicBezTo>
                  <a:pt x="10883" y="23902"/>
                  <a:pt x="10977" y="23864"/>
                  <a:pt x="11076" y="23864"/>
                </a:cubicBezTo>
                <a:cubicBezTo>
                  <a:pt x="11109" y="23864"/>
                  <a:pt x="11142" y="23868"/>
                  <a:pt x="11175" y="23876"/>
                </a:cubicBezTo>
                <a:cubicBezTo>
                  <a:pt x="11242" y="23876"/>
                  <a:pt x="11275" y="23910"/>
                  <a:pt x="11309" y="23943"/>
                </a:cubicBezTo>
                <a:lnTo>
                  <a:pt x="12109" y="25311"/>
                </a:lnTo>
                <a:cubicBezTo>
                  <a:pt x="12176" y="25478"/>
                  <a:pt x="12343" y="25578"/>
                  <a:pt x="12510" y="25611"/>
                </a:cubicBezTo>
                <a:cubicBezTo>
                  <a:pt x="12777" y="25611"/>
                  <a:pt x="13010" y="25478"/>
                  <a:pt x="13143" y="25278"/>
                </a:cubicBezTo>
                <a:lnTo>
                  <a:pt x="15345" y="22809"/>
                </a:lnTo>
                <a:cubicBezTo>
                  <a:pt x="15645" y="22475"/>
                  <a:pt x="15779" y="22008"/>
                  <a:pt x="15712" y="21575"/>
                </a:cubicBezTo>
                <a:lnTo>
                  <a:pt x="15278" y="19673"/>
                </a:lnTo>
                <a:cubicBezTo>
                  <a:pt x="15245" y="19340"/>
                  <a:pt x="15312" y="19006"/>
                  <a:pt x="15478" y="18739"/>
                </a:cubicBezTo>
                <a:cubicBezTo>
                  <a:pt x="15812" y="18206"/>
                  <a:pt x="16112" y="17639"/>
                  <a:pt x="16412" y="17072"/>
                </a:cubicBezTo>
                <a:cubicBezTo>
                  <a:pt x="16579" y="16771"/>
                  <a:pt x="16879" y="16538"/>
                  <a:pt x="17213" y="16404"/>
                </a:cubicBezTo>
                <a:lnTo>
                  <a:pt x="18781" y="15937"/>
                </a:lnTo>
                <a:cubicBezTo>
                  <a:pt x="19214" y="15771"/>
                  <a:pt x="19581" y="15437"/>
                  <a:pt x="19748" y="15003"/>
                </a:cubicBezTo>
                <a:lnTo>
                  <a:pt x="20782" y="11668"/>
                </a:lnTo>
                <a:cubicBezTo>
                  <a:pt x="20911" y="11249"/>
                  <a:pt x="20604" y="10799"/>
                  <a:pt x="20162" y="10799"/>
                </a:cubicBezTo>
                <a:cubicBezTo>
                  <a:pt x="20147" y="10799"/>
                  <a:pt x="20131" y="10799"/>
                  <a:pt x="20115" y="10800"/>
                </a:cubicBezTo>
                <a:lnTo>
                  <a:pt x="18814" y="10800"/>
                </a:lnTo>
                <a:cubicBezTo>
                  <a:pt x="18714" y="10800"/>
                  <a:pt x="18614" y="10767"/>
                  <a:pt x="18547" y="10700"/>
                </a:cubicBezTo>
                <a:cubicBezTo>
                  <a:pt x="18481" y="10634"/>
                  <a:pt x="18447" y="10534"/>
                  <a:pt x="18481" y="10467"/>
                </a:cubicBezTo>
                <a:cubicBezTo>
                  <a:pt x="18514" y="9967"/>
                  <a:pt x="18547" y="9500"/>
                  <a:pt x="18547" y="8999"/>
                </a:cubicBezTo>
                <a:cubicBezTo>
                  <a:pt x="18547" y="8666"/>
                  <a:pt x="18681" y="8332"/>
                  <a:pt x="18881" y="8032"/>
                </a:cubicBezTo>
                <a:lnTo>
                  <a:pt x="20782" y="5630"/>
                </a:lnTo>
                <a:cubicBezTo>
                  <a:pt x="21049" y="5297"/>
                  <a:pt x="21149" y="4830"/>
                  <a:pt x="21016" y="4396"/>
                </a:cubicBezTo>
                <a:lnTo>
                  <a:pt x="20315" y="2528"/>
                </a:lnTo>
                <a:cubicBezTo>
                  <a:pt x="20249" y="2361"/>
                  <a:pt x="20115" y="2228"/>
                  <a:pt x="19948" y="2194"/>
                </a:cubicBezTo>
                <a:cubicBezTo>
                  <a:pt x="19914" y="2190"/>
                  <a:pt x="19881" y="2188"/>
                  <a:pt x="19848" y="2188"/>
                </a:cubicBezTo>
                <a:cubicBezTo>
                  <a:pt x="19623" y="2188"/>
                  <a:pt x="19427" y="2286"/>
                  <a:pt x="19281" y="2461"/>
                </a:cubicBezTo>
                <a:lnTo>
                  <a:pt x="17313" y="4396"/>
                </a:lnTo>
                <a:cubicBezTo>
                  <a:pt x="17228" y="4524"/>
                  <a:pt x="17087" y="4584"/>
                  <a:pt x="16945" y="4584"/>
                </a:cubicBezTo>
                <a:cubicBezTo>
                  <a:pt x="16865" y="4584"/>
                  <a:pt x="16784" y="4565"/>
                  <a:pt x="16713" y="4529"/>
                </a:cubicBezTo>
                <a:cubicBezTo>
                  <a:pt x="16546" y="4396"/>
                  <a:pt x="16379" y="4296"/>
                  <a:pt x="16179" y="4229"/>
                </a:cubicBezTo>
                <a:cubicBezTo>
                  <a:pt x="15979" y="4129"/>
                  <a:pt x="15879" y="3896"/>
                  <a:pt x="15912" y="3695"/>
                </a:cubicBezTo>
                <a:lnTo>
                  <a:pt x="16646" y="760"/>
                </a:lnTo>
                <a:cubicBezTo>
                  <a:pt x="16679" y="560"/>
                  <a:pt x="16646" y="360"/>
                  <a:pt x="16513" y="193"/>
                </a:cubicBezTo>
                <a:cubicBezTo>
                  <a:pt x="16389" y="69"/>
                  <a:pt x="16228" y="1"/>
                  <a:pt x="1605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53"/>
          <p:cNvSpPr/>
          <p:nvPr/>
        </p:nvSpPr>
        <p:spPr>
          <a:xfrm flipH="1">
            <a:off x="631021" y="407299"/>
            <a:ext cx="490066" cy="490265"/>
          </a:xfrm>
          <a:custGeom>
            <a:avLst/>
            <a:gdLst/>
            <a:ahLst/>
            <a:cxnLst/>
            <a:rect l="l" t="t" r="r" b="b"/>
            <a:pathLst>
              <a:path w="18047" h="18051" extrusionOk="0">
                <a:moveTo>
                  <a:pt x="9019" y="5167"/>
                </a:moveTo>
                <a:cubicBezTo>
                  <a:pt x="9795" y="5167"/>
                  <a:pt x="10570" y="5412"/>
                  <a:pt x="11208" y="5871"/>
                </a:cubicBezTo>
                <a:cubicBezTo>
                  <a:pt x="13977" y="7839"/>
                  <a:pt x="13076" y="12176"/>
                  <a:pt x="9740" y="12809"/>
                </a:cubicBezTo>
                <a:cubicBezTo>
                  <a:pt x="9474" y="12870"/>
                  <a:pt x="9206" y="12899"/>
                  <a:pt x="8941" y="12899"/>
                </a:cubicBezTo>
                <a:cubicBezTo>
                  <a:pt x="8173" y="12899"/>
                  <a:pt x="7424" y="12655"/>
                  <a:pt x="6805" y="12209"/>
                </a:cubicBezTo>
                <a:cubicBezTo>
                  <a:pt x="5571" y="11308"/>
                  <a:pt x="4970" y="9741"/>
                  <a:pt x="5270" y="8240"/>
                </a:cubicBezTo>
                <a:cubicBezTo>
                  <a:pt x="5504" y="7139"/>
                  <a:pt x="6204" y="6205"/>
                  <a:pt x="7205" y="5671"/>
                </a:cubicBezTo>
                <a:cubicBezTo>
                  <a:pt x="7372" y="5571"/>
                  <a:pt x="7505" y="5504"/>
                  <a:pt x="7672" y="5438"/>
                </a:cubicBezTo>
                <a:cubicBezTo>
                  <a:pt x="7872" y="5371"/>
                  <a:pt x="8072" y="5304"/>
                  <a:pt x="8306" y="5237"/>
                </a:cubicBezTo>
                <a:cubicBezTo>
                  <a:pt x="8541" y="5190"/>
                  <a:pt x="8780" y="5167"/>
                  <a:pt x="9019" y="5167"/>
                </a:cubicBezTo>
                <a:close/>
                <a:moveTo>
                  <a:pt x="9077" y="4635"/>
                </a:moveTo>
                <a:cubicBezTo>
                  <a:pt x="8775" y="4635"/>
                  <a:pt x="8472" y="4669"/>
                  <a:pt x="8173" y="4737"/>
                </a:cubicBezTo>
                <a:cubicBezTo>
                  <a:pt x="6471" y="5071"/>
                  <a:pt x="5104" y="6405"/>
                  <a:pt x="4737" y="8139"/>
                </a:cubicBezTo>
                <a:cubicBezTo>
                  <a:pt x="4370" y="9841"/>
                  <a:pt x="5070" y="11609"/>
                  <a:pt x="6505" y="12643"/>
                </a:cubicBezTo>
                <a:cubicBezTo>
                  <a:pt x="7224" y="13164"/>
                  <a:pt x="8091" y="13445"/>
                  <a:pt x="8969" y="13445"/>
                </a:cubicBezTo>
                <a:cubicBezTo>
                  <a:pt x="9271" y="13445"/>
                  <a:pt x="9575" y="13412"/>
                  <a:pt x="9874" y="13343"/>
                </a:cubicBezTo>
                <a:cubicBezTo>
                  <a:pt x="10107" y="13276"/>
                  <a:pt x="10341" y="13210"/>
                  <a:pt x="10574" y="13143"/>
                </a:cubicBezTo>
                <a:cubicBezTo>
                  <a:pt x="10741" y="13043"/>
                  <a:pt x="10941" y="12976"/>
                  <a:pt x="11108" y="12876"/>
                </a:cubicBezTo>
                <a:cubicBezTo>
                  <a:pt x="13977" y="11342"/>
                  <a:pt x="14210" y="7306"/>
                  <a:pt x="11542" y="5438"/>
                </a:cubicBezTo>
                <a:cubicBezTo>
                  <a:pt x="10822" y="4916"/>
                  <a:pt x="9955" y="4635"/>
                  <a:pt x="9077" y="4635"/>
                </a:cubicBezTo>
                <a:close/>
                <a:moveTo>
                  <a:pt x="9407" y="567"/>
                </a:moveTo>
                <a:cubicBezTo>
                  <a:pt x="10341" y="601"/>
                  <a:pt x="11241" y="768"/>
                  <a:pt x="12109" y="1134"/>
                </a:cubicBezTo>
                <a:lnTo>
                  <a:pt x="11842" y="2502"/>
                </a:lnTo>
                <a:cubicBezTo>
                  <a:pt x="11808" y="2602"/>
                  <a:pt x="11875" y="2736"/>
                  <a:pt x="11975" y="2802"/>
                </a:cubicBezTo>
                <a:cubicBezTo>
                  <a:pt x="12642" y="3103"/>
                  <a:pt x="13276" y="3536"/>
                  <a:pt x="13810" y="4037"/>
                </a:cubicBezTo>
                <a:cubicBezTo>
                  <a:pt x="13852" y="4100"/>
                  <a:pt x="13921" y="4123"/>
                  <a:pt x="13992" y="4123"/>
                </a:cubicBezTo>
                <a:cubicBezTo>
                  <a:pt x="14032" y="4123"/>
                  <a:pt x="14073" y="4115"/>
                  <a:pt x="14110" y="4103"/>
                </a:cubicBezTo>
                <a:lnTo>
                  <a:pt x="15278" y="3336"/>
                </a:lnTo>
                <a:cubicBezTo>
                  <a:pt x="15611" y="3670"/>
                  <a:pt x="15878" y="4037"/>
                  <a:pt x="16145" y="4437"/>
                </a:cubicBezTo>
                <a:cubicBezTo>
                  <a:pt x="16378" y="4804"/>
                  <a:pt x="16612" y="5204"/>
                  <a:pt x="16779" y="5638"/>
                </a:cubicBezTo>
                <a:lnTo>
                  <a:pt x="15611" y="6405"/>
                </a:lnTo>
                <a:cubicBezTo>
                  <a:pt x="15511" y="6472"/>
                  <a:pt x="15478" y="6605"/>
                  <a:pt x="15511" y="6705"/>
                </a:cubicBezTo>
                <a:cubicBezTo>
                  <a:pt x="15778" y="7406"/>
                  <a:pt x="15911" y="8139"/>
                  <a:pt x="15945" y="8907"/>
                </a:cubicBezTo>
                <a:cubicBezTo>
                  <a:pt x="15945" y="9007"/>
                  <a:pt x="16011" y="9107"/>
                  <a:pt x="16145" y="9140"/>
                </a:cubicBezTo>
                <a:lnTo>
                  <a:pt x="17513" y="9440"/>
                </a:lnTo>
                <a:cubicBezTo>
                  <a:pt x="17479" y="10341"/>
                  <a:pt x="17279" y="11275"/>
                  <a:pt x="16945" y="12109"/>
                </a:cubicBezTo>
                <a:lnTo>
                  <a:pt x="15578" y="11842"/>
                </a:lnTo>
                <a:lnTo>
                  <a:pt x="15411" y="11842"/>
                </a:lnTo>
                <a:cubicBezTo>
                  <a:pt x="15344" y="11875"/>
                  <a:pt x="15311" y="11909"/>
                  <a:pt x="15278" y="11976"/>
                </a:cubicBezTo>
                <a:cubicBezTo>
                  <a:pt x="14944" y="12643"/>
                  <a:pt x="14544" y="13276"/>
                  <a:pt x="14010" y="13810"/>
                </a:cubicBezTo>
                <a:cubicBezTo>
                  <a:pt x="13943" y="13877"/>
                  <a:pt x="13910" y="14044"/>
                  <a:pt x="14010" y="14144"/>
                </a:cubicBezTo>
                <a:lnTo>
                  <a:pt x="14744" y="15311"/>
                </a:lnTo>
                <a:cubicBezTo>
                  <a:pt x="14410" y="15611"/>
                  <a:pt x="14043" y="15912"/>
                  <a:pt x="13676" y="16145"/>
                </a:cubicBezTo>
                <a:cubicBezTo>
                  <a:pt x="13276" y="16412"/>
                  <a:pt x="12876" y="16612"/>
                  <a:pt x="12442" y="16812"/>
                </a:cubicBezTo>
                <a:lnTo>
                  <a:pt x="11675" y="15645"/>
                </a:lnTo>
                <a:cubicBezTo>
                  <a:pt x="11624" y="15543"/>
                  <a:pt x="11534" y="15499"/>
                  <a:pt x="11435" y="15499"/>
                </a:cubicBezTo>
                <a:cubicBezTo>
                  <a:pt x="11404" y="15499"/>
                  <a:pt x="11373" y="15504"/>
                  <a:pt x="11341" y="15511"/>
                </a:cubicBezTo>
                <a:cubicBezTo>
                  <a:pt x="10641" y="15778"/>
                  <a:pt x="9907" y="15912"/>
                  <a:pt x="9173" y="15945"/>
                </a:cubicBezTo>
                <a:cubicBezTo>
                  <a:pt x="9040" y="15945"/>
                  <a:pt x="8940" y="16012"/>
                  <a:pt x="8906" y="16145"/>
                </a:cubicBezTo>
                <a:lnTo>
                  <a:pt x="8640" y="17479"/>
                </a:lnTo>
                <a:cubicBezTo>
                  <a:pt x="7706" y="17479"/>
                  <a:pt x="6805" y="17279"/>
                  <a:pt x="5938" y="16946"/>
                </a:cubicBezTo>
                <a:lnTo>
                  <a:pt x="6238" y="15578"/>
                </a:lnTo>
                <a:cubicBezTo>
                  <a:pt x="6238" y="15445"/>
                  <a:pt x="6171" y="15311"/>
                  <a:pt x="6071" y="15278"/>
                </a:cubicBezTo>
                <a:cubicBezTo>
                  <a:pt x="5404" y="14944"/>
                  <a:pt x="4770" y="14544"/>
                  <a:pt x="4236" y="14010"/>
                </a:cubicBezTo>
                <a:cubicBezTo>
                  <a:pt x="4195" y="13969"/>
                  <a:pt x="4128" y="13941"/>
                  <a:pt x="4052" y="13941"/>
                </a:cubicBezTo>
                <a:cubicBezTo>
                  <a:pt x="4005" y="13941"/>
                  <a:pt x="3954" y="13952"/>
                  <a:pt x="3903" y="13977"/>
                </a:cubicBezTo>
                <a:lnTo>
                  <a:pt x="2735" y="14744"/>
                </a:lnTo>
                <a:cubicBezTo>
                  <a:pt x="2435" y="14411"/>
                  <a:pt x="2168" y="14044"/>
                  <a:pt x="1901" y="13643"/>
                </a:cubicBezTo>
                <a:cubicBezTo>
                  <a:pt x="1668" y="13276"/>
                  <a:pt x="1434" y="12876"/>
                  <a:pt x="1268" y="12443"/>
                </a:cubicBezTo>
                <a:lnTo>
                  <a:pt x="2435" y="11675"/>
                </a:lnTo>
                <a:cubicBezTo>
                  <a:pt x="2535" y="11609"/>
                  <a:pt x="2569" y="11475"/>
                  <a:pt x="2535" y="11375"/>
                </a:cubicBezTo>
                <a:cubicBezTo>
                  <a:pt x="2268" y="10675"/>
                  <a:pt x="2135" y="9941"/>
                  <a:pt x="2102" y="9207"/>
                </a:cubicBezTo>
                <a:cubicBezTo>
                  <a:pt x="2102" y="9073"/>
                  <a:pt x="2001" y="8973"/>
                  <a:pt x="1901" y="8940"/>
                </a:cubicBezTo>
                <a:lnTo>
                  <a:pt x="534" y="8673"/>
                </a:lnTo>
                <a:cubicBezTo>
                  <a:pt x="567" y="7739"/>
                  <a:pt x="767" y="6805"/>
                  <a:pt x="1101" y="5971"/>
                </a:cubicBezTo>
                <a:lnTo>
                  <a:pt x="2468" y="6238"/>
                </a:lnTo>
                <a:cubicBezTo>
                  <a:pt x="2491" y="6244"/>
                  <a:pt x="2514" y="6247"/>
                  <a:pt x="2537" y="6247"/>
                </a:cubicBezTo>
                <a:cubicBezTo>
                  <a:pt x="2645" y="6247"/>
                  <a:pt x="2741" y="6182"/>
                  <a:pt x="2769" y="6071"/>
                </a:cubicBezTo>
                <a:cubicBezTo>
                  <a:pt x="3102" y="5404"/>
                  <a:pt x="3503" y="4804"/>
                  <a:pt x="4036" y="4270"/>
                </a:cubicBezTo>
                <a:cubicBezTo>
                  <a:pt x="4103" y="4170"/>
                  <a:pt x="4136" y="4037"/>
                  <a:pt x="4070" y="3936"/>
                </a:cubicBezTo>
                <a:lnTo>
                  <a:pt x="3302" y="2769"/>
                </a:lnTo>
                <a:cubicBezTo>
                  <a:pt x="3636" y="2435"/>
                  <a:pt x="4003" y="2169"/>
                  <a:pt x="4403" y="1902"/>
                </a:cubicBezTo>
                <a:cubicBezTo>
                  <a:pt x="4770" y="1668"/>
                  <a:pt x="5170" y="1435"/>
                  <a:pt x="5604" y="1268"/>
                </a:cubicBezTo>
                <a:lnTo>
                  <a:pt x="6371" y="2435"/>
                </a:lnTo>
                <a:cubicBezTo>
                  <a:pt x="6421" y="2510"/>
                  <a:pt x="6509" y="2548"/>
                  <a:pt x="6606" y="2548"/>
                </a:cubicBezTo>
                <a:cubicBezTo>
                  <a:pt x="6638" y="2548"/>
                  <a:pt x="6671" y="2544"/>
                  <a:pt x="6705" y="2535"/>
                </a:cubicBezTo>
                <a:cubicBezTo>
                  <a:pt x="7372" y="2269"/>
                  <a:pt x="8139" y="2135"/>
                  <a:pt x="8873" y="2102"/>
                </a:cubicBezTo>
                <a:cubicBezTo>
                  <a:pt x="9006" y="2102"/>
                  <a:pt x="9107" y="2035"/>
                  <a:pt x="9107" y="1902"/>
                </a:cubicBezTo>
                <a:lnTo>
                  <a:pt x="9407" y="567"/>
                </a:lnTo>
                <a:close/>
                <a:moveTo>
                  <a:pt x="9407" y="0"/>
                </a:moveTo>
                <a:cubicBezTo>
                  <a:pt x="9173" y="0"/>
                  <a:pt x="8940" y="167"/>
                  <a:pt x="8873" y="434"/>
                </a:cubicBezTo>
                <a:lnTo>
                  <a:pt x="8640" y="1601"/>
                </a:lnTo>
                <a:cubicBezTo>
                  <a:pt x="7972" y="1635"/>
                  <a:pt x="7339" y="1768"/>
                  <a:pt x="6705" y="1968"/>
                </a:cubicBezTo>
                <a:lnTo>
                  <a:pt x="6071" y="968"/>
                </a:lnTo>
                <a:cubicBezTo>
                  <a:pt x="5978" y="804"/>
                  <a:pt x="5802" y="722"/>
                  <a:pt x="5626" y="722"/>
                </a:cubicBezTo>
                <a:cubicBezTo>
                  <a:pt x="5550" y="722"/>
                  <a:pt x="5474" y="738"/>
                  <a:pt x="5404" y="768"/>
                </a:cubicBezTo>
                <a:cubicBezTo>
                  <a:pt x="4970" y="968"/>
                  <a:pt x="4537" y="1201"/>
                  <a:pt x="4103" y="1468"/>
                </a:cubicBezTo>
                <a:cubicBezTo>
                  <a:pt x="3703" y="1735"/>
                  <a:pt x="3302" y="2035"/>
                  <a:pt x="2935" y="2369"/>
                </a:cubicBezTo>
                <a:cubicBezTo>
                  <a:pt x="2735" y="2535"/>
                  <a:pt x="2702" y="2836"/>
                  <a:pt x="2869" y="3036"/>
                </a:cubicBezTo>
                <a:lnTo>
                  <a:pt x="3503" y="4037"/>
                </a:lnTo>
                <a:cubicBezTo>
                  <a:pt x="3069" y="4537"/>
                  <a:pt x="2702" y="5071"/>
                  <a:pt x="2402" y="5671"/>
                </a:cubicBezTo>
                <a:lnTo>
                  <a:pt x="1234" y="5404"/>
                </a:lnTo>
                <a:cubicBezTo>
                  <a:pt x="1207" y="5401"/>
                  <a:pt x="1180" y="5399"/>
                  <a:pt x="1154" y="5399"/>
                </a:cubicBezTo>
                <a:cubicBezTo>
                  <a:pt x="921" y="5399"/>
                  <a:pt x="724" y="5528"/>
                  <a:pt x="634" y="5738"/>
                </a:cubicBezTo>
                <a:cubicBezTo>
                  <a:pt x="267" y="6672"/>
                  <a:pt x="67" y="7639"/>
                  <a:pt x="0" y="8640"/>
                </a:cubicBezTo>
                <a:cubicBezTo>
                  <a:pt x="0" y="8907"/>
                  <a:pt x="167" y="9107"/>
                  <a:pt x="434" y="9174"/>
                </a:cubicBezTo>
                <a:lnTo>
                  <a:pt x="1601" y="9440"/>
                </a:lnTo>
                <a:cubicBezTo>
                  <a:pt x="1635" y="10074"/>
                  <a:pt x="1768" y="10741"/>
                  <a:pt x="1968" y="11342"/>
                </a:cubicBezTo>
                <a:lnTo>
                  <a:pt x="934" y="12009"/>
                </a:lnTo>
                <a:cubicBezTo>
                  <a:pt x="734" y="12142"/>
                  <a:pt x="667" y="12409"/>
                  <a:pt x="767" y="12643"/>
                </a:cubicBezTo>
                <a:cubicBezTo>
                  <a:pt x="934" y="13110"/>
                  <a:pt x="1168" y="13543"/>
                  <a:pt x="1434" y="13944"/>
                </a:cubicBezTo>
                <a:cubicBezTo>
                  <a:pt x="1735" y="14377"/>
                  <a:pt x="2035" y="14744"/>
                  <a:pt x="2368" y="15144"/>
                </a:cubicBezTo>
                <a:cubicBezTo>
                  <a:pt x="2466" y="15242"/>
                  <a:pt x="2597" y="15294"/>
                  <a:pt x="2735" y="15294"/>
                </a:cubicBezTo>
                <a:cubicBezTo>
                  <a:pt x="2835" y="15294"/>
                  <a:pt x="2938" y="15267"/>
                  <a:pt x="3036" y="15211"/>
                </a:cubicBezTo>
                <a:lnTo>
                  <a:pt x="4036" y="14544"/>
                </a:lnTo>
                <a:cubicBezTo>
                  <a:pt x="4537" y="15011"/>
                  <a:pt x="5070" y="15378"/>
                  <a:pt x="5637" y="15678"/>
                </a:cubicBezTo>
                <a:lnTo>
                  <a:pt x="5404" y="16846"/>
                </a:lnTo>
                <a:cubicBezTo>
                  <a:pt x="5337" y="17079"/>
                  <a:pt x="5471" y="17346"/>
                  <a:pt x="5704" y="17446"/>
                </a:cubicBezTo>
                <a:cubicBezTo>
                  <a:pt x="6638" y="17813"/>
                  <a:pt x="7639" y="18013"/>
                  <a:pt x="8640" y="18047"/>
                </a:cubicBezTo>
                <a:cubicBezTo>
                  <a:pt x="8657" y="18049"/>
                  <a:pt x="8674" y="18050"/>
                  <a:pt x="8691" y="18050"/>
                </a:cubicBezTo>
                <a:cubicBezTo>
                  <a:pt x="8907" y="18050"/>
                  <a:pt x="9111" y="17863"/>
                  <a:pt x="9173" y="17646"/>
                </a:cubicBezTo>
                <a:lnTo>
                  <a:pt x="9407" y="16479"/>
                </a:lnTo>
                <a:cubicBezTo>
                  <a:pt x="10074" y="16412"/>
                  <a:pt x="10708" y="16312"/>
                  <a:pt x="11341" y="16112"/>
                </a:cubicBezTo>
                <a:lnTo>
                  <a:pt x="12009" y="17113"/>
                </a:lnTo>
                <a:cubicBezTo>
                  <a:pt x="12106" y="17259"/>
                  <a:pt x="12258" y="17352"/>
                  <a:pt x="12423" y="17352"/>
                </a:cubicBezTo>
                <a:cubicBezTo>
                  <a:pt x="12484" y="17352"/>
                  <a:pt x="12546" y="17340"/>
                  <a:pt x="12609" y="17313"/>
                </a:cubicBezTo>
                <a:cubicBezTo>
                  <a:pt x="12876" y="17213"/>
                  <a:pt x="13109" y="17079"/>
                  <a:pt x="13343" y="16946"/>
                </a:cubicBezTo>
                <a:cubicBezTo>
                  <a:pt x="13576" y="16812"/>
                  <a:pt x="13777" y="16746"/>
                  <a:pt x="13943" y="16612"/>
                </a:cubicBezTo>
                <a:cubicBezTo>
                  <a:pt x="14344" y="16345"/>
                  <a:pt x="14744" y="16045"/>
                  <a:pt x="15111" y="15712"/>
                </a:cubicBezTo>
                <a:cubicBezTo>
                  <a:pt x="15311" y="15511"/>
                  <a:pt x="15344" y="15245"/>
                  <a:pt x="15211" y="15044"/>
                </a:cubicBezTo>
                <a:lnTo>
                  <a:pt x="14544" y="14010"/>
                </a:lnTo>
                <a:cubicBezTo>
                  <a:pt x="14977" y="13543"/>
                  <a:pt x="15344" y="12976"/>
                  <a:pt x="15645" y="12409"/>
                </a:cubicBezTo>
                <a:lnTo>
                  <a:pt x="16845" y="12643"/>
                </a:lnTo>
                <a:cubicBezTo>
                  <a:pt x="16886" y="12654"/>
                  <a:pt x="16928" y="12660"/>
                  <a:pt x="16969" y="12660"/>
                </a:cubicBezTo>
                <a:cubicBezTo>
                  <a:pt x="17166" y="12660"/>
                  <a:pt x="17357" y="12535"/>
                  <a:pt x="17412" y="12342"/>
                </a:cubicBezTo>
                <a:cubicBezTo>
                  <a:pt x="17779" y="11408"/>
                  <a:pt x="18013" y="10408"/>
                  <a:pt x="18046" y="9407"/>
                </a:cubicBezTo>
                <a:cubicBezTo>
                  <a:pt x="18046" y="9174"/>
                  <a:pt x="17879" y="8940"/>
                  <a:pt x="17613" y="8873"/>
                </a:cubicBezTo>
                <a:lnTo>
                  <a:pt x="16445" y="8640"/>
                </a:lnTo>
                <a:cubicBezTo>
                  <a:pt x="16412" y="7973"/>
                  <a:pt x="16312" y="7339"/>
                  <a:pt x="16112" y="6705"/>
                </a:cubicBezTo>
                <a:lnTo>
                  <a:pt x="17112" y="6071"/>
                </a:lnTo>
                <a:cubicBezTo>
                  <a:pt x="17312" y="5938"/>
                  <a:pt x="17412" y="5671"/>
                  <a:pt x="17312" y="5438"/>
                </a:cubicBezTo>
                <a:cubicBezTo>
                  <a:pt x="17112" y="4971"/>
                  <a:pt x="16879" y="4537"/>
                  <a:pt x="16612" y="4103"/>
                </a:cubicBezTo>
                <a:cubicBezTo>
                  <a:pt x="16345" y="3703"/>
                  <a:pt x="16011" y="3303"/>
                  <a:pt x="15678" y="2936"/>
                </a:cubicBezTo>
                <a:cubicBezTo>
                  <a:pt x="15583" y="2822"/>
                  <a:pt x="15456" y="2762"/>
                  <a:pt x="15321" y="2762"/>
                </a:cubicBezTo>
                <a:cubicBezTo>
                  <a:pt x="15219" y="2762"/>
                  <a:pt x="15112" y="2797"/>
                  <a:pt x="15011" y="2869"/>
                </a:cubicBezTo>
                <a:lnTo>
                  <a:pt x="14010" y="3503"/>
                </a:lnTo>
                <a:cubicBezTo>
                  <a:pt x="13543" y="3069"/>
                  <a:pt x="12976" y="2702"/>
                  <a:pt x="12409" y="2402"/>
                </a:cubicBezTo>
                <a:lnTo>
                  <a:pt x="12642" y="1235"/>
                </a:lnTo>
                <a:cubicBezTo>
                  <a:pt x="12709" y="968"/>
                  <a:pt x="12576" y="734"/>
                  <a:pt x="12342" y="634"/>
                </a:cubicBezTo>
                <a:cubicBezTo>
                  <a:pt x="11408" y="267"/>
                  <a:pt x="10407" y="67"/>
                  <a:pt x="940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53"/>
          <p:cNvSpPr/>
          <p:nvPr/>
        </p:nvSpPr>
        <p:spPr>
          <a:xfrm flipH="1">
            <a:off x="8289300" y="4158903"/>
            <a:ext cx="490066" cy="490265"/>
          </a:xfrm>
          <a:custGeom>
            <a:avLst/>
            <a:gdLst/>
            <a:ahLst/>
            <a:cxnLst/>
            <a:rect l="l" t="t" r="r" b="b"/>
            <a:pathLst>
              <a:path w="18047" h="18051" extrusionOk="0">
                <a:moveTo>
                  <a:pt x="9019" y="5167"/>
                </a:moveTo>
                <a:cubicBezTo>
                  <a:pt x="9795" y="5167"/>
                  <a:pt x="10570" y="5412"/>
                  <a:pt x="11208" y="5871"/>
                </a:cubicBezTo>
                <a:cubicBezTo>
                  <a:pt x="13977" y="7839"/>
                  <a:pt x="13076" y="12176"/>
                  <a:pt x="9740" y="12809"/>
                </a:cubicBezTo>
                <a:cubicBezTo>
                  <a:pt x="9474" y="12870"/>
                  <a:pt x="9206" y="12899"/>
                  <a:pt x="8941" y="12899"/>
                </a:cubicBezTo>
                <a:cubicBezTo>
                  <a:pt x="8173" y="12899"/>
                  <a:pt x="7424" y="12655"/>
                  <a:pt x="6805" y="12209"/>
                </a:cubicBezTo>
                <a:cubicBezTo>
                  <a:pt x="5571" y="11308"/>
                  <a:pt x="4970" y="9741"/>
                  <a:pt x="5270" y="8240"/>
                </a:cubicBezTo>
                <a:cubicBezTo>
                  <a:pt x="5504" y="7139"/>
                  <a:pt x="6204" y="6205"/>
                  <a:pt x="7205" y="5671"/>
                </a:cubicBezTo>
                <a:cubicBezTo>
                  <a:pt x="7372" y="5571"/>
                  <a:pt x="7505" y="5504"/>
                  <a:pt x="7672" y="5438"/>
                </a:cubicBezTo>
                <a:cubicBezTo>
                  <a:pt x="7872" y="5371"/>
                  <a:pt x="8072" y="5304"/>
                  <a:pt x="8306" y="5237"/>
                </a:cubicBezTo>
                <a:cubicBezTo>
                  <a:pt x="8541" y="5190"/>
                  <a:pt x="8780" y="5167"/>
                  <a:pt x="9019" y="5167"/>
                </a:cubicBezTo>
                <a:close/>
                <a:moveTo>
                  <a:pt x="9077" y="4635"/>
                </a:moveTo>
                <a:cubicBezTo>
                  <a:pt x="8775" y="4635"/>
                  <a:pt x="8472" y="4669"/>
                  <a:pt x="8173" y="4737"/>
                </a:cubicBezTo>
                <a:cubicBezTo>
                  <a:pt x="6471" y="5071"/>
                  <a:pt x="5104" y="6405"/>
                  <a:pt x="4737" y="8139"/>
                </a:cubicBezTo>
                <a:cubicBezTo>
                  <a:pt x="4370" y="9841"/>
                  <a:pt x="5070" y="11609"/>
                  <a:pt x="6505" y="12643"/>
                </a:cubicBezTo>
                <a:cubicBezTo>
                  <a:pt x="7224" y="13164"/>
                  <a:pt x="8091" y="13445"/>
                  <a:pt x="8969" y="13445"/>
                </a:cubicBezTo>
                <a:cubicBezTo>
                  <a:pt x="9271" y="13445"/>
                  <a:pt x="9575" y="13412"/>
                  <a:pt x="9874" y="13343"/>
                </a:cubicBezTo>
                <a:cubicBezTo>
                  <a:pt x="10107" y="13276"/>
                  <a:pt x="10341" y="13210"/>
                  <a:pt x="10574" y="13143"/>
                </a:cubicBezTo>
                <a:cubicBezTo>
                  <a:pt x="10741" y="13043"/>
                  <a:pt x="10941" y="12976"/>
                  <a:pt x="11108" y="12876"/>
                </a:cubicBezTo>
                <a:cubicBezTo>
                  <a:pt x="13977" y="11342"/>
                  <a:pt x="14210" y="7306"/>
                  <a:pt x="11542" y="5438"/>
                </a:cubicBezTo>
                <a:cubicBezTo>
                  <a:pt x="10822" y="4916"/>
                  <a:pt x="9955" y="4635"/>
                  <a:pt x="9077" y="4635"/>
                </a:cubicBezTo>
                <a:close/>
                <a:moveTo>
                  <a:pt x="9407" y="567"/>
                </a:moveTo>
                <a:cubicBezTo>
                  <a:pt x="10341" y="601"/>
                  <a:pt x="11241" y="768"/>
                  <a:pt x="12109" y="1134"/>
                </a:cubicBezTo>
                <a:lnTo>
                  <a:pt x="11842" y="2502"/>
                </a:lnTo>
                <a:cubicBezTo>
                  <a:pt x="11808" y="2602"/>
                  <a:pt x="11875" y="2736"/>
                  <a:pt x="11975" y="2802"/>
                </a:cubicBezTo>
                <a:cubicBezTo>
                  <a:pt x="12642" y="3103"/>
                  <a:pt x="13276" y="3536"/>
                  <a:pt x="13810" y="4037"/>
                </a:cubicBezTo>
                <a:cubicBezTo>
                  <a:pt x="13852" y="4100"/>
                  <a:pt x="13921" y="4123"/>
                  <a:pt x="13992" y="4123"/>
                </a:cubicBezTo>
                <a:cubicBezTo>
                  <a:pt x="14032" y="4123"/>
                  <a:pt x="14073" y="4115"/>
                  <a:pt x="14110" y="4103"/>
                </a:cubicBezTo>
                <a:lnTo>
                  <a:pt x="15278" y="3336"/>
                </a:lnTo>
                <a:cubicBezTo>
                  <a:pt x="15611" y="3670"/>
                  <a:pt x="15878" y="4037"/>
                  <a:pt x="16145" y="4437"/>
                </a:cubicBezTo>
                <a:cubicBezTo>
                  <a:pt x="16378" y="4804"/>
                  <a:pt x="16612" y="5204"/>
                  <a:pt x="16779" y="5638"/>
                </a:cubicBezTo>
                <a:lnTo>
                  <a:pt x="15611" y="6405"/>
                </a:lnTo>
                <a:cubicBezTo>
                  <a:pt x="15511" y="6472"/>
                  <a:pt x="15478" y="6605"/>
                  <a:pt x="15511" y="6705"/>
                </a:cubicBezTo>
                <a:cubicBezTo>
                  <a:pt x="15778" y="7406"/>
                  <a:pt x="15911" y="8139"/>
                  <a:pt x="15945" y="8907"/>
                </a:cubicBezTo>
                <a:cubicBezTo>
                  <a:pt x="15945" y="9007"/>
                  <a:pt x="16011" y="9107"/>
                  <a:pt x="16145" y="9140"/>
                </a:cubicBezTo>
                <a:lnTo>
                  <a:pt x="17513" y="9440"/>
                </a:lnTo>
                <a:cubicBezTo>
                  <a:pt x="17479" y="10341"/>
                  <a:pt x="17279" y="11275"/>
                  <a:pt x="16945" y="12109"/>
                </a:cubicBezTo>
                <a:lnTo>
                  <a:pt x="15578" y="11842"/>
                </a:lnTo>
                <a:lnTo>
                  <a:pt x="15411" y="11842"/>
                </a:lnTo>
                <a:cubicBezTo>
                  <a:pt x="15344" y="11875"/>
                  <a:pt x="15311" y="11909"/>
                  <a:pt x="15278" y="11976"/>
                </a:cubicBezTo>
                <a:cubicBezTo>
                  <a:pt x="14944" y="12643"/>
                  <a:pt x="14544" y="13276"/>
                  <a:pt x="14010" y="13810"/>
                </a:cubicBezTo>
                <a:cubicBezTo>
                  <a:pt x="13943" y="13877"/>
                  <a:pt x="13910" y="14044"/>
                  <a:pt x="14010" y="14144"/>
                </a:cubicBezTo>
                <a:lnTo>
                  <a:pt x="14744" y="15311"/>
                </a:lnTo>
                <a:cubicBezTo>
                  <a:pt x="14410" y="15611"/>
                  <a:pt x="14043" y="15912"/>
                  <a:pt x="13676" y="16145"/>
                </a:cubicBezTo>
                <a:cubicBezTo>
                  <a:pt x="13276" y="16412"/>
                  <a:pt x="12876" y="16612"/>
                  <a:pt x="12442" y="16812"/>
                </a:cubicBezTo>
                <a:lnTo>
                  <a:pt x="11675" y="15645"/>
                </a:lnTo>
                <a:cubicBezTo>
                  <a:pt x="11624" y="15543"/>
                  <a:pt x="11534" y="15499"/>
                  <a:pt x="11435" y="15499"/>
                </a:cubicBezTo>
                <a:cubicBezTo>
                  <a:pt x="11404" y="15499"/>
                  <a:pt x="11373" y="15504"/>
                  <a:pt x="11341" y="15511"/>
                </a:cubicBezTo>
                <a:cubicBezTo>
                  <a:pt x="10641" y="15778"/>
                  <a:pt x="9907" y="15912"/>
                  <a:pt x="9173" y="15945"/>
                </a:cubicBezTo>
                <a:cubicBezTo>
                  <a:pt x="9040" y="15945"/>
                  <a:pt x="8940" y="16012"/>
                  <a:pt x="8906" y="16145"/>
                </a:cubicBezTo>
                <a:lnTo>
                  <a:pt x="8640" y="17479"/>
                </a:lnTo>
                <a:cubicBezTo>
                  <a:pt x="7706" y="17479"/>
                  <a:pt x="6805" y="17279"/>
                  <a:pt x="5938" y="16946"/>
                </a:cubicBezTo>
                <a:lnTo>
                  <a:pt x="6238" y="15578"/>
                </a:lnTo>
                <a:cubicBezTo>
                  <a:pt x="6238" y="15445"/>
                  <a:pt x="6171" y="15311"/>
                  <a:pt x="6071" y="15278"/>
                </a:cubicBezTo>
                <a:cubicBezTo>
                  <a:pt x="5404" y="14944"/>
                  <a:pt x="4770" y="14544"/>
                  <a:pt x="4236" y="14010"/>
                </a:cubicBezTo>
                <a:cubicBezTo>
                  <a:pt x="4195" y="13969"/>
                  <a:pt x="4128" y="13941"/>
                  <a:pt x="4052" y="13941"/>
                </a:cubicBezTo>
                <a:cubicBezTo>
                  <a:pt x="4005" y="13941"/>
                  <a:pt x="3954" y="13952"/>
                  <a:pt x="3903" y="13977"/>
                </a:cubicBezTo>
                <a:lnTo>
                  <a:pt x="2735" y="14744"/>
                </a:lnTo>
                <a:cubicBezTo>
                  <a:pt x="2435" y="14411"/>
                  <a:pt x="2168" y="14044"/>
                  <a:pt x="1901" y="13643"/>
                </a:cubicBezTo>
                <a:cubicBezTo>
                  <a:pt x="1668" y="13276"/>
                  <a:pt x="1434" y="12876"/>
                  <a:pt x="1268" y="12443"/>
                </a:cubicBezTo>
                <a:lnTo>
                  <a:pt x="2435" y="11675"/>
                </a:lnTo>
                <a:cubicBezTo>
                  <a:pt x="2535" y="11609"/>
                  <a:pt x="2569" y="11475"/>
                  <a:pt x="2535" y="11375"/>
                </a:cubicBezTo>
                <a:cubicBezTo>
                  <a:pt x="2268" y="10675"/>
                  <a:pt x="2135" y="9941"/>
                  <a:pt x="2102" y="9207"/>
                </a:cubicBezTo>
                <a:cubicBezTo>
                  <a:pt x="2102" y="9073"/>
                  <a:pt x="2001" y="8973"/>
                  <a:pt x="1901" y="8940"/>
                </a:cubicBezTo>
                <a:lnTo>
                  <a:pt x="534" y="8673"/>
                </a:lnTo>
                <a:cubicBezTo>
                  <a:pt x="567" y="7739"/>
                  <a:pt x="767" y="6805"/>
                  <a:pt x="1101" y="5971"/>
                </a:cubicBezTo>
                <a:lnTo>
                  <a:pt x="2468" y="6238"/>
                </a:lnTo>
                <a:cubicBezTo>
                  <a:pt x="2491" y="6244"/>
                  <a:pt x="2514" y="6247"/>
                  <a:pt x="2537" y="6247"/>
                </a:cubicBezTo>
                <a:cubicBezTo>
                  <a:pt x="2645" y="6247"/>
                  <a:pt x="2741" y="6182"/>
                  <a:pt x="2769" y="6071"/>
                </a:cubicBezTo>
                <a:cubicBezTo>
                  <a:pt x="3102" y="5404"/>
                  <a:pt x="3503" y="4804"/>
                  <a:pt x="4036" y="4270"/>
                </a:cubicBezTo>
                <a:cubicBezTo>
                  <a:pt x="4103" y="4170"/>
                  <a:pt x="4136" y="4037"/>
                  <a:pt x="4070" y="3936"/>
                </a:cubicBezTo>
                <a:lnTo>
                  <a:pt x="3302" y="2769"/>
                </a:lnTo>
                <a:cubicBezTo>
                  <a:pt x="3636" y="2435"/>
                  <a:pt x="4003" y="2169"/>
                  <a:pt x="4403" y="1902"/>
                </a:cubicBezTo>
                <a:cubicBezTo>
                  <a:pt x="4770" y="1668"/>
                  <a:pt x="5170" y="1435"/>
                  <a:pt x="5604" y="1268"/>
                </a:cubicBezTo>
                <a:lnTo>
                  <a:pt x="6371" y="2435"/>
                </a:lnTo>
                <a:cubicBezTo>
                  <a:pt x="6421" y="2510"/>
                  <a:pt x="6509" y="2548"/>
                  <a:pt x="6606" y="2548"/>
                </a:cubicBezTo>
                <a:cubicBezTo>
                  <a:pt x="6638" y="2548"/>
                  <a:pt x="6671" y="2544"/>
                  <a:pt x="6705" y="2535"/>
                </a:cubicBezTo>
                <a:cubicBezTo>
                  <a:pt x="7372" y="2269"/>
                  <a:pt x="8139" y="2135"/>
                  <a:pt x="8873" y="2102"/>
                </a:cubicBezTo>
                <a:cubicBezTo>
                  <a:pt x="9006" y="2102"/>
                  <a:pt x="9107" y="2035"/>
                  <a:pt x="9107" y="1902"/>
                </a:cubicBezTo>
                <a:lnTo>
                  <a:pt x="9407" y="567"/>
                </a:lnTo>
                <a:close/>
                <a:moveTo>
                  <a:pt x="9407" y="0"/>
                </a:moveTo>
                <a:cubicBezTo>
                  <a:pt x="9173" y="0"/>
                  <a:pt x="8940" y="167"/>
                  <a:pt x="8873" y="434"/>
                </a:cubicBezTo>
                <a:lnTo>
                  <a:pt x="8640" y="1601"/>
                </a:lnTo>
                <a:cubicBezTo>
                  <a:pt x="7972" y="1635"/>
                  <a:pt x="7339" y="1768"/>
                  <a:pt x="6705" y="1968"/>
                </a:cubicBezTo>
                <a:lnTo>
                  <a:pt x="6071" y="968"/>
                </a:lnTo>
                <a:cubicBezTo>
                  <a:pt x="5978" y="804"/>
                  <a:pt x="5802" y="722"/>
                  <a:pt x="5626" y="722"/>
                </a:cubicBezTo>
                <a:cubicBezTo>
                  <a:pt x="5550" y="722"/>
                  <a:pt x="5474" y="738"/>
                  <a:pt x="5404" y="768"/>
                </a:cubicBezTo>
                <a:cubicBezTo>
                  <a:pt x="4970" y="968"/>
                  <a:pt x="4537" y="1201"/>
                  <a:pt x="4103" y="1468"/>
                </a:cubicBezTo>
                <a:cubicBezTo>
                  <a:pt x="3703" y="1735"/>
                  <a:pt x="3302" y="2035"/>
                  <a:pt x="2935" y="2369"/>
                </a:cubicBezTo>
                <a:cubicBezTo>
                  <a:pt x="2735" y="2535"/>
                  <a:pt x="2702" y="2836"/>
                  <a:pt x="2869" y="3036"/>
                </a:cubicBezTo>
                <a:lnTo>
                  <a:pt x="3503" y="4037"/>
                </a:lnTo>
                <a:cubicBezTo>
                  <a:pt x="3069" y="4537"/>
                  <a:pt x="2702" y="5071"/>
                  <a:pt x="2402" y="5671"/>
                </a:cubicBezTo>
                <a:lnTo>
                  <a:pt x="1234" y="5404"/>
                </a:lnTo>
                <a:cubicBezTo>
                  <a:pt x="1207" y="5401"/>
                  <a:pt x="1180" y="5399"/>
                  <a:pt x="1154" y="5399"/>
                </a:cubicBezTo>
                <a:cubicBezTo>
                  <a:pt x="921" y="5399"/>
                  <a:pt x="724" y="5528"/>
                  <a:pt x="634" y="5738"/>
                </a:cubicBezTo>
                <a:cubicBezTo>
                  <a:pt x="267" y="6672"/>
                  <a:pt x="67" y="7639"/>
                  <a:pt x="0" y="8640"/>
                </a:cubicBezTo>
                <a:cubicBezTo>
                  <a:pt x="0" y="8907"/>
                  <a:pt x="167" y="9107"/>
                  <a:pt x="434" y="9174"/>
                </a:cubicBezTo>
                <a:lnTo>
                  <a:pt x="1601" y="9440"/>
                </a:lnTo>
                <a:cubicBezTo>
                  <a:pt x="1635" y="10074"/>
                  <a:pt x="1768" y="10741"/>
                  <a:pt x="1968" y="11342"/>
                </a:cubicBezTo>
                <a:lnTo>
                  <a:pt x="934" y="12009"/>
                </a:lnTo>
                <a:cubicBezTo>
                  <a:pt x="734" y="12142"/>
                  <a:pt x="667" y="12409"/>
                  <a:pt x="767" y="12643"/>
                </a:cubicBezTo>
                <a:cubicBezTo>
                  <a:pt x="934" y="13110"/>
                  <a:pt x="1168" y="13543"/>
                  <a:pt x="1434" y="13944"/>
                </a:cubicBezTo>
                <a:cubicBezTo>
                  <a:pt x="1735" y="14377"/>
                  <a:pt x="2035" y="14744"/>
                  <a:pt x="2368" y="15144"/>
                </a:cubicBezTo>
                <a:cubicBezTo>
                  <a:pt x="2466" y="15242"/>
                  <a:pt x="2597" y="15294"/>
                  <a:pt x="2735" y="15294"/>
                </a:cubicBezTo>
                <a:cubicBezTo>
                  <a:pt x="2835" y="15294"/>
                  <a:pt x="2938" y="15267"/>
                  <a:pt x="3036" y="15211"/>
                </a:cubicBezTo>
                <a:lnTo>
                  <a:pt x="4036" y="14544"/>
                </a:lnTo>
                <a:cubicBezTo>
                  <a:pt x="4537" y="15011"/>
                  <a:pt x="5070" y="15378"/>
                  <a:pt x="5637" y="15678"/>
                </a:cubicBezTo>
                <a:lnTo>
                  <a:pt x="5404" y="16846"/>
                </a:lnTo>
                <a:cubicBezTo>
                  <a:pt x="5337" y="17079"/>
                  <a:pt x="5471" y="17346"/>
                  <a:pt x="5704" y="17446"/>
                </a:cubicBezTo>
                <a:cubicBezTo>
                  <a:pt x="6638" y="17813"/>
                  <a:pt x="7639" y="18013"/>
                  <a:pt x="8640" y="18047"/>
                </a:cubicBezTo>
                <a:cubicBezTo>
                  <a:pt x="8657" y="18049"/>
                  <a:pt x="8674" y="18050"/>
                  <a:pt x="8691" y="18050"/>
                </a:cubicBezTo>
                <a:cubicBezTo>
                  <a:pt x="8907" y="18050"/>
                  <a:pt x="9111" y="17863"/>
                  <a:pt x="9173" y="17646"/>
                </a:cubicBezTo>
                <a:lnTo>
                  <a:pt x="9407" y="16479"/>
                </a:lnTo>
                <a:cubicBezTo>
                  <a:pt x="10074" y="16412"/>
                  <a:pt x="10708" y="16312"/>
                  <a:pt x="11341" y="16112"/>
                </a:cubicBezTo>
                <a:lnTo>
                  <a:pt x="12009" y="17113"/>
                </a:lnTo>
                <a:cubicBezTo>
                  <a:pt x="12106" y="17259"/>
                  <a:pt x="12258" y="17352"/>
                  <a:pt x="12423" y="17352"/>
                </a:cubicBezTo>
                <a:cubicBezTo>
                  <a:pt x="12484" y="17352"/>
                  <a:pt x="12546" y="17340"/>
                  <a:pt x="12609" y="17313"/>
                </a:cubicBezTo>
                <a:cubicBezTo>
                  <a:pt x="12876" y="17213"/>
                  <a:pt x="13109" y="17079"/>
                  <a:pt x="13343" y="16946"/>
                </a:cubicBezTo>
                <a:cubicBezTo>
                  <a:pt x="13576" y="16812"/>
                  <a:pt x="13777" y="16746"/>
                  <a:pt x="13943" y="16612"/>
                </a:cubicBezTo>
                <a:cubicBezTo>
                  <a:pt x="14344" y="16345"/>
                  <a:pt x="14744" y="16045"/>
                  <a:pt x="15111" y="15712"/>
                </a:cubicBezTo>
                <a:cubicBezTo>
                  <a:pt x="15311" y="15511"/>
                  <a:pt x="15344" y="15245"/>
                  <a:pt x="15211" y="15044"/>
                </a:cubicBezTo>
                <a:lnTo>
                  <a:pt x="14544" y="14010"/>
                </a:lnTo>
                <a:cubicBezTo>
                  <a:pt x="14977" y="13543"/>
                  <a:pt x="15344" y="12976"/>
                  <a:pt x="15645" y="12409"/>
                </a:cubicBezTo>
                <a:lnTo>
                  <a:pt x="16845" y="12643"/>
                </a:lnTo>
                <a:cubicBezTo>
                  <a:pt x="16886" y="12654"/>
                  <a:pt x="16928" y="12660"/>
                  <a:pt x="16969" y="12660"/>
                </a:cubicBezTo>
                <a:cubicBezTo>
                  <a:pt x="17166" y="12660"/>
                  <a:pt x="17357" y="12535"/>
                  <a:pt x="17412" y="12342"/>
                </a:cubicBezTo>
                <a:cubicBezTo>
                  <a:pt x="17779" y="11408"/>
                  <a:pt x="18013" y="10408"/>
                  <a:pt x="18046" y="9407"/>
                </a:cubicBezTo>
                <a:cubicBezTo>
                  <a:pt x="18046" y="9174"/>
                  <a:pt x="17879" y="8940"/>
                  <a:pt x="17613" y="8873"/>
                </a:cubicBezTo>
                <a:lnTo>
                  <a:pt x="16445" y="8640"/>
                </a:lnTo>
                <a:cubicBezTo>
                  <a:pt x="16412" y="7973"/>
                  <a:pt x="16312" y="7339"/>
                  <a:pt x="16112" y="6705"/>
                </a:cubicBezTo>
                <a:lnTo>
                  <a:pt x="17112" y="6071"/>
                </a:lnTo>
                <a:cubicBezTo>
                  <a:pt x="17312" y="5938"/>
                  <a:pt x="17412" y="5671"/>
                  <a:pt x="17312" y="5438"/>
                </a:cubicBezTo>
                <a:cubicBezTo>
                  <a:pt x="17112" y="4971"/>
                  <a:pt x="16879" y="4537"/>
                  <a:pt x="16612" y="4103"/>
                </a:cubicBezTo>
                <a:cubicBezTo>
                  <a:pt x="16345" y="3703"/>
                  <a:pt x="16011" y="3303"/>
                  <a:pt x="15678" y="2936"/>
                </a:cubicBezTo>
                <a:cubicBezTo>
                  <a:pt x="15583" y="2822"/>
                  <a:pt x="15456" y="2762"/>
                  <a:pt x="15321" y="2762"/>
                </a:cubicBezTo>
                <a:cubicBezTo>
                  <a:pt x="15219" y="2762"/>
                  <a:pt x="15112" y="2797"/>
                  <a:pt x="15011" y="2869"/>
                </a:cubicBezTo>
                <a:lnTo>
                  <a:pt x="14010" y="3503"/>
                </a:lnTo>
                <a:cubicBezTo>
                  <a:pt x="13543" y="3069"/>
                  <a:pt x="12976" y="2702"/>
                  <a:pt x="12409" y="2402"/>
                </a:cubicBezTo>
                <a:lnTo>
                  <a:pt x="12642" y="1235"/>
                </a:lnTo>
                <a:cubicBezTo>
                  <a:pt x="12709" y="968"/>
                  <a:pt x="12576" y="734"/>
                  <a:pt x="12342" y="634"/>
                </a:cubicBezTo>
                <a:cubicBezTo>
                  <a:pt x="11408" y="267"/>
                  <a:pt x="10407" y="67"/>
                  <a:pt x="940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53"/>
          <p:cNvSpPr/>
          <p:nvPr/>
        </p:nvSpPr>
        <p:spPr>
          <a:xfrm flipH="1">
            <a:off x="364860" y="1003596"/>
            <a:ext cx="350473" cy="350596"/>
          </a:xfrm>
          <a:custGeom>
            <a:avLst/>
            <a:gdLst/>
            <a:ahLst/>
            <a:cxnLst/>
            <a:rect l="l" t="t" r="r" b="b"/>
            <a:pathLst>
              <a:path w="18047" h="18051" extrusionOk="0">
                <a:moveTo>
                  <a:pt x="9019" y="5167"/>
                </a:moveTo>
                <a:cubicBezTo>
                  <a:pt x="9795" y="5167"/>
                  <a:pt x="10570" y="5412"/>
                  <a:pt x="11208" y="5871"/>
                </a:cubicBezTo>
                <a:cubicBezTo>
                  <a:pt x="13977" y="7839"/>
                  <a:pt x="13076" y="12176"/>
                  <a:pt x="9740" y="12809"/>
                </a:cubicBezTo>
                <a:cubicBezTo>
                  <a:pt x="9474" y="12870"/>
                  <a:pt x="9206" y="12899"/>
                  <a:pt x="8941" y="12899"/>
                </a:cubicBezTo>
                <a:cubicBezTo>
                  <a:pt x="8173" y="12899"/>
                  <a:pt x="7424" y="12655"/>
                  <a:pt x="6805" y="12209"/>
                </a:cubicBezTo>
                <a:cubicBezTo>
                  <a:pt x="5571" y="11308"/>
                  <a:pt x="4970" y="9741"/>
                  <a:pt x="5270" y="8240"/>
                </a:cubicBezTo>
                <a:cubicBezTo>
                  <a:pt x="5504" y="7139"/>
                  <a:pt x="6204" y="6205"/>
                  <a:pt x="7205" y="5671"/>
                </a:cubicBezTo>
                <a:cubicBezTo>
                  <a:pt x="7372" y="5571"/>
                  <a:pt x="7505" y="5504"/>
                  <a:pt x="7672" y="5438"/>
                </a:cubicBezTo>
                <a:cubicBezTo>
                  <a:pt x="7872" y="5371"/>
                  <a:pt x="8072" y="5304"/>
                  <a:pt x="8306" y="5237"/>
                </a:cubicBezTo>
                <a:cubicBezTo>
                  <a:pt x="8541" y="5190"/>
                  <a:pt x="8780" y="5167"/>
                  <a:pt x="9019" y="5167"/>
                </a:cubicBezTo>
                <a:close/>
                <a:moveTo>
                  <a:pt x="9077" y="4635"/>
                </a:moveTo>
                <a:cubicBezTo>
                  <a:pt x="8775" y="4635"/>
                  <a:pt x="8472" y="4669"/>
                  <a:pt x="8173" y="4737"/>
                </a:cubicBezTo>
                <a:cubicBezTo>
                  <a:pt x="6471" y="5071"/>
                  <a:pt x="5104" y="6405"/>
                  <a:pt x="4737" y="8139"/>
                </a:cubicBezTo>
                <a:cubicBezTo>
                  <a:pt x="4370" y="9841"/>
                  <a:pt x="5070" y="11609"/>
                  <a:pt x="6505" y="12643"/>
                </a:cubicBezTo>
                <a:cubicBezTo>
                  <a:pt x="7224" y="13164"/>
                  <a:pt x="8091" y="13445"/>
                  <a:pt x="8969" y="13445"/>
                </a:cubicBezTo>
                <a:cubicBezTo>
                  <a:pt x="9271" y="13445"/>
                  <a:pt x="9575" y="13412"/>
                  <a:pt x="9874" y="13343"/>
                </a:cubicBezTo>
                <a:cubicBezTo>
                  <a:pt x="10107" y="13276"/>
                  <a:pt x="10341" y="13210"/>
                  <a:pt x="10574" y="13143"/>
                </a:cubicBezTo>
                <a:cubicBezTo>
                  <a:pt x="10741" y="13043"/>
                  <a:pt x="10941" y="12976"/>
                  <a:pt x="11108" y="12876"/>
                </a:cubicBezTo>
                <a:cubicBezTo>
                  <a:pt x="13977" y="11342"/>
                  <a:pt x="14210" y="7306"/>
                  <a:pt x="11542" y="5438"/>
                </a:cubicBezTo>
                <a:cubicBezTo>
                  <a:pt x="10822" y="4916"/>
                  <a:pt x="9955" y="4635"/>
                  <a:pt x="9077" y="4635"/>
                </a:cubicBezTo>
                <a:close/>
                <a:moveTo>
                  <a:pt x="9407" y="567"/>
                </a:moveTo>
                <a:cubicBezTo>
                  <a:pt x="10341" y="601"/>
                  <a:pt x="11241" y="768"/>
                  <a:pt x="12109" y="1134"/>
                </a:cubicBezTo>
                <a:lnTo>
                  <a:pt x="11842" y="2502"/>
                </a:lnTo>
                <a:cubicBezTo>
                  <a:pt x="11808" y="2602"/>
                  <a:pt x="11875" y="2736"/>
                  <a:pt x="11975" y="2802"/>
                </a:cubicBezTo>
                <a:cubicBezTo>
                  <a:pt x="12642" y="3103"/>
                  <a:pt x="13276" y="3536"/>
                  <a:pt x="13810" y="4037"/>
                </a:cubicBezTo>
                <a:cubicBezTo>
                  <a:pt x="13852" y="4100"/>
                  <a:pt x="13921" y="4123"/>
                  <a:pt x="13992" y="4123"/>
                </a:cubicBezTo>
                <a:cubicBezTo>
                  <a:pt x="14032" y="4123"/>
                  <a:pt x="14073" y="4115"/>
                  <a:pt x="14110" y="4103"/>
                </a:cubicBezTo>
                <a:lnTo>
                  <a:pt x="15278" y="3336"/>
                </a:lnTo>
                <a:cubicBezTo>
                  <a:pt x="15611" y="3670"/>
                  <a:pt x="15878" y="4037"/>
                  <a:pt x="16145" y="4437"/>
                </a:cubicBezTo>
                <a:cubicBezTo>
                  <a:pt x="16378" y="4804"/>
                  <a:pt x="16612" y="5204"/>
                  <a:pt x="16779" y="5638"/>
                </a:cubicBezTo>
                <a:lnTo>
                  <a:pt x="15611" y="6405"/>
                </a:lnTo>
                <a:cubicBezTo>
                  <a:pt x="15511" y="6472"/>
                  <a:pt x="15478" y="6605"/>
                  <a:pt x="15511" y="6705"/>
                </a:cubicBezTo>
                <a:cubicBezTo>
                  <a:pt x="15778" y="7406"/>
                  <a:pt x="15911" y="8139"/>
                  <a:pt x="15945" y="8907"/>
                </a:cubicBezTo>
                <a:cubicBezTo>
                  <a:pt x="15945" y="9007"/>
                  <a:pt x="16011" y="9107"/>
                  <a:pt x="16145" y="9140"/>
                </a:cubicBezTo>
                <a:lnTo>
                  <a:pt x="17513" y="9440"/>
                </a:lnTo>
                <a:cubicBezTo>
                  <a:pt x="17479" y="10341"/>
                  <a:pt x="17279" y="11275"/>
                  <a:pt x="16945" y="12109"/>
                </a:cubicBezTo>
                <a:lnTo>
                  <a:pt x="15578" y="11842"/>
                </a:lnTo>
                <a:lnTo>
                  <a:pt x="15411" y="11842"/>
                </a:lnTo>
                <a:cubicBezTo>
                  <a:pt x="15344" y="11875"/>
                  <a:pt x="15311" y="11909"/>
                  <a:pt x="15278" y="11976"/>
                </a:cubicBezTo>
                <a:cubicBezTo>
                  <a:pt x="14944" y="12643"/>
                  <a:pt x="14544" y="13276"/>
                  <a:pt x="14010" y="13810"/>
                </a:cubicBezTo>
                <a:cubicBezTo>
                  <a:pt x="13943" y="13877"/>
                  <a:pt x="13910" y="14044"/>
                  <a:pt x="14010" y="14144"/>
                </a:cubicBezTo>
                <a:lnTo>
                  <a:pt x="14744" y="15311"/>
                </a:lnTo>
                <a:cubicBezTo>
                  <a:pt x="14410" y="15611"/>
                  <a:pt x="14043" y="15912"/>
                  <a:pt x="13676" y="16145"/>
                </a:cubicBezTo>
                <a:cubicBezTo>
                  <a:pt x="13276" y="16412"/>
                  <a:pt x="12876" y="16612"/>
                  <a:pt x="12442" y="16812"/>
                </a:cubicBezTo>
                <a:lnTo>
                  <a:pt x="11675" y="15645"/>
                </a:lnTo>
                <a:cubicBezTo>
                  <a:pt x="11624" y="15543"/>
                  <a:pt x="11534" y="15499"/>
                  <a:pt x="11435" y="15499"/>
                </a:cubicBezTo>
                <a:cubicBezTo>
                  <a:pt x="11404" y="15499"/>
                  <a:pt x="11373" y="15504"/>
                  <a:pt x="11341" y="15511"/>
                </a:cubicBezTo>
                <a:cubicBezTo>
                  <a:pt x="10641" y="15778"/>
                  <a:pt x="9907" y="15912"/>
                  <a:pt x="9173" y="15945"/>
                </a:cubicBezTo>
                <a:cubicBezTo>
                  <a:pt x="9040" y="15945"/>
                  <a:pt x="8940" y="16012"/>
                  <a:pt x="8906" y="16145"/>
                </a:cubicBezTo>
                <a:lnTo>
                  <a:pt x="8640" y="17479"/>
                </a:lnTo>
                <a:cubicBezTo>
                  <a:pt x="7706" y="17479"/>
                  <a:pt x="6805" y="17279"/>
                  <a:pt x="5938" y="16946"/>
                </a:cubicBezTo>
                <a:lnTo>
                  <a:pt x="6238" y="15578"/>
                </a:lnTo>
                <a:cubicBezTo>
                  <a:pt x="6238" y="15445"/>
                  <a:pt x="6171" y="15311"/>
                  <a:pt x="6071" y="15278"/>
                </a:cubicBezTo>
                <a:cubicBezTo>
                  <a:pt x="5404" y="14944"/>
                  <a:pt x="4770" y="14544"/>
                  <a:pt x="4236" y="14010"/>
                </a:cubicBezTo>
                <a:cubicBezTo>
                  <a:pt x="4195" y="13969"/>
                  <a:pt x="4128" y="13941"/>
                  <a:pt x="4052" y="13941"/>
                </a:cubicBezTo>
                <a:cubicBezTo>
                  <a:pt x="4005" y="13941"/>
                  <a:pt x="3954" y="13952"/>
                  <a:pt x="3903" y="13977"/>
                </a:cubicBezTo>
                <a:lnTo>
                  <a:pt x="2735" y="14744"/>
                </a:lnTo>
                <a:cubicBezTo>
                  <a:pt x="2435" y="14411"/>
                  <a:pt x="2168" y="14044"/>
                  <a:pt x="1901" y="13643"/>
                </a:cubicBezTo>
                <a:cubicBezTo>
                  <a:pt x="1668" y="13276"/>
                  <a:pt x="1434" y="12876"/>
                  <a:pt x="1268" y="12443"/>
                </a:cubicBezTo>
                <a:lnTo>
                  <a:pt x="2435" y="11675"/>
                </a:lnTo>
                <a:cubicBezTo>
                  <a:pt x="2535" y="11609"/>
                  <a:pt x="2569" y="11475"/>
                  <a:pt x="2535" y="11375"/>
                </a:cubicBezTo>
                <a:cubicBezTo>
                  <a:pt x="2268" y="10675"/>
                  <a:pt x="2135" y="9941"/>
                  <a:pt x="2102" y="9207"/>
                </a:cubicBezTo>
                <a:cubicBezTo>
                  <a:pt x="2102" y="9073"/>
                  <a:pt x="2001" y="8973"/>
                  <a:pt x="1901" y="8940"/>
                </a:cubicBezTo>
                <a:lnTo>
                  <a:pt x="534" y="8673"/>
                </a:lnTo>
                <a:cubicBezTo>
                  <a:pt x="567" y="7739"/>
                  <a:pt x="767" y="6805"/>
                  <a:pt x="1101" y="5971"/>
                </a:cubicBezTo>
                <a:lnTo>
                  <a:pt x="2468" y="6238"/>
                </a:lnTo>
                <a:cubicBezTo>
                  <a:pt x="2491" y="6244"/>
                  <a:pt x="2514" y="6247"/>
                  <a:pt x="2537" y="6247"/>
                </a:cubicBezTo>
                <a:cubicBezTo>
                  <a:pt x="2645" y="6247"/>
                  <a:pt x="2741" y="6182"/>
                  <a:pt x="2769" y="6071"/>
                </a:cubicBezTo>
                <a:cubicBezTo>
                  <a:pt x="3102" y="5404"/>
                  <a:pt x="3503" y="4804"/>
                  <a:pt x="4036" y="4270"/>
                </a:cubicBezTo>
                <a:cubicBezTo>
                  <a:pt x="4103" y="4170"/>
                  <a:pt x="4136" y="4037"/>
                  <a:pt x="4070" y="3936"/>
                </a:cubicBezTo>
                <a:lnTo>
                  <a:pt x="3302" y="2769"/>
                </a:lnTo>
                <a:cubicBezTo>
                  <a:pt x="3636" y="2435"/>
                  <a:pt x="4003" y="2169"/>
                  <a:pt x="4403" y="1902"/>
                </a:cubicBezTo>
                <a:cubicBezTo>
                  <a:pt x="4770" y="1668"/>
                  <a:pt x="5170" y="1435"/>
                  <a:pt x="5604" y="1268"/>
                </a:cubicBezTo>
                <a:lnTo>
                  <a:pt x="6371" y="2435"/>
                </a:lnTo>
                <a:cubicBezTo>
                  <a:pt x="6421" y="2510"/>
                  <a:pt x="6509" y="2548"/>
                  <a:pt x="6606" y="2548"/>
                </a:cubicBezTo>
                <a:cubicBezTo>
                  <a:pt x="6638" y="2548"/>
                  <a:pt x="6671" y="2544"/>
                  <a:pt x="6705" y="2535"/>
                </a:cubicBezTo>
                <a:cubicBezTo>
                  <a:pt x="7372" y="2269"/>
                  <a:pt x="8139" y="2135"/>
                  <a:pt x="8873" y="2102"/>
                </a:cubicBezTo>
                <a:cubicBezTo>
                  <a:pt x="9006" y="2102"/>
                  <a:pt x="9107" y="2035"/>
                  <a:pt x="9107" y="1902"/>
                </a:cubicBezTo>
                <a:lnTo>
                  <a:pt x="9407" y="567"/>
                </a:lnTo>
                <a:close/>
                <a:moveTo>
                  <a:pt x="9407" y="0"/>
                </a:moveTo>
                <a:cubicBezTo>
                  <a:pt x="9173" y="0"/>
                  <a:pt x="8940" y="167"/>
                  <a:pt x="8873" y="434"/>
                </a:cubicBezTo>
                <a:lnTo>
                  <a:pt x="8640" y="1601"/>
                </a:lnTo>
                <a:cubicBezTo>
                  <a:pt x="7972" y="1635"/>
                  <a:pt x="7339" y="1768"/>
                  <a:pt x="6705" y="1968"/>
                </a:cubicBezTo>
                <a:lnTo>
                  <a:pt x="6071" y="968"/>
                </a:lnTo>
                <a:cubicBezTo>
                  <a:pt x="5978" y="804"/>
                  <a:pt x="5802" y="722"/>
                  <a:pt x="5626" y="722"/>
                </a:cubicBezTo>
                <a:cubicBezTo>
                  <a:pt x="5550" y="722"/>
                  <a:pt x="5474" y="738"/>
                  <a:pt x="5404" y="768"/>
                </a:cubicBezTo>
                <a:cubicBezTo>
                  <a:pt x="4970" y="968"/>
                  <a:pt x="4537" y="1201"/>
                  <a:pt x="4103" y="1468"/>
                </a:cubicBezTo>
                <a:cubicBezTo>
                  <a:pt x="3703" y="1735"/>
                  <a:pt x="3302" y="2035"/>
                  <a:pt x="2935" y="2369"/>
                </a:cubicBezTo>
                <a:cubicBezTo>
                  <a:pt x="2735" y="2535"/>
                  <a:pt x="2702" y="2836"/>
                  <a:pt x="2869" y="3036"/>
                </a:cubicBezTo>
                <a:lnTo>
                  <a:pt x="3503" y="4037"/>
                </a:lnTo>
                <a:cubicBezTo>
                  <a:pt x="3069" y="4537"/>
                  <a:pt x="2702" y="5071"/>
                  <a:pt x="2402" y="5671"/>
                </a:cubicBezTo>
                <a:lnTo>
                  <a:pt x="1234" y="5404"/>
                </a:lnTo>
                <a:cubicBezTo>
                  <a:pt x="1207" y="5401"/>
                  <a:pt x="1180" y="5399"/>
                  <a:pt x="1154" y="5399"/>
                </a:cubicBezTo>
                <a:cubicBezTo>
                  <a:pt x="921" y="5399"/>
                  <a:pt x="724" y="5528"/>
                  <a:pt x="634" y="5738"/>
                </a:cubicBezTo>
                <a:cubicBezTo>
                  <a:pt x="267" y="6672"/>
                  <a:pt x="67" y="7639"/>
                  <a:pt x="0" y="8640"/>
                </a:cubicBezTo>
                <a:cubicBezTo>
                  <a:pt x="0" y="8907"/>
                  <a:pt x="167" y="9107"/>
                  <a:pt x="434" y="9174"/>
                </a:cubicBezTo>
                <a:lnTo>
                  <a:pt x="1601" y="9440"/>
                </a:lnTo>
                <a:cubicBezTo>
                  <a:pt x="1635" y="10074"/>
                  <a:pt x="1768" y="10741"/>
                  <a:pt x="1968" y="11342"/>
                </a:cubicBezTo>
                <a:lnTo>
                  <a:pt x="934" y="12009"/>
                </a:lnTo>
                <a:cubicBezTo>
                  <a:pt x="734" y="12142"/>
                  <a:pt x="667" y="12409"/>
                  <a:pt x="767" y="12643"/>
                </a:cubicBezTo>
                <a:cubicBezTo>
                  <a:pt x="934" y="13110"/>
                  <a:pt x="1168" y="13543"/>
                  <a:pt x="1434" y="13944"/>
                </a:cubicBezTo>
                <a:cubicBezTo>
                  <a:pt x="1735" y="14377"/>
                  <a:pt x="2035" y="14744"/>
                  <a:pt x="2368" y="15144"/>
                </a:cubicBezTo>
                <a:cubicBezTo>
                  <a:pt x="2466" y="15242"/>
                  <a:pt x="2597" y="15294"/>
                  <a:pt x="2735" y="15294"/>
                </a:cubicBezTo>
                <a:cubicBezTo>
                  <a:pt x="2835" y="15294"/>
                  <a:pt x="2938" y="15267"/>
                  <a:pt x="3036" y="15211"/>
                </a:cubicBezTo>
                <a:lnTo>
                  <a:pt x="4036" y="14544"/>
                </a:lnTo>
                <a:cubicBezTo>
                  <a:pt x="4537" y="15011"/>
                  <a:pt x="5070" y="15378"/>
                  <a:pt x="5637" y="15678"/>
                </a:cubicBezTo>
                <a:lnTo>
                  <a:pt x="5404" y="16846"/>
                </a:lnTo>
                <a:cubicBezTo>
                  <a:pt x="5337" y="17079"/>
                  <a:pt x="5471" y="17346"/>
                  <a:pt x="5704" y="17446"/>
                </a:cubicBezTo>
                <a:cubicBezTo>
                  <a:pt x="6638" y="17813"/>
                  <a:pt x="7639" y="18013"/>
                  <a:pt x="8640" y="18047"/>
                </a:cubicBezTo>
                <a:cubicBezTo>
                  <a:pt x="8657" y="18049"/>
                  <a:pt x="8674" y="18050"/>
                  <a:pt x="8691" y="18050"/>
                </a:cubicBezTo>
                <a:cubicBezTo>
                  <a:pt x="8907" y="18050"/>
                  <a:pt x="9111" y="17863"/>
                  <a:pt x="9173" y="17646"/>
                </a:cubicBezTo>
                <a:lnTo>
                  <a:pt x="9407" y="16479"/>
                </a:lnTo>
                <a:cubicBezTo>
                  <a:pt x="10074" y="16412"/>
                  <a:pt x="10708" y="16312"/>
                  <a:pt x="11341" y="16112"/>
                </a:cubicBezTo>
                <a:lnTo>
                  <a:pt x="12009" y="17113"/>
                </a:lnTo>
                <a:cubicBezTo>
                  <a:pt x="12106" y="17259"/>
                  <a:pt x="12258" y="17352"/>
                  <a:pt x="12423" y="17352"/>
                </a:cubicBezTo>
                <a:cubicBezTo>
                  <a:pt x="12484" y="17352"/>
                  <a:pt x="12546" y="17340"/>
                  <a:pt x="12609" y="17313"/>
                </a:cubicBezTo>
                <a:cubicBezTo>
                  <a:pt x="12876" y="17213"/>
                  <a:pt x="13109" y="17079"/>
                  <a:pt x="13343" y="16946"/>
                </a:cubicBezTo>
                <a:cubicBezTo>
                  <a:pt x="13576" y="16812"/>
                  <a:pt x="13777" y="16746"/>
                  <a:pt x="13943" y="16612"/>
                </a:cubicBezTo>
                <a:cubicBezTo>
                  <a:pt x="14344" y="16345"/>
                  <a:pt x="14744" y="16045"/>
                  <a:pt x="15111" y="15712"/>
                </a:cubicBezTo>
                <a:cubicBezTo>
                  <a:pt x="15311" y="15511"/>
                  <a:pt x="15344" y="15245"/>
                  <a:pt x="15211" y="15044"/>
                </a:cubicBezTo>
                <a:lnTo>
                  <a:pt x="14544" y="14010"/>
                </a:lnTo>
                <a:cubicBezTo>
                  <a:pt x="14977" y="13543"/>
                  <a:pt x="15344" y="12976"/>
                  <a:pt x="15645" y="12409"/>
                </a:cubicBezTo>
                <a:lnTo>
                  <a:pt x="16845" y="12643"/>
                </a:lnTo>
                <a:cubicBezTo>
                  <a:pt x="16886" y="12654"/>
                  <a:pt x="16928" y="12660"/>
                  <a:pt x="16969" y="12660"/>
                </a:cubicBezTo>
                <a:cubicBezTo>
                  <a:pt x="17166" y="12660"/>
                  <a:pt x="17357" y="12535"/>
                  <a:pt x="17412" y="12342"/>
                </a:cubicBezTo>
                <a:cubicBezTo>
                  <a:pt x="17779" y="11408"/>
                  <a:pt x="18013" y="10408"/>
                  <a:pt x="18046" y="9407"/>
                </a:cubicBezTo>
                <a:cubicBezTo>
                  <a:pt x="18046" y="9174"/>
                  <a:pt x="17879" y="8940"/>
                  <a:pt x="17613" y="8873"/>
                </a:cubicBezTo>
                <a:lnTo>
                  <a:pt x="16445" y="8640"/>
                </a:lnTo>
                <a:cubicBezTo>
                  <a:pt x="16412" y="7973"/>
                  <a:pt x="16312" y="7339"/>
                  <a:pt x="16112" y="6705"/>
                </a:cubicBezTo>
                <a:lnTo>
                  <a:pt x="17112" y="6071"/>
                </a:lnTo>
                <a:cubicBezTo>
                  <a:pt x="17312" y="5938"/>
                  <a:pt x="17412" y="5671"/>
                  <a:pt x="17312" y="5438"/>
                </a:cubicBezTo>
                <a:cubicBezTo>
                  <a:pt x="17112" y="4971"/>
                  <a:pt x="16879" y="4537"/>
                  <a:pt x="16612" y="4103"/>
                </a:cubicBezTo>
                <a:cubicBezTo>
                  <a:pt x="16345" y="3703"/>
                  <a:pt x="16011" y="3303"/>
                  <a:pt x="15678" y="2936"/>
                </a:cubicBezTo>
                <a:cubicBezTo>
                  <a:pt x="15583" y="2822"/>
                  <a:pt x="15456" y="2762"/>
                  <a:pt x="15321" y="2762"/>
                </a:cubicBezTo>
                <a:cubicBezTo>
                  <a:pt x="15219" y="2762"/>
                  <a:pt x="15112" y="2797"/>
                  <a:pt x="15011" y="2869"/>
                </a:cubicBezTo>
                <a:lnTo>
                  <a:pt x="14010" y="3503"/>
                </a:lnTo>
                <a:cubicBezTo>
                  <a:pt x="13543" y="3069"/>
                  <a:pt x="12976" y="2702"/>
                  <a:pt x="12409" y="2402"/>
                </a:cubicBezTo>
                <a:lnTo>
                  <a:pt x="12642" y="1235"/>
                </a:lnTo>
                <a:cubicBezTo>
                  <a:pt x="12709" y="968"/>
                  <a:pt x="12576" y="734"/>
                  <a:pt x="12342" y="634"/>
                </a:cubicBezTo>
                <a:cubicBezTo>
                  <a:pt x="11408" y="267"/>
                  <a:pt x="10407" y="67"/>
                  <a:pt x="940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53"/>
          <p:cNvSpPr/>
          <p:nvPr/>
        </p:nvSpPr>
        <p:spPr>
          <a:xfrm flipH="1">
            <a:off x="513239" y="3677174"/>
            <a:ext cx="403711" cy="403846"/>
          </a:xfrm>
          <a:custGeom>
            <a:avLst/>
            <a:gdLst/>
            <a:ahLst/>
            <a:cxnLst/>
            <a:rect l="l" t="t" r="r" b="b"/>
            <a:pathLst>
              <a:path w="18047" h="18051" extrusionOk="0">
                <a:moveTo>
                  <a:pt x="9019" y="5167"/>
                </a:moveTo>
                <a:cubicBezTo>
                  <a:pt x="9795" y="5167"/>
                  <a:pt x="10570" y="5412"/>
                  <a:pt x="11208" y="5871"/>
                </a:cubicBezTo>
                <a:cubicBezTo>
                  <a:pt x="13977" y="7839"/>
                  <a:pt x="13076" y="12176"/>
                  <a:pt x="9740" y="12809"/>
                </a:cubicBezTo>
                <a:cubicBezTo>
                  <a:pt x="9474" y="12870"/>
                  <a:pt x="9206" y="12899"/>
                  <a:pt x="8941" y="12899"/>
                </a:cubicBezTo>
                <a:cubicBezTo>
                  <a:pt x="8173" y="12899"/>
                  <a:pt x="7424" y="12655"/>
                  <a:pt x="6805" y="12209"/>
                </a:cubicBezTo>
                <a:cubicBezTo>
                  <a:pt x="5571" y="11308"/>
                  <a:pt x="4970" y="9741"/>
                  <a:pt x="5270" y="8240"/>
                </a:cubicBezTo>
                <a:cubicBezTo>
                  <a:pt x="5504" y="7139"/>
                  <a:pt x="6204" y="6205"/>
                  <a:pt x="7205" y="5671"/>
                </a:cubicBezTo>
                <a:cubicBezTo>
                  <a:pt x="7372" y="5571"/>
                  <a:pt x="7505" y="5504"/>
                  <a:pt x="7672" y="5438"/>
                </a:cubicBezTo>
                <a:cubicBezTo>
                  <a:pt x="7872" y="5371"/>
                  <a:pt x="8072" y="5304"/>
                  <a:pt x="8306" y="5237"/>
                </a:cubicBezTo>
                <a:cubicBezTo>
                  <a:pt x="8541" y="5190"/>
                  <a:pt x="8780" y="5167"/>
                  <a:pt x="9019" y="5167"/>
                </a:cubicBezTo>
                <a:close/>
                <a:moveTo>
                  <a:pt x="9077" y="4635"/>
                </a:moveTo>
                <a:cubicBezTo>
                  <a:pt x="8775" y="4635"/>
                  <a:pt x="8472" y="4669"/>
                  <a:pt x="8173" y="4737"/>
                </a:cubicBezTo>
                <a:cubicBezTo>
                  <a:pt x="6471" y="5071"/>
                  <a:pt x="5104" y="6405"/>
                  <a:pt x="4737" y="8139"/>
                </a:cubicBezTo>
                <a:cubicBezTo>
                  <a:pt x="4370" y="9841"/>
                  <a:pt x="5070" y="11609"/>
                  <a:pt x="6505" y="12643"/>
                </a:cubicBezTo>
                <a:cubicBezTo>
                  <a:pt x="7224" y="13164"/>
                  <a:pt x="8091" y="13445"/>
                  <a:pt x="8969" y="13445"/>
                </a:cubicBezTo>
                <a:cubicBezTo>
                  <a:pt x="9271" y="13445"/>
                  <a:pt x="9575" y="13412"/>
                  <a:pt x="9874" y="13343"/>
                </a:cubicBezTo>
                <a:cubicBezTo>
                  <a:pt x="10107" y="13276"/>
                  <a:pt x="10341" y="13210"/>
                  <a:pt x="10574" y="13143"/>
                </a:cubicBezTo>
                <a:cubicBezTo>
                  <a:pt x="10741" y="13043"/>
                  <a:pt x="10941" y="12976"/>
                  <a:pt x="11108" y="12876"/>
                </a:cubicBezTo>
                <a:cubicBezTo>
                  <a:pt x="13977" y="11342"/>
                  <a:pt x="14210" y="7306"/>
                  <a:pt x="11542" y="5438"/>
                </a:cubicBezTo>
                <a:cubicBezTo>
                  <a:pt x="10822" y="4916"/>
                  <a:pt x="9955" y="4635"/>
                  <a:pt x="9077" y="4635"/>
                </a:cubicBezTo>
                <a:close/>
                <a:moveTo>
                  <a:pt x="9407" y="567"/>
                </a:moveTo>
                <a:cubicBezTo>
                  <a:pt x="10341" y="601"/>
                  <a:pt x="11241" y="768"/>
                  <a:pt x="12109" y="1134"/>
                </a:cubicBezTo>
                <a:lnTo>
                  <a:pt x="11842" y="2502"/>
                </a:lnTo>
                <a:cubicBezTo>
                  <a:pt x="11808" y="2602"/>
                  <a:pt x="11875" y="2736"/>
                  <a:pt x="11975" y="2802"/>
                </a:cubicBezTo>
                <a:cubicBezTo>
                  <a:pt x="12642" y="3103"/>
                  <a:pt x="13276" y="3536"/>
                  <a:pt x="13810" y="4037"/>
                </a:cubicBezTo>
                <a:cubicBezTo>
                  <a:pt x="13852" y="4100"/>
                  <a:pt x="13921" y="4123"/>
                  <a:pt x="13992" y="4123"/>
                </a:cubicBezTo>
                <a:cubicBezTo>
                  <a:pt x="14032" y="4123"/>
                  <a:pt x="14073" y="4115"/>
                  <a:pt x="14110" y="4103"/>
                </a:cubicBezTo>
                <a:lnTo>
                  <a:pt x="15278" y="3336"/>
                </a:lnTo>
                <a:cubicBezTo>
                  <a:pt x="15611" y="3670"/>
                  <a:pt x="15878" y="4037"/>
                  <a:pt x="16145" y="4437"/>
                </a:cubicBezTo>
                <a:cubicBezTo>
                  <a:pt x="16378" y="4804"/>
                  <a:pt x="16612" y="5204"/>
                  <a:pt x="16779" y="5638"/>
                </a:cubicBezTo>
                <a:lnTo>
                  <a:pt x="15611" y="6405"/>
                </a:lnTo>
                <a:cubicBezTo>
                  <a:pt x="15511" y="6472"/>
                  <a:pt x="15478" y="6605"/>
                  <a:pt x="15511" y="6705"/>
                </a:cubicBezTo>
                <a:cubicBezTo>
                  <a:pt x="15778" y="7406"/>
                  <a:pt x="15911" y="8139"/>
                  <a:pt x="15945" y="8907"/>
                </a:cubicBezTo>
                <a:cubicBezTo>
                  <a:pt x="15945" y="9007"/>
                  <a:pt x="16011" y="9107"/>
                  <a:pt x="16145" y="9140"/>
                </a:cubicBezTo>
                <a:lnTo>
                  <a:pt x="17513" y="9440"/>
                </a:lnTo>
                <a:cubicBezTo>
                  <a:pt x="17479" y="10341"/>
                  <a:pt x="17279" y="11275"/>
                  <a:pt x="16945" y="12109"/>
                </a:cubicBezTo>
                <a:lnTo>
                  <a:pt x="15578" y="11842"/>
                </a:lnTo>
                <a:lnTo>
                  <a:pt x="15411" y="11842"/>
                </a:lnTo>
                <a:cubicBezTo>
                  <a:pt x="15344" y="11875"/>
                  <a:pt x="15311" y="11909"/>
                  <a:pt x="15278" y="11976"/>
                </a:cubicBezTo>
                <a:cubicBezTo>
                  <a:pt x="14944" y="12643"/>
                  <a:pt x="14544" y="13276"/>
                  <a:pt x="14010" y="13810"/>
                </a:cubicBezTo>
                <a:cubicBezTo>
                  <a:pt x="13943" y="13877"/>
                  <a:pt x="13910" y="14044"/>
                  <a:pt x="14010" y="14144"/>
                </a:cubicBezTo>
                <a:lnTo>
                  <a:pt x="14744" y="15311"/>
                </a:lnTo>
                <a:cubicBezTo>
                  <a:pt x="14410" y="15611"/>
                  <a:pt x="14043" y="15912"/>
                  <a:pt x="13676" y="16145"/>
                </a:cubicBezTo>
                <a:cubicBezTo>
                  <a:pt x="13276" y="16412"/>
                  <a:pt x="12876" y="16612"/>
                  <a:pt x="12442" y="16812"/>
                </a:cubicBezTo>
                <a:lnTo>
                  <a:pt x="11675" y="15645"/>
                </a:lnTo>
                <a:cubicBezTo>
                  <a:pt x="11624" y="15543"/>
                  <a:pt x="11534" y="15499"/>
                  <a:pt x="11435" y="15499"/>
                </a:cubicBezTo>
                <a:cubicBezTo>
                  <a:pt x="11404" y="15499"/>
                  <a:pt x="11373" y="15504"/>
                  <a:pt x="11341" y="15511"/>
                </a:cubicBezTo>
                <a:cubicBezTo>
                  <a:pt x="10641" y="15778"/>
                  <a:pt x="9907" y="15912"/>
                  <a:pt x="9173" y="15945"/>
                </a:cubicBezTo>
                <a:cubicBezTo>
                  <a:pt x="9040" y="15945"/>
                  <a:pt x="8940" y="16012"/>
                  <a:pt x="8906" y="16145"/>
                </a:cubicBezTo>
                <a:lnTo>
                  <a:pt x="8640" y="17479"/>
                </a:lnTo>
                <a:cubicBezTo>
                  <a:pt x="7706" y="17479"/>
                  <a:pt x="6805" y="17279"/>
                  <a:pt x="5938" y="16946"/>
                </a:cubicBezTo>
                <a:lnTo>
                  <a:pt x="6238" y="15578"/>
                </a:lnTo>
                <a:cubicBezTo>
                  <a:pt x="6238" y="15445"/>
                  <a:pt x="6171" y="15311"/>
                  <a:pt x="6071" y="15278"/>
                </a:cubicBezTo>
                <a:cubicBezTo>
                  <a:pt x="5404" y="14944"/>
                  <a:pt x="4770" y="14544"/>
                  <a:pt x="4236" y="14010"/>
                </a:cubicBezTo>
                <a:cubicBezTo>
                  <a:pt x="4195" y="13969"/>
                  <a:pt x="4128" y="13941"/>
                  <a:pt x="4052" y="13941"/>
                </a:cubicBezTo>
                <a:cubicBezTo>
                  <a:pt x="4005" y="13941"/>
                  <a:pt x="3954" y="13952"/>
                  <a:pt x="3903" y="13977"/>
                </a:cubicBezTo>
                <a:lnTo>
                  <a:pt x="2735" y="14744"/>
                </a:lnTo>
                <a:cubicBezTo>
                  <a:pt x="2435" y="14411"/>
                  <a:pt x="2168" y="14044"/>
                  <a:pt x="1901" y="13643"/>
                </a:cubicBezTo>
                <a:cubicBezTo>
                  <a:pt x="1668" y="13276"/>
                  <a:pt x="1434" y="12876"/>
                  <a:pt x="1268" y="12443"/>
                </a:cubicBezTo>
                <a:lnTo>
                  <a:pt x="2435" y="11675"/>
                </a:lnTo>
                <a:cubicBezTo>
                  <a:pt x="2535" y="11609"/>
                  <a:pt x="2569" y="11475"/>
                  <a:pt x="2535" y="11375"/>
                </a:cubicBezTo>
                <a:cubicBezTo>
                  <a:pt x="2268" y="10675"/>
                  <a:pt x="2135" y="9941"/>
                  <a:pt x="2102" y="9207"/>
                </a:cubicBezTo>
                <a:cubicBezTo>
                  <a:pt x="2102" y="9073"/>
                  <a:pt x="2001" y="8973"/>
                  <a:pt x="1901" y="8940"/>
                </a:cubicBezTo>
                <a:lnTo>
                  <a:pt x="534" y="8673"/>
                </a:lnTo>
                <a:cubicBezTo>
                  <a:pt x="567" y="7739"/>
                  <a:pt x="767" y="6805"/>
                  <a:pt x="1101" y="5971"/>
                </a:cubicBezTo>
                <a:lnTo>
                  <a:pt x="2468" y="6238"/>
                </a:lnTo>
                <a:cubicBezTo>
                  <a:pt x="2491" y="6244"/>
                  <a:pt x="2514" y="6247"/>
                  <a:pt x="2537" y="6247"/>
                </a:cubicBezTo>
                <a:cubicBezTo>
                  <a:pt x="2645" y="6247"/>
                  <a:pt x="2741" y="6182"/>
                  <a:pt x="2769" y="6071"/>
                </a:cubicBezTo>
                <a:cubicBezTo>
                  <a:pt x="3102" y="5404"/>
                  <a:pt x="3503" y="4804"/>
                  <a:pt x="4036" y="4270"/>
                </a:cubicBezTo>
                <a:cubicBezTo>
                  <a:pt x="4103" y="4170"/>
                  <a:pt x="4136" y="4037"/>
                  <a:pt x="4070" y="3936"/>
                </a:cubicBezTo>
                <a:lnTo>
                  <a:pt x="3302" y="2769"/>
                </a:lnTo>
                <a:cubicBezTo>
                  <a:pt x="3636" y="2435"/>
                  <a:pt x="4003" y="2169"/>
                  <a:pt x="4403" y="1902"/>
                </a:cubicBezTo>
                <a:cubicBezTo>
                  <a:pt x="4770" y="1668"/>
                  <a:pt x="5170" y="1435"/>
                  <a:pt x="5604" y="1268"/>
                </a:cubicBezTo>
                <a:lnTo>
                  <a:pt x="6371" y="2435"/>
                </a:lnTo>
                <a:cubicBezTo>
                  <a:pt x="6421" y="2510"/>
                  <a:pt x="6509" y="2548"/>
                  <a:pt x="6606" y="2548"/>
                </a:cubicBezTo>
                <a:cubicBezTo>
                  <a:pt x="6638" y="2548"/>
                  <a:pt x="6671" y="2544"/>
                  <a:pt x="6705" y="2535"/>
                </a:cubicBezTo>
                <a:cubicBezTo>
                  <a:pt x="7372" y="2269"/>
                  <a:pt x="8139" y="2135"/>
                  <a:pt x="8873" y="2102"/>
                </a:cubicBezTo>
                <a:cubicBezTo>
                  <a:pt x="9006" y="2102"/>
                  <a:pt x="9107" y="2035"/>
                  <a:pt x="9107" y="1902"/>
                </a:cubicBezTo>
                <a:lnTo>
                  <a:pt x="9407" y="567"/>
                </a:lnTo>
                <a:close/>
                <a:moveTo>
                  <a:pt x="9407" y="0"/>
                </a:moveTo>
                <a:cubicBezTo>
                  <a:pt x="9173" y="0"/>
                  <a:pt x="8940" y="167"/>
                  <a:pt x="8873" y="434"/>
                </a:cubicBezTo>
                <a:lnTo>
                  <a:pt x="8640" y="1601"/>
                </a:lnTo>
                <a:cubicBezTo>
                  <a:pt x="7972" y="1635"/>
                  <a:pt x="7339" y="1768"/>
                  <a:pt x="6705" y="1968"/>
                </a:cubicBezTo>
                <a:lnTo>
                  <a:pt x="6071" y="968"/>
                </a:lnTo>
                <a:cubicBezTo>
                  <a:pt x="5978" y="804"/>
                  <a:pt x="5802" y="722"/>
                  <a:pt x="5626" y="722"/>
                </a:cubicBezTo>
                <a:cubicBezTo>
                  <a:pt x="5550" y="722"/>
                  <a:pt x="5474" y="738"/>
                  <a:pt x="5404" y="768"/>
                </a:cubicBezTo>
                <a:cubicBezTo>
                  <a:pt x="4970" y="968"/>
                  <a:pt x="4537" y="1201"/>
                  <a:pt x="4103" y="1468"/>
                </a:cubicBezTo>
                <a:cubicBezTo>
                  <a:pt x="3703" y="1735"/>
                  <a:pt x="3302" y="2035"/>
                  <a:pt x="2935" y="2369"/>
                </a:cubicBezTo>
                <a:cubicBezTo>
                  <a:pt x="2735" y="2535"/>
                  <a:pt x="2702" y="2836"/>
                  <a:pt x="2869" y="3036"/>
                </a:cubicBezTo>
                <a:lnTo>
                  <a:pt x="3503" y="4037"/>
                </a:lnTo>
                <a:cubicBezTo>
                  <a:pt x="3069" y="4537"/>
                  <a:pt x="2702" y="5071"/>
                  <a:pt x="2402" y="5671"/>
                </a:cubicBezTo>
                <a:lnTo>
                  <a:pt x="1234" y="5404"/>
                </a:lnTo>
                <a:cubicBezTo>
                  <a:pt x="1207" y="5401"/>
                  <a:pt x="1180" y="5399"/>
                  <a:pt x="1154" y="5399"/>
                </a:cubicBezTo>
                <a:cubicBezTo>
                  <a:pt x="921" y="5399"/>
                  <a:pt x="724" y="5528"/>
                  <a:pt x="634" y="5738"/>
                </a:cubicBezTo>
                <a:cubicBezTo>
                  <a:pt x="267" y="6672"/>
                  <a:pt x="67" y="7639"/>
                  <a:pt x="0" y="8640"/>
                </a:cubicBezTo>
                <a:cubicBezTo>
                  <a:pt x="0" y="8907"/>
                  <a:pt x="167" y="9107"/>
                  <a:pt x="434" y="9174"/>
                </a:cubicBezTo>
                <a:lnTo>
                  <a:pt x="1601" y="9440"/>
                </a:lnTo>
                <a:cubicBezTo>
                  <a:pt x="1635" y="10074"/>
                  <a:pt x="1768" y="10741"/>
                  <a:pt x="1968" y="11342"/>
                </a:cubicBezTo>
                <a:lnTo>
                  <a:pt x="934" y="12009"/>
                </a:lnTo>
                <a:cubicBezTo>
                  <a:pt x="734" y="12142"/>
                  <a:pt x="667" y="12409"/>
                  <a:pt x="767" y="12643"/>
                </a:cubicBezTo>
                <a:cubicBezTo>
                  <a:pt x="934" y="13110"/>
                  <a:pt x="1168" y="13543"/>
                  <a:pt x="1434" y="13944"/>
                </a:cubicBezTo>
                <a:cubicBezTo>
                  <a:pt x="1735" y="14377"/>
                  <a:pt x="2035" y="14744"/>
                  <a:pt x="2368" y="15144"/>
                </a:cubicBezTo>
                <a:cubicBezTo>
                  <a:pt x="2466" y="15242"/>
                  <a:pt x="2597" y="15294"/>
                  <a:pt x="2735" y="15294"/>
                </a:cubicBezTo>
                <a:cubicBezTo>
                  <a:pt x="2835" y="15294"/>
                  <a:pt x="2938" y="15267"/>
                  <a:pt x="3036" y="15211"/>
                </a:cubicBezTo>
                <a:lnTo>
                  <a:pt x="4036" y="14544"/>
                </a:lnTo>
                <a:cubicBezTo>
                  <a:pt x="4537" y="15011"/>
                  <a:pt x="5070" y="15378"/>
                  <a:pt x="5637" y="15678"/>
                </a:cubicBezTo>
                <a:lnTo>
                  <a:pt x="5404" y="16846"/>
                </a:lnTo>
                <a:cubicBezTo>
                  <a:pt x="5337" y="17079"/>
                  <a:pt x="5471" y="17346"/>
                  <a:pt x="5704" y="17446"/>
                </a:cubicBezTo>
                <a:cubicBezTo>
                  <a:pt x="6638" y="17813"/>
                  <a:pt x="7639" y="18013"/>
                  <a:pt x="8640" y="18047"/>
                </a:cubicBezTo>
                <a:cubicBezTo>
                  <a:pt x="8657" y="18049"/>
                  <a:pt x="8674" y="18050"/>
                  <a:pt x="8691" y="18050"/>
                </a:cubicBezTo>
                <a:cubicBezTo>
                  <a:pt x="8907" y="18050"/>
                  <a:pt x="9111" y="17863"/>
                  <a:pt x="9173" y="17646"/>
                </a:cubicBezTo>
                <a:lnTo>
                  <a:pt x="9407" y="16479"/>
                </a:lnTo>
                <a:cubicBezTo>
                  <a:pt x="10074" y="16412"/>
                  <a:pt x="10708" y="16312"/>
                  <a:pt x="11341" y="16112"/>
                </a:cubicBezTo>
                <a:lnTo>
                  <a:pt x="12009" y="17113"/>
                </a:lnTo>
                <a:cubicBezTo>
                  <a:pt x="12106" y="17259"/>
                  <a:pt x="12258" y="17352"/>
                  <a:pt x="12423" y="17352"/>
                </a:cubicBezTo>
                <a:cubicBezTo>
                  <a:pt x="12484" y="17352"/>
                  <a:pt x="12546" y="17340"/>
                  <a:pt x="12609" y="17313"/>
                </a:cubicBezTo>
                <a:cubicBezTo>
                  <a:pt x="12876" y="17213"/>
                  <a:pt x="13109" y="17079"/>
                  <a:pt x="13343" y="16946"/>
                </a:cubicBezTo>
                <a:cubicBezTo>
                  <a:pt x="13576" y="16812"/>
                  <a:pt x="13777" y="16746"/>
                  <a:pt x="13943" y="16612"/>
                </a:cubicBezTo>
                <a:cubicBezTo>
                  <a:pt x="14344" y="16345"/>
                  <a:pt x="14744" y="16045"/>
                  <a:pt x="15111" y="15712"/>
                </a:cubicBezTo>
                <a:cubicBezTo>
                  <a:pt x="15311" y="15511"/>
                  <a:pt x="15344" y="15245"/>
                  <a:pt x="15211" y="15044"/>
                </a:cubicBezTo>
                <a:lnTo>
                  <a:pt x="14544" y="14010"/>
                </a:lnTo>
                <a:cubicBezTo>
                  <a:pt x="14977" y="13543"/>
                  <a:pt x="15344" y="12976"/>
                  <a:pt x="15645" y="12409"/>
                </a:cubicBezTo>
                <a:lnTo>
                  <a:pt x="16845" y="12643"/>
                </a:lnTo>
                <a:cubicBezTo>
                  <a:pt x="16886" y="12654"/>
                  <a:pt x="16928" y="12660"/>
                  <a:pt x="16969" y="12660"/>
                </a:cubicBezTo>
                <a:cubicBezTo>
                  <a:pt x="17166" y="12660"/>
                  <a:pt x="17357" y="12535"/>
                  <a:pt x="17412" y="12342"/>
                </a:cubicBezTo>
                <a:cubicBezTo>
                  <a:pt x="17779" y="11408"/>
                  <a:pt x="18013" y="10408"/>
                  <a:pt x="18046" y="9407"/>
                </a:cubicBezTo>
                <a:cubicBezTo>
                  <a:pt x="18046" y="9174"/>
                  <a:pt x="17879" y="8940"/>
                  <a:pt x="17613" y="8873"/>
                </a:cubicBezTo>
                <a:lnTo>
                  <a:pt x="16445" y="8640"/>
                </a:lnTo>
                <a:cubicBezTo>
                  <a:pt x="16412" y="7973"/>
                  <a:pt x="16312" y="7339"/>
                  <a:pt x="16112" y="6705"/>
                </a:cubicBezTo>
                <a:lnTo>
                  <a:pt x="17112" y="6071"/>
                </a:lnTo>
                <a:cubicBezTo>
                  <a:pt x="17312" y="5938"/>
                  <a:pt x="17412" y="5671"/>
                  <a:pt x="17312" y="5438"/>
                </a:cubicBezTo>
                <a:cubicBezTo>
                  <a:pt x="17112" y="4971"/>
                  <a:pt x="16879" y="4537"/>
                  <a:pt x="16612" y="4103"/>
                </a:cubicBezTo>
                <a:cubicBezTo>
                  <a:pt x="16345" y="3703"/>
                  <a:pt x="16011" y="3303"/>
                  <a:pt x="15678" y="2936"/>
                </a:cubicBezTo>
                <a:cubicBezTo>
                  <a:pt x="15583" y="2822"/>
                  <a:pt x="15456" y="2762"/>
                  <a:pt x="15321" y="2762"/>
                </a:cubicBezTo>
                <a:cubicBezTo>
                  <a:pt x="15219" y="2762"/>
                  <a:pt x="15112" y="2797"/>
                  <a:pt x="15011" y="2869"/>
                </a:cubicBezTo>
                <a:lnTo>
                  <a:pt x="14010" y="3503"/>
                </a:lnTo>
                <a:cubicBezTo>
                  <a:pt x="13543" y="3069"/>
                  <a:pt x="12976" y="2702"/>
                  <a:pt x="12409" y="2402"/>
                </a:cubicBezTo>
                <a:lnTo>
                  <a:pt x="12642" y="1235"/>
                </a:lnTo>
                <a:cubicBezTo>
                  <a:pt x="12709" y="968"/>
                  <a:pt x="12576" y="734"/>
                  <a:pt x="12342" y="634"/>
                </a:cubicBezTo>
                <a:cubicBezTo>
                  <a:pt x="11408" y="267"/>
                  <a:pt x="10407" y="67"/>
                  <a:pt x="940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53"/>
          <p:cNvSpPr/>
          <p:nvPr/>
        </p:nvSpPr>
        <p:spPr>
          <a:xfrm flipH="1">
            <a:off x="8138051" y="3421749"/>
            <a:ext cx="403711" cy="403846"/>
          </a:xfrm>
          <a:custGeom>
            <a:avLst/>
            <a:gdLst/>
            <a:ahLst/>
            <a:cxnLst/>
            <a:rect l="l" t="t" r="r" b="b"/>
            <a:pathLst>
              <a:path w="18047" h="18051" extrusionOk="0">
                <a:moveTo>
                  <a:pt x="9019" y="5167"/>
                </a:moveTo>
                <a:cubicBezTo>
                  <a:pt x="9795" y="5167"/>
                  <a:pt x="10570" y="5412"/>
                  <a:pt x="11208" y="5871"/>
                </a:cubicBezTo>
                <a:cubicBezTo>
                  <a:pt x="13977" y="7839"/>
                  <a:pt x="13076" y="12176"/>
                  <a:pt x="9740" y="12809"/>
                </a:cubicBezTo>
                <a:cubicBezTo>
                  <a:pt x="9474" y="12870"/>
                  <a:pt x="9206" y="12899"/>
                  <a:pt x="8941" y="12899"/>
                </a:cubicBezTo>
                <a:cubicBezTo>
                  <a:pt x="8173" y="12899"/>
                  <a:pt x="7424" y="12655"/>
                  <a:pt x="6805" y="12209"/>
                </a:cubicBezTo>
                <a:cubicBezTo>
                  <a:pt x="5571" y="11308"/>
                  <a:pt x="4970" y="9741"/>
                  <a:pt x="5270" y="8240"/>
                </a:cubicBezTo>
                <a:cubicBezTo>
                  <a:pt x="5504" y="7139"/>
                  <a:pt x="6204" y="6205"/>
                  <a:pt x="7205" y="5671"/>
                </a:cubicBezTo>
                <a:cubicBezTo>
                  <a:pt x="7372" y="5571"/>
                  <a:pt x="7505" y="5504"/>
                  <a:pt x="7672" y="5438"/>
                </a:cubicBezTo>
                <a:cubicBezTo>
                  <a:pt x="7872" y="5371"/>
                  <a:pt x="8072" y="5304"/>
                  <a:pt x="8306" y="5237"/>
                </a:cubicBezTo>
                <a:cubicBezTo>
                  <a:pt x="8541" y="5190"/>
                  <a:pt x="8780" y="5167"/>
                  <a:pt x="9019" y="5167"/>
                </a:cubicBezTo>
                <a:close/>
                <a:moveTo>
                  <a:pt x="9077" y="4635"/>
                </a:moveTo>
                <a:cubicBezTo>
                  <a:pt x="8775" y="4635"/>
                  <a:pt x="8472" y="4669"/>
                  <a:pt x="8173" y="4737"/>
                </a:cubicBezTo>
                <a:cubicBezTo>
                  <a:pt x="6471" y="5071"/>
                  <a:pt x="5104" y="6405"/>
                  <a:pt x="4737" y="8139"/>
                </a:cubicBezTo>
                <a:cubicBezTo>
                  <a:pt x="4370" y="9841"/>
                  <a:pt x="5070" y="11609"/>
                  <a:pt x="6505" y="12643"/>
                </a:cubicBezTo>
                <a:cubicBezTo>
                  <a:pt x="7224" y="13164"/>
                  <a:pt x="8091" y="13445"/>
                  <a:pt x="8969" y="13445"/>
                </a:cubicBezTo>
                <a:cubicBezTo>
                  <a:pt x="9271" y="13445"/>
                  <a:pt x="9575" y="13412"/>
                  <a:pt x="9874" y="13343"/>
                </a:cubicBezTo>
                <a:cubicBezTo>
                  <a:pt x="10107" y="13276"/>
                  <a:pt x="10341" y="13210"/>
                  <a:pt x="10574" y="13143"/>
                </a:cubicBezTo>
                <a:cubicBezTo>
                  <a:pt x="10741" y="13043"/>
                  <a:pt x="10941" y="12976"/>
                  <a:pt x="11108" y="12876"/>
                </a:cubicBezTo>
                <a:cubicBezTo>
                  <a:pt x="13977" y="11342"/>
                  <a:pt x="14210" y="7306"/>
                  <a:pt x="11542" y="5438"/>
                </a:cubicBezTo>
                <a:cubicBezTo>
                  <a:pt x="10822" y="4916"/>
                  <a:pt x="9955" y="4635"/>
                  <a:pt x="9077" y="4635"/>
                </a:cubicBezTo>
                <a:close/>
                <a:moveTo>
                  <a:pt x="9407" y="567"/>
                </a:moveTo>
                <a:cubicBezTo>
                  <a:pt x="10341" y="601"/>
                  <a:pt x="11241" y="768"/>
                  <a:pt x="12109" y="1134"/>
                </a:cubicBezTo>
                <a:lnTo>
                  <a:pt x="11842" y="2502"/>
                </a:lnTo>
                <a:cubicBezTo>
                  <a:pt x="11808" y="2602"/>
                  <a:pt x="11875" y="2736"/>
                  <a:pt x="11975" y="2802"/>
                </a:cubicBezTo>
                <a:cubicBezTo>
                  <a:pt x="12642" y="3103"/>
                  <a:pt x="13276" y="3536"/>
                  <a:pt x="13810" y="4037"/>
                </a:cubicBezTo>
                <a:cubicBezTo>
                  <a:pt x="13852" y="4100"/>
                  <a:pt x="13921" y="4123"/>
                  <a:pt x="13992" y="4123"/>
                </a:cubicBezTo>
                <a:cubicBezTo>
                  <a:pt x="14032" y="4123"/>
                  <a:pt x="14073" y="4115"/>
                  <a:pt x="14110" y="4103"/>
                </a:cubicBezTo>
                <a:lnTo>
                  <a:pt x="15278" y="3336"/>
                </a:lnTo>
                <a:cubicBezTo>
                  <a:pt x="15611" y="3670"/>
                  <a:pt x="15878" y="4037"/>
                  <a:pt x="16145" y="4437"/>
                </a:cubicBezTo>
                <a:cubicBezTo>
                  <a:pt x="16378" y="4804"/>
                  <a:pt x="16612" y="5204"/>
                  <a:pt x="16779" y="5638"/>
                </a:cubicBezTo>
                <a:lnTo>
                  <a:pt x="15611" y="6405"/>
                </a:lnTo>
                <a:cubicBezTo>
                  <a:pt x="15511" y="6472"/>
                  <a:pt x="15478" y="6605"/>
                  <a:pt x="15511" y="6705"/>
                </a:cubicBezTo>
                <a:cubicBezTo>
                  <a:pt x="15778" y="7406"/>
                  <a:pt x="15911" y="8139"/>
                  <a:pt x="15945" y="8907"/>
                </a:cubicBezTo>
                <a:cubicBezTo>
                  <a:pt x="15945" y="9007"/>
                  <a:pt x="16011" y="9107"/>
                  <a:pt x="16145" y="9140"/>
                </a:cubicBezTo>
                <a:lnTo>
                  <a:pt x="17513" y="9440"/>
                </a:lnTo>
                <a:cubicBezTo>
                  <a:pt x="17479" y="10341"/>
                  <a:pt x="17279" y="11275"/>
                  <a:pt x="16945" y="12109"/>
                </a:cubicBezTo>
                <a:lnTo>
                  <a:pt x="15578" y="11842"/>
                </a:lnTo>
                <a:lnTo>
                  <a:pt x="15411" y="11842"/>
                </a:lnTo>
                <a:cubicBezTo>
                  <a:pt x="15344" y="11875"/>
                  <a:pt x="15311" y="11909"/>
                  <a:pt x="15278" y="11976"/>
                </a:cubicBezTo>
                <a:cubicBezTo>
                  <a:pt x="14944" y="12643"/>
                  <a:pt x="14544" y="13276"/>
                  <a:pt x="14010" y="13810"/>
                </a:cubicBezTo>
                <a:cubicBezTo>
                  <a:pt x="13943" y="13877"/>
                  <a:pt x="13910" y="14044"/>
                  <a:pt x="14010" y="14144"/>
                </a:cubicBezTo>
                <a:lnTo>
                  <a:pt x="14744" y="15311"/>
                </a:lnTo>
                <a:cubicBezTo>
                  <a:pt x="14410" y="15611"/>
                  <a:pt x="14043" y="15912"/>
                  <a:pt x="13676" y="16145"/>
                </a:cubicBezTo>
                <a:cubicBezTo>
                  <a:pt x="13276" y="16412"/>
                  <a:pt x="12876" y="16612"/>
                  <a:pt x="12442" y="16812"/>
                </a:cubicBezTo>
                <a:lnTo>
                  <a:pt x="11675" y="15645"/>
                </a:lnTo>
                <a:cubicBezTo>
                  <a:pt x="11624" y="15543"/>
                  <a:pt x="11534" y="15499"/>
                  <a:pt x="11435" y="15499"/>
                </a:cubicBezTo>
                <a:cubicBezTo>
                  <a:pt x="11404" y="15499"/>
                  <a:pt x="11373" y="15504"/>
                  <a:pt x="11341" y="15511"/>
                </a:cubicBezTo>
                <a:cubicBezTo>
                  <a:pt x="10641" y="15778"/>
                  <a:pt x="9907" y="15912"/>
                  <a:pt x="9173" y="15945"/>
                </a:cubicBezTo>
                <a:cubicBezTo>
                  <a:pt x="9040" y="15945"/>
                  <a:pt x="8940" y="16012"/>
                  <a:pt x="8906" y="16145"/>
                </a:cubicBezTo>
                <a:lnTo>
                  <a:pt x="8640" y="17479"/>
                </a:lnTo>
                <a:cubicBezTo>
                  <a:pt x="7706" y="17479"/>
                  <a:pt x="6805" y="17279"/>
                  <a:pt x="5938" y="16946"/>
                </a:cubicBezTo>
                <a:lnTo>
                  <a:pt x="6238" y="15578"/>
                </a:lnTo>
                <a:cubicBezTo>
                  <a:pt x="6238" y="15445"/>
                  <a:pt x="6171" y="15311"/>
                  <a:pt x="6071" y="15278"/>
                </a:cubicBezTo>
                <a:cubicBezTo>
                  <a:pt x="5404" y="14944"/>
                  <a:pt x="4770" y="14544"/>
                  <a:pt x="4236" y="14010"/>
                </a:cubicBezTo>
                <a:cubicBezTo>
                  <a:pt x="4195" y="13969"/>
                  <a:pt x="4128" y="13941"/>
                  <a:pt x="4052" y="13941"/>
                </a:cubicBezTo>
                <a:cubicBezTo>
                  <a:pt x="4005" y="13941"/>
                  <a:pt x="3954" y="13952"/>
                  <a:pt x="3903" y="13977"/>
                </a:cubicBezTo>
                <a:lnTo>
                  <a:pt x="2735" y="14744"/>
                </a:lnTo>
                <a:cubicBezTo>
                  <a:pt x="2435" y="14411"/>
                  <a:pt x="2168" y="14044"/>
                  <a:pt x="1901" y="13643"/>
                </a:cubicBezTo>
                <a:cubicBezTo>
                  <a:pt x="1668" y="13276"/>
                  <a:pt x="1434" y="12876"/>
                  <a:pt x="1268" y="12443"/>
                </a:cubicBezTo>
                <a:lnTo>
                  <a:pt x="2435" y="11675"/>
                </a:lnTo>
                <a:cubicBezTo>
                  <a:pt x="2535" y="11609"/>
                  <a:pt x="2569" y="11475"/>
                  <a:pt x="2535" y="11375"/>
                </a:cubicBezTo>
                <a:cubicBezTo>
                  <a:pt x="2268" y="10675"/>
                  <a:pt x="2135" y="9941"/>
                  <a:pt x="2102" y="9207"/>
                </a:cubicBezTo>
                <a:cubicBezTo>
                  <a:pt x="2102" y="9073"/>
                  <a:pt x="2001" y="8973"/>
                  <a:pt x="1901" y="8940"/>
                </a:cubicBezTo>
                <a:lnTo>
                  <a:pt x="534" y="8673"/>
                </a:lnTo>
                <a:cubicBezTo>
                  <a:pt x="567" y="7739"/>
                  <a:pt x="767" y="6805"/>
                  <a:pt x="1101" y="5971"/>
                </a:cubicBezTo>
                <a:lnTo>
                  <a:pt x="2468" y="6238"/>
                </a:lnTo>
                <a:cubicBezTo>
                  <a:pt x="2491" y="6244"/>
                  <a:pt x="2514" y="6247"/>
                  <a:pt x="2537" y="6247"/>
                </a:cubicBezTo>
                <a:cubicBezTo>
                  <a:pt x="2645" y="6247"/>
                  <a:pt x="2741" y="6182"/>
                  <a:pt x="2769" y="6071"/>
                </a:cubicBezTo>
                <a:cubicBezTo>
                  <a:pt x="3102" y="5404"/>
                  <a:pt x="3503" y="4804"/>
                  <a:pt x="4036" y="4270"/>
                </a:cubicBezTo>
                <a:cubicBezTo>
                  <a:pt x="4103" y="4170"/>
                  <a:pt x="4136" y="4037"/>
                  <a:pt x="4070" y="3936"/>
                </a:cubicBezTo>
                <a:lnTo>
                  <a:pt x="3302" y="2769"/>
                </a:lnTo>
                <a:cubicBezTo>
                  <a:pt x="3636" y="2435"/>
                  <a:pt x="4003" y="2169"/>
                  <a:pt x="4403" y="1902"/>
                </a:cubicBezTo>
                <a:cubicBezTo>
                  <a:pt x="4770" y="1668"/>
                  <a:pt x="5170" y="1435"/>
                  <a:pt x="5604" y="1268"/>
                </a:cubicBezTo>
                <a:lnTo>
                  <a:pt x="6371" y="2435"/>
                </a:lnTo>
                <a:cubicBezTo>
                  <a:pt x="6421" y="2510"/>
                  <a:pt x="6509" y="2548"/>
                  <a:pt x="6606" y="2548"/>
                </a:cubicBezTo>
                <a:cubicBezTo>
                  <a:pt x="6638" y="2548"/>
                  <a:pt x="6671" y="2544"/>
                  <a:pt x="6705" y="2535"/>
                </a:cubicBezTo>
                <a:cubicBezTo>
                  <a:pt x="7372" y="2269"/>
                  <a:pt x="8139" y="2135"/>
                  <a:pt x="8873" y="2102"/>
                </a:cubicBezTo>
                <a:cubicBezTo>
                  <a:pt x="9006" y="2102"/>
                  <a:pt x="9107" y="2035"/>
                  <a:pt x="9107" y="1902"/>
                </a:cubicBezTo>
                <a:lnTo>
                  <a:pt x="9407" y="567"/>
                </a:lnTo>
                <a:close/>
                <a:moveTo>
                  <a:pt x="9407" y="0"/>
                </a:moveTo>
                <a:cubicBezTo>
                  <a:pt x="9173" y="0"/>
                  <a:pt x="8940" y="167"/>
                  <a:pt x="8873" y="434"/>
                </a:cubicBezTo>
                <a:lnTo>
                  <a:pt x="8640" y="1601"/>
                </a:lnTo>
                <a:cubicBezTo>
                  <a:pt x="7972" y="1635"/>
                  <a:pt x="7339" y="1768"/>
                  <a:pt x="6705" y="1968"/>
                </a:cubicBezTo>
                <a:lnTo>
                  <a:pt x="6071" y="968"/>
                </a:lnTo>
                <a:cubicBezTo>
                  <a:pt x="5978" y="804"/>
                  <a:pt x="5802" y="722"/>
                  <a:pt x="5626" y="722"/>
                </a:cubicBezTo>
                <a:cubicBezTo>
                  <a:pt x="5550" y="722"/>
                  <a:pt x="5474" y="738"/>
                  <a:pt x="5404" y="768"/>
                </a:cubicBezTo>
                <a:cubicBezTo>
                  <a:pt x="4970" y="968"/>
                  <a:pt x="4537" y="1201"/>
                  <a:pt x="4103" y="1468"/>
                </a:cubicBezTo>
                <a:cubicBezTo>
                  <a:pt x="3703" y="1735"/>
                  <a:pt x="3302" y="2035"/>
                  <a:pt x="2935" y="2369"/>
                </a:cubicBezTo>
                <a:cubicBezTo>
                  <a:pt x="2735" y="2535"/>
                  <a:pt x="2702" y="2836"/>
                  <a:pt x="2869" y="3036"/>
                </a:cubicBezTo>
                <a:lnTo>
                  <a:pt x="3503" y="4037"/>
                </a:lnTo>
                <a:cubicBezTo>
                  <a:pt x="3069" y="4537"/>
                  <a:pt x="2702" y="5071"/>
                  <a:pt x="2402" y="5671"/>
                </a:cubicBezTo>
                <a:lnTo>
                  <a:pt x="1234" y="5404"/>
                </a:lnTo>
                <a:cubicBezTo>
                  <a:pt x="1207" y="5401"/>
                  <a:pt x="1180" y="5399"/>
                  <a:pt x="1154" y="5399"/>
                </a:cubicBezTo>
                <a:cubicBezTo>
                  <a:pt x="921" y="5399"/>
                  <a:pt x="724" y="5528"/>
                  <a:pt x="634" y="5738"/>
                </a:cubicBezTo>
                <a:cubicBezTo>
                  <a:pt x="267" y="6672"/>
                  <a:pt x="67" y="7639"/>
                  <a:pt x="0" y="8640"/>
                </a:cubicBezTo>
                <a:cubicBezTo>
                  <a:pt x="0" y="8907"/>
                  <a:pt x="167" y="9107"/>
                  <a:pt x="434" y="9174"/>
                </a:cubicBezTo>
                <a:lnTo>
                  <a:pt x="1601" y="9440"/>
                </a:lnTo>
                <a:cubicBezTo>
                  <a:pt x="1635" y="10074"/>
                  <a:pt x="1768" y="10741"/>
                  <a:pt x="1968" y="11342"/>
                </a:cubicBezTo>
                <a:lnTo>
                  <a:pt x="934" y="12009"/>
                </a:lnTo>
                <a:cubicBezTo>
                  <a:pt x="734" y="12142"/>
                  <a:pt x="667" y="12409"/>
                  <a:pt x="767" y="12643"/>
                </a:cubicBezTo>
                <a:cubicBezTo>
                  <a:pt x="934" y="13110"/>
                  <a:pt x="1168" y="13543"/>
                  <a:pt x="1434" y="13944"/>
                </a:cubicBezTo>
                <a:cubicBezTo>
                  <a:pt x="1735" y="14377"/>
                  <a:pt x="2035" y="14744"/>
                  <a:pt x="2368" y="15144"/>
                </a:cubicBezTo>
                <a:cubicBezTo>
                  <a:pt x="2466" y="15242"/>
                  <a:pt x="2597" y="15294"/>
                  <a:pt x="2735" y="15294"/>
                </a:cubicBezTo>
                <a:cubicBezTo>
                  <a:pt x="2835" y="15294"/>
                  <a:pt x="2938" y="15267"/>
                  <a:pt x="3036" y="15211"/>
                </a:cubicBezTo>
                <a:lnTo>
                  <a:pt x="4036" y="14544"/>
                </a:lnTo>
                <a:cubicBezTo>
                  <a:pt x="4537" y="15011"/>
                  <a:pt x="5070" y="15378"/>
                  <a:pt x="5637" y="15678"/>
                </a:cubicBezTo>
                <a:lnTo>
                  <a:pt x="5404" y="16846"/>
                </a:lnTo>
                <a:cubicBezTo>
                  <a:pt x="5337" y="17079"/>
                  <a:pt x="5471" y="17346"/>
                  <a:pt x="5704" y="17446"/>
                </a:cubicBezTo>
                <a:cubicBezTo>
                  <a:pt x="6638" y="17813"/>
                  <a:pt x="7639" y="18013"/>
                  <a:pt x="8640" y="18047"/>
                </a:cubicBezTo>
                <a:cubicBezTo>
                  <a:pt x="8657" y="18049"/>
                  <a:pt x="8674" y="18050"/>
                  <a:pt x="8691" y="18050"/>
                </a:cubicBezTo>
                <a:cubicBezTo>
                  <a:pt x="8907" y="18050"/>
                  <a:pt x="9111" y="17863"/>
                  <a:pt x="9173" y="17646"/>
                </a:cubicBezTo>
                <a:lnTo>
                  <a:pt x="9407" y="16479"/>
                </a:lnTo>
                <a:cubicBezTo>
                  <a:pt x="10074" y="16412"/>
                  <a:pt x="10708" y="16312"/>
                  <a:pt x="11341" y="16112"/>
                </a:cubicBezTo>
                <a:lnTo>
                  <a:pt x="12009" y="17113"/>
                </a:lnTo>
                <a:cubicBezTo>
                  <a:pt x="12106" y="17259"/>
                  <a:pt x="12258" y="17352"/>
                  <a:pt x="12423" y="17352"/>
                </a:cubicBezTo>
                <a:cubicBezTo>
                  <a:pt x="12484" y="17352"/>
                  <a:pt x="12546" y="17340"/>
                  <a:pt x="12609" y="17313"/>
                </a:cubicBezTo>
                <a:cubicBezTo>
                  <a:pt x="12876" y="17213"/>
                  <a:pt x="13109" y="17079"/>
                  <a:pt x="13343" y="16946"/>
                </a:cubicBezTo>
                <a:cubicBezTo>
                  <a:pt x="13576" y="16812"/>
                  <a:pt x="13777" y="16746"/>
                  <a:pt x="13943" y="16612"/>
                </a:cubicBezTo>
                <a:cubicBezTo>
                  <a:pt x="14344" y="16345"/>
                  <a:pt x="14744" y="16045"/>
                  <a:pt x="15111" y="15712"/>
                </a:cubicBezTo>
                <a:cubicBezTo>
                  <a:pt x="15311" y="15511"/>
                  <a:pt x="15344" y="15245"/>
                  <a:pt x="15211" y="15044"/>
                </a:cubicBezTo>
                <a:lnTo>
                  <a:pt x="14544" y="14010"/>
                </a:lnTo>
                <a:cubicBezTo>
                  <a:pt x="14977" y="13543"/>
                  <a:pt x="15344" y="12976"/>
                  <a:pt x="15645" y="12409"/>
                </a:cubicBezTo>
                <a:lnTo>
                  <a:pt x="16845" y="12643"/>
                </a:lnTo>
                <a:cubicBezTo>
                  <a:pt x="16886" y="12654"/>
                  <a:pt x="16928" y="12660"/>
                  <a:pt x="16969" y="12660"/>
                </a:cubicBezTo>
                <a:cubicBezTo>
                  <a:pt x="17166" y="12660"/>
                  <a:pt x="17357" y="12535"/>
                  <a:pt x="17412" y="12342"/>
                </a:cubicBezTo>
                <a:cubicBezTo>
                  <a:pt x="17779" y="11408"/>
                  <a:pt x="18013" y="10408"/>
                  <a:pt x="18046" y="9407"/>
                </a:cubicBezTo>
                <a:cubicBezTo>
                  <a:pt x="18046" y="9174"/>
                  <a:pt x="17879" y="8940"/>
                  <a:pt x="17613" y="8873"/>
                </a:cubicBezTo>
                <a:lnTo>
                  <a:pt x="16445" y="8640"/>
                </a:lnTo>
                <a:cubicBezTo>
                  <a:pt x="16412" y="7973"/>
                  <a:pt x="16312" y="7339"/>
                  <a:pt x="16112" y="6705"/>
                </a:cubicBezTo>
                <a:lnTo>
                  <a:pt x="17112" y="6071"/>
                </a:lnTo>
                <a:cubicBezTo>
                  <a:pt x="17312" y="5938"/>
                  <a:pt x="17412" y="5671"/>
                  <a:pt x="17312" y="5438"/>
                </a:cubicBezTo>
                <a:cubicBezTo>
                  <a:pt x="17112" y="4971"/>
                  <a:pt x="16879" y="4537"/>
                  <a:pt x="16612" y="4103"/>
                </a:cubicBezTo>
                <a:cubicBezTo>
                  <a:pt x="16345" y="3703"/>
                  <a:pt x="16011" y="3303"/>
                  <a:pt x="15678" y="2936"/>
                </a:cubicBezTo>
                <a:cubicBezTo>
                  <a:pt x="15583" y="2822"/>
                  <a:pt x="15456" y="2762"/>
                  <a:pt x="15321" y="2762"/>
                </a:cubicBezTo>
                <a:cubicBezTo>
                  <a:pt x="15219" y="2762"/>
                  <a:pt x="15112" y="2797"/>
                  <a:pt x="15011" y="2869"/>
                </a:cubicBezTo>
                <a:lnTo>
                  <a:pt x="14010" y="3503"/>
                </a:lnTo>
                <a:cubicBezTo>
                  <a:pt x="13543" y="3069"/>
                  <a:pt x="12976" y="2702"/>
                  <a:pt x="12409" y="2402"/>
                </a:cubicBezTo>
                <a:lnTo>
                  <a:pt x="12642" y="1235"/>
                </a:lnTo>
                <a:cubicBezTo>
                  <a:pt x="12709" y="968"/>
                  <a:pt x="12576" y="734"/>
                  <a:pt x="12342" y="634"/>
                </a:cubicBezTo>
                <a:cubicBezTo>
                  <a:pt x="11408" y="267"/>
                  <a:pt x="10407" y="67"/>
                  <a:pt x="940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53"/>
          <p:cNvSpPr/>
          <p:nvPr/>
        </p:nvSpPr>
        <p:spPr>
          <a:xfrm flipH="1">
            <a:off x="7846923" y="1003609"/>
            <a:ext cx="350473" cy="350596"/>
          </a:xfrm>
          <a:custGeom>
            <a:avLst/>
            <a:gdLst/>
            <a:ahLst/>
            <a:cxnLst/>
            <a:rect l="l" t="t" r="r" b="b"/>
            <a:pathLst>
              <a:path w="18047" h="18051" extrusionOk="0">
                <a:moveTo>
                  <a:pt x="9019" y="5167"/>
                </a:moveTo>
                <a:cubicBezTo>
                  <a:pt x="9795" y="5167"/>
                  <a:pt x="10570" y="5412"/>
                  <a:pt x="11208" y="5871"/>
                </a:cubicBezTo>
                <a:cubicBezTo>
                  <a:pt x="13977" y="7839"/>
                  <a:pt x="13076" y="12176"/>
                  <a:pt x="9740" y="12809"/>
                </a:cubicBezTo>
                <a:cubicBezTo>
                  <a:pt x="9474" y="12870"/>
                  <a:pt x="9206" y="12899"/>
                  <a:pt x="8941" y="12899"/>
                </a:cubicBezTo>
                <a:cubicBezTo>
                  <a:pt x="8173" y="12899"/>
                  <a:pt x="7424" y="12655"/>
                  <a:pt x="6805" y="12209"/>
                </a:cubicBezTo>
                <a:cubicBezTo>
                  <a:pt x="5571" y="11308"/>
                  <a:pt x="4970" y="9741"/>
                  <a:pt x="5270" y="8240"/>
                </a:cubicBezTo>
                <a:cubicBezTo>
                  <a:pt x="5504" y="7139"/>
                  <a:pt x="6204" y="6205"/>
                  <a:pt x="7205" y="5671"/>
                </a:cubicBezTo>
                <a:cubicBezTo>
                  <a:pt x="7372" y="5571"/>
                  <a:pt x="7505" y="5504"/>
                  <a:pt x="7672" y="5438"/>
                </a:cubicBezTo>
                <a:cubicBezTo>
                  <a:pt x="7872" y="5371"/>
                  <a:pt x="8072" y="5304"/>
                  <a:pt x="8306" y="5237"/>
                </a:cubicBezTo>
                <a:cubicBezTo>
                  <a:pt x="8541" y="5190"/>
                  <a:pt x="8780" y="5167"/>
                  <a:pt x="9019" y="5167"/>
                </a:cubicBezTo>
                <a:close/>
                <a:moveTo>
                  <a:pt x="9077" y="4635"/>
                </a:moveTo>
                <a:cubicBezTo>
                  <a:pt x="8775" y="4635"/>
                  <a:pt x="8472" y="4669"/>
                  <a:pt x="8173" y="4737"/>
                </a:cubicBezTo>
                <a:cubicBezTo>
                  <a:pt x="6471" y="5071"/>
                  <a:pt x="5104" y="6405"/>
                  <a:pt x="4737" y="8139"/>
                </a:cubicBezTo>
                <a:cubicBezTo>
                  <a:pt x="4370" y="9841"/>
                  <a:pt x="5070" y="11609"/>
                  <a:pt x="6505" y="12643"/>
                </a:cubicBezTo>
                <a:cubicBezTo>
                  <a:pt x="7224" y="13164"/>
                  <a:pt x="8091" y="13445"/>
                  <a:pt x="8969" y="13445"/>
                </a:cubicBezTo>
                <a:cubicBezTo>
                  <a:pt x="9271" y="13445"/>
                  <a:pt x="9575" y="13412"/>
                  <a:pt x="9874" y="13343"/>
                </a:cubicBezTo>
                <a:cubicBezTo>
                  <a:pt x="10107" y="13276"/>
                  <a:pt x="10341" y="13210"/>
                  <a:pt x="10574" y="13143"/>
                </a:cubicBezTo>
                <a:cubicBezTo>
                  <a:pt x="10741" y="13043"/>
                  <a:pt x="10941" y="12976"/>
                  <a:pt x="11108" y="12876"/>
                </a:cubicBezTo>
                <a:cubicBezTo>
                  <a:pt x="13977" y="11342"/>
                  <a:pt x="14210" y="7306"/>
                  <a:pt x="11542" y="5438"/>
                </a:cubicBezTo>
                <a:cubicBezTo>
                  <a:pt x="10822" y="4916"/>
                  <a:pt x="9955" y="4635"/>
                  <a:pt x="9077" y="4635"/>
                </a:cubicBezTo>
                <a:close/>
                <a:moveTo>
                  <a:pt x="9407" y="567"/>
                </a:moveTo>
                <a:cubicBezTo>
                  <a:pt x="10341" y="601"/>
                  <a:pt x="11241" y="768"/>
                  <a:pt x="12109" y="1134"/>
                </a:cubicBezTo>
                <a:lnTo>
                  <a:pt x="11842" y="2502"/>
                </a:lnTo>
                <a:cubicBezTo>
                  <a:pt x="11808" y="2602"/>
                  <a:pt x="11875" y="2736"/>
                  <a:pt x="11975" y="2802"/>
                </a:cubicBezTo>
                <a:cubicBezTo>
                  <a:pt x="12642" y="3103"/>
                  <a:pt x="13276" y="3536"/>
                  <a:pt x="13810" y="4037"/>
                </a:cubicBezTo>
                <a:cubicBezTo>
                  <a:pt x="13852" y="4100"/>
                  <a:pt x="13921" y="4123"/>
                  <a:pt x="13992" y="4123"/>
                </a:cubicBezTo>
                <a:cubicBezTo>
                  <a:pt x="14032" y="4123"/>
                  <a:pt x="14073" y="4115"/>
                  <a:pt x="14110" y="4103"/>
                </a:cubicBezTo>
                <a:lnTo>
                  <a:pt x="15278" y="3336"/>
                </a:lnTo>
                <a:cubicBezTo>
                  <a:pt x="15611" y="3670"/>
                  <a:pt x="15878" y="4037"/>
                  <a:pt x="16145" y="4437"/>
                </a:cubicBezTo>
                <a:cubicBezTo>
                  <a:pt x="16378" y="4804"/>
                  <a:pt x="16612" y="5204"/>
                  <a:pt x="16779" y="5638"/>
                </a:cubicBezTo>
                <a:lnTo>
                  <a:pt x="15611" y="6405"/>
                </a:lnTo>
                <a:cubicBezTo>
                  <a:pt x="15511" y="6472"/>
                  <a:pt x="15478" y="6605"/>
                  <a:pt x="15511" y="6705"/>
                </a:cubicBezTo>
                <a:cubicBezTo>
                  <a:pt x="15778" y="7406"/>
                  <a:pt x="15911" y="8139"/>
                  <a:pt x="15945" y="8907"/>
                </a:cubicBezTo>
                <a:cubicBezTo>
                  <a:pt x="15945" y="9007"/>
                  <a:pt x="16011" y="9107"/>
                  <a:pt x="16145" y="9140"/>
                </a:cubicBezTo>
                <a:lnTo>
                  <a:pt x="17513" y="9440"/>
                </a:lnTo>
                <a:cubicBezTo>
                  <a:pt x="17479" y="10341"/>
                  <a:pt x="17279" y="11275"/>
                  <a:pt x="16945" y="12109"/>
                </a:cubicBezTo>
                <a:lnTo>
                  <a:pt x="15578" y="11842"/>
                </a:lnTo>
                <a:lnTo>
                  <a:pt x="15411" y="11842"/>
                </a:lnTo>
                <a:cubicBezTo>
                  <a:pt x="15344" y="11875"/>
                  <a:pt x="15311" y="11909"/>
                  <a:pt x="15278" y="11976"/>
                </a:cubicBezTo>
                <a:cubicBezTo>
                  <a:pt x="14944" y="12643"/>
                  <a:pt x="14544" y="13276"/>
                  <a:pt x="14010" y="13810"/>
                </a:cubicBezTo>
                <a:cubicBezTo>
                  <a:pt x="13943" y="13877"/>
                  <a:pt x="13910" y="14044"/>
                  <a:pt x="14010" y="14144"/>
                </a:cubicBezTo>
                <a:lnTo>
                  <a:pt x="14744" y="15311"/>
                </a:lnTo>
                <a:cubicBezTo>
                  <a:pt x="14410" y="15611"/>
                  <a:pt x="14043" y="15912"/>
                  <a:pt x="13676" y="16145"/>
                </a:cubicBezTo>
                <a:cubicBezTo>
                  <a:pt x="13276" y="16412"/>
                  <a:pt x="12876" y="16612"/>
                  <a:pt x="12442" y="16812"/>
                </a:cubicBezTo>
                <a:lnTo>
                  <a:pt x="11675" y="15645"/>
                </a:lnTo>
                <a:cubicBezTo>
                  <a:pt x="11624" y="15543"/>
                  <a:pt x="11534" y="15499"/>
                  <a:pt x="11435" y="15499"/>
                </a:cubicBezTo>
                <a:cubicBezTo>
                  <a:pt x="11404" y="15499"/>
                  <a:pt x="11373" y="15504"/>
                  <a:pt x="11341" y="15511"/>
                </a:cubicBezTo>
                <a:cubicBezTo>
                  <a:pt x="10641" y="15778"/>
                  <a:pt x="9907" y="15912"/>
                  <a:pt x="9173" y="15945"/>
                </a:cubicBezTo>
                <a:cubicBezTo>
                  <a:pt x="9040" y="15945"/>
                  <a:pt x="8940" y="16012"/>
                  <a:pt x="8906" y="16145"/>
                </a:cubicBezTo>
                <a:lnTo>
                  <a:pt x="8640" y="17479"/>
                </a:lnTo>
                <a:cubicBezTo>
                  <a:pt x="7706" y="17479"/>
                  <a:pt x="6805" y="17279"/>
                  <a:pt x="5938" y="16946"/>
                </a:cubicBezTo>
                <a:lnTo>
                  <a:pt x="6238" y="15578"/>
                </a:lnTo>
                <a:cubicBezTo>
                  <a:pt x="6238" y="15445"/>
                  <a:pt x="6171" y="15311"/>
                  <a:pt x="6071" y="15278"/>
                </a:cubicBezTo>
                <a:cubicBezTo>
                  <a:pt x="5404" y="14944"/>
                  <a:pt x="4770" y="14544"/>
                  <a:pt x="4236" y="14010"/>
                </a:cubicBezTo>
                <a:cubicBezTo>
                  <a:pt x="4195" y="13969"/>
                  <a:pt x="4128" y="13941"/>
                  <a:pt x="4052" y="13941"/>
                </a:cubicBezTo>
                <a:cubicBezTo>
                  <a:pt x="4005" y="13941"/>
                  <a:pt x="3954" y="13952"/>
                  <a:pt x="3903" y="13977"/>
                </a:cubicBezTo>
                <a:lnTo>
                  <a:pt x="2735" y="14744"/>
                </a:lnTo>
                <a:cubicBezTo>
                  <a:pt x="2435" y="14411"/>
                  <a:pt x="2168" y="14044"/>
                  <a:pt x="1901" y="13643"/>
                </a:cubicBezTo>
                <a:cubicBezTo>
                  <a:pt x="1668" y="13276"/>
                  <a:pt x="1434" y="12876"/>
                  <a:pt x="1268" y="12443"/>
                </a:cubicBezTo>
                <a:lnTo>
                  <a:pt x="2435" y="11675"/>
                </a:lnTo>
                <a:cubicBezTo>
                  <a:pt x="2535" y="11609"/>
                  <a:pt x="2569" y="11475"/>
                  <a:pt x="2535" y="11375"/>
                </a:cubicBezTo>
                <a:cubicBezTo>
                  <a:pt x="2268" y="10675"/>
                  <a:pt x="2135" y="9941"/>
                  <a:pt x="2102" y="9207"/>
                </a:cubicBezTo>
                <a:cubicBezTo>
                  <a:pt x="2102" y="9073"/>
                  <a:pt x="2001" y="8973"/>
                  <a:pt x="1901" y="8940"/>
                </a:cubicBezTo>
                <a:lnTo>
                  <a:pt x="534" y="8673"/>
                </a:lnTo>
                <a:cubicBezTo>
                  <a:pt x="567" y="7739"/>
                  <a:pt x="767" y="6805"/>
                  <a:pt x="1101" y="5971"/>
                </a:cubicBezTo>
                <a:lnTo>
                  <a:pt x="2468" y="6238"/>
                </a:lnTo>
                <a:cubicBezTo>
                  <a:pt x="2491" y="6244"/>
                  <a:pt x="2514" y="6247"/>
                  <a:pt x="2537" y="6247"/>
                </a:cubicBezTo>
                <a:cubicBezTo>
                  <a:pt x="2645" y="6247"/>
                  <a:pt x="2741" y="6182"/>
                  <a:pt x="2769" y="6071"/>
                </a:cubicBezTo>
                <a:cubicBezTo>
                  <a:pt x="3102" y="5404"/>
                  <a:pt x="3503" y="4804"/>
                  <a:pt x="4036" y="4270"/>
                </a:cubicBezTo>
                <a:cubicBezTo>
                  <a:pt x="4103" y="4170"/>
                  <a:pt x="4136" y="4037"/>
                  <a:pt x="4070" y="3936"/>
                </a:cubicBezTo>
                <a:lnTo>
                  <a:pt x="3302" y="2769"/>
                </a:lnTo>
                <a:cubicBezTo>
                  <a:pt x="3636" y="2435"/>
                  <a:pt x="4003" y="2169"/>
                  <a:pt x="4403" y="1902"/>
                </a:cubicBezTo>
                <a:cubicBezTo>
                  <a:pt x="4770" y="1668"/>
                  <a:pt x="5170" y="1435"/>
                  <a:pt x="5604" y="1268"/>
                </a:cubicBezTo>
                <a:lnTo>
                  <a:pt x="6371" y="2435"/>
                </a:lnTo>
                <a:cubicBezTo>
                  <a:pt x="6421" y="2510"/>
                  <a:pt x="6509" y="2548"/>
                  <a:pt x="6606" y="2548"/>
                </a:cubicBezTo>
                <a:cubicBezTo>
                  <a:pt x="6638" y="2548"/>
                  <a:pt x="6671" y="2544"/>
                  <a:pt x="6705" y="2535"/>
                </a:cubicBezTo>
                <a:cubicBezTo>
                  <a:pt x="7372" y="2269"/>
                  <a:pt x="8139" y="2135"/>
                  <a:pt x="8873" y="2102"/>
                </a:cubicBezTo>
                <a:cubicBezTo>
                  <a:pt x="9006" y="2102"/>
                  <a:pt x="9107" y="2035"/>
                  <a:pt x="9107" y="1902"/>
                </a:cubicBezTo>
                <a:lnTo>
                  <a:pt x="9407" y="567"/>
                </a:lnTo>
                <a:close/>
                <a:moveTo>
                  <a:pt x="9407" y="0"/>
                </a:moveTo>
                <a:cubicBezTo>
                  <a:pt x="9173" y="0"/>
                  <a:pt x="8940" y="167"/>
                  <a:pt x="8873" y="434"/>
                </a:cubicBezTo>
                <a:lnTo>
                  <a:pt x="8640" y="1601"/>
                </a:lnTo>
                <a:cubicBezTo>
                  <a:pt x="7972" y="1635"/>
                  <a:pt x="7339" y="1768"/>
                  <a:pt x="6705" y="1968"/>
                </a:cubicBezTo>
                <a:lnTo>
                  <a:pt x="6071" y="968"/>
                </a:lnTo>
                <a:cubicBezTo>
                  <a:pt x="5978" y="804"/>
                  <a:pt x="5802" y="722"/>
                  <a:pt x="5626" y="722"/>
                </a:cubicBezTo>
                <a:cubicBezTo>
                  <a:pt x="5550" y="722"/>
                  <a:pt x="5474" y="738"/>
                  <a:pt x="5404" y="768"/>
                </a:cubicBezTo>
                <a:cubicBezTo>
                  <a:pt x="4970" y="968"/>
                  <a:pt x="4537" y="1201"/>
                  <a:pt x="4103" y="1468"/>
                </a:cubicBezTo>
                <a:cubicBezTo>
                  <a:pt x="3703" y="1735"/>
                  <a:pt x="3302" y="2035"/>
                  <a:pt x="2935" y="2369"/>
                </a:cubicBezTo>
                <a:cubicBezTo>
                  <a:pt x="2735" y="2535"/>
                  <a:pt x="2702" y="2836"/>
                  <a:pt x="2869" y="3036"/>
                </a:cubicBezTo>
                <a:lnTo>
                  <a:pt x="3503" y="4037"/>
                </a:lnTo>
                <a:cubicBezTo>
                  <a:pt x="3069" y="4537"/>
                  <a:pt x="2702" y="5071"/>
                  <a:pt x="2402" y="5671"/>
                </a:cubicBezTo>
                <a:lnTo>
                  <a:pt x="1234" y="5404"/>
                </a:lnTo>
                <a:cubicBezTo>
                  <a:pt x="1207" y="5401"/>
                  <a:pt x="1180" y="5399"/>
                  <a:pt x="1154" y="5399"/>
                </a:cubicBezTo>
                <a:cubicBezTo>
                  <a:pt x="921" y="5399"/>
                  <a:pt x="724" y="5528"/>
                  <a:pt x="634" y="5738"/>
                </a:cubicBezTo>
                <a:cubicBezTo>
                  <a:pt x="267" y="6672"/>
                  <a:pt x="67" y="7639"/>
                  <a:pt x="0" y="8640"/>
                </a:cubicBezTo>
                <a:cubicBezTo>
                  <a:pt x="0" y="8907"/>
                  <a:pt x="167" y="9107"/>
                  <a:pt x="434" y="9174"/>
                </a:cubicBezTo>
                <a:lnTo>
                  <a:pt x="1601" y="9440"/>
                </a:lnTo>
                <a:cubicBezTo>
                  <a:pt x="1635" y="10074"/>
                  <a:pt x="1768" y="10741"/>
                  <a:pt x="1968" y="11342"/>
                </a:cubicBezTo>
                <a:lnTo>
                  <a:pt x="934" y="12009"/>
                </a:lnTo>
                <a:cubicBezTo>
                  <a:pt x="734" y="12142"/>
                  <a:pt x="667" y="12409"/>
                  <a:pt x="767" y="12643"/>
                </a:cubicBezTo>
                <a:cubicBezTo>
                  <a:pt x="934" y="13110"/>
                  <a:pt x="1168" y="13543"/>
                  <a:pt x="1434" y="13944"/>
                </a:cubicBezTo>
                <a:cubicBezTo>
                  <a:pt x="1735" y="14377"/>
                  <a:pt x="2035" y="14744"/>
                  <a:pt x="2368" y="15144"/>
                </a:cubicBezTo>
                <a:cubicBezTo>
                  <a:pt x="2466" y="15242"/>
                  <a:pt x="2597" y="15294"/>
                  <a:pt x="2735" y="15294"/>
                </a:cubicBezTo>
                <a:cubicBezTo>
                  <a:pt x="2835" y="15294"/>
                  <a:pt x="2938" y="15267"/>
                  <a:pt x="3036" y="15211"/>
                </a:cubicBezTo>
                <a:lnTo>
                  <a:pt x="4036" y="14544"/>
                </a:lnTo>
                <a:cubicBezTo>
                  <a:pt x="4537" y="15011"/>
                  <a:pt x="5070" y="15378"/>
                  <a:pt x="5637" y="15678"/>
                </a:cubicBezTo>
                <a:lnTo>
                  <a:pt x="5404" y="16846"/>
                </a:lnTo>
                <a:cubicBezTo>
                  <a:pt x="5337" y="17079"/>
                  <a:pt x="5471" y="17346"/>
                  <a:pt x="5704" y="17446"/>
                </a:cubicBezTo>
                <a:cubicBezTo>
                  <a:pt x="6638" y="17813"/>
                  <a:pt x="7639" y="18013"/>
                  <a:pt x="8640" y="18047"/>
                </a:cubicBezTo>
                <a:cubicBezTo>
                  <a:pt x="8657" y="18049"/>
                  <a:pt x="8674" y="18050"/>
                  <a:pt x="8691" y="18050"/>
                </a:cubicBezTo>
                <a:cubicBezTo>
                  <a:pt x="8907" y="18050"/>
                  <a:pt x="9111" y="17863"/>
                  <a:pt x="9173" y="17646"/>
                </a:cubicBezTo>
                <a:lnTo>
                  <a:pt x="9407" y="16479"/>
                </a:lnTo>
                <a:cubicBezTo>
                  <a:pt x="10074" y="16412"/>
                  <a:pt x="10708" y="16312"/>
                  <a:pt x="11341" y="16112"/>
                </a:cubicBezTo>
                <a:lnTo>
                  <a:pt x="12009" y="17113"/>
                </a:lnTo>
                <a:cubicBezTo>
                  <a:pt x="12106" y="17259"/>
                  <a:pt x="12258" y="17352"/>
                  <a:pt x="12423" y="17352"/>
                </a:cubicBezTo>
                <a:cubicBezTo>
                  <a:pt x="12484" y="17352"/>
                  <a:pt x="12546" y="17340"/>
                  <a:pt x="12609" y="17313"/>
                </a:cubicBezTo>
                <a:cubicBezTo>
                  <a:pt x="12876" y="17213"/>
                  <a:pt x="13109" y="17079"/>
                  <a:pt x="13343" y="16946"/>
                </a:cubicBezTo>
                <a:cubicBezTo>
                  <a:pt x="13576" y="16812"/>
                  <a:pt x="13777" y="16746"/>
                  <a:pt x="13943" y="16612"/>
                </a:cubicBezTo>
                <a:cubicBezTo>
                  <a:pt x="14344" y="16345"/>
                  <a:pt x="14744" y="16045"/>
                  <a:pt x="15111" y="15712"/>
                </a:cubicBezTo>
                <a:cubicBezTo>
                  <a:pt x="15311" y="15511"/>
                  <a:pt x="15344" y="15245"/>
                  <a:pt x="15211" y="15044"/>
                </a:cubicBezTo>
                <a:lnTo>
                  <a:pt x="14544" y="14010"/>
                </a:lnTo>
                <a:cubicBezTo>
                  <a:pt x="14977" y="13543"/>
                  <a:pt x="15344" y="12976"/>
                  <a:pt x="15645" y="12409"/>
                </a:cubicBezTo>
                <a:lnTo>
                  <a:pt x="16845" y="12643"/>
                </a:lnTo>
                <a:cubicBezTo>
                  <a:pt x="16886" y="12654"/>
                  <a:pt x="16928" y="12660"/>
                  <a:pt x="16969" y="12660"/>
                </a:cubicBezTo>
                <a:cubicBezTo>
                  <a:pt x="17166" y="12660"/>
                  <a:pt x="17357" y="12535"/>
                  <a:pt x="17412" y="12342"/>
                </a:cubicBezTo>
                <a:cubicBezTo>
                  <a:pt x="17779" y="11408"/>
                  <a:pt x="18013" y="10408"/>
                  <a:pt x="18046" y="9407"/>
                </a:cubicBezTo>
                <a:cubicBezTo>
                  <a:pt x="18046" y="9174"/>
                  <a:pt x="17879" y="8940"/>
                  <a:pt x="17613" y="8873"/>
                </a:cubicBezTo>
                <a:lnTo>
                  <a:pt x="16445" y="8640"/>
                </a:lnTo>
                <a:cubicBezTo>
                  <a:pt x="16412" y="7973"/>
                  <a:pt x="16312" y="7339"/>
                  <a:pt x="16112" y="6705"/>
                </a:cubicBezTo>
                <a:lnTo>
                  <a:pt x="17112" y="6071"/>
                </a:lnTo>
                <a:cubicBezTo>
                  <a:pt x="17312" y="5938"/>
                  <a:pt x="17412" y="5671"/>
                  <a:pt x="17312" y="5438"/>
                </a:cubicBezTo>
                <a:cubicBezTo>
                  <a:pt x="17112" y="4971"/>
                  <a:pt x="16879" y="4537"/>
                  <a:pt x="16612" y="4103"/>
                </a:cubicBezTo>
                <a:cubicBezTo>
                  <a:pt x="16345" y="3703"/>
                  <a:pt x="16011" y="3303"/>
                  <a:pt x="15678" y="2936"/>
                </a:cubicBezTo>
                <a:cubicBezTo>
                  <a:pt x="15583" y="2822"/>
                  <a:pt x="15456" y="2762"/>
                  <a:pt x="15321" y="2762"/>
                </a:cubicBezTo>
                <a:cubicBezTo>
                  <a:pt x="15219" y="2762"/>
                  <a:pt x="15112" y="2797"/>
                  <a:pt x="15011" y="2869"/>
                </a:cubicBezTo>
                <a:lnTo>
                  <a:pt x="14010" y="3503"/>
                </a:lnTo>
                <a:cubicBezTo>
                  <a:pt x="13543" y="3069"/>
                  <a:pt x="12976" y="2702"/>
                  <a:pt x="12409" y="2402"/>
                </a:cubicBezTo>
                <a:lnTo>
                  <a:pt x="12642" y="1235"/>
                </a:lnTo>
                <a:cubicBezTo>
                  <a:pt x="12709" y="968"/>
                  <a:pt x="12576" y="734"/>
                  <a:pt x="12342" y="634"/>
                </a:cubicBezTo>
                <a:cubicBezTo>
                  <a:pt x="11408" y="267"/>
                  <a:pt x="10407" y="67"/>
                  <a:pt x="940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1ECF18BB-227E-F628-C58D-B409638CBD76}"/>
              </a:ext>
            </a:extLst>
          </p:cNvPr>
          <p:cNvPicPr>
            <a:picLocks noChangeAspect="1"/>
          </p:cNvPicPr>
          <p:nvPr/>
        </p:nvPicPr>
        <p:blipFill>
          <a:blip r:embed="rId3"/>
          <a:stretch>
            <a:fillRect/>
          </a:stretch>
        </p:blipFill>
        <p:spPr>
          <a:xfrm>
            <a:off x="1121086" y="1490740"/>
            <a:ext cx="2757493" cy="2571750"/>
          </a:xfrm>
          <a:prstGeom prst="rect">
            <a:avLst/>
          </a:prstGeom>
        </p:spPr>
      </p:pic>
      <p:pic>
        <p:nvPicPr>
          <p:cNvPr id="15" name="Picture 14">
            <a:extLst>
              <a:ext uri="{FF2B5EF4-FFF2-40B4-BE49-F238E27FC236}">
                <a16:creationId xmlns:a16="http://schemas.microsoft.com/office/drawing/2014/main" id="{654B692D-AA51-0F66-F03E-DAD18F71D50D}"/>
              </a:ext>
            </a:extLst>
          </p:cNvPr>
          <p:cNvPicPr>
            <a:picLocks noChangeAspect="1"/>
          </p:cNvPicPr>
          <p:nvPr/>
        </p:nvPicPr>
        <p:blipFill>
          <a:blip r:embed="rId4"/>
          <a:stretch>
            <a:fillRect/>
          </a:stretch>
        </p:blipFill>
        <p:spPr>
          <a:xfrm>
            <a:off x="5003291" y="1490740"/>
            <a:ext cx="3134760" cy="2571750"/>
          </a:xfrm>
          <a:prstGeom prst="rect">
            <a:avLst/>
          </a:prstGeom>
        </p:spPr>
      </p:pic>
    </p:spTree>
    <p:extLst>
      <p:ext uri="{BB962C8B-B14F-4D97-AF65-F5344CB8AC3E}">
        <p14:creationId xmlns:p14="http://schemas.microsoft.com/office/powerpoint/2010/main" val="31467669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88"/>
        <p:cNvGrpSpPr/>
        <p:nvPr/>
      </p:nvGrpSpPr>
      <p:grpSpPr>
        <a:xfrm>
          <a:off x="0" y="0"/>
          <a:ext cx="0" cy="0"/>
          <a:chOff x="0" y="0"/>
          <a:chExt cx="0" cy="0"/>
        </a:xfrm>
      </p:grpSpPr>
      <p:sp>
        <p:nvSpPr>
          <p:cNvPr id="2095" name="Google Shape;2095;p5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dirty="0"/>
              <a:t>Kinematic view</a:t>
            </a:r>
            <a:endParaRPr b="0" dirty="0"/>
          </a:p>
        </p:txBody>
      </p:sp>
      <p:sp>
        <p:nvSpPr>
          <p:cNvPr id="2096" name="Google Shape;2096;p53"/>
          <p:cNvSpPr/>
          <p:nvPr/>
        </p:nvSpPr>
        <p:spPr>
          <a:xfrm flipH="1">
            <a:off x="275648" y="4256834"/>
            <a:ext cx="350473" cy="350596"/>
          </a:xfrm>
          <a:custGeom>
            <a:avLst/>
            <a:gdLst/>
            <a:ahLst/>
            <a:cxnLst/>
            <a:rect l="l" t="t" r="r" b="b"/>
            <a:pathLst>
              <a:path w="18047" h="18051" extrusionOk="0">
                <a:moveTo>
                  <a:pt x="9019" y="5167"/>
                </a:moveTo>
                <a:cubicBezTo>
                  <a:pt x="9795" y="5167"/>
                  <a:pt x="10570" y="5412"/>
                  <a:pt x="11208" y="5871"/>
                </a:cubicBezTo>
                <a:cubicBezTo>
                  <a:pt x="13977" y="7839"/>
                  <a:pt x="13076" y="12176"/>
                  <a:pt x="9740" y="12809"/>
                </a:cubicBezTo>
                <a:cubicBezTo>
                  <a:pt x="9474" y="12870"/>
                  <a:pt x="9206" y="12899"/>
                  <a:pt x="8941" y="12899"/>
                </a:cubicBezTo>
                <a:cubicBezTo>
                  <a:pt x="8173" y="12899"/>
                  <a:pt x="7424" y="12655"/>
                  <a:pt x="6805" y="12209"/>
                </a:cubicBezTo>
                <a:cubicBezTo>
                  <a:pt x="5571" y="11308"/>
                  <a:pt x="4970" y="9741"/>
                  <a:pt x="5270" y="8240"/>
                </a:cubicBezTo>
                <a:cubicBezTo>
                  <a:pt x="5504" y="7139"/>
                  <a:pt x="6204" y="6205"/>
                  <a:pt x="7205" y="5671"/>
                </a:cubicBezTo>
                <a:cubicBezTo>
                  <a:pt x="7372" y="5571"/>
                  <a:pt x="7505" y="5504"/>
                  <a:pt x="7672" y="5438"/>
                </a:cubicBezTo>
                <a:cubicBezTo>
                  <a:pt x="7872" y="5371"/>
                  <a:pt x="8072" y="5304"/>
                  <a:pt x="8306" y="5237"/>
                </a:cubicBezTo>
                <a:cubicBezTo>
                  <a:pt x="8541" y="5190"/>
                  <a:pt x="8780" y="5167"/>
                  <a:pt x="9019" y="5167"/>
                </a:cubicBezTo>
                <a:close/>
                <a:moveTo>
                  <a:pt x="9077" y="4635"/>
                </a:moveTo>
                <a:cubicBezTo>
                  <a:pt x="8775" y="4635"/>
                  <a:pt x="8472" y="4669"/>
                  <a:pt x="8173" y="4737"/>
                </a:cubicBezTo>
                <a:cubicBezTo>
                  <a:pt x="6471" y="5071"/>
                  <a:pt x="5104" y="6405"/>
                  <a:pt x="4737" y="8139"/>
                </a:cubicBezTo>
                <a:cubicBezTo>
                  <a:pt x="4370" y="9841"/>
                  <a:pt x="5070" y="11609"/>
                  <a:pt x="6505" y="12643"/>
                </a:cubicBezTo>
                <a:cubicBezTo>
                  <a:pt x="7224" y="13164"/>
                  <a:pt x="8091" y="13445"/>
                  <a:pt x="8969" y="13445"/>
                </a:cubicBezTo>
                <a:cubicBezTo>
                  <a:pt x="9271" y="13445"/>
                  <a:pt x="9575" y="13412"/>
                  <a:pt x="9874" y="13343"/>
                </a:cubicBezTo>
                <a:cubicBezTo>
                  <a:pt x="10107" y="13276"/>
                  <a:pt x="10341" y="13210"/>
                  <a:pt x="10574" y="13143"/>
                </a:cubicBezTo>
                <a:cubicBezTo>
                  <a:pt x="10741" y="13043"/>
                  <a:pt x="10941" y="12976"/>
                  <a:pt x="11108" y="12876"/>
                </a:cubicBezTo>
                <a:cubicBezTo>
                  <a:pt x="13977" y="11342"/>
                  <a:pt x="14210" y="7306"/>
                  <a:pt x="11542" y="5438"/>
                </a:cubicBezTo>
                <a:cubicBezTo>
                  <a:pt x="10822" y="4916"/>
                  <a:pt x="9955" y="4635"/>
                  <a:pt x="9077" y="4635"/>
                </a:cubicBezTo>
                <a:close/>
                <a:moveTo>
                  <a:pt x="9407" y="567"/>
                </a:moveTo>
                <a:cubicBezTo>
                  <a:pt x="10341" y="601"/>
                  <a:pt x="11241" y="768"/>
                  <a:pt x="12109" y="1134"/>
                </a:cubicBezTo>
                <a:lnTo>
                  <a:pt x="11842" y="2502"/>
                </a:lnTo>
                <a:cubicBezTo>
                  <a:pt x="11808" y="2602"/>
                  <a:pt x="11875" y="2736"/>
                  <a:pt x="11975" y="2802"/>
                </a:cubicBezTo>
                <a:cubicBezTo>
                  <a:pt x="12642" y="3103"/>
                  <a:pt x="13276" y="3536"/>
                  <a:pt x="13810" y="4037"/>
                </a:cubicBezTo>
                <a:cubicBezTo>
                  <a:pt x="13852" y="4100"/>
                  <a:pt x="13921" y="4123"/>
                  <a:pt x="13992" y="4123"/>
                </a:cubicBezTo>
                <a:cubicBezTo>
                  <a:pt x="14032" y="4123"/>
                  <a:pt x="14073" y="4115"/>
                  <a:pt x="14110" y="4103"/>
                </a:cubicBezTo>
                <a:lnTo>
                  <a:pt x="15278" y="3336"/>
                </a:lnTo>
                <a:cubicBezTo>
                  <a:pt x="15611" y="3670"/>
                  <a:pt x="15878" y="4037"/>
                  <a:pt x="16145" y="4437"/>
                </a:cubicBezTo>
                <a:cubicBezTo>
                  <a:pt x="16378" y="4804"/>
                  <a:pt x="16612" y="5204"/>
                  <a:pt x="16779" y="5638"/>
                </a:cubicBezTo>
                <a:lnTo>
                  <a:pt x="15611" y="6405"/>
                </a:lnTo>
                <a:cubicBezTo>
                  <a:pt x="15511" y="6472"/>
                  <a:pt x="15478" y="6605"/>
                  <a:pt x="15511" y="6705"/>
                </a:cubicBezTo>
                <a:cubicBezTo>
                  <a:pt x="15778" y="7406"/>
                  <a:pt x="15911" y="8139"/>
                  <a:pt x="15945" y="8907"/>
                </a:cubicBezTo>
                <a:cubicBezTo>
                  <a:pt x="15945" y="9007"/>
                  <a:pt x="16011" y="9107"/>
                  <a:pt x="16145" y="9140"/>
                </a:cubicBezTo>
                <a:lnTo>
                  <a:pt x="17513" y="9440"/>
                </a:lnTo>
                <a:cubicBezTo>
                  <a:pt x="17479" y="10341"/>
                  <a:pt x="17279" y="11275"/>
                  <a:pt x="16945" y="12109"/>
                </a:cubicBezTo>
                <a:lnTo>
                  <a:pt x="15578" y="11842"/>
                </a:lnTo>
                <a:lnTo>
                  <a:pt x="15411" y="11842"/>
                </a:lnTo>
                <a:cubicBezTo>
                  <a:pt x="15344" y="11875"/>
                  <a:pt x="15311" y="11909"/>
                  <a:pt x="15278" y="11976"/>
                </a:cubicBezTo>
                <a:cubicBezTo>
                  <a:pt x="14944" y="12643"/>
                  <a:pt x="14544" y="13276"/>
                  <a:pt x="14010" y="13810"/>
                </a:cubicBezTo>
                <a:cubicBezTo>
                  <a:pt x="13943" y="13877"/>
                  <a:pt x="13910" y="14044"/>
                  <a:pt x="14010" y="14144"/>
                </a:cubicBezTo>
                <a:lnTo>
                  <a:pt x="14744" y="15311"/>
                </a:lnTo>
                <a:cubicBezTo>
                  <a:pt x="14410" y="15611"/>
                  <a:pt x="14043" y="15912"/>
                  <a:pt x="13676" y="16145"/>
                </a:cubicBezTo>
                <a:cubicBezTo>
                  <a:pt x="13276" y="16412"/>
                  <a:pt x="12876" y="16612"/>
                  <a:pt x="12442" y="16812"/>
                </a:cubicBezTo>
                <a:lnTo>
                  <a:pt x="11675" y="15645"/>
                </a:lnTo>
                <a:cubicBezTo>
                  <a:pt x="11624" y="15543"/>
                  <a:pt x="11534" y="15499"/>
                  <a:pt x="11435" y="15499"/>
                </a:cubicBezTo>
                <a:cubicBezTo>
                  <a:pt x="11404" y="15499"/>
                  <a:pt x="11373" y="15504"/>
                  <a:pt x="11341" y="15511"/>
                </a:cubicBezTo>
                <a:cubicBezTo>
                  <a:pt x="10641" y="15778"/>
                  <a:pt x="9907" y="15912"/>
                  <a:pt x="9173" y="15945"/>
                </a:cubicBezTo>
                <a:cubicBezTo>
                  <a:pt x="9040" y="15945"/>
                  <a:pt x="8940" y="16012"/>
                  <a:pt x="8906" y="16145"/>
                </a:cubicBezTo>
                <a:lnTo>
                  <a:pt x="8640" y="17479"/>
                </a:lnTo>
                <a:cubicBezTo>
                  <a:pt x="7706" y="17479"/>
                  <a:pt x="6805" y="17279"/>
                  <a:pt x="5938" y="16946"/>
                </a:cubicBezTo>
                <a:lnTo>
                  <a:pt x="6238" y="15578"/>
                </a:lnTo>
                <a:cubicBezTo>
                  <a:pt x="6238" y="15445"/>
                  <a:pt x="6171" y="15311"/>
                  <a:pt x="6071" y="15278"/>
                </a:cubicBezTo>
                <a:cubicBezTo>
                  <a:pt x="5404" y="14944"/>
                  <a:pt x="4770" y="14544"/>
                  <a:pt x="4236" y="14010"/>
                </a:cubicBezTo>
                <a:cubicBezTo>
                  <a:pt x="4195" y="13969"/>
                  <a:pt x="4128" y="13941"/>
                  <a:pt x="4052" y="13941"/>
                </a:cubicBezTo>
                <a:cubicBezTo>
                  <a:pt x="4005" y="13941"/>
                  <a:pt x="3954" y="13952"/>
                  <a:pt x="3903" y="13977"/>
                </a:cubicBezTo>
                <a:lnTo>
                  <a:pt x="2735" y="14744"/>
                </a:lnTo>
                <a:cubicBezTo>
                  <a:pt x="2435" y="14411"/>
                  <a:pt x="2168" y="14044"/>
                  <a:pt x="1901" y="13643"/>
                </a:cubicBezTo>
                <a:cubicBezTo>
                  <a:pt x="1668" y="13276"/>
                  <a:pt x="1434" y="12876"/>
                  <a:pt x="1268" y="12443"/>
                </a:cubicBezTo>
                <a:lnTo>
                  <a:pt x="2435" y="11675"/>
                </a:lnTo>
                <a:cubicBezTo>
                  <a:pt x="2535" y="11609"/>
                  <a:pt x="2569" y="11475"/>
                  <a:pt x="2535" y="11375"/>
                </a:cubicBezTo>
                <a:cubicBezTo>
                  <a:pt x="2268" y="10675"/>
                  <a:pt x="2135" y="9941"/>
                  <a:pt x="2102" y="9207"/>
                </a:cubicBezTo>
                <a:cubicBezTo>
                  <a:pt x="2102" y="9073"/>
                  <a:pt x="2001" y="8973"/>
                  <a:pt x="1901" y="8940"/>
                </a:cubicBezTo>
                <a:lnTo>
                  <a:pt x="534" y="8673"/>
                </a:lnTo>
                <a:cubicBezTo>
                  <a:pt x="567" y="7739"/>
                  <a:pt x="767" y="6805"/>
                  <a:pt x="1101" y="5971"/>
                </a:cubicBezTo>
                <a:lnTo>
                  <a:pt x="2468" y="6238"/>
                </a:lnTo>
                <a:cubicBezTo>
                  <a:pt x="2491" y="6244"/>
                  <a:pt x="2514" y="6247"/>
                  <a:pt x="2537" y="6247"/>
                </a:cubicBezTo>
                <a:cubicBezTo>
                  <a:pt x="2645" y="6247"/>
                  <a:pt x="2741" y="6182"/>
                  <a:pt x="2769" y="6071"/>
                </a:cubicBezTo>
                <a:cubicBezTo>
                  <a:pt x="3102" y="5404"/>
                  <a:pt x="3503" y="4804"/>
                  <a:pt x="4036" y="4270"/>
                </a:cubicBezTo>
                <a:cubicBezTo>
                  <a:pt x="4103" y="4170"/>
                  <a:pt x="4136" y="4037"/>
                  <a:pt x="4070" y="3936"/>
                </a:cubicBezTo>
                <a:lnTo>
                  <a:pt x="3302" y="2769"/>
                </a:lnTo>
                <a:cubicBezTo>
                  <a:pt x="3636" y="2435"/>
                  <a:pt x="4003" y="2169"/>
                  <a:pt x="4403" y="1902"/>
                </a:cubicBezTo>
                <a:cubicBezTo>
                  <a:pt x="4770" y="1668"/>
                  <a:pt x="5170" y="1435"/>
                  <a:pt x="5604" y="1268"/>
                </a:cubicBezTo>
                <a:lnTo>
                  <a:pt x="6371" y="2435"/>
                </a:lnTo>
                <a:cubicBezTo>
                  <a:pt x="6421" y="2510"/>
                  <a:pt x="6509" y="2548"/>
                  <a:pt x="6606" y="2548"/>
                </a:cubicBezTo>
                <a:cubicBezTo>
                  <a:pt x="6638" y="2548"/>
                  <a:pt x="6671" y="2544"/>
                  <a:pt x="6705" y="2535"/>
                </a:cubicBezTo>
                <a:cubicBezTo>
                  <a:pt x="7372" y="2269"/>
                  <a:pt x="8139" y="2135"/>
                  <a:pt x="8873" y="2102"/>
                </a:cubicBezTo>
                <a:cubicBezTo>
                  <a:pt x="9006" y="2102"/>
                  <a:pt x="9107" y="2035"/>
                  <a:pt x="9107" y="1902"/>
                </a:cubicBezTo>
                <a:lnTo>
                  <a:pt x="9407" y="567"/>
                </a:lnTo>
                <a:close/>
                <a:moveTo>
                  <a:pt x="9407" y="0"/>
                </a:moveTo>
                <a:cubicBezTo>
                  <a:pt x="9173" y="0"/>
                  <a:pt x="8940" y="167"/>
                  <a:pt x="8873" y="434"/>
                </a:cubicBezTo>
                <a:lnTo>
                  <a:pt x="8640" y="1601"/>
                </a:lnTo>
                <a:cubicBezTo>
                  <a:pt x="7972" y="1635"/>
                  <a:pt x="7339" y="1768"/>
                  <a:pt x="6705" y="1968"/>
                </a:cubicBezTo>
                <a:lnTo>
                  <a:pt x="6071" y="968"/>
                </a:lnTo>
                <a:cubicBezTo>
                  <a:pt x="5978" y="804"/>
                  <a:pt x="5802" y="722"/>
                  <a:pt x="5626" y="722"/>
                </a:cubicBezTo>
                <a:cubicBezTo>
                  <a:pt x="5550" y="722"/>
                  <a:pt x="5474" y="738"/>
                  <a:pt x="5404" y="768"/>
                </a:cubicBezTo>
                <a:cubicBezTo>
                  <a:pt x="4970" y="968"/>
                  <a:pt x="4537" y="1201"/>
                  <a:pt x="4103" y="1468"/>
                </a:cubicBezTo>
                <a:cubicBezTo>
                  <a:pt x="3703" y="1735"/>
                  <a:pt x="3302" y="2035"/>
                  <a:pt x="2935" y="2369"/>
                </a:cubicBezTo>
                <a:cubicBezTo>
                  <a:pt x="2735" y="2535"/>
                  <a:pt x="2702" y="2836"/>
                  <a:pt x="2869" y="3036"/>
                </a:cubicBezTo>
                <a:lnTo>
                  <a:pt x="3503" y="4037"/>
                </a:lnTo>
                <a:cubicBezTo>
                  <a:pt x="3069" y="4537"/>
                  <a:pt x="2702" y="5071"/>
                  <a:pt x="2402" y="5671"/>
                </a:cubicBezTo>
                <a:lnTo>
                  <a:pt x="1234" y="5404"/>
                </a:lnTo>
                <a:cubicBezTo>
                  <a:pt x="1207" y="5401"/>
                  <a:pt x="1180" y="5399"/>
                  <a:pt x="1154" y="5399"/>
                </a:cubicBezTo>
                <a:cubicBezTo>
                  <a:pt x="921" y="5399"/>
                  <a:pt x="724" y="5528"/>
                  <a:pt x="634" y="5738"/>
                </a:cubicBezTo>
                <a:cubicBezTo>
                  <a:pt x="267" y="6672"/>
                  <a:pt x="67" y="7639"/>
                  <a:pt x="0" y="8640"/>
                </a:cubicBezTo>
                <a:cubicBezTo>
                  <a:pt x="0" y="8907"/>
                  <a:pt x="167" y="9107"/>
                  <a:pt x="434" y="9174"/>
                </a:cubicBezTo>
                <a:lnTo>
                  <a:pt x="1601" y="9440"/>
                </a:lnTo>
                <a:cubicBezTo>
                  <a:pt x="1635" y="10074"/>
                  <a:pt x="1768" y="10741"/>
                  <a:pt x="1968" y="11342"/>
                </a:cubicBezTo>
                <a:lnTo>
                  <a:pt x="934" y="12009"/>
                </a:lnTo>
                <a:cubicBezTo>
                  <a:pt x="734" y="12142"/>
                  <a:pt x="667" y="12409"/>
                  <a:pt x="767" y="12643"/>
                </a:cubicBezTo>
                <a:cubicBezTo>
                  <a:pt x="934" y="13110"/>
                  <a:pt x="1168" y="13543"/>
                  <a:pt x="1434" y="13944"/>
                </a:cubicBezTo>
                <a:cubicBezTo>
                  <a:pt x="1735" y="14377"/>
                  <a:pt x="2035" y="14744"/>
                  <a:pt x="2368" y="15144"/>
                </a:cubicBezTo>
                <a:cubicBezTo>
                  <a:pt x="2466" y="15242"/>
                  <a:pt x="2597" y="15294"/>
                  <a:pt x="2735" y="15294"/>
                </a:cubicBezTo>
                <a:cubicBezTo>
                  <a:pt x="2835" y="15294"/>
                  <a:pt x="2938" y="15267"/>
                  <a:pt x="3036" y="15211"/>
                </a:cubicBezTo>
                <a:lnTo>
                  <a:pt x="4036" y="14544"/>
                </a:lnTo>
                <a:cubicBezTo>
                  <a:pt x="4537" y="15011"/>
                  <a:pt x="5070" y="15378"/>
                  <a:pt x="5637" y="15678"/>
                </a:cubicBezTo>
                <a:lnTo>
                  <a:pt x="5404" y="16846"/>
                </a:lnTo>
                <a:cubicBezTo>
                  <a:pt x="5337" y="17079"/>
                  <a:pt x="5471" y="17346"/>
                  <a:pt x="5704" y="17446"/>
                </a:cubicBezTo>
                <a:cubicBezTo>
                  <a:pt x="6638" y="17813"/>
                  <a:pt x="7639" y="18013"/>
                  <a:pt x="8640" y="18047"/>
                </a:cubicBezTo>
                <a:cubicBezTo>
                  <a:pt x="8657" y="18049"/>
                  <a:pt x="8674" y="18050"/>
                  <a:pt x="8691" y="18050"/>
                </a:cubicBezTo>
                <a:cubicBezTo>
                  <a:pt x="8907" y="18050"/>
                  <a:pt x="9111" y="17863"/>
                  <a:pt x="9173" y="17646"/>
                </a:cubicBezTo>
                <a:lnTo>
                  <a:pt x="9407" y="16479"/>
                </a:lnTo>
                <a:cubicBezTo>
                  <a:pt x="10074" y="16412"/>
                  <a:pt x="10708" y="16312"/>
                  <a:pt x="11341" y="16112"/>
                </a:cubicBezTo>
                <a:lnTo>
                  <a:pt x="12009" y="17113"/>
                </a:lnTo>
                <a:cubicBezTo>
                  <a:pt x="12106" y="17259"/>
                  <a:pt x="12258" y="17352"/>
                  <a:pt x="12423" y="17352"/>
                </a:cubicBezTo>
                <a:cubicBezTo>
                  <a:pt x="12484" y="17352"/>
                  <a:pt x="12546" y="17340"/>
                  <a:pt x="12609" y="17313"/>
                </a:cubicBezTo>
                <a:cubicBezTo>
                  <a:pt x="12876" y="17213"/>
                  <a:pt x="13109" y="17079"/>
                  <a:pt x="13343" y="16946"/>
                </a:cubicBezTo>
                <a:cubicBezTo>
                  <a:pt x="13576" y="16812"/>
                  <a:pt x="13777" y="16746"/>
                  <a:pt x="13943" y="16612"/>
                </a:cubicBezTo>
                <a:cubicBezTo>
                  <a:pt x="14344" y="16345"/>
                  <a:pt x="14744" y="16045"/>
                  <a:pt x="15111" y="15712"/>
                </a:cubicBezTo>
                <a:cubicBezTo>
                  <a:pt x="15311" y="15511"/>
                  <a:pt x="15344" y="15245"/>
                  <a:pt x="15211" y="15044"/>
                </a:cubicBezTo>
                <a:lnTo>
                  <a:pt x="14544" y="14010"/>
                </a:lnTo>
                <a:cubicBezTo>
                  <a:pt x="14977" y="13543"/>
                  <a:pt x="15344" y="12976"/>
                  <a:pt x="15645" y="12409"/>
                </a:cubicBezTo>
                <a:lnTo>
                  <a:pt x="16845" y="12643"/>
                </a:lnTo>
                <a:cubicBezTo>
                  <a:pt x="16886" y="12654"/>
                  <a:pt x="16928" y="12660"/>
                  <a:pt x="16969" y="12660"/>
                </a:cubicBezTo>
                <a:cubicBezTo>
                  <a:pt x="17166" y="12660"/>
                  <a:pt x="17357" y="12535"/>
                  <a:pt x="17412" y="12342"/>
                </a:cubicBezTo>
                <a:cubicBezTo>
                  <a:pt x="17779" y="11408"/>
                  <a:pt x="18013" y="10408"/>
                  <a:pt x="18046" y="9407"/>
                </a:cubicBezTo>
                <a:cubicBezTo>
                  <a:pt x="18046" y="9174"/>
                  <a:pt x="17879" y="8940"/>
                  <a:pt x="17613" y="8873"/>
                </a:cubicBezTo>
                <a:lnTo>
                  <a:pt x="16445" y="8640"/>
                </a:lnTo>
                <a:cubicBezTo>
                  <a:pt x="16412" y="7973"/>
                  <a:pt x="16312" y="7339"/>
                  <a:pt x="16112" y="6705"/>
                </a:cubicBezTo>
                <a:lnTo>
                  <a:pt x="17112" y="6071"/>
                </a:lnTo>
                <a:cubicBezTo>
                  <a:pt x="17312" y="5938"/>
                  <a:pt x="17412" y="5671"/>
                  <a:pt x="17312" y="5438"/>
                </a:cubicBezTo>
                <a:cubicBezTo>
                  <a:pt x="17112" y="4971"/>
                  <a:pt x="16879" y="4537"/>
                  <a:pt x="16612" y="4103"/>
                </a:cubicBezTo>
                <a:cubicBezTo>
                  <a:pt x="16345" y="3703"/>
                  <a:pt x="16011" y="3303"/>
                  <a:pt x="15678" y="2936"/>
                </a:cubicBezTo>
                <a:cubicBezTo>
                  <a:pt x="15583" y="2822"/>
                  <a:pt x="15456" y="2762"/>
                  <a:pt x="15321" y="2762"/>
                </a:cubicBezTo>
                <a:cubicBezTo>
                  <a:pt x="15219" y="2762"/>
                  <a:pt x="15112" y="2797"/>
                  <a:pt x="15011" y="2869"/>
                </a:cubicBezTo>
                <a:lnTo>
                  <a:pt x="14010" y="3503"/>
                </a:lnTo>
                <a:cubicBezTo>
                  <a:pt x="13543" y="3069"/>
                  <a:pt x="12976" y="2702"/>
                  <a:pt x="12409" y="2402"/>
                </a:cubicBezTo>
                <a:lnTo>
                  <a:pt x="12642" y="1235"/>
                </a:lnTo>
                <a:cubicBezTo>
                  <a:pt x="12709" y="968"/>
                  <a:pt x="12576" y="734"/>
                  <a:pt x="12342" y="634"/>
                </a:cubicBezTo>
                <a:cubicBezTo>
                  <a:pt x="11408" y="267"/>
                  <a:pt x="10407" y="67"/>
                  <a:pt x="940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53"/>
          <p:cNvSpPr/>
          <p:nvPr/>
        </p:nvSpPr>
        <p:spPr>
          <a:xfrm rot="-2036805" flipH="1">
            <a:off x="8102583" y="466733"/>
            <a:ext cx="474663" cy="663137"/>
          </a:xfrm>
          <a:custGeom>
            <a:avLst/>
            <a:gdLst/>
            <a:ahLst/>
            <a:cxnLst/>
            <a:rect l="l" t="t" r="r" b="b"/>
            <a:pathLst>
              <a:path w="21150" h="29548" extrusionOk="0">
                <a:moveTo>
                  <a:pt x="12910" y="8732"/>
                </a:moveTo>
                <a:cubicBezTo>
                  <a:pt x="13043" y="8732"/>
                  <a:pt x="13177" y="8732"/>
                  <a:pt x="13277" y="8766"/>
                </a:cubicBezTo>
                <a:cubicBezTo>
                  <a:pt x="13944" y="8899"/>
                  <a:pt x="14444" y="9399"/>
                  <a:pt x="14645" y="10033"/>
                </a:cubicBezTo>
                <a:cubicBezTo>
                  <a:pt x="15445" y="12135"/>
                  <a:pt x="14211" y="15971"/>
                  <a:pt x="11909" y="18606"/>
                </a:cubicBezTo>
                <a:cubicBezTo>
                  <a:pt x="10650" y="20045"/>
                  <a:pt x="9309" y="20838"/>
                  <a:pt x="8203" y="20838"/>
                </a:cubicBezTo>
                <a:cubicBezTo>
                  <a:pt x="8079" y="20838"/>
                  <a:pt x="7958" y="20828"/>
                  <a:pt x="7840" y="20808"/>
                </a:cubicBezTo>
                <a:cubicBezTo>
                  <a:pt x="7206" y="20674"/>
                  <a:pt x="6672" y="20207"/>
                  <a:pt x="6505" y="19573"/>
                </a:cubicBezTo>
                <a:cubicBezTo>
                  <a:pt x="5671" y="17472"/>
                  <a:pt x="6906" y="13602"/>
                  <a:pt x="9207" y="11001"/>
                </a:cubicBezTo>
                <a:cubicBezTo>
                  <a:pt x="10475" y="9566"/>
                  <a:pt x="11843" y="8732"/>
                  <a:pt x="12910" y="8732"/>
                </a:cubicBezTo>
                <a:close/>
                <a:moveTo>
                  <a:pt x="12946" y="8295"/>
                </a:moveTo>
                <a:cubicBezTo>
                  <a:pt x="11720" y="8295"/>
                  <a:pt x="10247" y="9152"/>
                  <a:pt x="8907" y="10700"/>
                </a:cubicBezTo>
                <a:cubicBezTo>
                  <a:pt x="6505" y="13402"/>
                  <a:pt x="5238" y="17472"/>
                  <a:pt x="6105" y="19707"/>
                </a:cubicBezTo>
                <a:cubicBezTo>
                  <a:pt x="6339" y="20474"/>
                  <a:pt x="6972" y="21074"/>
                  <a:pt x="7773" y="21208"/>
                </a:cubicBezTo>
                <a:cubicBezTo>
                  <a:pt x="7906" y="21241"/>
                  <a:pt x="8073" y="21241"/>
                  <a:pt x="8207" y="21241"/>
                </a:cubicBezTo>
                <a:cubicBezTo>
                  <a:pt x="9441" y="21241"/>
                  <a:pt x="10909" y="20374"/>
                  <a:pt x="12243" y="18873"/>
                </a:cubicBezTo>
                <a:cubicBezTo>
                  <a:pt x="14611" y="16138"/>
                  <a:pt x="15912" y="12068"/>
                  <a:pt x="15045" y="9833"/>
                </a:cubicBezTo>
                <a:cubicBezTo>
                  <a:pt x="14811" y="9066"/>
                  <a:pt x="14144" y="8499"/>
                  <a:pt x="13377" y="8332"/>
                </a:cubicBezTo>
                <a:cubicBezTo>
                  <a:pt x="13237" y="8307"/>
                  <a:pt x="13094" y="8295"/>
                  <a:pt x="12946" y="8295"/>
                </a:cubicBezTo>
                <a:close/>
                <a:moveTo>
                  <a:pt x="16044" y="413"/>
                </a:moveTo>
                <a:cubicBezTo>
                  <a:pt x="16101" y="413"/>
                  <a:pt x="16165" y="436"/>
                  <a:pt x="16212" y="460"/>
                </a:cubicBezTo>
                <a:cubicBezTo>
                  <a:pt x="16212" y="526"/>
                  <a:pt x="16212" y="593"/>
                  <a:pt x="16212" y="660"/>
                </a:cubicBezTo>
                <a:lnTo>
                  <a:pt x="15478" y="3562"/>
                </a:lnTo>
                <a:cubicBezTo>
                  <a:pt x="15412" y="3996"/>
                  <a:pt x="15612" y="4396"/>
                  <a:pt x="16012" y="4596"/>
                </a:cubicBezTo>
                <a:cubicBezTo>
                  <a:pt x="16146" y="4663"/>
                  <a:pt x="16312" y="4763"/>
                  <a:pt x="16446" y="4863"/>
                </a:cubicBezTo>
                <a:cubicBezTo>
                  <a:pt x="16592" y="4956"/>
                  <a:pt x="16759" y="5001"/>
                  <a:pt x="16926" y="5001"/>
                </a:cubicBezTo>
                <a:cubicBezTo>
                  <a:pt x="17179" y="5001"/>
                  <a:pt x="17432" y="4897"/>
                  <a:pt x="17613" y="4696"/>
                </a:cubicBezTo>
                <a:lnTo>
                  <a:pt x="19581" y="2761"/>
                </a:lnTo>
                <a:cubicBezTo>
                  <a:pt x="19681" y="2628"/>
                  <a:pt x="19848" y="2628"/>
                  <a:pt x="19848" y="2628"/>
                </a:cubicBezTo>
                <a:cubicBezTo>
                  <a:pt x="19848" y="2628"/>
                  <a:pt x="19882" y="2628"/>
                  <a:pt x="19915" y="2695"/>
                </a:cubicBezTo>
                <a:lnTo>
                  <a:pt x="20582" y="4496"/>
                </a:lnTo>
                <a:cubicBezTo>
                  <a:pt x="20649" y="4763"/>
                  <a:pt x="20582" y="5096"/>
                  <a:pt x="20382" y="5330"/>
                </a:cubicBezTo>
                <a:lnTo>
                  <a:pt x="18514" y="7765"/>
                </a:lnTo>
                <a:cubicBezTo>
                  <a:pt x="18247" y="8132"/>
                  <a:pt x="18080" y="8566"/>
                  <a:pt x="18080" y="8999"/>
                </a:cubicBezTo>
                <a:cubicBezTo>
                  <a:pt x="18114" y="9466"/>
                  <a:pt x="18080" y="9967"/>
                  <a:pt x="18047" y="10434"/>
                </a:cubicBezTo>
                <a:cubicBezTo>
                  <a:pt x="18014" y="10634"/>
                  <a:pt x="18080" y="10834"/>
                  <a:pt x="18247" y="11001"/>
                </a:cubicBezTo>
                <a:cubicBezTo>
                  <a:pt x="18381" y="11167"/>
                  <a:pt x="18581" y="11234"/>
                  <a:pt x="18814" y="11234"/>
                </a:cubicBezTo>
                <a:lnTo>
                  <a:pt x="20148" y="11234"/>
                </a:lnTo>
                <a:cubicBezTo>
                  <a:pt x="20315" y="11234"/>
                  <a:pt x="20449" y="11401"/>
                  <a:pt x="20382" y="11568"/>
                </a:cubicBezTo>
                <a:lnTo>
                  <a:pt x="19348" y="14870"/>
                </a:lnTo>
                <a:cubicBezTo>
                  <a:pt x="19181" y="15170"/>
                  <a:pt x="18948" y="15404"/>
                  <a:pt x="18647" y="15504"/>
                </a:cubicBezTo>
                <a:lnTo>
                  <a:pt x="17080" y="15971"/>
                </a:lnTo>
                <a:cubicBezTo>
                  <a:pt x="16613" y="16138"/>
                  <a:pt x="16246" y="16438"/>
                  <a:pt x="16012" y="16871"/>
                </a:cubicBezTo>
                <a:cubicBezTo>
                  <a:pt x="15712" y="17439"/>
                  <a:pt x="15412" y="18006"/>
                  <a:pt x="15078" y="18539"/>
                </a:cubicBezTo>
                <a:cubicBezTo>
                  <a:pt x="14845" y="18906"/>
                  <a:pt x="14778" y="19340"/>
                  <a:pt x="14845" y="19774"/>
                </a:cubicBezTo>
                <a:lnTo>
                  <a:pt x="15278" y="21708"/>
                </a:lnTo>
                <a:cubicBezTo>
                  <a:pt x="15278" y="22008"/>
                  <a:pt x="15178" y="22309"/>
                  <a:pt x="14978" y="22542"/>
                </a:cubicBezTo>
                <a:lnTo>
                  <a:pt x="12810" y="25011"/>
                </a:lnTo>
                <a:cubicBezTo>
                  <a:pt x="12743" y="25111"/>
                  <a:pt x="12643" y="25177"/>
                  <a:pt x="12543" y="25177"/>
                </a:cubicBezTo>
                <a:cubicBezTo>
                  <a:pt x="12510" y="25177"/>
                  <a:pt x="12476" y="25144"/>
                  <a:pt x="12443" y="25111"/>
                </a:cubicBezTo>
                <a:lnTo>
                  <a:pt x="11676" y="23776"/>
                </a:lnTo>
                <a:cubicBezTo>
                  <a:pt x="11576" y="23610"/>
                  <a:pt x="11409" y="23510"/>
                  <a:pt x="11242" y="23476"/>
                </a:cubicBezTo>
                <a:cubicBezTo>
                  <a:pt x="11203" y="23471"/>
                  <a:pt x="11163" y="23468"/>
                  <a:pt x="11123" y="23468"/>
                </a:cubicBezTo>
                <a:cubicBezTo>
                  <a:pt x="10921" y="23468"/>
                  <a:pt x="10703" y="23537"/>
                  <a:pt x="10508" y="23676"/>
                </a:cubicBezTo>
                <a:cubicBezTo>
                  <a:pt x="10208" y="23876"/>
                  <a:pt x="9908" y="24110"/>
                  <a:pt x="9574" y="24277"/>
                </a:cubicBezTo>
                <a:cubicBezTo>
                  <a:pt x="9174" y="24544"/>
                  <a:pt x="8874" y="24877"/>
                  <a:pt x="8674" y="25311"/>
                </a:cubicBezTo>
                <a:lnTo>
                  <a:pt x="7506" y="28313"/>
                </a:lnTo>
                <a:cubicBezTo>
                  <a:pt x="7373" y="28580"/>
                  <a:pt x="7139" y="28780"/>
                  <a:pt x="6839" y="28847"/>
                </a:cubicBezTo>
                <a:lnTo>
                  <a:pt x="5171" y="29114"/>
                </a:lnTo>
                <a:cubicBezTo>
                  <a:pt x="5142" y="29123"/>
                  <a:pt x="5115" y="29127"/>
                  <a:pt x="5091" y="29127"/>
                </a:cubicBezTo>
                <a:cubicBezTo>
                  <a:pt x="5032" y="29127"/>
                  <a:pt x="4985" y="29104"/>
                  <a:pt x="4938" y="29080"/>
                </a:cubicBezTo>
                <a:cubicBezTo>
                  <a:pt x="4904" y="29014"/>
                  <a:pt x="4904" y="28947"/>
                  <a:pt x="4938" y="28913"/>
                </a:cubicBezTo>
                <a:lnTo>
                  <a:pt x="5638" y="25978"/>
                </a:lnTo>
                <a:cubicBezTo>
                  <a:pt x="5738" y="25578"/>
                  <a:pt x="5538" y="25144"/>
                  <a:pt x="5138" y="24944"/>
                </a:cubicBezTo>
                <a:cubicBezTo>
                  <a:pt x="4971" y="24877"/>
                  <a:pt x="4838" y="24777"/>
                  <a:pt x="4671" y="24677"/>
                </a:cubicBezTo>
                <a:cubicBezTo>
                  <a:pt x="4537" y="24577"/>
                  <a:pt x="4371" y="24544"/>
                  <a:pt x="4237" y="24544"/>
                </a:cubicBezTo>
                <a:cubicBezTo>
                  <a:pt x="3937" y="24544"/>
                  <a:pt x="3703" y="24644"/>
                  <a:pt x="3503" y="24844"/>
                </a:cubicBezTo>
                <a:lnTo>
                  <a:pt x="1535" y="26812"/>
                </a:lnTo>
                <a:cubicBezTo>
                  <a:pt x="1435" y="26912"/>
                  <a:pt x="1302" y="26945"/>
                  <a:pt x="1302" y="26945"/>
                </a:cubicBezTo>
                <a:cubicBezTo>
                  <a:pt x="1268" y="26945"/>
                  <a:pt x="1235" y="26912"/>
                  <a:pt x="1235" y="26879"/>
                </a:cubicBezTo>
                <a:lnTo>
                  <a:pt x="534" y="25044"/>
                </a:lnTo>
                <a:cubicBezTo>
                  <a:pt x="468" y="24744"/>
                  <a:pt x="534" y="24444"/>
                  <a:pt x="735" y="24210"/>
                </a:cubicBezTo>
                <a:lnTo>
                  <a:pt x="2603" y="21775"/>
                </a:lnTo>
                <a:cubicBezTo>
                  <a:pt x="2869" y="21408"/>
                  <a:pt x="3036" y="20974"/>
                  <a:pt x="3036" y="20507"/>
                </a:cubicBezTo>
                <a:cubicBezTo>
                  <a:pt x="3036" y="20040"/>
                  <a:pt x="3036" y="19573"/>
                  <a:pt x="3103" y="19106"/>
                </a:cubicBezTo>
                <a:cubicBezTo>
                  <a:pt x="3136" y="18906"/>
                  <a:pt x="3070" y="18706"/>
                  <a:pt x="2903" y="18539"/>
                </a:cubicBezTo>
                <a:cubicBezTo>
                  <a:pt x="2769" y="18373"/>
                  <a:pt x="2569" y="18306"/>
                  <a:pt x="2336" y="18306"/>
                </a:cubicBezTo>
                <a:lnTo>
                  <a:pt x="1001" y="18306"/>
                </a:lnTo>
                <a:cubicBezTo>
                  <a:pt x="935" y="18306"/>
                  <a:pt x="868" y="18272"/>
                  <a:pt x="801" y="18206"/>
                </a:cubicBezTo>
                <a:cubicBezTo>
                  <a:pt x="768" y="18139"/>
                  <a:pt x="768" y="18072"/>
                  <a:pt x="768" y="17972"/>
                </a:cubicBezTo>
                <a:lnTo>
                  <a:pt x="1835" y="14670"/>
                </a:lnTo>
                <a:cubicBezTo>
                  <a:pt x="1935" y="14370"/>
                  <a:pt x="2202" y="14170"/>
                  <a:pt x="2503" y="14036"/>
                </a:cubicBezTo>
                <a:lnTo>
                  <a:pt x="4070" y="13569"/>
                </a:lnTo>
                <a:cubicBezTo>
                  <a:pt x="4504" y="13402"/>
                  <a:pt x="4904" y="13102"/>
                  <a:pt x="5138" y="12702"/>
                </a:cubicBezTo>
                <a:cubicBezTo>
                  <a:pt x="5405" y="12101"/>
                  <a:pt x="5738" y="11534"/>
                  <a:pt x="6038" y="11034"/>
                </a:cubicBezTo>
                <a:cubicBezTo>
                  <a:pt x="6272" y="10634"/>
                  <a:pt x="6372" y="10200"/>
                  <a:pt x="6305" y="9766"/>
                </a:cubicBezTo>
                <a:lnTo>
                  <a:pt x="5838" y="7865"/>
                </a:lnTo>
                <a:cubicBezTo>
                  <a:pt x="5805" y="7565"/>
                  <a:pt x="5905" y="7231"/>
                  <a:pt x="6105" y="7031"/>
                </a:cubicBezTo>
                <a:lnTo>
                  <a:pt x="8273" y="4529"/>
                </a:lnTo>
                <a:cubicBezTo>
                  <a:pt x="8340" y="4463"/>
                  <a:pt x="8440" y="4396"/>
                  <a:pt x="8574" y="4396"/>
                </a:cubicBezTo>
                <a:cubicBezTo>
                  <a:pt x="8574" y="4396"/>
                  <a:pt x="8607" y="4396"/>
                  <a:pt x="8640" y="4463"/>
                </a:cubicBezTo>
                <a:lnTo>
                  <a:pt x="9441" y="5797"/>
                </a:lnTo>
                <a:cubicBezTo>
                  <a:pt x="9508" y="5964"/>
                  <a:pt x="9674" y="6064"/>
                  <a:pt x="9841" y="6097"/>
                </a:cubicBezTo>
                <a:cubicBezTo>
                  <a:pt x="9886" y="6103"/>
                  <a:pt x="9930" y="6105"/>
                  <a:pt x="9974" y="6105"/>
                </a:cubicBezTo>
                <a:cubicBezTo>
                  <a:pt x="10195" y="6105"/>
                  <a:pt x="10408" y="6036"/>
                  <a:pt x="10575" y="5897"/>
                </a:cubicBezTo>
                <a:cubicBezTo>
                  <a:pt x="10875" y="5663"/>
                  <a:pt x="11209" y="5463"/>
                  <a:pt x="11542" y="5263"/>
                </a:cubicBezTo>
                <a:cubicBezTo>
                  <a:pt x="11943" y="5030"/>
                  <a:pt x="12276" y="4663"/>
                  <a:pt x="12476" y="4229"/>
                </a:cubicBezTo>
                <a:lnTo>
                  <a:pt x="13610" y="1227"/>
                </a:lnTo>
                <a:cubicBezTo>
                  <a:pt x="13744" y="960"/>
                  <a:pt x="14011" y="760"/>
                  <a:pt x="14311" y="693"/>
                </a:cubicBezTo>
                <a:lnTo>
                  <a:pt x="15979" y="426"/>
                </a:lnTo>
                <a:cubicBezTo>
                  <a:pt x="15998" y="417"/>
                  <a:pt x="16021" y="413"/>
                  <a:pt x="16044" y="413"/>
                </a:cubicBezTo>
                <a:close/>
                <a:moveTo>
                  <a:pt x="16059" y="1"/>
                </a:moveTo>
                <a:cubicBezTo>
                  <a:pt x="15999" y="1"/>
                  <a:pt x="15939" y="9"/>
                  <a:pt x="15879" y="26"/>
                </a:cubicBezTo>
                <a:lnTo>
                  <a:pt x="14211" y="293"/>
                </a:lnTo>
                <a:cubicBezTo>
                  <a:pt x="13744" y="360"/>
                  <a:pt x="13377" y="693"/>
                  <a:pt x="13177" y="1127"/>
                </a:cubicBezTo>
                <a:lnTo>
                  <a:pt x="12043" y="4129"/>
                </a:lnTo>
                <a:cubicBezTo>
                  <a:pt x="11876" y="4429"/>
                  <a:pt x="11609" y="4729"/>
                  <a:pt x="11309" y="4930"/>
                </a:cubicBezTo>
                <a:cubicBezTo>
                  <a:pt x="10975" y="5096"/>
                  <a:pt x="10642" y="5330"/>
                  <a:pt x="10341" y="5563"/>
                </a:cubicBezTo>
                <a:cubicBezTo>
                  <a:pt x="10260" y="5618"/>
                  <a:pt x="10134" y="5672"/>
                  <a:pt x="10017" y="5672"/>
                </a:cubicBezTo>
                <a:cubicBezTo>
                  <a:pt x="9991" y="5672"/>
                  <a:pt x="9966" y="5670"/>
                  <a:pt x="9941" y="5663"/>
                </a:cubicBezTo>
                <a:cubicBezTo>
                  <a:pt x="9908" y="5663"/>
                  <a:pt x="9874" y="5630"/>
                  <a:pt x="9841" y="5597"/>
                </a:cubicBezTo>
                <a:lnTo>
                  <a:pt x="9041" y="4229"/>
                </a:lnTo>
                <a:cubicBezTo>
                  <a:pt x="8974" y="4062"/>
                  <a:pt x="8807" y="3962"/>
                  <a:pt x="8640" y="3962"/>
                </a:cubicBezTo>
                <a:cubicBezTo>
                  <a:pt x="8613" y="3959"/>
                  <a:pt x="8586" y="3957"/>
                  <a:pt x="8559" y="3957"/>
                </a:cubicBezTo>
                <a:cubicBezTo>
                  <a:pt x="8326" y="3957"/>
                  <a:pt x="8126" y="4083"/>
                  <a:pt x="8006" y="4262"/>
                </a:cubicBezTo>
                <a:lnTo>
                  <a:pt x="5805" y="6731"/>
                </a:lnTo>
                <a:cubicBezTo>
                  <a:pt x="5505" y="7064"/>
                  <a:pt x="5371" y="7531"/>
                  <a:pt x="5438" y="7965"/>
                </a:cubicBezTo>
                <a:lnTo>
                  <a:pt x="5872" y="9866"/>
                </a:lnTo>
                <a:cubicBezTo>
                  <a:pt x="5905" y="10200"/>
                  <a:pt x="5838" y="10534"/>
                  <a:pt x="5671" y="10800"/>
                </a:cubicBezTo>
                <a:cubicBezTo>
                  <a:pt x="5338" y="11334"/>
                  <a:pt x="5038" y="11901"/>
                  <a:pt x="4737" y="12468"/>
                </a:cubicBezTo>
                <a:cubicBezTo>
                  <a:pt x="4571" y="12769"/>
                  <a:pt x="4270" y="13002"/>
                  <a:pt x="3937" y="13135"/>
                </a:cubicBezTo>
                <a:lnTo>
                  <a:pt x="2369" y="13602"/>
                </a:lnTo>
                <a:cubicBezTo>
                  <a:pt x="1935" y="13769"/>
                  <a:pt x="1569" y="14103"/>
                  <a:pt x="1402" y="14536"/>
                </a:cubicBezTo>
                <a:lnTo>
                  <a:pt x="334" y="17872"/>
                </a:lnTo>
                <a:cubicBezTo>
                  <a:pt x="268" y="18072"/>
                  <a:pt x="301" y="18306"/>
                  <a:pt x="434" y="18473"/>
                </a:cubicBezTo>
                <a:cubicBezTo>
                  <a:pt x="568" y="18639"/>
                  <a:pt x="768" y="18739"/>
                  <a:pt x="1001" y="18739"/>
                </a:cubicBezTo>
                <a:lnTo>
                  <a:pt x="2336" y="18739"/>
                </a:lnTo>
                <a:cubicBezTo>
                  <a:pt x="2436" y="18739"/>
                  <a:pt x="2503" y="18773"/>
                  <a:pt x="2569" y="18840"/>
                </a:cubicBezTo>
                <a:cubicBezTo>
                  <a:pt x="2636" y="18906"/>
                  <a:pt x="2669" y="19006"/>
                  <a:pt x="2669" y="19073"/>
                </a:cubicBezTo>
                <a:cubicBezTo>
                  <a:pt x="2603" y="19573"/>
                  <a:pt x="2603" y="20040"/>
                  <a:pt x="2603" y="20541"/>
                </a:cubicBezTo>
                <a:cubicBezTo>
                  <a:pt x="2569" y="20874"/>
                  <a:pt x="2469" y="21208"/>
                  <a:pt x="2269" y="21475"/>
                </a:cubicBezTo>
                <a:lnTo>
                  <a:pt x="368" y="23910"/>
                </a:lnTo>
                <a:cubicBezTo>
                  <a:pt x="67" y="24277"/>
                  <a:pt x="1" y="24744"/>
                  <a:pt x="101" y="25177"/>
                </a:cubicBezTo>
                <a:lnTo>
                  <a:pt x="835" y="27012"/>
                </a:lnTo>
                <a:cubicBezTo>
                  <a:pt x="868" y="27179"/>
                  <a:pt x="1035" y="27312"/>
                  <a:pt x="1202" y="27346"/>
                </a:cubicBezTo>
                <a:cubicBezTo>
                  <a:pt x="1232" y="27350"/>
                  <a:pt x="1262" y="27352"/>
                  <a:pt x="1293" y="27352"/>
                </a:cubicBezTo>
                <a:cubicBezTo>
                  <a:pt x="1502" y="27352"/>
                  <a:pt x="1723" y="27257"/>
                  <a:pt x="1869" y="27112"/>
                </a:cubicBezTo>
                <a:lnTo>
                  <a:pt x="3837" y="25144"/>
                </a:lnTo>
                <a:cubicBezTo>
                  <a:pt x="3921" y="25038"/>
                  <a:pt x="4059" y="24973"/>
                  <a:pt x="4200" y="24973"/>
                </a:cubicBezTo>
                <a:cubicBezTo>
                  <a:pt x="4281" y="24973"/>
                  <a:pt x="4364" y="24995"/>
                  <a:pt x="4437" y="25044"/>
                </a:cubicBezTo>
                <a:cubicBezTo>
                  <a:pt x="4571" y="25144"/>
                  <a:pt x="4771" y="25244"/>
                  <a:pt x="4938" y="25344"/>
                </a:cubicBezTo>
                <a:cubicBezTo>
                  <a:pt x="5138" y="25444"/>
                  <a:pt x="5238" y="25644"/>
                  <a:pt x="5204" y="25878"/>
                </a:cubicBezTo>
                <a:lnTo>
                  <a:pt x="4504" y="28780"/>
                </a:lnTo>
                <a:cubicBezTo>
                  <a:pt x="4437" y="28980"/>
                  <a:pt x="4504" y="29214"/>
                  <a:pt x="4637" y="29380"/>
                </a:cubicBezTo>
                <a:cubicBezTo>
                  <a:pt x="4771" y="29481"/>
                  <a:pt x="4938" y="29547"/>
                  <a:pt x="5104" y="29547"/>
                </a:cubicBezTo>
                <a:lnTo>
                  <a:pt x="5238" y="29514"/>
                </a:lnTo>
                <a:lnTo>
                  <a:pt x="6906" y="29280"/>
                </a:lnTo>
                <a:cubicBezTo>
                  <a:pt x="7373" y="29180"/>
                  <a:pt x="7773" y="28847"/>
                  <a:pt x="7940" y="28446"/>
                </a:cubicBezTo>
                <a:lnTo>
                  <a:pt x="9107" y="25444"/>
                </a:lnTo>
                <a:cubicBezTo>
                  <a:pt x="9241" y="25111"/>
                  <a:pt x="9508" y="24811"/>
                  <a:pt x="9841" y="24644"/>
                </a:cubicBezTo>
                <a:cubicBezTo>
                  <a:pt x="10141" y="24444"/>
                  <a:pt x="10475" y="24210"/>
                  <a:pt x="10808" y="23977"/>
                </a:cubicBezTo>
                <a:cubicBezTo>
                  <a:pt x="10883" y="23902"/>
                  <a:pt x="10977" y="23864"/>
                  <a:pt x="11076" y="23864"/>
                </a:cubicBezTo>
                <a:cubicBezTo>
                  <a:pt x="11109" y="23864"/>
                  <a:pt x="11142" y="23868"/>
                  <a:pt x="11175" y="23876"/>
                </a:cubicBezTo>
                <a:cubicBezTo>
                  <a:pt x="11242" y="23876"/>
                  <a:pt x="11275" y="23910"/>
                  <a:pt x="11309" y="23943"/>
                </a:cubicBezTo>
                <a:lnTo>
                  <a:pt x="12109" y="25311"/>
                </a:lnTo>
                <a:cubicBezTo>
                  <a:pt x="12176" y="25478"/>
                  <a:pt x="12343" y="25578"/>
                  <a:pt x="12510" y="25611"/>
                </a:cubicBezTo>
                <a:cubicBezTo>
                  <a:pt x="12777" y="25611"/>
                  <a:pt x="13010" y="25478"/>
                  <a:pt x="13143" y="25278"/>
                </a:cubicBezTo>
                <a:lnTo>
                  <a:pt x="15345" y="22809"/>
                </a:lnTo>
                <a:cubicBezTo>
                  <a:pt x="15645" y="22475"/>
                  <a:pt x="15779" y="22008"/>
                  <a:pt x="15712" y="21575"/>
                </a:cubicBezTo>
                <a:lnTo>
                  <a:pt x="15278" y="19673"/>
                </a:lnTo>
                <a:cubicBezTo>
                  <a:pt x="15245" y="19340"/>
                  <a:pt x="15312" y="19006"/>
                  <a:pt x="15478" y="18739"/>
                </a:cubicBezTo>
                <a:cubicBezTo>
                  <a:pt x="15812" y="18206"/>
                  <a:pt x="16112" y="17639"/>
                  <a:pt x="16412" y="17072"/>
                </a:cubicBezTo>
                <a:cubicBezTo>
                  <a:pt x="16579" y="16771"/>
                  <a:pt x="16879" y="16538"/>
                  <a:pt x="17213" y="16404"/>
                </a:cubicBezTo>
                <a:lnTo>
                  <a:pt x="18781" y="15937"/>
                </a:lnTo>
                <a:cubicBezTo>
                  <a:pt x="19214" y="15771"/>
                  <a:pt x="19581" y="15437"/>
                  <a:pt x="19748" y="15003"/>
                </a:cubicBezTo>
                <a:lnTo>
                  <a:pt x="20782" y="11668"/>
                </a:lnTo>
                <a:cubicBezTo>
                  <a:pt x="20911" y="11249"/>
                  <a:pt x="20604" y="10799"/>
                  <a:pt x="20162" y="10799"/>
                </a:cubicBezTo>
                <a:cubicBezTo>
                  <a:pt x="20147" y="10799"/>
                  <a:pt x="20131" y="10799"/>
                  <a:pt x="20115" y="10800"/>
                </a:cubicBezTo>
                <a:lnTo>
                  <a:pt x="18814" y="10800"/>
                </a:lnTo>
                <a:cubicBezTo>
                  <a:pt x="18714" y="10800"/>
                  <a:pt x="18614" y="10767"/>
                  <a:pt x="18547" y="10700"/>
                </a:cubicBezTo>
                <a:cubicBezTo>
                  <a:pt x="18481" y="10634"/>
                  <a:pt x="18447" y="10534"/>
                  <a:pt x="18481" y="10467"/>
                </a:cubicBezTo>
                <a:cubicBezTo>
                  <a:pt x="18514" y="9967"/>
                  <a:pt x="18547" y="9500"/>
                  <a:pt x="18547" y="8999"/>
                </a:cubicBezTo>
                <a:cubicBezTo>
                  <a:pt x="18547" y="8666"/>
                  <a:pt x="18681" y="8332"/>
                  <a:pt x="18881" y="8032"/>
                </a:cubicBezTo>
                <a:lnTo>
                  <a:pt x="20782" y="5630"/>
                </a:lnTo>
                <a:cubicBezTo>
                  <a:pt x="21049" y="5297"/>
                  <a:pt x="21149" y="4830"/>
                  <a:pt x="21016" y="4396"/>
                </a:cubicBezTo>
                <a:lnTo>
                  <a:pt x="20315" y="2528"/>
                </a:lnTo>
                <a:cubicBezTo>
                  <a:pt x="20249" y="2361"/>
                  <a:pt x="20115" y="2228"/>
                  <a:pt x="19948" y="2194"/>
                </a:cubicBezTo>
                <a:cubicBezTo>
                  <a:pt x="19914" y="2190"/>
                  <a:pt x="19881" y="2188"/>
                  <a:pt x="19848" y="2188"/>
                </a:cubicBezTo>
                <a:cubicBezTo>
                  <a:pt x="19623" y="2188"/>
                  <a:pt x="19427" y="2286"/>
                  <a:pt x="19281" y="2461"/>
                </a:cubicBezTo>
                <a:lnTo>
                  <a:pt x="17313" y="4396"/>
                </a:lnTo>
                <a:cubicBezTo>
                  <a:pt x="17228" y="4524"/>
                  <a:pt x="17087" y="4584"/>
                  <a:pt x="16945" y="4584"/>
                </a:cubicBezTo>
                <a:cubicBezTo>
                  <a:pt x="16865" y="4584"/>
                  <a:pt x="16784" y="4565"/>
                  <a:pt x="16713" y="4529"/>
                </a:cubicBezTo>
                <a:cubicBezTo>
                  <a:pt x="16546" y="4396"/>
                  <a:pt x="16379" y="4296"/>
                  <a:pt x="16179" y="4229"/>
                </a:cubicBezTo>
                <a:cubicBezTo>
                  <a:pt x="15979" y="4129"/>
                  <a:pt x="15879" y="3896"/>
                  <a:pt x="15912" y="3695"/>
                </a:cubicBezTo>
                <a:lnTo>
                  <a:pt x="16646" y="760"/>
                </a:lnTo>
                <a:cubicBezTo>
                  <a:pt x="16679" y="560"/>
                  <a:pt x="16646" y="360"/>
                  <a:pt x="16513" y="193"/>
                </a:cubicBezTo>
                <a:cubicBezTo>
                  <a:pt x="16389" y="69"/>
                  <a:pt x="16228" y="1"/>
                  <a:pt x="1605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53"/>
          <p:cNvSpPr/>
          <p:nvPr/>
        </p:nvSpPr>
        <p:spPr>
          <a:xfrm flipH="1">
            <a:off x="631021" y="407299"/>
            <a:ext cx="490066" cy="490265"/>
          </a:xfrm>
          <a:custGeom>
            <a:avLst/>
            <a:gdLst/>
            <a:ahLst/>
            <a:cxnLst/>
            <a:rect l="l" t="t" r="r" b="b"/>
            <a:pathLst>
              <a:path w="18047" h="18051" extrusionOk="0">
                <a:moveTo>
                  <a:pt x="9019" y="5167"/>
                </a:moveTo>
                <a:cubicBezTo>
                  <a:pt x="9795" y="5167"/>
                  <a:pt x="10570" y="5412"/>
                  <a:pt x="11208" y="5871"/>
                </a:cubicBezTo>
                <a:cubicBezTo>
                  <a:pt x="13977" y="7839"/>
                  <a:pt x="13076" y="12176"/>
                  <a:pt x="9740" y="12809"/>
                </a:cubicBezTo>
                <a:cubicBezTo>
                  <a:pt x="9474" y="12870"/>
                  <a:pt x="9206" y="12899"/>
                  <a:pt x="8941" y="12899"/>
                </a:cubicBezTo>
                <a:cubicBezTo>
                  <a:pt x="8173" y="12899"/>
                  <a:pt x="7424" y="12655"/>
                  <a:pt x="6805" y="12209"/>
                </a:cubicBezTo>
                <a:cubicBezTo>
                  <a:pt x="5571" y="11308"/>
                  <a:pt x="4970" y="9741"/>
                  <a:pt x="5270" y="8240"/>
                </a:cubicBezTo>
                <a:cubicBezTo>
                  <a:pt x="5504" y="7139"/>
                  <a:pt x="6204" y="6205"/>
                  <a:pt x="7205" y="5671"/>
                </a:cubicBezTo>
                <a:cubicBezTo>
                  <a:pt x="7372" y="5571"/>
                  <a:pt x="7505" y="5504"/>
                  <a:pt x="7672" y="5438"/>
                </a:cubicBezTo>
                <a:cubicBezTo>
                  <a:pt x="7872" y="5371"/>
                  <a:pt x="8072" y="5304"/>
                  <a:pt x="8306" y="5237"/>
                </a:cubicBezTo>
                <a:cubicBezTo>
                  <a:pt x="8541" y="5190"/>
                  <a:pt x="8780" y="5167"/>
                  <a:pt x="9019" y="5167"/>
                </a:cubicBezTo>
                <a:close/>
                <a:moveTo>
                  <a:pt x="9077" y="4635"/>
                </a:moveTo>
                <a:cubicBezTo>
                  <a:pt x="8775" y="4635"/>
                  <a:pt x="8472" y="4669"/>
                  <a:pt x="8173" y="4737"/>
                </a:cubicBezTo>
                <a:cubicBezTo>
                  <a:pt x="6471" y="5071"/>
                  <a:pt x="5104" y="6405"/>
                  <a:pt x="4737" y="8139"/>
                </a:cubicBezTo>
                <a:cubicBezTo>
                  <a:pt x="4370" y="9841"/>
                  <a:pt x="5070" y="11609"/>
                  <a:pt x="6505" y="12643"/>
                </a:cubicBezTo>
                <a:cubicBezTo>
                  <a:pt x="7224" y="13164"/>
                  <a:pt x="8091" y="13445"/>
                  <a:pt x="8969" y="13445"/>
                </a:cubicBezTo>
                <a:cubicBezTo>
                  <a:pt x="9271" y="13445"/>
                  <a:pt x="9575" y="13412"/>
                  <a:pt x="9874" y="13343"/>
                </a:cubicBezTo>
                <a:cubicBezTo>
                  <a:pt x="10107" y="13276"/>
                  <a:pt x="10341" y="13210"/>
                  <a:pt x="10574" y="13143"/>
                </a:cubicBezTo>
                <a:cubicBezTo>
                  <a:pt x="10741" y="13043"/>
                  <a:pt x="10941" y="12976"/>
                  <a:pt x="11108" y="12876"/>
                </a:cubicBezTo>
                <a:cubicBezTo>
                  <a:pt x="13977" y="11342"/>
                  <a:pt x="14210" y="7306"/>
                  <a:pt x="11542" y="5438"/>
                </a:cubicBezTo>
                <a:cubicBezTo>
                  <a:pt x="10822" y="4916"/>
                  <a:pt x="9955" y="4635"/>
                  <a:pt x="9077" y="4635"/>
                </a:cubicBezTo>
                <a:close/>
                <a:moveTo>
                  <a:pt x="9407" y="567"/>
                </a:moveTo>
                <a:cubicBezTo>
                  <a:pt x="10341" y="601"/>
                  <a:pt x="11241" y="768"/>
                  <a:pt x="12109" y="1134"/>
                </a:cubicBezTo>
                <a:lnTo>
                  <a:pt x="11842" y="2502"/>
                </a:lnTo>
                <a:cubicBezTo>
                  <a:pt x="11808" y="2602"/>
                  <a:pt x="11875" y="2736"/>
                  <a:pt x="11975" y="2802"/>
                </a:cubicBezTo>
                <a:cubicBezTo>
                  <a:pt x="12642" y="3103"/>
                  <a:pt x="13276" y="3536"/>
                  <a:pt x="13810" y="4037"/>
                </a:cubicBezTo>
                <a:cubicBezTo>
                  <a:pt x="13852" y="4100"/>
                  <a:pt x="13921" y="4123"/>
                  <a:pt x="13992" y="4123"/>
                </a:cubicBezTo>
                <a:cubicBezTo>
                  <a:pt x="14032" y="4123"/>
                  <a:pt x="14073" y="4115"/>
                  <a:pt x="14110" y="4103"/>
                </a:cubicBezTo>
                <a:lnTo>
                  <a:pt x="15278" y="3336"/>
                </a:lnTo>
                <a:cubicBezTo>
                  <a:pt x="15611" y="3670"/>
                  <a:pt x="15878" y="4037"/>
                  <a:pt x="16145" y="4437"/>
                </a:cubicBezTo>
                <a:cubicBezTo>
                  <a:pt x="16378" y="4804"/>
                  <a:pt x="16612" y="5204"/>
                  <a:pt x="16779" y="5638"/>
                </a:cubicBezTo>
                <a:lnTo>
                  <a:pt x="15611" y="6405"/>
                </a:lnTo>
                <a:cubicBezTo>
                  <a:pt x="15511" y="6472"/>
                  <a:pt x="15478" y="6605"/>
                  <a:pt x="15511" y="6705"/>
                </a:cubicBezTo>
                <a:cubicBezTo>
                  <a:pt x="15778" y="7406"/>
                  <a:pt x="15911" y="8139"/>
                  <a:pt x="15945" y="8907"/>
                </a:cubicBezTo>
                <a:cubicBezTo>
                  <a:pt x="15945" y="9007"/>
                  <a:pt x="16011" y="9107"/>
                  <a:pt x="16145" y="9140"/>
                </a:cubicBezTo>
                <a:lnTo>
                  <a:pt x="17513" y="9440"/>
                </a:lnTo>
                <a:cubicBezTo>
                  <a:pt x="17479" y="10341"/>
                  <a:pt x="17279" y="11275"/>
                  <a:pt x="16945" y="12109"/>
                </a:cubicBezTo>
                <a:lnTo>
                  <a:pt x="15578" y="11842"/>
                </a:lnTo>
                <a:lnTo>
                  <a:pt x="15411" y="11842"/>
                </a:lnTo>
                <a:cubicBezTo>
                  <a:pt x="15344" y="11875"/>
                  <a:pt x="15311" y="11909"/>
                  <a:pt x="15278" y="11976"/>
                </a:cubicBezTo>
                <a:cubicBezTo>
                  <a:pt x="14944" y="12643"/>
                  <a:pt x="14544" y="13276"/>
                  <a:pt x="14010" y="13810"/>
                </a:cubicBezTo>
                <a:cubicBezTo>
                  <a:pt x="13943" y="13877"/>
                  <a:pt x="13910" y="14044"/>
                  <a:pt x="14010" y="14144"/>
                </a:cubicBezTo>
                <a:lnTo>
                  <a:pt x="14744" y="15311"/>
                </a:lnTo>
                <a:cubicBezTo>
                  <a:pt x="14410" y="15611"/>
                  <a:pt x="14043" y="15912"/>
                  <a:pt x="13676" y="16145"/>
                </a:cubicBezTo>
                <a:cubicBezTo>
                  <a:pt x="13276" y="16412"/>
                  <a:pt x="12876" y="16612"/>
                  <a:pt x="12442" y="16812"/>
                </a:cubicBezTo>
                <a:lnTo>
                  <a:pt x="11675" y="15645"/>
                </a:lnTo>
                <a:cubicBezTo>
                  <a:pt x="11624" y="15543"/>
                  <a:pt x="11534" y="15499"/>
                  <a:pt x="11435" y="15499"/>
                </a:cubicBezTo>
                <a:cubicBezTo>
                  <a:pt x="11404" y="15499"/>
                  <a:pt x="11373" y="15504"/>
                  <a:pt x="11341" y="15511"/>
                </a:cubicBezTo>
                <a:cubicBezTo>
                  <a:pt x="10641" y="15778"/>
                  <a:pt x="9907" y="15912"/>
                  <a:pt x="9173" y="15945"/>
                </a:cubicBezTo>
                <a:cubicBezTo>
                  <a:pt x="9040" y="15945"/>
                  <a:pt x="8940" y="16012"/>
                  <a:pt x="8906" y="16145"/>
                </a:cubicBezTo>
                <a:lnTo>
                  <a:pt x="8640" y="17479"/>
                </a:lnTo>
                <a:cubicBezTo>
                  <a:pt x="7706" y="17479"/>
                  <a:pt x="6805" y="17279"/>
                  <a:pt x="5938" y="16946"/>
                </a:cubicBezTo>
                <a:lnTo>
                  <a:pt x="6238" y="15578"/>
                </a:lnTo>
                <a:cubicBezTo>
                  <a:pt x="6238" y="15445"/>
                  <a:pt x="6171" y="15311"/>
                  <a:pt x="6071" y="15278"/>
                </a:cubicBezTo>
                <a:cubicBezTo>
                  <a:pt x="5404" y="14944"/>
                  <a:pt x="4770" y="14544"/>
                  <a:pt x="4236" y="14010"/>
                </a:cubicBezTo>
                <a:cubicBezTo>
                  <a:pt x="4195" y="13969"/>
                  <a:pt x="4128" y="13941"/>
                  <a:pt x="4052" y="13941"/>
                </a:cubicBezTo>
                <a:cubicBezTo>
                  <a:pt x="4005" y="13941"/>
                  <a:pt x="3954" y="13952"/>
                  <a:pt x="3903" y="13977"/>
                </a:cubicBezTo>
                <a:lnTo>
                  <a:pt x="2735" y="14744"/>
                </a:lnTo>
                <a:cubicBezTo>
                  <a:pt x="2435" y="14411"/>
                  <a:pt x="2168" y="14044"/>
                  <a:pt x="1901" y="13643"/>
                </a:cubicBezTo>
                <a:cubicBezTo>
                  <a:pt x="1668" y="13276"/>
                  <a:pt x="1434" y="12876"/>
                  <a:pt x="1268" y="12443"/>
                </a:cubicBezTo>
                <a:lnTo>
                  <a:pt x="2435" y="11675"/>
                </a:lnTo>
                <a:cubicBezTo>
                  <a:pt x="2535" y="11609"/>
                  <a:pt x="2569" y="11475"/>
                  <a:pt x="2535" y="11375"/>
                </a:cubicBezTo>
                <a:cubicBezTo>
                  <a:pt x="2268" y="10675"/>
                  <a:pt x="2135" y="9941"/>
                  <a:pt x="2102" y="9207"/>
                </a:cubicBezTo>
                <a:cubicBezTo>
                  <a:pt x="2102" y="9073"/>
                  <a:pt x="2001" y="8973"/>
                  <a:pt x="1901" y="8940"/>
                </a:cubicBezTo>
                <a:lnTo>
                  <a:pt x="534" y="8673"/>
                </a:lnTo>
                <a:cubicBezTo>
                  <a:pt x="567" y="7739"/>
                  <a:pt x="767" y="6805"/>
                  <a:pt x="1101" y="5971"/>
                </a:cubicBezTo>
                <a:lnTo>
                  <a:pt x="2468" y="6238"/>
                </a:lnTo>
                <a:cubicBezTo>
                  <a:pt x="2491" y="6244"/>
                  <a:pt x="2514" y="6247"/>
                  <a:pt x="2537" y="6247"/>
                </a:cubicBezTo>
                <a:cubicBezTo>
                  <a:pt x="2645" y="6247"/>
                  <a:pt x="2741" y="6182"/>
                  <a:pt x="2769" y="6071"/>
                </a:cubicBezTo>
                <a:cubicBezTo>
                  <a:pt x="3102" y="5404"/>
                  <a:pt x="3503" y="4804"/>
                  <a:pt x="4036" y="4270"/>
                </a:cubicBezTo>
                <a:cubicBezTo>
                  <a:pt x="4103" y="4170"/>
                  <a:pt x="4136" y="4037"/>
                  <a:pt x="4070" y="3936"/>
                </a:cubicBezTo>
                <a:lnTo>
                  <a:pt x="3302" y="2769"/>
                </a:lnTo>
                <a:cubicBezTo>
                  <a:pt x="3636" y="2435"/>
                  <a:pt x="4003" y="2169"/>
                  <a:pt x="4403" y="1902"/>
                </a:cubicBezTo>
                <a:cubicBezTo>
                  <a:pt x="4770" y="1668"/>
                  <a:pt x="5170" y="1435"/>
                  <a:pt x="5604" y="1268"/>
                </a:cubicBezTo>
                <a:lnTo>
                  <a:pt x="6371" y="2435"/>
                </a:lnTo>
                <a:cubicBezTo>
                  <a:pt x="6421" y="2510"/>
                  <a:pt x="6509" y="2548"/>
                  <a:pt x="6606" y="2548"/>
                </a:cubicBezTo>
                <a:cubicBezTo>
                  <a:pt x="6638" y="2548"/>
                  <a:pt x="6671" y="2544"/>
                  <a:pt x="6705" y="2535"/>
                </a:cubicBezTo>
                <a:cubicBezTo>
                  <a:pt x="7372" y="2269"/>
                  <a:pt x="8139" y="2135"/>
                  <a:pt x="8873" y="2102"/>
                </a:cubicBezTo>
                <a:cubicBezTo>
                  <a:pt x="9006" y="2102"/>
                  <a:pt x="9107" y="2035"/>
                  <a:pt x="9107" y="1902"/>
                </a:cubicBezTo>
                <a:lnTo>
                  <a:pt x="9407" y="567"/>
                </a:lnTo>
                <a:close/>
                <a:moveTo>
                  <a:pt x="9407" y="0"/>
                </a:moveTo>
                <a:cubicBezTo>
                  <a:pt x="9173" y="0"/>
                  <a:pt x="8940" y="167"/>
                  <a:pt x="8873" y="434"/>
                </a:cubicBezTo>
                <a:lnTo>
                  <a:pt x="8640" y="1601"/>
                </a:lnTo>
                <a:cubicBezTo>
                  <a:pt x="7972" y="1635"/>
                  <a:pt x="7339" y="1768"/>
                  <a:pt x="6705" y="1968"/>
                </a:cubicBezTo>
                <a:lnTo>
                  <a:pt x="6071" y="968"/>
                </a:lnTo>
                <a:cubicBezTo>
                  <a:pt x="5978" y="804"/>
                  <a:pt x="5802" y="722"/>
                  <a:pt x="5626" y="722"/>
                </a:cubicBezTo>
                <a:cubicBezTo>
                  <a:pt x="5550" y="722"/>
                  <a:pt x="5474" y="738"/>
                  <a:pt x="5404" y="768"/>
                </a:cubicBezTo>
                <a:cubicBezTo>
                  <a:pt x="4970" y="968"/>
                  <a:pt x="4537" y="1201"/>
                  <a:pt x="4103" y="1468"/>
                </a:cubicBezTo>
                <a:cubicBezTo>
                  <a:pt x="3703" y="1735"/>
                  <a:pt x="3302" y="2035"/>
                  <a:pt x="2935" y="2369"/>
                </a:cubicBezTo>
                <a:cubicBezTo>
                  <a:pt x="2735" y="2535"/>
                  <a:pt x="2702" y="2836"/>
                  <a:pt x="2869" y="3036"/>
                </a:cubicBezTo>
                <a:lnTo>
                  <a:pt x="3503" y="4037"/>
                </a:lnTo>
                <a:cubicBezTo>
                  <a:pt x="3069" y="4537"/>
                  <a:pt x="2702" y="5071"/>
                  <a:pt x="2402" y="5671"/>
                </a:cubicBezTo>
                <a:lnTo>
                  <a:pt x="1234" y="5404"/>
                </a:lnTo>
                <a:cubicBezTo>
                  <a:pt x="1207" y="5401"/>
                  <a:pt x="1180" y="5399"/>
                  <a:pt x="1154" y="5399"/>
                </a:cubicBezTo>
                <a:cubicBezTo>
                  <a:pt x="921" y="5399"/>
                  <a:pt x="724" y="5528"/>
                  <a:pt x="634" y="5738"/>
                </a:cubicBezTo>
                <a:cubicBezTo>
                  <a:pt x="267" y="6672"/>
                  <a:pt x="67" y="7639"/>
                  <a:pt x="0" y="8640"/>
                </a:cubicBezTo>
                <a:cubicBezTo>
                  <a:pt x="0" y="8907"/>
                  <a:pt x="167" y="9107"/>
                  <a:pt x="434" y="9174"/>
                </a:cubicBezTo>
                <a:lnTo>
                  <a:pt x="1601" y="9440"/>
                </a:lnTo>
                <a:cubicBezTo>
                  <a:pt x="1635" y="10074"/>
                  <a:pt x="1768" y="10741"/>
                  <a:pt x="1968" y="11342"/>
                </a:cubicBezTo>
                <a:lnTo>
                  <a:pt x="934" y="12009"/>
                </a:lnTo>
                <a:cubicBezTo>
                  <a:pt x="734" y="12142"/>
                  <a:pt x="667" y="12409"/>
                  <a:pt x="767" y="12643"/>
                </a:cubicBezTo>
                <a:cubicBezTo>
                  <a:pt x="934" y="13110"/>
                  <a:pt x="1168" y="13543"/>
                  <a:pt x="1434" y="13944"/>
                </a:cubicBezTo>
                <a:cubicBezTo>
                  <a:pt x="1735" y="14377"/>
                  <a:pt x="2035" y="14744"/>
                  <a:pt x="2368" y="15144"/>
                </a:cubicBezTo>
                <a:cubicBezTo>
                  <a:pt x="2466" y="15242"/>
                  <a:pt x="2597" y="15294"/>
                  <a:pt x="2735" y="15294"/>
                </a:cubicBezTo>
                <a:cubicBezTo>
                  <a:pt x="2835" y="15294"/>
                  <a:pt x="2938" y="15267"/>
                  <a:pt x="3036" y="15211"/>
                </a:cubicBezTo>
                <a:lnTo>
                  <a:pt x="4036" y="14544"/>
                </a:lnTo>
                <a:cubicBezTo>
                  <a:pt x="4537" y="15011"/>
                  <a:pt x="5070" y="15378"/>
                  <a:pt x="5637" y="15678"/>
                </a:cubicBezTo>
                <a:lnTo>
                  <a:pt x="5404" y="16846"/>
                </a:lnTo>
                <a:cubicBezTo>
                  <a:pt x="5337" y="17079"/>
                  <a:pt x="5471" y="17346"/>
                  <a:pt x="5704" y="17446"/>
                </a:cubicBezTo>
                <a:cubicBezTo>
                  <a:pt x="6638" y="17813"/>
                  <a:pt x="7639" y="18013"/>
                  <a:pt x="8640" y="18047"/>
                </a:cubicBezTo>
                <a:cubicBezTo>
                  <a:pt x="8657" y="18049"/>
                  <a:pt x="8674" y="18050"/>
                  <a:pt x="8691" y="18050"/>
                </a:cubicBezTo>
                <a:cubicBezTo>
                  <a:pt x="8907" y="18050"/>
                  <a:pt x="9111" y="17863"/>
                  <a:pt x="9173" y="17646"/>
                </a:cubicBezTo>
                <a:lnTo>
                  <a:pt x="9407" y="16479"/>
                </a:lnTo>
                <a:cubicBezTo>
                  <a:pt x="10074" y="16412"/>
                  <a:pt x="10708" y="16312"/>
                  <a:pt x="11341" y="16112"/>
                </a:cubicBezTo>
                <a:lnTo>
                  <a:pt x="12009" y="17113"/>
                </a:lnTo>
                <a:cubicBezTo>
                  <a:pt x="12106" y="17259"/>
                  <a:pt x="12258" y="17352"/>
                  <a:pt x="12423" y="17352"/>
                </a:cubicBezTo>
                <a:cubicBezTo>
                  <a:pt x="12484" y="17352"/>
                  <a:pt x="12546" y="17340"/>
                  <a:pt x="12609" y="17313"/>
                </a:cubicBezTo>
                <a:cubicBezTo>
                  <a:pt x="12876" y="17213"/>
                  <a:pt x="13109" y="17079"/>
                  <a:pt x="13343" y="16946"/>
                </a:cubicBezTo>
                <a:cubicBezTo>
                  <a:pt x="13576" y="16812"/>
                  <a:pt x="13777" y="16746"/>
                  <a:pt x="13943" y="16612"/>
                </a:cubicBezTo>
                <a:cubicBezTo>
                  <a:pt x="14344" y="16345"/>
                  <a:pt x="14744" y="16045"/>
                  <a:pt x="15111" y="15712"/>
                </a:cubicBezTo>
                <a:cubicBezTo>
                  <a:pt x="15311" y="15511"/>
                  <a:pt x="15344" y="15245"/>
                  <a:pt x="15211" y="15044"/>
                </a:cubicBezTo>
                <a:lnTo>
                  <a:pt x="14544" y="14010"/>
                </a:lnTo>
                <a:cubicBezTo>
                  <a:pt x="14977" y="13543"/>
                  <a:pt x="15344" y="12976"/>
                  <a:pt x="15645" y="12409"/>
                </a:cubicBezTo>
                <a:lnTo>
                  <a:pt x="16845" y="12643"/>
                </a:lnTo>
                <a:cubicBezTo>
                  <a:pt x="16886" y="12654"/>
                  <a:pt x="16928" y="12660"/>
                  <a:pt x="16969" y="12660"/>
                </a:cubicBezTo>
                <a:cubicBezTo>
                  <a:pt x="17166" y="12660"/>
                  <a:pt x="17357" y="12535"/>
                  <a:pt x="17412" y="12342"/>
                </a:cubicBezTo>
                <a:cubicBezTo>
                  <a:pt x="17779" y="11408"/>
                  <a:pt x="18013" y="10408"/>
                  <a:pt x="18046" y="9407"/>
                </a:cubicBezTo>
                <a:cubicBezTo>
                  <a:pt x="18046" y="9174"/>
                  <a:pt x="17879" y="8940"/>
                  <a:pt x="17613" y="8873"/>
                </a:cubicBezTo>
                <a:lnTo>
                  <a:pt x="16445" y="8640"/>
                </a:lnTo>
                <a:cubicBezTo>
                  <a:pt x="16412" y="7973"/>
                  <a:pt x="16312" y="7339"/>
                  <a:pt x="16112" y="6705"/>
                </a:cubicBezTo>
                <a:lnTo>
                  <a:pt x="17112" y="6071"/>
                </a:lnTo>
                <a:cubicBezTo>
                  <a:pt x="17312" y="5938"/>
                  <a:pt x="17412" y="5671"/>
                  <a:pt x="17312" y="5438"/>
                </a:cubicBezTo>
                <a:cubicBezTo>
                  <a:pt x="17112" y="4971"/>
                  <a:pt x="16879" y="4537"/>
                  <a:pt x="16612" y="4103"/>
                </a:cubicBezTo>
                <a:cubicBezTo>
                  <a:pt x="16345" y="3703"/>
                  <a:pt x="16011" y="3303"/>
                  <a:pt x="15678" y="2936"/>
                </a:cubicBezTo>
                <a:cubicBezTo>
                  <a:pt x="15583" y="2822"/>
                  <a:pt x="15456" y="2762"/>
                  <a:pt x="15321" y="2762"/>
                </a:cubicBezTo>
                <a:cubicBezTo>
                  <a:pt x="15219" y="2762"/>
                  <a:pt x="15112" y="2797"/>
                  <a:pt x="15011" y="2869"/>
                </a:cubicBezTo>
                <a:lnTo>
                  <a:pt x="14010" y="3503"/>
                </a:lnTo>
                <a:cubicBezTo>
                  <a:pt x="13543" y="3069"/>
                  <a:pt x="12976" y="2702"/>
                  <a:pt x="12409" y="2402"/>
                </a:cubicBezTo>
                <a:lnTo>
                  <a:pt x="12642" y="1235"/>
                </a:lnTo>
                <a:cubicBezTo>
                  <a:pt x="12709" y="968"/>
                  <a:pt x="12576" y="734"/>
                  <a:pt x="12342" y="634"/>
                </a:cubicBezTo>
                <a:cubicBezTo>
                  <a:pt x="11408" y="267"/>
                  <a:pt x="10407" y="67"/>
                  <a:pt x="940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53"/>
          <p:cNvSpPr/>
          <p:nvPr/>
        </p:nvSpPr>
        <p:spPr>
          <a:xfrm flipH="1">
            <a:off x="8289300" y="4158903"/>
            <a:ext cx="490066" cy="490265"/>
          </a:xfrm>
          <a:custGeom>
            <a:avLst/>
            <a:gdLst/>
            <a:ahLst/>
            <a:cxnLst/>
            <a:rect l="l" t="t" r="r" b="b"/>
            <a:pathLst>
              <a:path w="18047" h="18051" extrusionOk="0">
                <a:moveTo>
                  <a:pt x="9019" y="5167"/>
                </a:moveTo>
                <a:cubicBezTo>
                  <a:pt x="9795" y="5167"/>
                  <a:pt x="10570" y="5412"/>
                  <a:pt x="11208" y="5871"/>
                </a:cubicBezTo>
                <a:cubicBezTo>
                  <a:pt x="13977" y="7839"/>
                  <a:pt x="13076" y="12176"/>
                  <a:pt x="9740" y="12809"/>
                </a:cubicBezTo>
                <a:cubicBezTo>
                  <a:pt x="9474" y="12870"/>
                  <a:pt x="9206" y="12899"/>
                  <a:pt x="8941" y="12899"/>
                </a:cubicBezTo>
                <a:cubicBezTo>
                  <a:pt x="8173" y="12899"/>
                  <a:pt x="7424" y="12655"/>
                  <a:pt x="6805" y="12209"/>
                </a:cubicBezTo>
                <a:cubicBezTo>
                  <a:pt x="5571" y="11308"/>
                  <a:pt x="4970" y="9741"/>
                  <a:pt x="5270" y="8240"/>
                </a:cubicBezTo>
                <a:cubicBezTo>
                  <a:pt x="5504" y="7139"/>
                  <a:pt x="6204" y="6205"/>
                  <a:pt x="7205" y="5671"/>
                </a:cubicBezTo>
                <a:cubicBezTo>
                  <a:pt x="7372" y="5571"/>
                  <a:pt x="7505" y="5504"/>
                  <a:pt x="7672" y="5438"/>
                </a:cubicBezTo>
                <a:cubicBezTo>
                  <a:pt x="7872" y="5371"/>
                  <a:pt x="8072" y="5304"/>
                  <a:pt x="8306" y="5237"/>
                </a:cubicBezTo>
                <a:cubicBezTo>
                  <a:pt x="8541" y="5190"/>
                  <a:pt x="8780" y="5167"/>
                  <a:pt x="9019" y="5167"/>
                </a:cubicBezTo>
                <a:close/>
                <a:moveTo>
                  <a:pt x="9077" y="4635"/>
                </a:moveTo>
                <a:cubicBezTo>
                  <a:pt x="8775" y="4635"/>
                  <a:pt x="8472" y="4669"/>
                  <a:pt x="8173" y="4737"/>
                </a:cubicBezTo>
                <a:cubicBezTo>
                  <a:pt x="6471" y="5071"/>
                  <a:pt x="5104" y="6405"/>
                  <a:pt x="4737" y="8139"/>
                </a:cubicBezTo>
                <a:cubicBezTo>
                  <a:pt x="4370" y="9841"/>
                  <a:pt x="5070" y="11609"/>
                  <a:pt x="6505" y="12643"/>
                </a:cubicBezTo>
                <a:cubicBezTo>
                  <a:pt x="7224" y="13164"/>
                  <a:pt x="8091" y="13445"/>
                  <a:pt x="8969" y="13445"/>
                </a:cubicBezTo>
                <a:cubicBezTo>
                  <a:pt x="9271" y="13445"/>
                  <a:pt x="9575" y="13412"/>
                  <a:pt x="9874" y="13343"/>
                </a:cubicBezTo>
                <a:cubicBezTo>
                  <a:pt x="10107" y="13276"/>
                  <a:pt x="10341" y="13210"/>
                  <a:pt x="10574" y="13143"/>
                </a:cubicBezTo>
                <a:cubicBezTo>
                  <a:pt x="10741" y="13043"/>
                  <a:pt x="10941" y="12976"/>
                  <a:pt x="11108" y="12876"/>
                </a:cubicBezTo>
                <a:cubicBezTo>
                  <a:pt x="13977" y="11342"/>
                  <a:pt x="14210" y="7306"/>
                  <a:pt x="11542" y="5438"/>
                </a:cubicBezTo>
                <a:cubicBezTo>
                  <a:pt x="10822" y="4916"/>
                  <a:pt x="9955" y="4635"/>
                  <a:pt x="9077" y="4635"/>
                </a:cubicBezTo>
                <a:close/>
                <a:moveTo>
                  <a:pt x="9407" y="567"/>
                </a:moveTo>
                <a:cubicBezTo>
                  <a:pt x="10341" y="601"/>
                  <a:pt x="11241" y="768"/>
                  <a:pt x="12109" y="1134"/>
                </a:cubicBezTo>
                <a:lnTo>
                  <a:pt x="11842" y="2502"/>
                </a:lnTo>
                <a:cubicBezTo>
                  <a:pt x="11808" y="2602"/>
                  <a:pt x="11875" y="2736"/>
                  <a:pt x="11975" y="2802"/>
                </a:cubicBezTo>
                <a:cubicBezTo>
                  <a:pt x="12642" y="3103"/>
                  <a:pt x="13276" y="3536"/>
                  <a:pt x="13810" y="4037"/>
                </a:cubicBezTo>
                <a:cubicBezTo>
                  <a:pt x="13852" y="4100"/>
                  <a:pt x="13921" y="4123"/>
                  <a:pt x="13992" y="4123"/>
                </a:cubicBezTo>
                <a:cubicBezTo>
                  <a:pt x="14032" y="4123"/>
                  <a:pt x="14073" y="4115"/>
                  <a:pt x="14110" y="4103"/>
                </a:cubicBezTo>
                <a:lnTo>
                  <a:pt x="15278" y="3336"/>
                </a:lnTo>
                <a:cubicBezTo>
                  <a:pt x="15611" y="3670"/>
                  <a:pt x="15878" y="4037"/>
                  <a:pt x="16145" y="4437"/>
                </a:cubicBezTo>
                <a:cubicBezTo>
                  <a:pt x="16378" y="4804"/>
                  <a:pt x="16612" y="5204"/>
                  <a:pt x="16779" y="5638"/>
                </a:cubicBezTo>
                <a:lnTo>
                  <a:pt x="15611" y="6405"/>
                </a:lnTo>
                <a:cubicBezTo>
                  <a:pt x="15511" y="6472"/>
                  <a:pt x="15478" y="6605"/>
                  <a:pt x="15511" y="6705"/>
                </a:cubicBezTo>
                <a:cubicBezTo>
                  <a:pt x="15778" y="7406"/>
                  <a:pt x="15911" y="8139"/>
                  <a:pt x="15945" y="8907"/>
                </a:cubicBezTo>
                <a:cubicBezTo>
                  <a:pt x="15945" y="9007"/>
                  <a:pt x="16011" y="9107"/>
                  <a:pt x="16145" y="9140"/>
                </a:cubicBezTo>
                <a:lnTo>
                  <a:pt x="17513" y="9440"/>
                </a:lnTo>
                <a:cubicBezTo>
                  <a:pt x="17479" y="10341"/>
                  <a:pt x="17279" y="11275"/>
                  <a:pt x="16945" y="12109"/>
                </a:cubicBezTo>
                <a:lnTo>
                  <a:pt x="15578" y="11842"/>
                </a:lnTo>
                <a:lnTo>
                  <a:pt x="15411" y="11842"/>
                </a:lnTo>
                <a:cubicBezTo>
                  <a:pt x="15344" y="11875"/>
                  <a:pt x="15311" y="11909"/>
                  <a:pt x="15278" y="11976"/>
                </a:cubicBezTo>
                <a:cubicBezTo>
                  <a:pt x="14944" y="12643"/>
                  <a:pt x="14544" y="13276"/>
                  <a:pt x="14010" y="13810"/>
                </a:cubicBezTo>
                <a:cubicBezTo>
                  <a:pt x="13943" y="13877"/>
                  <a:pt x="13910" y="14044"/>
                  <a:pt x="14010" y="14144"/>
                </a:cubicBezTo>
                <a:lnTo>
                  <a:pt x="14744" y="15311"/>
                </a:lnTo>
                <a:cubicBezTo>
                  <a:pt x="14410" y="15611"/>
                  <a:pt x="14043" y="15912"/>
                  <a:pt x="13676" y="16145"/>
                </a:cubicBezTo>
                <a:cubicBezTo>
                  <a:pt x="13276" y="16412"/>
                  <a:pt x="12876" y="16612"/>
                  <a:pt x="12442" y="16812"/>
                </a:cubicBezTo>
                <a:lnTo>
                  <a:pt x="11675" y="15645"/>
                </a:lnTo>
                <a:cubicBezTo>
                  <a:pt x="11624" y="15543"/>
                  <a:pt x="11534" y="15499"/>
                  <a:pt x="11435" y="15499"/>
                </a:cubicBezTo>
                <a:cubicBezTo>
                  <a:pt x="11404" y="15499"/>
                  <a:pt x="11373" y="15504"/>
                  <a:pt x="11341" y="15511"/>
                </a:cubicBezTo>
                <a:cubicBezTo>
                  <a:pt x="10641" y="15778"/>
                  <a:pt x="9907" y="15912"/>
                  <a:pt x="9173" y="15945"/>
                </a:cubicBezTo>
                <a:cubicBezTo>
                  <a:pt x="9040" y="15945"/>
                  <a:pt x="8940" y="16012"/>
                  <a:pt x="8906" y="16145"/>
                </a:cubicBezTo>
                <a:lnTo>
                  <a:pt x="8640" y="17479"/>
                </a:lnTo>
                <a:cubicBezTo>
                  <a:pt x="7706" y="17479"/>
                  <a:pt x="6805" y="17279"/>
                  <a:pt x="5938" y="16946"/>
                </a:cubicBezTo>
                <a:lnTo>
                  <a:pt x="6238" y="15578"/>
                </a:lnTo>
                <a:cubicBezTo>
                  <a:pt x="6238" y="15445"/>
                  <a:pt x="6171" y="15311"/>
                  <a:pt x="6071" y="15278"/>
                </a:cubicBezTo>
                <a:cubicBezTo>
                  <a:pt x="5404" y="14944"/>
                  <a:pt x="4770" y="14544"/>
                  <a:pt x="4236" y="14010"/>
                </a:cubicBezTo>
                <a:cubicBezTo>
                  <a:pt x="4195" y="13969"/>
                  <a:pt x="4128" y="13941"/>
                  <a:pt x="4052" y="13941"/>
                </a:cubicBezTo>
                <a:cubicBezTo>
                  <a:pt x="4005" y="13941"/>
                  <a:pt x="3954" y="13952"/>
                  <a:pt x="3903" y="13977"/>
                </a:cubicBezTo>
                <a:lnTo>
                  <a:pt x="2735" y="14744"/>
                </a:lnTo>
                <a:cubicBezTo>
                  <a:pt x="2435" y="14411"/>
                  <a:pt x="2168" y="14044"/>
                  <a:pt x="1901" y="13643"/>
                </a:cubicBezTo>
                <a:cubicBezTo>
                  <a:pt x="1668" y="13276"/>
                  <a:pt x="1434" y="12876"/>
                  <a:pt x="1268" y="12443"/>
                </a:cubicBezTo>
                <a:lnTo>
                  <a:pt x="2435" y="11675"/>
                </a:lnTo>
                <a:cubicBezTo>
                  <a:pt x="2535" y="11609"/>
                  <a:pt x="2569" y="11475"/>
                  <a:pt x="2535" y="11375"/>
                </a:cubicBezTo>
                <a:cubicBezTo>
                  <a:pt x="2268" y="10675"/>
                  <a:pt x="2135" y="9941"/>
                  <a:pt x="2102" y="9207"/>
                </a:cubicBezTo>
                <a:cubicBezTo>
                  <a:pt x="2102" y="9073"/>
                  <a:pt x="2001" y="8973"/>
                  <a:pt x="1901" y="8940"/>
                </a:cubicBezTo>
                <a:lnTo>
                  <a:pt x="534" y="8673"/>
                </a:lnTo>
                <a:cubicBezTo>
                  <a:pt x="567" y="7739"/>
                  <a:pt x="767" y="6805"/>
                  <a:pt x="1101" y="5971"/>
                </a:cubicBezTo>
                <a:lnTo>
                  <a:pt x="2468" y="6238"/>
                </a:lnTo>
                <a:cubicBezTo>
                  <a:pt x="2491" y="6244"/>
                  <a:pt x="2514" y="6247"/>
                  <a:pt x="2537" y="6247"/>
                </a:cubicBezTo>
                <a:cubicBezTo>
                  <a:pt x="2645" y="6247"/>
                  <a:pt x="2741" y="6182"/>
                  <a:pt x="2769" y="6071"/>
                </a:cubicBezTo>
                <a:cubicBezTo>
                  <a:pt x="3102" y="5404"/>
                  <a:pt x="3503" y="4804"/>
                  <a:pt x="4036" y="4270"/>
                </a:cubicBezTo>
                <a:cubicBezTo>
                  <a:pt x="4103" y="4170"/>
                  <a:pt x="4136" y="4037"/>
                  <a:pt x="4070" y="3936"/>
                </a:cubicBezTo>
                <a:lnTo>
                  <a:pt x="3302" y="2769"/>
                </a:lnTo>
                <a:cubicBezTo>
                  <a:pt x="3636" y="2435"/>
                  <a:pt x="4003" y="2169"/>
                  <a:pt x="4403" y="1902"/>
                </a:cubicBezTo>
                <a:cubicBezTo>
                  <a:pt x="4770" y="1668"/>
                  <a:pt x="5170" y="1435"/>
                  <a:pt x="5604" y="1268"/>
                </a:cubicBezTo>
                <a:lnTo>
                  <a:pt x="6371" y="2435"/>
                </a:lnTo>
                <a:cubicBezTo>
                  <a:pt x="6421" y="2510"/>
                  <a:pt x="6509" y="2548"/>
                  <a:pt x="6606" y="2548"/>
                </a:cubicBezTo>
                <a:cubicBezTo>
                  <a:pt x="6638" y="2548"/>
                  <a:pt x="6671" y="2544"/>
                  <a:pt x="6705" y="2535"/>
                </a:cubicBezTo>
                <a:cubicBezTo>
                  <a:pt x="7372" y="2269"/>
                  <a:pt x="8139" y="2135"/>
                  <a:pt x="8873" y="2102"/>
                </a:cubicBezTo>
                <a:cubicBezTo>
                  <a:pt x="9006" y="2102"/>
                  <a:pt x="9107" y="2035"/>
                  <a:pt x="9107" y="1902"/>
                </a:cubicBezTo>
                <a:lnTo>
                  <a:pt x="9407" y="567"/>
                </a:lnTo>
                <a:close/>
                <a:moveTo>
                  <a:pt x="9407" y="0"/>
                </a:moveTo>
                <a:cubicBezTo>
                  <a:pt x="9173" y="0"/>
                  <a:pt x="8940" y="167"/>
                  <a:pt x="8873" y="434"/>
                </a:cubicBezTo>
                <a:lnTo>
                  <a:pt x="8640" y="1601"/>
                </a:lnTo>
                <a:cubicBezTo>
                  <a:pt x="7972" y="1635"/>
                  <a:pt x="7339" y="1768"/>
                  <a:pt x="6705" y="1968"/>
                </a:cubicBezTo>
                <a:lnTo>
                  <a:pt x="6071" y="968"/>
                </a:lnTo>
                <a:cubicBezTo>
                  <a:pt x="5978" y="804"/>
                  <a:pt x="5802" y="722"/>
                  <a:pt x="5626" y="722"/>
                </a:cubicBezTo>
                <a:cubicBezTo>
                  <a:pt x="5550" y="722"/>
                  <a:pt x="5474" y="738"/>
                  <a:pt x="5404" y="768"/>
                </a:cubicBezTo>
                <a:cubicBezTo>
                  <a:pt x="4970" y="968"/>
                  <a:pt x="4537" y="1201"/>
                  <a:pt x="4103" y="1468"/>
                </a:cubicBezTo>
                <a:cubicBezTo>
                  <a:pt x="3703" y="1735"/>
                  <a:pt x="3302" y="2035"/>
                  <a:pt x="2935" y="2369"/>
                </a:cubicBezTo>
                <a:cubicBezTo>
                  <a:pt x="2735" y="2535"/>
                  <a:pt x="2702" y="2836"/>
                  <a:pt x="2869" y="3036"/>
                </a:cubicBezTo>
                <a:lnTo>
                  <a:pt x="3503" y="4037"/>
                </a:lnTo>
                <a:cubicBezTo>
                  <a:pt x="3069" y="4537"/>
                  <a:pt x="2702" y="5071"/>
                  <a:pt x="2402" y="5671"/>
                </a:cubicBezTo>
                <a:lnTo>
                  <a:pt x="1234" y="5404"/>
                </a:lnTo>
                <a:cubicBezTo>
                  <a:pt x="1207" y="5401"/>
                  <a:pt x="1180" y="5399"/>
                  <a:pt x="1154" y="5399"/>
                </a:cubicBezTo>
                <a:cubicBezTo>
                  <a:pt x="921" y="5399"/>
                  <a:pt x="724" y="5528"/>
                  <a:pt x="634" y="5738"/>
                </a:cubicBezTo>
                <a:cubicBezTo>
                  <a:pt x="267" y="6672"/>
                  <a:pt x="67" y="7639"/>
                  <a:pt x="0" y="8640"/>
                </a:cubicBezTo>
                <a:cubicBezTo>
                  <a:pt x="0" y="8907"/>
                  <a:pt x="167" y="9107"/>
                  <a:pt x="434" y="9174"/>
                </a:cubicBezTo>
                <a:lnTo>
                  <a:pt x="1601" y="9440"/>
                </a:lnTo>
                <a:cubicBezTo>
                  <a:pt x="1635" y="10074"/>
                  <a:pt x="1768" y="10741"/>
                  <a:pt x="1968" y="11342"/>
                </a:cubicBezTo>
                <a:lnTo>
                  <a:pt x="934" y="12009"/>
                </a:lnTo>
                <a:cubicBezTo>
                  <a:pt x="734" y="12142"/>
                  <a:pt x="667" y="12409"/>
                  <a:pt x="767" y="12643"/>
                </a:cubicBezTo>
                <a:cubicBezTo>
                  <a:pt x="934" y="13110"/>
                  <a:pt x="1168" y="13543"/>
                  <a:pt x="1434" y="13944"/>
                </a:cubicBezTo>
                <a:cubicBezTo>
                  <a:pt x="1735" y="14377"/>
                  <a:pt x="2035" y="14744"/>
                  <a:pt x="2368" y="15144"/>
                </a:cubicBezTo>
                <a:cubicBezTo>
                  <a:pt x="2466" y="15242"/>
                  <a:pt x="2597" y="15294"/>
                  <a:pt x="2735" y="15294"/>
                </a:cubicBezTo>
                <a:cubicBezTo>
                  <a:pt x="2835" y="15294"/>
                  <a:pt x="2938" y="15267"/>
                  <a:pt x="3036" y="15211"/>
                </a:cubicBezTo>
                <a:lnTo>
                  <a:pt x="4036" y="14544"/>
                </a:lnTo>
                <a:cubicBezTo>
                  <a:pt x="4537" y="15011"/>
                  <a:pt x="5070" y="15378"/>
                  <a:pt x="5637" y="15678"/>
                </a:cubicBezTo>
                <a:lnTo>
                  <a:pt x="5404" y="16846"/>
                </a:lnTo>
                <a:cubicBezTo>
                  <a:pt x="5337" y="17079"/>
                  <a:pt x="5471" y="17346"/>
                  <a:pt x="5704" y="17446"/>
                </a:cubicBezTo>
                <a:cubicBezTo>
                  <a:pt x="6638" y="17813"/>
                  <a:pt x="7639" y="18013"/>
                  <a:pt x="8640" y="18047"/>
                </a:cubicBezTo>
                <a:cubicBezTo>
                  <a:pt x="8657" y="18049"/>
                  <a:pt x="8674" y="18050"/>
                  <a:pt x="8691" y="18050"/>
                </a:cubicBezTo>
                <a:cubicBezTo>
                  <a:pt x="8907" y="18050"/>
                  <a:pt x="9111" y="17863"/>
                  <a:pt x="9173" y="17646"/>
                </a:cubicBezTo>
                <a:lnTo>
                  <a:pt x="9407" y="16479"/>
                </a:lnTo>
                <a:cubicBezTo>
                  <a:pt x="10074" y="16412"/>
                  <a:pt x="10708" y="16312"/>
                  <a:pt x="11341" y="16112"/>
                </a:cubicBezTo>
                <a:lnTo>
                  <a:pt x="12009" y="17113"/>
                </a:lnTo>
                <a:cubicBezTo>
                  <a:pt x="12106" y="17259"/>
                  <a:pt x="12258" y="17352"/>
                  <a:pt x="12423" y="17352"/>
                </a:cubicBezTo>
                <a:cubicBezTo>
                  <a:pt x="12484" y="17352"/>
                  <a:pt x="12546" y="17340"/>
                  <a:pt x="12609" y="17313"/>
                </a:cubicBezTo>
                <a:cubicBezTo>
                  <a:pt x="12876" y="17213"/>
                  <a:pt x="13109" y="17079"/>
                  <a:pt x="13343" y="16946"/>
                </a:cubicBezTo>
                <a:cubicBezTo>
                  <a:pt x="13576" y="16812"/>
                  <a:pt x="13777" y="16746"/>
                  <a:pt x="13943" y="16612"/>
                </a:cubicBezTo>
                <a:cubicBezTo>
                  <a:pt x="14344" y="16345"/>
                  <a:pt x="14744" y="16045"/>
                  <a:pt x="15111" y="15712"/>
                </a:cubicBezTo>
                <a:cubicBezTo>
                  <a:pt x="15311" y="15511"/>
                  <a:pt x="15344" y="15245"/>
                  <a:pt x="15211" y="15044"/>
                </a:cubicBezTo>
                <a:lnTo>
                  <a:pt x="14544" y="14010"/>
                </a:lnTo>
                <a:cubicBezTo>
                  <a:pt x="14977" y="13543"/>
                  <a:pt x="15344" y="12976"/>
                  <a:pt x="15645" y="12409"/>
                </a:cubicBezTo>
                <a:lnTo>
                  <a:pt x="16845" y="12643"/>
                </a:lnTo>
                <a:cubicBezTo>
                  <a:pt x="16886" y="12654"/>
                  <a:pt x="16928" y="12660"/>
                  <a:pt x="16969" y="12660"/>
                </a:cubicBezTo>
                <a:cubicBezTo>
                  <a:pt x="17166" y="12660"/>
                  <a:pt x="17357" y="12535"/>
                  <a:pt x="17412" y="12342"/>
                </a:cubicBezTo>
                <a:cubicBezTo>
                  <a:pt x="17779" y="11408"/>
                  <a:pt x="18013" y="10408"/>
                  <a:pt x="18046" y="9407"/>
                </a:cubicBezTo>
                <a:cubicBezTo>
                  <a:pt x="18046" y="9174"/>
                  <a:pt x="17879" y="8940"/>
                  <a:pt x="17613" y="8873"/>
                </a:cubicBezTo>
                <a:lnTo>
                  <a:pt x="16445" y="8640"/>
                </a:lnTo>
                <a:cubicBezTo>
                  <a:pt x="16412" y="7973"/>
                  <a:pt x="16312" y="7339"/>
                  <a:pt x="16112" y="6705"/>
                </a:cubicBezTo>
                <a:lnTo>
                  <a:pt x="17112" y="6071"/>
                </a:lnTo>
                <a:cubicBezTo>
                  <a:pt x="17312" y="5938"/>
                  <a:pt x="17412" y="5671"/>
                  <a:pt x="17312" y="5438"/>
                </a:cubicBezTo>
                <a:cubicBezTo>
                  <a:pt x="17112" y="4971"/>
                  <a:pt x="16879" y="4537"/>
                  <a:pt x="16612" y="4103"/>
                </a:cubicBezTo>
                <a:cubicBezTo>
                  <a:pt x="16345" y="3703"/>
                  <a:pt x="16011" y="3303"/>
                  <a:pt x="15678" y="2936"/>
                </a:cubicBezTo>
                <a:cubicBezTo>
                  <a:pt x="15583" y="2822"/>
                  <a:pt x="15456" y="2762"/>
                  <a:pt x="15321" y="2762"/>
                </a:cubicBezTo>
                <a:cubicBezTo>
                  <a:pt x="15219" y="2762"/>
                  <a:pt x="15112" y="2797"/>
                  <a:pt x="15011" y="2869"/>
                </a:cubicBezTo>
                <a:lnTo>
                  <a:pt x="14010" y="3503"/>
                </a:lnTo>
                <a:cubicBezTo>
                  <a:pt x="13543" y="3069"/>
                  <a:pt x="12976" y="2702"/>
                  <a:pt x="12409" y="2402"/>
                </a:cubicBezTo>
                <a:lnTo>
                  <a:pt x="12642" y="1235"/>
                </a:lnTo>
                <a:cubicBezTo>
                  <a:pt x="12709" y="968"/>
                  <a:pt x="12576" y="734"/>
                  <a:pt x="12342" y="634"/>
                </a:cubicBezTo>
                <a:cubicBezTo>
                  <a:pt x="11408" y="267"/>
                  <a:pt x="10407" y="67"/>
                  <a:pt x="940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53"/>
          <p:cNvSpPr/>
          <p:nvPr/>
        </p:nvSpPr>
        <p:spPr>
          <a:xfrm flipH="1">
            <a:off x="364860" y="1003596"/>
            <a:ext cx="350473" cy="350596"/>
          </a:xfrm>
          <a:custGeom>
            <a:avLst/>
            <a:gdLst/>
            <a:ahLst/>
            <a:cxnLst/>
            <a:rect l="l" t="t" r="r" b="b"/>
            <a:pathLst>
              <a:path w="18047" h="18051" extrusionOk="0">
                <a:moveTo>
                  <a:pt x="9019" y="5167"/>
                </a:moveTo>
                <a:cubicBezTo>
                  <a:pt x="9795" y="5167"/>
                  <a:pt x="10570" y="5412"/>
                  <a:pt x="11208" y="5871"/>
                </a:cubicBezTo>
                <a:cubicBezTo>
                  <a:pt x="13977" y="7839"/>
                  <a:pt x="13076" y="12176"/>
                  <a:pt x="9740" y="12809"/>
                </a:cubicBezTo>
                <a:cubicBezTo>
                  <a:pt x="9474" y="12870"/>
                  <a:pt x="9206" y="12899"/>
                  <a:pt x="8941" y="12899"/>
                </a:cubicBezTo>
                <a:cubicBezTo>
                  <a:pt x="8173" y="12899"/>
                  <a:pt x="7424" y="12655"/>
                  <a:pt x="6805" y="12209"/>
                </a:cubicBezTo>
                <a:cubicBezTo>
                  <a:pt x="5571" y="11308"/>
                  <a:pt x="4970" y="9741"/>
                  <a:pt x="5270" y="8240"/>
                </a:cubicBezTo>
                <a:cubicBezTo>
                  <a:pt x="5504" y="7139"/>
                  <a:pt x="6204" y="6205"/>
                  <a:pt x="7205" y="5671"/>
                </a:cubicBezTo>
                <a:cubicBezTo>
                  <a:pt x="7372" y="5571"/>
                  <a:pt x="7505" y="5504"/>
                  <a:pt x="7672" y="5438"/>
                </a:cubicBezTo>
                <a:cubicBezTo>
                  <a:pt x="7872" y="5371"/>
                  <a:pt x="8072" y="5304"/>
                  <a:pt x="8306" y="5237"/>
                </a:cubicBezTo>
                <a:cubicBezTo>
                  <a:pt x="8541" y="5190"/>
                  <a:pt x="8780" y="5167"/>
                  <a:pt x="9019" y="5167"/>
                </a:cubicBezTo>
                <a:close/>
                <a:moveTo>
                  <a:pt x="9077" y="4635"/>
                </a:moveTo>
                <a:cubicBezTo>
                  <a:pt x="8775" y="4635"/>
                  <a:pt x="8472" y="4669"/>
                  <a:pt x="8173" y="4737"/>
                </a:cubicBezTo>
                <a:cubicBezTo>
                  <a:pt x="6471" y="5071"/>
                  <a:pt x="5104" y="6405"/>
                  <a:pt x="4737" y="8139"/>
                </a:cubicBezTo>
                <a:cubicBezTo>
                  <a:pt x="4370" y="9841"/>
                  <a:pt x="5070" y="11609"/>
                  <a:pt x="6505" y="12643"/>
                </a:cubicBezTo>
                <a:cubicBezTo>
                  <a:pt x="7224" y="13164"/>
                  <a:pt x="8091" y="13445"/>
                  <a:pt x="8969" y="13445"/>
                </a:cubicBezTo>
                <a:cubicBezTo>
                  <a:pt x="9271" y="13445"/>
                  <a:pt x="9575" y="13412"/>
                  <a:pt x="9874" y="13343"/>
                </a:cubicBezTo>
                <a:cubicBezTo>
                  <a:pt x="10107" y="13276"/>
                  <a:pt x="10341" y="13210"/>
                  <a:pt x="10574" y="13143"/>
                </a:cubicBezTo>
                <a:cubicBezTo>
                  <a:pt x="10741" y="13043"/>
                  <a:pt x="10941" y="12976"/>
                  <a:pt x="11108" y="12876"/>
                </a:cubicBezTo>
                <a:cubicBezTo>
                  <a:pt x="13977" y="11342"/>
                  <a:pt x="14210" y="7306"/>
                  <a:pt x="11542" y="5438"/>
                </a:cubicBezTo>
                <a:cubicBezTo>
                  <a:pt x="10822" y="4916"/>
                  <a:pt x="9955" y="4635"/>
                  <a:pt x="9077" y="4635"/>
                </a:cubicBezTo>
                <a:close/>
                <a:moveTo>
                  <a:pt x="9407" y="567"/>
                </a:moveTo>
                <a:cubicBezTo>
                  <a:pt x="10341" y="601"/>
                  <a:pt x="11241" y="768"/>
                  <a:pt x="12109" y="1134"/>
                </a:cubicBezTo>
                <a:lnTo>
                  <a:pt x="11842" y="2502"/>
                </a:lnTo>
                <a:cubicBezTo>
                  <a:pt x="11808" y="2602"/>
                  <a:pt x="11875" y="2736"/>
                  <a:pt x="11975" y="2802"/>
                </a:cubicBezTo>
                <a:cubicBezTo>
                  <a:pt x="12642" y="3103"/>
                  <a:pt x="13276" y="3536"/>
                  <a:pt x="13810" y="4037"/>
                </a:cubicBezTo>
                <a:cubicBezTo>
                  <a:pt x="13852" y="4100"/>
                  <a:pt x="13921" y="4123"/>
                  <a:pt x="13992" y="4123"/>
                </a:cubicBezTo>
                <a:cubicBezTo>
                  <a:pt x="14032" y="4123"/>
                  <a:pt x="14073" y="4115"/>
                  <a:pt x="14110" y="4103"/>
                </a:cubicBezTo>
                <a:lnTo>
                  <a:pt x="15278" y="3336"/>
                </a:lnTo>
                <a:cubicBezTo>
                  <a:pt x="15611" y="3670"/>
                  <a:pt x="15878" y="4037"/>
                  <a:pt x="16145" y="4437"/>
                </a:cubicBezTo>
                <a:cubicBezTo>
                  <a:pt x="16378" y="4804"/>
                  <a:pt x="16612" y="5204"/>
                  <a:pt x="16779" y="5638"/>
                </a:cubicBezTo>
                <a:lnTo>
                  <a:pt x="15611" y="6405"/>
                </a:lnTo>
                <a:cubicBezTo>
                  <a:pt x="15511" y="6472"/>
                  <a:pt x="15478" y="6605"/>
                  <a:pt x="15511" y="6705"/>
                </a:cubicBezTo>
                <a:cubicBezTo>
                  <a:pt x="15778" y="7406"/>
                  <a:pt x="15911" y="8139"/>
                  <a:pt x="15945" y="8907"/>
                </a:cubicBezTo>
                <a:cubicBezTo>
                  <a:pt x="15945" y="9007"/>
                  <a:pt x="16011" y="9107"/>
                  <a:pt x="16145" y="9140"/>
                </a:cubicBezTo>
                <a:lnTo>
                  <a:pt x="17513" y="9440"/>
                </a:lnTo>
                <a:cubicBezTo>
                  <a:pt x="17479" y="10341"/>
                  <a:pt x="17279" y="11275"/>
                  <a:pt x="16945" y="12109"/>
                </a:cubicBezTo>
                <a:lnTo>
                  <a:pt x="15578" y="11842"/>
                </a:lnTo>
                <a:lnTo>
                  <a:pt x="15411" y="11842"/>
                </a:lnTo>
                <a:cubicBezTo>
                  <a:pt x="15344" y="11875"/>
                  <a:pt x="15311" y="11909"/>
                  <a:pt x="15278" y="11976"/>
                </a:cubicBezTo>
                <a:cubicBezTo>
                  <a:pt x="14944" y="12643"/>
                  <a:pt x="14544" y="13276"/>
                  <a:pt x="14010" y="13810"/>
                </a:cubicBezTo>
                <a:cubicBezTo>
                  <a:pt x="13943" y="13877"/>
                  <a:pt x="13910" y="14044"/>
                  <a:pt x="14010" y="14144"/>
                </a:cubicBezTo>
                <a:lnTo>
                  <a:pt x="14744" y="15311"/>
                </a:lnTo>
                <a:cubicBezTo>
                  <a:pt x="14410" y="15611"/>
                  <a:pt x="14043" y="15912"/>
                  <a:pt x="13676" y="16145"/>
                </a:cubicBezTo>
                <a:cubicBezTo>
                  <a:pt x="13276" y="16412"/>
                  <a:pt x="12876" y="16612"/>
                  <a:pt x="12442" y="16812"/>
                </a:cubicBezTo>
                <a:lnTo>
                  <a:pt x="11675" y="15645"/>
                </a:lnTo>
                <a:cubicBezTo>
                  <a:pt x="11624" y="15543"/>
                  <a:pt x="11534" y="15499"/>
                  <a:pt x="11435" y="15499"/>
                </a:cubicBezTo>
                <a:cubicBezTo>
                  <a:pt x="11404" y="15499"/>
                  <a:pt x="11373" y="15504"/>
                  <a:pt x="11341" y="15511"/>
                </a:cubicBezTo>
                <a:cubicBezTo>
                  <a:pt x="10641" y="15778"/>
                  <a:pt x="9907" y="15912"/>
                  <a:pt x="9173" y="15945"/>
                </a:cubicBezTo>
                <a:cubicBezTo>
                  <a:pt x="9040" y="15945"/>
                  <a:pt x="8940" y="16012"/>
                  <a:pt x="8906" y="16145"/>
                </a:cubicBezTo>
                <a:lnTo>
                  <a:pt x="8640" y="17479"/>
                </a:lnTo>
                <a:cubicBezTo>
                  <a:pt x="7706" y="17479"/>
                  <a:pt x="6805" y="17279"/>
                  <a:pt x="5938" y="16946"/>
                </a:cubicBezTo>
                <a:lnTo>
                  <a:pt x="6238" y="15578"/>
                </a:lnTo>
                <a:cubicBezTo>
                  <a:pt x="6238" y="15445"/>
                  <a:pt x="6171" y="15311"/>
                  <a:pt x="6071" y="15278"/>
                </a:cubicBezTo>
                <a:cubicBezTo>
                  <a:pt x="5404" y="14944"/>
                  <a:pt x="4770" y="14544"/>
                  <a:pt x="4236" y="14010"/>
                </a:cubicBezTo>
                <a:cubicBezTo>
                  <a:pt x="4195" y="13969"/>
                  <a:pt x="4128" y="13941"/>
                  <a:pt x="4052" y="13941"/>
                </a:cubicBezTo>
                <a:cubicBezTo>
                  <a:pt x="4005" y="13941"/>
                  <a:pt x="3954" y="13952"/>
                  <a:pt x="3903" y="13977"/>
                </a:cubicBezTo>
                <a:lnTo>
                  <a:pt x="2735" y="14744"/>
                </a:lnTo>
                <a:cubicBezTo>
                  <a:pt x="2435" y="14411"/>
                  <a:pt x="2168" y="14044"/>
                  <a:pt x="1901" y="13643"/>
                </a:cubicBezTo>
                <a:cubicBezTo>
                  <a:pt x="1668" y="13276"/>
                  <a:pt x="1434" y="12876"/>
                  <a:pt x="1268" y="12443"/>
                </a:cubicBezTo>
                <a:lnTo>
                  <a:pt x="2435" y="11675"/>
                </a:lnTo>
                <a:cubicBezTo>
                  <a:pt x="2535" y="11609"/>
                  <a:pt x="2569" y="11475"/>
                  <a:pt x="2535" y="11375"/>
                </a:cubicBezTo>
                <a:cubicBezTo>
                  <a:pt x="2268" y="10675"/>
                  <a:pt x="2135" y="9941"/>
                  <a:pt x="2102" y="9207"/>
                </a:cubicBezTo>
                <a:cubicBezTo>
                  <a:pt x="2102" y="9073"/>
                  <a:pt x="2001" y="8973"/>
                  <a:pt x="1901" y="8940"/>
                </a:cubicBezTo>
                <a:lnTo>
                  <a:pt x="534" y="8673"/>
                </a:lnTo>
                <a:cubicBezTo>
                  <a:pt x="567" y="7739"/>
                  <a:pt x="767" y="6805"/>
                  <a:pt x="1101" y="5971"/>
                </a:cubicBezTo>
                <a:lnTo>
                  <a:pt x="2468" y="6238"/>
                </a:lnTo>
                <a:cubicBezTo>
                  <a:pt x="2491" y="6244"/>
                  <a:pt x="2514" y="6247"/>
                  <a:pt x="2537" y="6247"/>
                </a:cubicBezTo>
                <a:cubicBezTo>
                  <a:pt x="2645" y="6247"/>
                  <a:pt x="2741" y="6182"/>
                  <a:pt x="2769" y="6071"/>
                </a:cubicBezTo>
                <a:cubicBezTo>
                  <a:pt x="3102" y="5404"/>
                  <a:pt x="3503" y="4804"/>
                  <a:pt x="4036" y="4270"/>
                </a:cubicBezTo>
                <a:cubicBezTo>
                  <a:pt x="4103" y="4170"/>
                  <a:pt x="4136" y="4037"/>
                  <a:pt x="4070" y="3936"/>
                </a:cubicBezTo>
                <a:lnTo>
                  <a:pt x="3302" y="2769"/>
                </a:lnTo>
                <a:cubicBezTo>
                  <a:pt x="3636" y="2435"/>
                  <a:pt x="4003" y="2169"/>
                  <a:pt x="4403" y="1902"/>
                </a:cubicBezTo>
                <a:cubicBezTo>
                  <a:pt x="4770" y="1668"/>
                  <a:pt x="5170" y="1435"/>
                  <a:pt x="5604" y="1268"/>
                </a:cubicBezTo>
                <a:lnTo>
                  <a:pt x="6371" y="2435"/>
                </a:lnTo>
                <a:cubicBezTo>
                  <a:pt x="6421" y="2510"/>
                  <a:pt x="6509" y="2548"/>
                  <a:pt x="6606" y="2548"/>
                </a:cubicBezTo>
                <a:cubicBezTo>
                  <a:pt x="6638" y="2548"/>
                  <a:pt x="6671" y="2544"/>
                  <a:pt x="6705" y="2535"/>
                </a:cubicBezTo>
                <a:cubicBezTo>
                  <a:pt x="7372" y="2269"/>
                  <a:pt x="8139" y="2135"/>
                  <a:pt x="8873" y="2102"/>
                </a:cubicBezTo>
                <a:cubicBezTo>
                  <a:pt x="9006" y="2102"/>
                  <a:pt x="9107" y="2035"/>
                  <a:pt x="9107" y="1902"/>
                </a:cubicBezTo>
                <a:lnTo>
                  <a:pt x="9407" y="567"/>
                </a:lnTo>
                <a:close/>
                <a:moveTo>
                  <a:pt x="9407" y="0"/>
                </a:moveTo>
                <a:cubicBezTo>
                  <a:pt x="9173" y="0"/>
                  <a:pt x="8940" y="167"/>
                  <a:pt x="8873" y="434"/>
                </a:cubicBezTo>
                <a:lnTo>
                  <a:pt x="8640" y="1601"/>
                </a:lnTo>
                <a:cubicBezTo>
                  <a:pt x="7972" y="1635"/>
                  <a:pt x="7339" y="1768"/>
                  <a:pt x="6705" y="1968"/>
                </a:cubicBezTo>
                <a:lnTo>
                  <a:pt x="6071" y="968"/>
                </a:lnTo>
                <a:cubicBezTo>
                  <a:pt x="5978" y="804"/>
                  <a:pt x="5802" y="722"/>
                  <a:pt x="5626" y="722"/>
                </a:cubicBezTo>
                <a:cubicBezTo>
                  <a:pt x="5550" y="722"/>
                  <a:pt x="5474" y="738"/>
                  <a:pt x="5404" y="768"/>
                </a:cubicBezTo>
                <a:cubicBezTo>
                  <a:pt x="4970" y="968"/>
                  <a:pt x="4537" y="1201"/>
                  <a:pt x="4103" y="1468"/>
                </a:cubicBezTo>
                <a:cubicBezTo>
                  <a:pt x="3703" y="1735"/>
                  <a:pt x="3302" y="2035"/>
                  <a:pt x="2935" y="2369"/>
                </a:cubicBezTo>
                <a:cubicBezTo>
                  <a:pt x="2735" y="2535"/>
                  <a:pt x="2702" y="2836"/>
                  <a:pt x="2869" y="3036"/>
                </a:cubicBezTo>
                <a:lnTo>
                  <a:pt x="3503" y="4037"/>
                </a:lnTo>
                <a:cubicBezTo>
                  <a:pt x="3069" y="4537"/>
                  <a:pt x="2702" y="5071"/>
                  <a:pt x="2402" y="5671"/>
                </a:cubicBezTo>
                <a:lnTo>
                  <a:pt x="1234" y="5404"/>
                </a:lnTo>
                <a:cubicBezTo>
                  <a:pt x="1207" y="5401"/>
                  <a:pt x="1180" y="5399"/>
                  <a:pt x="1154" y="5399"/>
                </a:cubicBezTo>
                <a:cubicBezTo>
                  <a:pt x="921" y="5399"/>
                  <a:pt x="724" y="5528"/>
                  <a:pt x="634" y="5738"/>
                </a:cubicBezTo>
                <a:cubicBezTo>
                  <a:pt x="267" y="6672"/>
                  <a:pt x="67" y="7639"/>
                  <a:pt x="0" y="8640"/>
                </a:cubicBezTo>
                <a:cubicBezTo>
                  <a:pt x="0" y="8907"/>
                  <a:pt x="167" y="9107"/>
                  <a:pt x="434" y="9174"/>
                </a:cubicBezTo>
                <a:lnTo>
                  <a:pt x="1601" y="9440"/>
                </a:lnTo>
                <a:cubicBezTo>
                  <a:pt x="1635" y="10074"/>
                  <a:pt x="1768" y="10741"/>
                  <a:pt x="1968" y="11342"/>
                </a:cubicBezTo>
                <a:lnTo>
                  <a:pt x="934" y="12009"/>
                </a:lnTo>
                <a:cubicBezTo>
                  <a:pt x="734" y="12142"/>
                  <a:pt x="667" y="12409"/>
                  <a:pt x="767" y="12643"/>
                </a:cubicBezTo>
                <a:cubicBezTo>
                  <a:pt x="934" y="13110"/>
                  <a:pt x="1168" y="13543"/>
                  <a:pt x="1434" y="13944"/>
                </a:cubicBezTo>
                <a:cubicBezTo>
                  <a:pt x="1735" y="14377"/>
                  <a:pt x="2035" y="14744"/>
                  <a:pt x="2368" y="15144"/>
                </a:cubicBezTo>
                <a:cubicBezTo>
                  <a:pt x="2466" y="15242"/>
                  <a:pt x="2597" y="15294"/>
                  <a:pt x="2735" y="15294"/>
                </a:cubicBezTo>
                <a:cubicBezTo>
                  <a:pt x="2835" y="15294"/>
                  <a:pt x="2938" y="15267"/>
                  <a:pt x="3036" y="15211"/>
                </a:cubicBezTo>
                <a:lnTo>
                  <a:pt x="4036" y="14544"/>
                </a:lnTo>
                <a:cubicBezTo>
                  <a:pt x="4537" y="15011"/>
                  <a:pt x="5070" y="15378"/>
                  <a:pt x="5637" y="15678"/>
                </a:cubicBezTo>
                <a:lnTo>
                  <a:pt x="5404" y="16846"/>
                </a:lnTo>
                <a:cubicBezTo>
                  <a:pt x="5337" y="17079"/>
                  <a:pt x="5471" y="17346"/>
                  <a:pt x="5704" y="17446"/>
                </a:cubicBezTo>
                <a:cubicBezTo>
                  <a:pt x="6638" y="17813"/>
                  <a:pt x="7639" y="18013"/>
                  <a:pt x="8640" y="18047"/>
                </a:cubicBezTo>
                <a:cubicBezTo>
                  <a:pt x="8657" y="18049"/>
                  <a:pt x="8674" y="18050"/>
                  <a:pt x="8691" y="18050"/>
                </a:cubicBezTo>
                <a:cubicBezTo>
                  <a:pt x="8907" y="18050"/>
                  <a:pt x="9111" y="17863"/>
                  <a:pt x="9173" y="17646"/>
                </a:cubicBezTo>
                <a:lnTo>
                  <a:pt x="9407" y="16479"/>
                </a:lnTo>
                <a:cubicBezTo>
                  <a:pt x="10074" y="16412"/>
                  <a:pt x="10708" y="16312"/>
                  <a:pt x="11341" y="16112"/>
                </a:cubicBezTo>
                <a:lnTo>
                  <a:pt x="12009" y="17113"/>
                </a:lnTo>
                <a:cubicBezTo>
                  <a:pt x="12106" y="17259"/>
                  <a:pt x="12258" y="17352"/>
                  <a:pt x="12423" y="17352"/>
                </a:cubicBezTo>
                <a:cubicBezTo>
                  <a:pt x="12484" y="17352"/>
                  <a:pt x="12546" y="17340"/>
                  <a:pt x="12609" y="17313"/>
                </a:cubicBezTo>
                <a:cubicBezTo>
                  <a:pt x="12876" y="17213"/>
                  <a:pt x="13109" y="17079"/>
                  <a:pt x="13343" y="16946"/>
                </a:cubicBezTo>
                <a:cubicBezTo>
                  <a:pt x="13576" y="16812"/>
                  <a:pt x="13777" y="16746"/>
                  <a:pt x="13943" y="16612"/>
                </a:cubicBezTo>
                <a:cubicBezTo>
                  <a:pt x="14344" y="16345"/>
                  <a:pt x="14744" y="16045"/>
                  <a:pt x="15111" y="15712"/>
                </a:cubicBezTo>
                <a:cubicBezTo>
                  <a:pt x="15311" y="15511"/>
                  <a:pt x="15344" y="15245"/>
                  <a:pt x="15211" y="15044"/>
                </a:cubicBezTo>
                <a:lnTo>
                  <a:pt x="14544" y="14010"/>
                </a:lnTo>
                <a:cubicBezTo>
                  <a:pt x="14977" y="13543"/>
                  <a:pt x="15344" y="12976"/>
                  <a:pt x="15645" y="12409"/>
                </a:cubicBezTo>
                <a:lnTo>
                  <a:pt x="16845" y="12643"/>
                </a:lnTo>
                <a:cubicBezTo>
                  <a:pt x="16886" y="12654"/>
                  <a:pt x="16928" y="12660"/>
                  <a:pt x="16969" y="12660"/>
                </a:cubicBezTo>
                <a:cubicBezTo>
                  <a:pt x="17166" y="12660"/>
                  <a:pt x="17357" y="12535"/>
                  <a:pt x="17412" y="12342"/>
                </a:cubicBezTo>
                <a:cubicBezTo>
                  <a:pt x="17779" y="11408"/>
                  <a:pt x="18013" y="10408"/>
                  <a:pt x="18046" y="9407"/>
                </a:cubicBezTo>
                <a:cubicBezTo>
                  <a:pt x="18046" y="9174"/>
                  <a:pt x="17879" y="8940"/>
                  <a:pt x="17613" y="8873"/>
                </a:cubicBezTo>
                <a:lnTo>
                  <a:pt x="16445" y="8640"/>
                </a:lnTo>
                <a:cubicBezTo>
                  <a:pt x="16412" y="7973"/>
                  <a:pt x="16312" y="7339"/>
                  <a:pt x="16112" y="6705"/>
                </a:cubicBezTo>
                <a:lnTo>
                  <a:pt x="17112" y="6071"/>
                </a:lnTo>
                <a:cubicBezTo>
                  <a:pt x="17312" y="5938"/>
                  <a:pt x="17412" y="5671"/>
                  <a:pt x="17312" y="5438"/>
                </a:cubicBezTo>
                <a:cubicBezTo>
                  <a:pt x="17112" y="4971"/>
                  <a:pt x="16879" y="4537"/>
                  <a:pt x="16612" y="4103"/>
                </a:cubicBezTo>
                <a:cubicBezTo>
                  <a:pt x="16345" y="3703"/>
                  <a:pt x="16011" y="3303"/>
                  <a:pt x="15678" y="2936"/>
                </a:cubicBezTo>
                <a:cubicBezTo>
                  <a:pt x="15583" y="2822"/>
                  <a:pt x="15456" y="2762"/>
                  <a:pt x="15321" y="2762"/>
                </a:cubicBezTo>
                <a:cubicBezTo>
                  <a:pt x="15219" y="2762"/>
                  <a:pt x="15112" y="2797"/>
                  <a:pt x="15011" y="2869"/>
                </a:cubicBezTo>
                <a:lnTo>
                  <a:pt x="14010" y="3503"/>
                </a:lnTo>
                <a:cubicBezTo>
                  <a:pt x="13543" y="3069"/>
                  <a:pt x="12976" y="2702"/>
                  <a:pt x="12409" y="2402"/>
                </a:cubicBezTo>
                <a:lnTo>
                  <a:pt x="12642" y="1235"/>
                </a:lnTo>
                <a:cubicBezTo>
                  <a:pt x="12709" y="968"/>
                  <a:pt x="12576" y="734"/>
                  <a:pt x="12342" y="634"/>
                </a:cubicBezTo>
                <a:cubicBezTo>
                  <a:pt x="11408" y="267"/>
                  <a:pt x="10407" y="67"/>
                  <a:pt x="940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53"/>
          <p:cNvSpPr/>
          <p:nvPr/>
        </p:nvSpPr>
        <p:spPr>
          <a:xfrm flipH="1">
            <a:off x="513239" y="3677174"/>
            <a:ext cx="403711" cy="403846"/>
          </a:xfrm>
          <a:custGeom>
            <a:avLst/>
            <a:gdLst/>
            <a:ahLst/>
            <a:cxnLst/>
            <a:rect l="l" t="t" r="r" b="b"/>
            <a:pathLst>
              <a:path w="18047" h="18051" extrusionOk="0">
                <a:moveTo>
                  <a:pt x="9019" y="5167"/>
                </a:moveTo>
                <a:cubicBezTo>
                  <a:pt x="9795" y="5167"/>
                  <a:pt x="10570" y="5412"/>
                  <a:pt x="11208" y="5871"/>
                </a:cubicBezTo>
                <a:cubicBezTo>
                  <a:pt x="13977" y="7839"/>
                  <a:pt x="13076" y="12176"/>
                  <a:pt x="9740" y="12809"/>
                </a:cubicBezTo>
                <a:cubicBezTo>
                  <a:pt x="9474" y="12870"/>
                  <a:pt x="9206" y="12899"/>
                  <a:pt x="8941" y="12899"/>
                </a:cubicBezTo>
                <a:cubicBezTo>
                  <a:pt x="8173" y="12899"/>
                  <a:pt x="7424" y="12655"/>
                  <a:pt x="6805" y="12209"/>
                </a:cubicBezTo>
                <a:cubicBezTo>
                  <a:pt x="5571" y="11308"/>
                  <a:pt x="4970" y="9741"/>
                  <a:pt x="5270" y="8240"/>
                </a:cubicBezTo>
                <a:cubicBezTo>
                  <a:pt x="5504" y="7139"/>
                  <a:pt x="6204" y="6205"/>
                  <a:pt x="7205" y="5671"/>
                </a:cubicBezTo>
                <a:cubicBezTo>
                  <a:pt x="7372" y="5571"/>
                  <a:pt x="7505" y="5504"/>
                  <a:pt x="7672" y="5438"/>
                </a:cubicBezTo>
                <a:cubicBezTo>
                  <a:pt x="7872" y="5371"/>
                  <a:pt x="8072" y="5304"/>
                  <a:pt x="8306" y="5237"/>
                </a:cubicBezTo>
                <a:cubicBezTo>
                  <a:pt x="8541" y="5190"/>
                  <a:pt x="8780" y="5167"/>
                  <a:pt x="9019" y="5167"/>
                </a:cubicBezTo>
                <a:close/>
                <a:moveTo>
                  <a:pt x="9077" y="4635"/>
                </a:moveTo>
                <a:cubicBezTo>
                  <a:pt x="8775" y="4635"/>
                  <a:pt x="8472" y="4669"/>
                  <a:pt x="8173" y="4737"/>
                </a:cubicBezTo>
                <a:cubicBezTo>
                  <a:pt x="6471" y="5071"/>
                  <a:pt x="5104" y="6405"/>
                  <a:pt x="4737" y="8139"/>
                </a:cubicBezTo>
                <a:cubicBezTo>
                  <a:pt x="4370" y="9841"/>
                  <a:pt x="5070" y="11609"/>
                  <a:pt x="6505" y="12643"/>
                </a:cubicBezTo>
                <a:cubicBezTo>
                  <a:pt x="7224" y="13164"/>
                  <a:pt x="8091" y="13445"/>
                  <a:pt x="8969" y="13445"/>
                </a:cubicBezTo>
                <a:cubicBezTo>
                  <a:pt x="9271" y="13445"/>
                  <a:pt x="9575" y="13412"/>
                  <a:pt x="9874" y="13343"/>
                </a:cubicBezTo>
                <a:cubicBezTo>
                  <a:pt x="10107" y="13276"/>
                  <a:pt x="10341" y="13210"/>
                  <a:pt x="10574" y="13143"/>
                </a:cubicBezTo>
                <a:cubicBezTo>
                  <a:pt x="10741" y="13043"/>
                  <a:pt x="10941" y="12976"/>
                  <a:pt x="11108" y="12876"/>
                </a:cubicBezTo>
                <a:cubicBezTo>
                  <a:pt x="13977" y="11342"/>
                  <a:pt x="14210" y="7306"/>
                  <a:pt x="11542" y="5438"/>
                </a:cubicBezTo>
                <a:cubicBezTo>
                  <a:pt x="10822" y="4916"/>
                  <a:pt x="9955" y="4635"/>
                  <a:pt x="9077" y="4635"/>
                </a:cubicBezTo>
                <a:close/>
                <a:moveTo>
                  <a:pt x="9407" y="567"/>
                </a:moveTo>
                <a:cubicBezTo>
                  <a:pt x="10341" y="601"/>
                  <a:pt x="11241" y="768"/>
                  <a:pt x="12109" y="1134"/>
                </a:cubicBezTo>
                <a:lnTo>
                  <a:pt x="11842" y="2502"/>
                </a:lnTo>
                <a:cubicBezTo>
                  <a:pt x="11808" y="2602"/>
                  <a:pt x="11875" y="2736"/>
                  <a:pt x="11975" y="2802"/>
                </a:cubicBezTo>
                <a:cubicBezTo>
                  <a:pt x="12642" y="3103"/>
                  <a:pt x="13276" y="3536"/>
                  <a:pt x="13810" y="4037"/>
                </a:cubicBezTo>
                <a:cubicBezTo>
                  <a:pt x="13852" y="4100"/>
                  <a:pt x="13921" y="4123"/>
                  <a:pt x="13992" y="4123"/>
                </a:cubicBezTo>
                <a:cubicBezTo>
                  <a:pt x="14032" y="4123"/>
                  <a:pt x="14073" y="4115"/>
                  <a:pt x="14110" y="4103"/>
                </a:cubicBezTo>
                <a:lnTo>
                  <a:pt x="15278" y="3336"/>
                </a:lnTo>
                <a:cubicBezTo>
                  <a:pt x="15611" y="3670"/>
                  <a:pt x="15878" y="4037"/>
                  <a:pt x="16145" y="4437"/>
                </a:cubicBezTo>
                <a:cubicBezTo>
                  <a:pt x="16378" y="4804"/>
                  <a:pt x="16612" y="5204"/>
                  <a:pt x="16779" y="5638"/>
                </a:cubicBezTo>
                <a:lnTo>
                  <a:pt x="15611" y="6405"/>
                </a:lnTo>
                <a:cubicBezTo>
                  <a:pt x="15511" y="6472"/>
                  <a:pt x="15478" y="6605"/>
                  <a:pt x="15511" y="6705"/>
                </a:cubicBezTo>
                <a:cubicBezTo>
                  <a:pt x="15778" y="7406"/>
                  <a:pt x="15911" y="8139"/>
                  <a:pt x="15945" y="8907"/>
                </a:cubicBezTo>
                <a:cubicBezTo>
                  <a:pt x="15945" y="9007"/>
                  <a:pt x="16011" y="9107"/>
                  <a:pt x="16145" y="9140"/>
                </a:cubicBezTo>
                <a:lnTo>
                  <a:pt x="17513" y="9440"/>
                </a:lnTo>
                <a:cubicBezTo>
                  <a:pt x="17479" y="10341"/>
                  <a:pt x="17279" y="11275"/>
                  <a:pt x="16945" y="12109"/>
                </a:cubicBezTo>
                <a:lnTo>
                  <a:pt x="15578" y="11842"/>
                </a:lnTo>
                <a:lnTo>
                  <a:pt x="15411" y="11842"/>
                </a:lnTo>
                <a:cubicBezTo>
                  <a:pt x="15344" y="11875"/>
                  <a:pt x="15311" y="11909"/>
                  <a:pt x="15278" y="11976"/>
                </a:cubicBezTo>
                <a:cubicBezTo>
                  <a:pt x="14944" y="12643"/>
                  <a:pt x="14544" y="13276"/>
                  <a:pt x="14010" y="13810"/>
                </a:cubicBezTo>
                <a:cubicBezTo>
                  <a:pt x="13943" y="13877"/>
                  <a:pt x="13910" y="14044"/>
                  <a:pt x="14010" y="14144"/>
                </a:cubicBezTo>
                <a:lnTo>
                  <a:pt x="14744" y="15311"/>
                </a:lnTo>
                <a:cubicBezTo>
                  <a:pt x="14410" y="15611"/>
                  <a:pt x="14043" y="15912"/>
                  <a:pt x="13676" y="16145"/>
                </a:cubicBezTo>
                <a:cubicBezTo>
                  <a:pt x="13276" y="16412"/>
                  <a:pt x="12876" y="16612"/>
                  <a:pt x="12442" y="16812"/>
                </a:cubicBezTo>
                <a:lnTo>
                  <a:pt x="11675" y="15645"/>
                </a:lnTo>
                <a:cubicBezTo>
                  <a:pt x="11624" y="15543"/>
                  <a:pt x="11534" y="15499"/>
                  <a:pt x="11435" y="15499"/>
                </a:cubicBezTo>
                <a:cubicBezTo>
                  <a:pt x="11404" y="15499"/>
                  <a:pt x="11373" y="15504"/>
                  <a:pt x="11341" y="15511"/>
                </a:cubicBezTo>
                <a:cubicBezTo>
                  <a:pt x="10641" y="15778"/>
                  <a:pt x="9907" y="15912"/>
                  <a:pt x="9173" y="15945"/>
                </a:cubicBezTo>
                <a:cubicBezTo>
                  <a:pt x="9040" y="15945"/>
                  <a:pt x="8940" y="16012"/>
                  <a:pt x="8906" y="16145"/>
                </a:cubicBezTo>
                <a:lnTo>
                  <a:pt x="8640" y="17479"/>
                </a:lnTo>
                <a:cubicBezTo>
                  <a:pt x="7706" y="17479"/>
                  <a:pt x="6805" y="17279"/>
                  <a:pt x="5938" y="16946"/>
                </a:cubicBezTo>
                <a:lnTo>
                  <a:pt x="6238" y="15578"/>
                </a:lnTo>
                <a:cubicBezTo>
                  <a:pt x="6238" y="15445"/>
                  <a:pt x="6171" y="15311"/>
                  <a:pt x="6071" y="15278"/>
                </a:cubicBezTo>
                <a:cubicBezTo>
                  <a:pt x="5404" y="14944"/>
                  <a:pt x="4770" y="14544"/>
                  <a:pt x="4236" y="14010"/>
                </a:cubicBezTo>
                <a:cubicBezTo>
                  <a:pt x="4195" y="13969"/>
                  <a:pt x="4128" y="13941"/>
                  <a:pt x="4052" y="13941"/>
                </a:cubicBezTo>
                <a:cubicBezTo>
                  <a:pt x="4005" y="13941"/>
                  <a:pt x="3954" y="13952"/>
                  <a:pt x="3903" y="13977"/>
                </a:cubicBezTo>
                <a:lnTo>
                  <a:pt x="2735" y="14744"/>
                </a:lnTo>
                <a:cubicBezTo>
                  <a:pt x="2435" y="14411"/>
                  <a:pt x="2168" y="14044"/>
                  <a:pt x="1901" y="13643"/>
                </a:cubicBezTo>
                <a:cubicBezTo>
                  <a:pt x="1668" y="13276"/>
                  <a:pt x="1434" y="12876"/>
                  <a:pt x="1268" y="12443"/>
                </a:cubicBezTo>
                <a:lnTo>
                  <a:pt x="2435" y="11675"/>
                </a:lnTo>
                <a:cubicBezTo>
                  <a:pt x="2535" y="11609"/>
                  <a:pt x="2569" y="11475"/>
                  <a:pt x="2535" y="11375"/>
                </a:cubicBezTo>
                <a:cubicBezTo>
                  <a:pt x="2268" y="10675"/>
                  <a:pt x="2135" y="9941"/>
                  <a:pt x="2102" y="9207"/>
                </a:cubicBezTo>
                <a:cubicBezTo>
                  <a:pt x="2102" y="9073"/>
                  <a:pt x="2001" y="8973"/>
                  <a:pt x="1901" y="8940"/>
                </a:cubicBezTo>
                <a:lnTo>
                  <a:pt x="534" y="8673"/>
                </a:lnTo>
                <a:cubicBezTo>
                  <a:pt x="567" y="7739"/>
                  <a:pt x="767" y="6805"/>
                  <a:pt x="1101" y="5971"/>
                </a:cubicBezTo>
                <a:lnTo>
                  <a:pt x="2468" y="6238"/>
                </a:lnTo>
                <a:cubicBezTo>
                  <a:pt x="2491" y="6244"/>
                  <a:pt x="2514" y="6247"/>
                  <a:pt x="2537" y="6247"/>
                </a:cubicBezTo>
                <a:cubicBezTo>
                  <a:pt x="2645" y="6247"/>
                  <a:pt x="2741" y="6182"/>
                  <a:pt x="2769" y="6071"/>
                </a:cubicBezTo>
                <a:cubicBezTo>
                  <a:pt x="3102" y="5404"/>
                  <a:pt x="3503" y="4804"/>
                  <a:pt x="4036" y="4270"/>
                </a:cubicBezTo>
                <a:cubicBezTo>
                  <a:pt x="4103" y="4170"/>
                  <a:pt x="4136" y="4037"/>
                  <a:pt x="4070" y="3936"/>
                </a:cubicBezTo>
                <a:lnTo>
                  <a:pt x="3302" y="2769"/>
                </a:lnTo>
                <a:cubicBezTo>
                  <a:pt x="3636" y="2435"/>
                  <a:pt x="4003" y="2169"/>
                  <a:pt x="4403" y="1902"/>
                </a:cubicBezTo>
                <a:cubicBezTo>
                  <a:pt x="4770" y="1668"/>
                  <a:pt x="5170" y="1435"/>
                  <a:pt x="5604" y="1268"/>
                </a:cubicBezTo>
                <a:lnTo>
                  <a:pt x="6371" y="2435"/>
                </a:lnTo>
                <a:cubicBezTo>
                  <a:pt x="6421" y="2510"/>
                  <a:pt x="6509" y="2548"/>
                  <a:pt x="6606" y="2548"/>
                </a:cubicBezTo>
                <a:cubicBezTo>
                  <a:pt x="6638" y="2548"/>
                  <a:pt x="6671" y="2544"/>
                  <a:pt x="6705" y="2535"/>
                </a:cubicBezTo>
                <a:cubicBezTo>
                  <a:pt x="7372" y="2269"/>
                  <a:pt x="8139" y="2135"/>
                  <a:pt x="8873" y="2102"/>
                </a:cubicBezTo>
                <a:cubicBezTo>
                  <a:pt x="9006" y="2102"/>
                  <a:pt x="9107" y="2035"/>
                  <a:pt x="9107" y="1902"/>
                </a:cubicBezTo>
                <a:lnTo>
                  <a:pt x="9407" y="567"/>
                </a:lnTo>
                <a:close/>
                <a:moveTo>
                  <a:pt x="9407" y="0"/>
                </a:moveTo>
                <a:cubicBezTo>
                  <a:pt x="9173" y="0"/>
                  <a:pt x="8940" y="167"/>
                  <a:pt x="8873" y="434"/>
                </a:cubicBezTo>
                <a:lnTo>
                  <a:pt x="8640" y="1601"/>
                </a:lnTo>
                <a:cubicBezTo>
                  <a:pt x="7972" y="1635"/>
                  <a:pt x="7339" y="1768"/>
                  <a:pt x="6705" y="1968"/>
                </a:cubicBezTo>
                <a:lnTo>
                  <a:pt x="6071" y="968"/>
                </a:lnTo>
                <a:cubicBezTo>
                  <a:pt x="5978" y="804"/>
                  <a:pt x="5802" y="722"/>
                  <a:pt x="5626" y="722"/>
                </a:cubicBezTo>
                <a:cubicBezTo>
                  <a:pt x="5550" y="722"/>
                  <a:pt x="5474" y="738"/>
                  <a:pt x="5404" y="768"/>
                </a:cubicBezTo>
                <a:cubicBezTo>
                  <a:pt x="4970" y="968"/>
                  <a:pt x="4537" y="1201"/>
                  <a:pt x="4103" y="1468"/>
                </a:cubicBezTo>
                <a:cubicBezTo>
                  <a:pt x="3703" y="1735"/>
                  <a:pt x="3302" y="2035"/>
                  <a:pt x="2935" y="2369"/>
                </a:cubicBezTo>
                <a:cubicBezTo>
                  <a:pt x="2735" y="2535"/>
                  <a:pt x="2702" y="2836"/>
                  <a:pt x="2869" y="3036"/>
                </a:cubicBezTo>
                <a:lnTo>
                  <a:pt x="3503" y="4037"/>
                </a:lnTo>
                <a:cubicBezTo>
                  <a:pt x="3069" y="4537"/>
                  <a:pt x="2702" y="5071"/>
                  <a:pt x="2402" y="5671"/>
                </a:cubicBezTo>
                <a:lnTo>
                  <a:pt x="1234" y="5404"/>
                </a:lnTo>
                <a:cubicBezTo>
                  <a:pt x="1207" y="5401"/>
                  <a:pt x="1180" y="5399"/>
                  <a:pt x="1154" y="5399"/>
                </a:cubicBezTo>
                <a:cubicBezTo>
                  <a:pt x="921" y="5399"/>
                  <a:pt x="724" y="5528"/>
                  <a:pt x="634" y="5738"/>
                </a:cubicBezTo>
                <a:cubicBezTo>
                  <a:pt x="267" y="6672"/>
                  <a:pt x="67" y="7639"/>
                  <a:pt x="0" y="8640"/>
                </a:cubicBezTo>
                <a:cubicBezTo>
                  <a:pt x="0" y="8907"/>
                  <a:pt x="167" y="9107"/>
                  <a:pt x="434" y="9174"/>
                </a:cubicBezTo>
                <a:lnTo>
                  <a:pt x="1601" y="9440"/>
                </a:lnTo>
                <a:cubicBezTo>
                  <a:pt x="1635" y="10074"/>
                  <a:pt x="1768" y="10741"/>
                  <a:pt x="1968" y="11342"/>
                </a:cubicBezTo>
                <a:lnTo>
                  <a:pt x="934" y="12009"/>
                </a:lnTo>
                <a:cubicBezTo>
                  <a:pt x="734" y="12142"/>
                  <a:pt x="667" y="12409"/>
                  <a:pt x="767" y="12643"/>
                </a:cubicBezTo>
                <a:cubicBezTo>
                  <a:pt x="934" y="13110"/>
                  <a:pt x="1168" y="13543"/>
                  <a:pt x="1434" y="13944"/>
                </a:cubicBezTo>
                <a:cubicBezTo>
                  <a:pt x="1735" y="14377"/>
                  <a:pt x="2035" y="14744"/>
                  <a:pt x="2368" y="15144"/>
                </a:cubicBezTo>
                <a:cubicBezTo>
                  <a:pt x="2466" y="15242"/>
                  <a:pt x="2597" y="15294"/>
                  <a:pt x="2735" y="15294"/>
                </a:cubicBezTo>
                <a:cubicBezTo>
                  <a:pt x="2835" y="15294"/>
                  <a:pt x="2938" y="15267"/>
                  <a:pt x="3036" y="15211"/>
                </a:cubicBezTo>
                <a:lnTo>
                  <a:pt x="4036" y="14544"/>
                </a:lnTo>
                <a:cubicBezTo>
                  <a:pt x="4537" y="15011"/>
                  <a:pt x="5070" y="15378"/>
                  <a:pt x="5637" y="15678"/>
                </a:cubicBezTo>
                <a:lnTo>
                  <a:pt x="5404" y="16846"/>
                </a:lnTo>
                <a:cubicBezTo>
                  <a:pt x="5337" y="17079"/>
                  <a:pt x="5471" y="17346"/>
                  <a:pt x="5704" y="17446"/>
                </a:cubicBezTo>
                <a:cubicBezTo>
                  <a:pt x="6638" y="17813"/>
                  <a:pt x="7639" y="18013"/>
                  <a:pt x="8640" y="18047"/>
                </a:cubicBezTo>
                <a:cubicBezTo>
                  <a:pt x="8657" y="18049"/>
                  <a:pt x="8674" y="18050"/>
                  <a:pt x="8691" y="18050"/>
                </a:cubicBezTo>
                <a:cubicBezTo>
                  <a:pt x="8907" y="18050"/>
                  <a:pt x="9111" y="17863"/>
                  <a:pt x="9173" y="17646"/>
                </a:cubicBezTo>
                <a:lnTo>
                  <a:pt x="9407" y="16479"/>
                </a:lnTo>
                <a:cubicBezTo>
                  <a:pt x="10074" y="16412"/>
                  <a:pt x="10708" y="16312"/>
                  <a:pt x="11341" y="16112"/>
                </a:cubicBezTo>
                <a:lnTo>
                  <a:pt x="12009" y="17113"/>
                </a:lnTo>
                <a:cubicBezTo>
                  <a:pt x="12106" y="17259"/>
                  <a:pt x="12258" y="17352"/>
                  <a:pt x="12423" y="17352"/>
                </a:cubicBezTo>
                <a:cubicBezTo>
                  <a:pt x="12484" y="17352"/>
                  <a:pt x="12546" y="17340"/>
                  <a:pt x="12609" y="17313"/>
                </a:cubicBezTo>
                <a:cubicBezTo>
                  <a:pt x="12876" y="17213"/>
                  <a:pt x="13109" y="17079"/>
                  <a:pt x="13343" y="16946"/>
                </a:cubicBezTo>
                <a:cubicBezTo>
                  <a:pt x="13576" y="16812"/>
                  <a:pt x="13777" y="16746"/>
                  <a:pt x="13943" y="16612"/>
                </a:cubicBezTo>
                <a:cubicBezTo>
                  <a:pt x="14344" y="16345"/>
                  <a:pt x="14744" y="16045"/>
                  <a:pt x="15111" y="15712"/>
                </a:cubicBezTo>
                <a:cubicBezTo>
                  <a:pt x="15311" y="15511"/>
                  <a:pt x="15344" y="15245"/>
                  <a:pt x="15211" y="15044"/>
                </a:cubicBezTo>
                <a:lnTo>
                  <a:pt x="14544" y="14010"/>
                </a:lnTo>
                <a:cubicBezTo>
                  <a:pt x="14977" y="13543"/>
                  <a:pt x="15344" y="12976"/>
                  <a:pt x="15645" y="12409"/>
                </a:cubicBezTo>
                <a:lnTo>
                  <a:pt x="16845" y="12643"/>
                </a:lnTo>
                <a:cubicBezTo>
                  <a:pt x="16886" y="12654"/>
                  <a:pt x="16928" y="12660"/>
                  <a:pt x="16969" y="12660"/>
                </a:cubicBezTo>
                <a:cubicBezTo>
                  <a:pt x="17166" y="12660"/>
                  <a:pt x="17357" y="12535"/>
                  <a:pt x="17412" y="12342"/>
                </a:cubicBezTo>
                <a:cubicBezTo>
                  <a:pt x="17779" y="11408"/>
                  <a:pt x="18013" y="10408"/>
                  <a:pt x="18046" y="9407"/>
                </a:cubicBezTo>
                <a:cubicBezTo>
                  <a:pt x="18046" y="9174"/>
                  <a:pt x="17879" y="8940"/>
                  <a:pt x="17613" y="8873"/>
                </a:cubicBezTo>
                <a:lnTo>
                  <a:pt x="16445" y="8640"/>
                </a:lnTo>
                <a:cubicBezTo>
                  <a:pt x="16412" y="7973"/>
                  <a:pt x="16312" y="7339"/>
                  <a:pt x="16112" y="6705"/>
                </a:cubicBezTo>
                <a:lnTo>
                  <a:pt x="17112" y="6071"/>
                </a:lnTo>
                <a:cubicBezTo>
                  <a:pt x="17312" y="5938"/>
                  <a:pt x="17412" y="5671"/>
                  <a:pt x="17312" y="5438"/>
                </a:cubicBezTo>
                <a:cubicBezTo>
                  <a:pt x="17112" y="4971"/>
                  <a:pt x="16879" y="4537"/>
                  <a:pt x="16612" y="4103"/>
                </a:cubicBezTo>
                <a:cubicBezTo>
                  <a:pt x="16345" y="3703"/>
                  <a:pt x="16011" y="3303"/>
                  <a:pt x="15678" y="2936"/>
                </a:cubicBezTo>
                <a:cubicBezTo>
                  <a:pt x="15583" y="2822"/>
                  <a:pt x="15456" y="2762"/>
                  <a:pt x="15321" y="2762"/>
                </a:cubicBezTo>
                <a:cubicBezTo>
                  <a:pt x="15219" y="2762"/>
                  <a:pt x="15112" y="2797"/>
                  <a:pt x="15011" y="2869"/>
                </a:cubicBezTo>
                <a:lnTo>
                  <a:pt x="14010" y="3503"/>
                </a:lnTo>
                <a:cubicBezTo>
                  <a:pt x="13543" y="3069"/>
                  <a:pt x="12976" y="2702"/>
                  <a:pt x="12409" y="2402"/>
                </a:cubicBezTo>
                <a:lnTo>
                  <a:pt x="12642" y="1235"/>
                </a:lnTo>
                <a:cubicBezTo>
                  <a:pt x="12709" y="968"/>
                  <a:pt x="12576" y="734"/>
                  <a:pt x="12342" y="634"/>
                </a:cubicBezTo>
                <a:cubicBezTo>
                  <a:pt x="11408" y="267"/>
                  <a:pt x="10407" y="67"/>
                  <a:pt x="940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53"/>
          <p:cNvSpPr/>
          <p:nvPr/>
        </p:nvSpPr>
        <p:spPr>
          <a:xfrm flipH="1">
            <a:off x="8138051" y="3421749"/>
            <a:ext cx="403711" cy="403846"/>
          </a:xfrm>
          <a:custGeom>
            <a:avLst/>
            <a:gdLst/>
            <a:ahLst/>
            <a:cxnLst/>
            <a:rect l="l" t="t" r="r" b="b"/>
            <a:pathLst>
              <a:path w="18047" h="18051" extrusionOk="0">
                <a:moveTo>
                  <a:pt x="9019" y="5167"/>
                </a:moveTo>
                <a:cubicBezTo>
                  <a:pt x="9795" y="5167"/>
                  <a:pt x="10570" y="5412"/>
                  <a:pt x="11208" y="5871"/>
                </a:cubicBezTo>
                <a:cubicBezTo>
                  <a:pt x="13977" y="7839"/>
                  <a:pt x="13076" y="12176"/>
                  <a:pt x="9740" y="12809"/>
                </a:cubicBezTo>
                <a:cubicBezTo>
                  <a:pt x="9474" y="12870"/>
                  <a:pt x="9206" y="12899"/>
                  <a:pt x="8941" y="12899"/>
                </a:cubicBezTo>
                <a:cubicBezTo>
                  <a:pt x="8173" y="12899"/>
                  <a:pt x="7424" y="12655"/>
                  <a:pt x="6805" y="12209"/>
                </a:cubicBezTo>
                <a:cubicBezTo>
                  <a:pt x="5571" y="11308"/>
                  <a:pt x="4970" y="9741"/>
                  <a:pt x="5270" y="8240"/>
                </a:cubicBezTo>
                <a:cubicBezTo>
                  <a:pt x="5504" y="7139"/>
                  <a:pt x="6204" y="6205"/>
                  <a:pt x="7205" y="5671"/>
                </a:cubicBezTo>
                <a:cubicBezTo>
                  <a:pt x="7372" y="5571"/>
                  <a:pt x="7505" y="5504"/>
                  <a:pt x="7672" y="5438"/>
                </a:cubicBezTo>
                <a:cubicBezTo>
                  <a:pt x="7872" y="5371"/>
                  <a:pt x="8072" y="5304"/>
                  <a:pt x="8306" y="5237"/>
                </a:cubicBezTo>
                <a:cubicBezTo>
                  <a:pt x="8541" y="5190"/>
                  <a:pt x="8780" y="5167"/>
                  <a:pt x="9019" y="5167"/>
                </a:cubicBezTo>
                <a:close/>
                <a:moveTo>
                  <a:pt x="9077" y="4635"/>
                </a:moveTo>
                <a:cubicBezTo>
                  <a:pt x="8775" y="4635"/>
                  <a:pt x="8472" y="4669"/>
                  <a:pt x="8173" y="4737"/>
                </a:cubicBezTo>
                <a:cubicBezTo>
                  <a:pt x="6471" y="5071"/>
                  <a:pt x="5104" y="6405"/>
                  <a:pt x="4737" y="8139"/>
                </a:cubicBezTo>
                <a:cubicBezTo>
                  <a:pt x="4370" y="9841"/>
                  <a:pt x="5070" y="11609"/>
                  <a:pt x="6505" y="12643"/>
                </a:cubicBezTo>
                <a:cubicBezTo>
                  <a:pt x="7224" y="13164"/>
                  <a:pt x="8091" y="13445"/>
                  <a:pt x="8969" y="13445"/>
                </a:cubicBezTo>
                <a:cubicBezTo>
                  <a:pt x="9271" y="13445"/>
                  <a:pt x="9575" y="13412"/>
                  <a:pt x="9874" y="13343"/>
                </a:cubicBezTo>
                <a:cubicBezTo>
                  <a:pt x="10107" y="13276"/>
                  <a:pt x="10341" y="13210"/>
                  <a:pt x="10574" y="13143"/>
                </a:cubicBezTo>
                <a:cubicBezTo>
                  <a:pt x="10741" y="13043"/>
                  <a:pt x="10941" y="12976"/>
                  <a:pt x="11108" y="12876"/>
                </a:cubicBezTo>
                <a:cubicBezTo>
                  <a:pt x="13977" y="11342"/>
                  <a:pt x="14210" y="7306"/>
                  <a:pt x="11542" y="5438"/>
                </a:cubicBezTo>
                <a:cubicBezTo>
                  <a:pt x="10822" y="4916"/>
                  <a:pt x="9955" y="4635"/>
                  <a:pt x="9077" y="4635"/>
                </a:cubicBezTo>
                <a:close/>
                <a:moveTo>
                  <a:pt x="9407" y="567"/>
                </a:moveTo>
                <a:cubicBezTo>
                  <a:pt x="10341" y="601"/>
                  <a:pt x="11241" y="768"/>
                  <a:pt x="12109" y="1134"/>
                </a:cubicBezTo>
                <a:lnTo>
                  <a:pt x="11842" y="2502"/>
                </a:lnTo>
                <a:cubicBezTo>
                  <a:pt x="11808" y="2602"/>
                  <a:pt x="11875" y="2736"/>
                  <a:pt x="11975" y="2802"/>
                </a:cubicBezTo>
                <a:cubicBezTo>
                  <a:pt x="12642" y="3103"/>
                  <a:pt x="13276" y="3536"/>
                  <a:pt x="13810" y="4037"/>
                </a:cubicBezTo>
                <a:cubicBezTo>
                  <a:pt x="13852" y="4100"/>
                  <a:pt x="13921" y="4123"/>
                  <a:pt x="13992" y="4123"/>
                </a:cubicBezTo>
                <a:cubicBezTo>
                  <a:pt x="14032" y="4123"/>
                  <a:pt x="14073" y="4115"/>
                  <a:pt x="14110" y="4103"/>
                </a:cubicBezTo>
                <a:lnTo>
                  <a:pt x="15278" y="3336"/>
                </a:lnTo>
                <a:cubicBezTo>
                  <a:pt x="15611" y="3670"/>
                  <a:pt x="15878" y="4037"/>
                  <a:pt x="16145" y="4437"/>
                </a:cubicBezTo>
                <a:cubicBezTo>
                  <a:pt x="16378" y="4804"/>
                  <a:pt x="16612" y="5204"/>
                  <a:pt x="16779" y="5638"/>
                </a:cubicBezTo>
                <a:lnTo>
                  <a:pt x="15611" y="6405"/>
                </a:lnTo>
                <a:cubicBezTo>
                  <a:pt x="15511" y="6472"/>
                  <a:pt x="15478" y="6605"/>
                  <a:pt x="15511" y="6705"/>
                </a:cubicBezTo>
                <a:cubicBezTo>
                  <a:pt x="15778" y="7406"/>
                  <a:pt x="15911" y="8139"/>
                  <a:pt x="15945" y="8907"/>
                </a:cubicBezTo>
                <a:cubicBezTo>
                  <a:pt x="15945" y="9007"/>
                  <a:pt x="16011" y="9107"/>
                  <a:pt x="16145" y="9140"/>
                </a:cubicBezTo>
                <a:lnTo>
                  <a:pt x="17513" y="9440"/>
                </a:lnTo>
                <a:cubicBezTo>
                  <a:pt x="17479" y="10341"/>
                  <a:pt x="17279" y="11275"/>
                  <a:pt x="16945" y="12109"/>
                </a:cubicBezTo>
                <a:lnTo>
                  <a:pt x="15578" y="11842"/>
                </a:lnTo>
                <a:lnTo>
                  <a:pt x="15411" y="11842"/>
                </a:lnTo>
                <a:cubicBezTo>
                  <a:pt x="15344" y="11875"/>
                  <a:pt x="15311" y="11909"/>
                  <a:pt x="15278" y="11976"/>
                </a:cubicBezTo>
                <a:cubicBezTo>
                  <a:pt x="14944" y="12643"/>
                  <a:pt x="14544" y="13276"/>
                  <a:pt x="14010" y="13810"/>
                </a:cubicBezTo>
                <a:cubicBezTo>
                  <a:pt x="13943" y="13877"/>
                  <a:pt x="13910" y="14044"/>
                  <a:pt x="14010" y="14144"/>
                </a:cubicBezTo>
                <a:lnTo>
                  <a:pt x="14744" y="15311"/>
                </a:lnTo>
                <a:cubicBezTo>
                  <a:pt x="14410" y="15611"/>
                  <a:pt x="14043" y="15912"/>
                  <a:pt x="13676" y="16145"/>
                </a:cubicBezTo>
                <a:cubicBezTo>
                  <a:pt x="13276" y="16412"/>
                  <a:pt x="12876" y="16612"/>
                  <a:pt x="12442" y="16812"/>
                </a:cubicBezTo>
                <a:lnTo>
                  <a:pt x="11675" y="15645"/>
                </a:lnTo>
                <a:cubicBezTo>
                  <a:pt x="11624" y="15543"/>
                  <a:pt x="11534" y="15499"/>
                  <a:pt x="11435" y="15499"/>
                </a:cubicBezTo>
                <a:cubicBezTo>
                  <a:pt x="11404" y="15499"/>
                  <a:pt x="11373" y="15504"/>
                  <a:pt x="11341" y="15511"/>
                </a:cubicBezTo>
                <a:cubicBezTo>
                  <a:pt x="10641" y="15778"/>
                  <a:pt x="9907" y="15912"/>
                  <a:pt x="9173" y="15945"/>
                </a:cubicBezTo>
                <a:cubicBezTo>
                  <a:pt x="9040" y="15945"/>
                  <a:pt x="8940" y="16012"/>
                  <a:pt x="8906" y="16145"/>
                </a:cubicBezTo>
                <a:lnTo>
                  <a:pt x="8640" y="17479"/>
                </a:lnTo>
                <a:cubicBezTo>
                  <a:pt x="7706" y="17479"/>
                  <a:pt x="6805" y="17279"/>
                  <a:pt x="5938" y="16946"/>
                </a:cubicBezTo>
                <a:lnTo>
                  <a:pt x="6238" y="15578"/>
                </a:lnTo>
                <a:cubicBezTo>
                  <a:pt x="6238" y="15445"/>
                  <a:pt x="6171" y="15311"/>
                  <a:pt x="6071" y="15278"/>
                </a:cubicBezTo>
                <a:cubicBezTo>
                  <a:pt x="5404" y="14944"/>
                  <a:pt x="4770" y="14544"/>
                  <a:pt x="4236" y="14010"/>
                </a:cubicBezTo>
                <a:cubicBezTo>
                  <a:pt x="4195" y="13969"/>
                  <a:pt x="4128" y="13941"/>
                  <a:pt x="4052" y="13941"/>
                </a:cubicBezTo>
                <a:cubicBezTo>
                  <a:pt x="4005" y="13941"/>
                  <a:pt x="3954" y="13952"/>
                  <a:pt x="3903" y="13977"/>
                </a:cubicBezTo>
                <a:lnTo>
                  <a:pt x="2735" y="14744"/>
                </a:lnTo>
                <a:cubicBezTo>
                  <a:pt x="2435" y="14411"/>
                  <a:pt x="2168" y="14044"/>
                  <a:pt x="1901" y="13643"/>
                </a:cubicBezTo>
                <a:cubicBezTo>
                  <a:pt x="1668" y="13276"/>
                  <a:pt x="1434" y="12876"/>
                  <a:pt x="1268" y="12443"/>
                </a:cubicBezTo>
                <a:lnTo>
                  <a:pt x="2435" y="11675"/>
                </a:lnTo>
                <a:cubicBezTo>
                  <a:pt x="2535" y="11609"/>
                  <a:pt x="2569" y="11475"/>
                  <a:pt x="2535" y="11375"/>
                </a:cubicBezTo>
                <a:cubicBezTo>
                  <a:pt x="2268" y="10675"/>
                  <a:pt x="2135" y="9941"/>
                  <a:pt x="2102" y="9207"/>
                </a:cubicBezTo>
                <a:cubicBezTo>
                  <a:pt x="2102" y="9073"/>
                  <a:pt x="2001" y="8973"/>
                  <a:pt x="1901" y="8940"/>
                </a:cubicBezTo>
                <a:lnTo>
                  <a:pt x="534" y="8673"/>
                </a:lnTo>
                <a:cubicBezTo>
                  <a:pt x="567" y="7739"/>
                  <a:pt x="767" y="6805"/>
                  <a:pt x="1101" y="5971"/>
                </a:cubicBezTo>
                <a:lnTo>
                  <a:pt x="2468" y="6238"/>
                </a:lnTo>
                <a:cubicBezTo>
                  <a:pt x="2491" y="6244"/>
                  <a:pt x="2514" y="6247"/>
                  <a:pt x="2537" y="6247"/>
                </a:cubicBezTo>
                <a:cubicBezTo>
                  <a:pt x="2645" y="6247"/>
                  <a:pt x="2741" y="6182"/>
                  <a:pt x="2769" y="6071"/>
                </a:cubicBezTo>
                <a:cubicBezTo>
                  <a:pt x="3102" y="5404"/>
                  <a:pt x="3503" y="4804"/>
                  <a:pt x="4036" y="4270"/>
                </a:cubicBezTo>
                <a:cubicBezTo>
                  <a:pt x="4103" y="4170"/>
                  <a:pt x="4136" y="4037"/>
                  <a:pt x="4070" y="3936"/>
                </a:cubicBezTo>
                <a:lnTo>
                  <a:pt x="3302" y="2769"/>
                </a:lnTo>
                <a:cubicBezTo>
                  <a:pt x="3636" y="2435"/>
                  <a:pt x="4003" y="2169"/>
                  <a:pt x="4403" y="1902"/>
                </a:cubicBezTo>
                <a:cubicBezTo>
                  <a:pt x="4770" y="1668"/>
                  <a:pt x="5170" y="1435"/>
                  <a:pt x="5604" y="1268"/>
                </a:cubicBezTo>
                <a:lnTo>
                  <a:pt x="6371" y="2435"/>
                </a:lnTo>
                <a:cubicBezTo>
                  <a:pt x="6421" y="2510"/>
                  <a:pt x="6509" y="2548"/>
                  <a:pt x="6606" y="2548"/>
                </a:cubicBezTo>
                <a:cubicBezTo>
                  <a:pt x="6638" y="2548"/>
                  <a:pt x="6671" y="2544"/>
                  <a:pt x="6705" y="2535"/>
                </a:cubicBezTo>
                <a:cubicBezTo>
                  <a:pt x="7372" y="2269"/>
                  <a:pt x="8139" y="2135"/>
                  <a:pt x="8873" y="2102"/>
                </a:cubicBezTo>
                <a:cubicBezTo>
                  <a:pt x="9006" y="2102"/>
                  <a:pt x="9107" y="2035"/>
                  <a:pt x="9107" y="1902"/>
                </a:cubicBezTo>
                <a:lnTo>
                  <a:pt x="9407" y="567"/>
                </a:lnTo>
                <a:close/>
                <a:moveTo>
                  <a:pt x="9407" y="0"/>
                </a:moveTo>
                <a:cubicBezTo>
                  <a:pt x="9173" y="0"/>
                  <a:pt x="8940" y="167"/>
                  <a:pt x="8873" y="434"/>
                </a:cubicBezTo>
                <a:lnTo>
                  <a:pt x="8640" y="1601"/>
                </a:lnTo>
                <a:cubicBezTo>
                  <a:pt x="7972" y="1635"/>
                  <a:pt x="7339" y="1768"/>
                  <a:pt x="6705" y="1968"/>
                </a:cubicBezTo>
                <a:lnTo>
                  <a:pt x="6071" y="968"/>
                </a:lnTo>
                <a:cubicBezTo>
                  <a:pt x="5978" y="804"/>
                  <a:pt x="5802" y="722"/>
                  <a:pt x="5626" y="722"/>
                </a:cubicBezTo>
                <a:cubicBezTo>
                  <a:pt x="5550" y="722"/>
                  <a:pt x="5474" y="738"/>
                  <a:pt x="5404" y="768"/>
                </a:cubicBezTo>
                <a:cubicBezTo>
                  <a:pt x="4970" y="968"/>
                  <a:pt x="4537" y="1201"/>
                  <a:pt x="4103" y="1468"/>
                </a:cubicBezTo>
                <a:cubicBezTo>
                  <a:pt x="3703" y="1735"/>
                  <a:pt x="3302" y="2035"/>
                  <a:pt x="2935" y="2369"/>
                </a:cubicBezTo>
                <a:cubicBezTo>
                  <a:pt x="2735" y="2535"/>
                  <a:pt x="2702" y="2836"/>
                  <a:pt x="2869" y="3036"/>
                </a:cubicBezTo>
                <a:lnTo>
                  <a:pt x="3503" y="4037"/>
                </a:lnTo>
                <a:cubicBezTo>
                  <a:pt x="3069" y="4537"/>
                  <a:pt x="2702" y="5071"/>
                  <a:pt x="2402" y="5671"/>
                </a:cubicBezTo>
                <a:lnTo>
                  <a:pt x="1234" y="5404"/>
                </a:lnTo>
                <a:cubicBezTo>
                  <a:pt x="1207" y="5401"/>
                  <a:pt x="1180" y="5399"/>
                  <a:pt x="1154" y="5399"/>
                </a:cubicBezTo>
                <a:cubicBezTo>
                  <a:pt x="921" y="5399"/>
                  <a:pt x="724" y="5528"/>
                  <a:pt x="634" y="5738"/>
                </a:cubicBezTo>
                <a:cubicBezTo>
                  <a:pt x="267" y="6672"/>
                  <a:pt x="67" y="7639"/>
                  <a:pt x="0" y="8640"/>
                </a:cubicBezTo>
                <a:cubicBezTo>
                  <a:pt x="0" y="8907"/>
                  <a:pt x="167" y="9107"/>
                  <a:pt x="434" y="9174"/>
                </a:cubicBezTo>
                <a:lnTo>
                  <a:pt x="1601" y="9440"/>
                </a:lnTo>
                <a:cubicBezTo>
                  <a:pt x="1635" y="10074"/>
                  <a:pt x="1768" y="10741"/>
                  <a:pt x="1968" y="11342"/>
                </a:cubicBezTo>
                <a:lnTo>
                  <a:pt x="934" y="12009"/>
                </a:lnTo>
                <a:cubicBezTo>
                  <a:pt x="734" y="12142"/>
                  <a:pt x="667" y="12409"/>
                  <a:pt x="767" y="12643"/>
                </a:cubicBezTo>
                <a:cubicBezTo>
                  <a:pt x="934" y="13110"/>
                  <a:pt x="1168" y="13543"/>
                  <a:pt x="1434" y="13944"/>
                </a:cubicBezTo>
                <a:cubicBezTo>
                  <a:pt x="1735" y="14377"/>
                  <a:pt x="2035" y="14744"/>
                  <a:pt x="2368" y="15144"/>
                </a:cubicBezTo>
                <a:cubicBezTo>
                  <a:pt x="2466" y="15242"/>
                  <a:pt x="2597" y="15294"/>
                  <a:pt x="2735" y="15294"/>
                </a:cubicBezTo>
                <a:cubicBezTo>
                  <a:pt x="2835" y="15294"/>
                  <a:pt x="2938" y="15267"/>
                  <a:pt x="3036" y="15211"/>
                </a:cubicBezTo>
                <a:lnTo>
                  <a:pt x="4036" y="14544"/>
                </a:lnTo>
                <a:cubicBezTo>
                  <a:pt x="4537" y="15011"/>
                  <a:pt x="5070" y="15378"/>
                  <a:pt x="5637" y="15678"/>
                </a:cubicBezTo>
                <a:lnTo>
                  <a:pt x="5404" y="16846"/>
                </a:lnTo>
                <a:cubicBezTo>
                  <a:pt x="5337" y="17079"/>
                  <a:pt x="5471" y="17346"/>
                  <a:pt x="5704" y="17446"/>
                </a:cubicBezTo>
                <a:cubicBezTo>
                  <a:pt x="6638" y="17813"/>
                  <a:pt x="7639" y="18013"/>
                  <a:pt x="8640" y="18047"/>
                </a:cubicBezTo>
                <a:cubicBezTo>
                  <a:pt x="8657" y="18049"/>
                  <a:pt x="8674" y="18050"/>
                  <a:pt x="8691" y="18050"/>
                </a:cubicBezTo>
                <a:cubicBezTo>
                  <a:pt x="8907" y="18050"/>
                  <a:pt x="9111" y="17863"/>
                  <a:pt x="9173" y="17646"/>
                </a:cubicBezTo>
                <a:lnTo>
                  <a:pt x="9407" y="16479"/>
                </a:lnTo>
                <a:cubicBezTo>
                  <a:pt x="10074" y="16412"/>
                  <a:pt x="10708" y="16312"/>
                  <a:pt x="11341" y="16112"/>
                </a:cubicBezTo>
                <a:lnTo>
                  <a:pt x="12009" y="17113"/>
                </a:lnTo>
                <a:cubicBezTo>
                  <a:pt x="12106" y="17259"/>
                  <a:pt x="12258" y="17352"/>
                  <a:pt x="12423" y="17352"/>
                </a:cubicBezTo>
                <a:cubicBezTo>
                  <a:pt x="12484" y="17352"/>
                  <a:pt x="12546" y="17340"/>
                  <a:pt x="12609" y="17313"/>
                </a:cubicBezTo>
                <a:cubicBezTo>
                  <a:pt x="12876" y="17213"/>
                  <a:pt x="13109" y="17079"/>
                  <a:pt x="13343" y="16946"/>
                </a:cubicBezTo>
                <a:cubicBezTo>
                  <a:pt x="13576" y="16812"/>
                  <a:pt x="13777" y="16746"/>
                  <a:pt x="13943" y="16612"/>
                </a:cubicBezTo>
                <a:cubicBezTo>
                  <a:pt x="14344" y="16345"/>
                  <a:pt x="14744" y="16045"/>
                  <a:pt x="15111" y="15712"/>
                </a:cubicBezTo>
                <a:cubicBezTo>
                  <a:pt x="15311" y="15511"/>
                  <a:pt x="15344" y="15245"/>
                  <a:pt x="15211" y="15044"/>
                </a:cubicBezTo>
                <a:lnTo>
                  <a:pt x="14544" y="14010"/>
                </a:lnTo>
                <a:cubicBezTo>
                  <a:pt x="14977" y="13543"/>
                  <a:pt x="15344" y="12976"/>
                  <a:pt x="15645" y="12409"/>
                </a:cubicBezTo>
                <a:lnTo>
                  <a:pt x="16845" y="12643"/>
                </a:lnTo>
                <a:cubicBezTo>
                  <a:pt x="16886" y="12654"/>
                  <a:pt x="16928" y="12660"/>
                  <a:pt x="16969" y="12660"/>
                </a:cubicBezTo>
                <a:cubicBezTo>
                  <a:pt x="17166" y="12660"/>
                  <a:pt x="17357" y="12535"/>
                  <a:pt x="17412" y="12342"/>
                </a:cubicBezTo>
                <a:cubicBezTo>
                  <a:pt x="17779" y="11408"/>
                  <a:pt x="18013" y="10408"/>
                  <a:pt x="18046" y="9407"/>
                </a:cubicBezTo>
                <a:cubicBezTo>
                  <a:pt x="18046" y="9174"/>
                  <a:pt x="17879" y="8940"/>
                  <a:pt x="17613" y="8873"/>
                </a:cubicBezTo>
                <a:lnTo>
                  <a:pt x="16445" y="8640"/>
                </a:lnTo>
                <a:cubicBezTo>
                  <a:pt x="16412" y="7973"/>
                  <a:pt x="16312" y="7339"/>
                  <a:pt x="16112" y="6705"/>
                </a:cubicBezTo>
                <a:lnTo>
                  <a:pt x="17112" y="6071"/>
                </a:lnTo>
                <a:cubicBezTo>
                  <a:pt x="17312" y="5938"/>
                  <a:pt x="17412" y="5671"/>
                  <a:pt x="17312" y="5438"/>
                </a:cubicBezTo>
                <a:cubicBezTo>
                  <a:pt x="17112" y="4971"/>
                  <a:pt x="16879" y="4537"/>
                  <a:pt x="16612" y="4103"/>
                </a:cubicBezTo>
                <a:cubicBezTo>
                  <a:pt x="16345" y="3703"/>
                  <a:pt x="16011" y="3303"/>
                  <a:pt x="15678" y="2936"/>
                </a:cubicBezTo>
                <a:cubicBezTo>
                  <a:pt x="15583" y="2822"/>
                  <a:pt x="15456" y="2762"/>
                  <a:pt x="15321" y="2762"/>
                </a:cubicBezTo>
                <a:cubicBezTo>
                  <a:pt x="15219" y="2762"/>
                  <a:pt x="15112" y="2797"/>
                  <a:pt x="15011" y="2869"/>
                </a:cubicBezTo>
                <a:lnTo>
                  <a:pt x="14010" y="3503"/>
                </a:lnTo>
                <a:cubicBezTo>
                  <a:pt x="13543" y="3069"/>
                  <a:pt x="12976" y="2702"/>
                  <a:pt x="12409" y="2402"/>
                </a:cubicBezTo>
                <a:lnTo>
                  <a:pt x="12642" y="1235"/>
                </a:lnTo>
                <a:cubicBezTo>
                  <a:pt x="12709" y="968"/>
                  <a:pt x="12576" y="734"/>
                  <a:pt x="12342" y="634"/>
                </a:cubicBezTo>
                <a:cubicBezTo>
                  <a:pt x="11408" y="267"/>
                  <a:pt x="10407" y="67"/>
                  <a:pt x="940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53"/>
          <p:cNvSpPr/>
          <p:nvPr/>
        </p:nvSpPr>
        <p:spPr>
          <a:xfrm flipH="1">
            <a:off x="7846923" y="1003609"/>
            <a:ext cx="350473" cy="350596"/>
          </a:xfrm>
          <a:custGeom>
            <a:avLst/>
            <a:gdLst/>
            <a:ahLst/>
            <a:cxnLst/>
            <a:rect l="l" t="t" r="r" b="b"/>
            <a:pathLst>
              <a:path w="18047" h="18051" extrusionOk="0">
                <a:moveTo>
                  <a:pt x="9019" y="5167"/>
                </a:moveTo>
                <a:cubicBezTo>
                  <a:pt x="9795" y="5167"/>
                  <a:pt x="10570" y="5412"/>
                  <a:pt x="11208" y="5871"/>
                </a:cubicBezTo>
                <a:cubicBezTo>
                  <a:pt x="13977" y="7839"/>
                  <a:pt x="13076" y="12176"/>
                  <a:pt x="9740" y="12809"/>
                </a:cubicBezTo>
                <a:cubicBezTo>
                  <a:pt x="9474" y="12870"/>
                  <a:pt x="9206" y="12899"/>
                  <a:pt x="8941" y="12899"/>
                </a:cubicBezTo>
                <a:cubicBezTo>
                  <a:pt x="8173" y="12899"/>
                  <a:pt x="7424" y="12655"/>
                  <a:pt x="6805" y="12209"/>
                </a:cubicBezTo>
                <a:cubicBezTo>
                  <a:pt x="5571" y="11308"/>
                  <a:pt x="4970" y="9741"/>
                  <a:pt x="5270" y="8240"/>
                </a:cubicBezTo>
                <a:cubicBezTo>
                  <a:pt x="5504" y="7139"/>
                  <a:pt x="6204" y="6205"/>
                  <a:pt x="7205" y="5671"/>
                </a:cubicBezTo>
                <a:cubicBezTo>
                  <a:pt x="7372" y="5571"/>
                  <a:pt x="7505" y="5504"/>
                  <a:pt x="7672" y="5438"/>
                </a:cubicBezTo>
                <a:cubicBezTo>
                  <a:pt x="7872" y="5371"/>
                  <a:pt x="8072" y="5304"/>
                  <a:pt x="8306" y="5237"/>
                </a:cubicBezTo>
                <a:cubicBezTo>
                  <a:pt x="8541" y="5190"/>
                  <a:pt x="8780" y="5167"/>
                  <a:pt x="9019" y="5167"/>
                </a:cubicBezTo>
                <a:close/>
                <a:moveTo>
                  <a:pt x="9077" y="4635"/>
                </a:moveTo>
                <a:cubicBezTo>
                  <a:pt x="8775" y="4635"/>
                  <a:pt x="8472" y="4669"/>
                  <a:pt x="8173" y="4737"/>
                </a:cubicBezTo>
                <a:cubicBezTo>
                  <a:pt x="6471" y="5071"/>
                  <a:pt x="5104" y="6405"/>
                  <a:pt x="4737" y="8139"/>
                </a:cubicBezTo>
                <a:cubicBezTo>
                  <a:pt x="4370" y="9841"/>
                  <a:pt x="5070" y="11609"/>
                  <a:pt x="6505" y="12643"/>
                </a:cubicBezTo>
                <a:cubicBezTo>
                  <a:pt x="7224" y="13164"/>
                  <a:pt x="8091" y="13445"/>
                  <a:pt x="8969" y="13445"/>
                </a:cubicBezTo>
                <a:cubicBezTo>
                  <a:pt x="9271" y="13445"/>
                  <a:pt x="9575" y="13412"/>
                  <a:pt x="9874" y="13343"/>
                </a:cubicBezTo>
                <a:cubicBezTo>
                  <a:pt x="10107" y="13276"/>
                  <a:pt x="10341" y="13210"/>
                  <a:pt x="10574" y="13143"/>
                </a:cubicBezTo>
                <a:cubicBezTo>
                  <a:pt x="10741" y="13043"/>
                  <a:pt x="10941" y="12976"/>
                  <a:pt x="11108" y="12876"/>
                </a:cubicBezTo>
                <a:cubicBezTo>
                  <a:pt x="13977" y="11342"/>
                  <a:pt x="14210" y="7306"/>
                  <a:pt x="11542" y="5438"/>
                </a:cubicBezTo>
                <a:cubicBezTo>
                  <a:pt x="10822" y="4916"/>
                  <a:pt x="9955" y="4635"/>
                  <a:pt x="9077" y="4635"/>
                </a:cubicBezTo>
                <a:close/>
                <a:moveTo>
                  <a:pt x="9407" y="567"/>
                </a:moveTo>
                <a:cubicBezTo>
                  <a:pt x="10341" y="601"/>
                  <a:pt x="11241" y="768"/>
                  <a:pt x="12109" y="1134"/>
                </a:cubicBezTo>
                <a:lnTo>
                  <a:pt x="11842" y="2502"/>
                </a:lnTo>
                <a:cubicBezTo>
                  <a:pt x="11808" y="2602"/>
                  <a:pt x="11875" y="2736"/>
                  <a:pt x="11975" y="2802"/>
                </a:cubicBezTo>
                <a:cubicBezTo>
                  <a:pt x="12642" y="3103"/>
                  <a:pt x="13276" y="3536"/>
                  <a:pt x="13810" y="4037"/>
                </a:cubicBezTo>
                <a:cubicBezTo>
                  <a:pt x="13852" y="4100"/>
                  <a:pt x="13921" y="4123"/>
                  <a:pt x="13992" y="4123"/>
                </a:cubicBezTo>
                <a:cubicBezTo>
                  <a:pt x="14032" y="4123"/>
                  <a:pt x="14073" y="4115"/>
                  <a:pt x="14110" y="4103"/>
                </a:cubicBezTo>
                <a:lnTo>
                  <a:pt x="15278" y="3336"/>
                </a:lnTo>
                <a:cubicBezTo>
                  <a:pt x="15611" y="3670"/>
                  <a:pt x="15878" y="4037"/>
                  <a:pt x="16145" y="4437"/>
                </a:cubicBezTo>
                <a:cubicBezTo>
                  <a:pt x="16378" y="4804"/>
                  <a:pt x="16612" y="5204"/>
                  <a:pt x="16779" y="5638"/>
                </a:cubicBezTo>
                <a:lnTo>
                  <a:pt x="15611" y="6405"/>
                </a:lnTo>
                <a:cubicBezTo>
                  <a:pt x="15511" y="6472"/>
                  <a:pt x="15478" y="6605"/>
                  <a:pt x="15511" y="6705"/>
                </a:cubicBezTo>
                <a:cubicBezTo>
                  <a:pt x="15778" y="7406"/>
                  <a:pt x="15911" y="8139"/>
                  <a:pt x="15945" y="8907"/>
                </a:cubicBezTo>
                <a:cubicBezTo>
                  <a:pt x="15945" y="9007"/>
                  <a:pt x="16011" y="9107"/>
                  <a:pt x="16145" y="9140"/>
                </a:cubicBezTo>
                <a:lnTo>
                  <a:pt x="17513" y="9440"/>
                </a:lnTo>
                <a:cubicBezTo>
                  <a:pt x="17479" y="10341"/>
                  <a:pt x="17279" y="11275"/>
                  <a:pt x="16945" y="12109"/>
                </a:cubicBezTo>
                <a:lnTo>
                  <a:pt x="15578" y="11842"/>
                </a:lnTo>
                <a:lnTo>
                  <a:pt x="15411" y="11842"/>
                </a:lnTo>
                <a:cubicBezTo>
                  <a:pt x="15344" y="11875"/>
                  <a:pt x="15311" y="11909"/>
                  <a:pt x="15278" y="11976"/>
                </a:cubicBezTo>
                <a:cubicBezTo>
                  <a:pt x="14944" y="12643"/>
                  <a:pt x="14544" y="13276"/>
                  <a:pt x="14010" y="13810"/>
                </a:cubicBezTo>
                <a:cubicBezTo>
                  <a:pt x="13943" y="13877"/>
                  <a:pt x="13910" y="14044"/>
                  <a:pt x="14010" y="14144"/>
                </a:cubicBezTo>
                <a:lnTo>
                  <a:pt x="14744" y="15311"/>
                </a:lnTo>
                <a:cubicBezTo>
                  <a:pt x="14410" y="15611"/>
                  <a:pt x="14043" y="15912"/>
                  <a:pt x="13676" y="16145"/>
                </a:cubicBezTo>
                <a:cubicBezTo>
                  <a:pt x="13276" y="16412"/>
                  <a:pt x="12876" y="16612"/>
                  <a:pt x="12442" y="16812"/>
                </a:cubicBezTo>
                <a:lnTo>
                  <a:pt x="11675" y="15645"/>
                </a:lnTo>
                <a:cubicBezTo>
                  <a:pt x="11624" y="15543"/>
                  <a:pt x="11534" y="15499"/>
                  <a:pt x="11435" y="15499"/>
                </a:cubicBezTo>
                <a:cubicBezTo>
                  <a:pt x="11404" y="15499"/>
                  <a:pt x="11373" y="15504"/>
                  <a:pt x="11341" y="15511"/>
                </a:cubicBezTo>
                <a:cubicBezTo>
                  <a:pt x="10641" y="15778"/>
                  <a:pt x="9907" y="15912"/>
                  <a:pt x="9173" y="15945"/>
                </a:cubicBezTo>
                <a:cubicBezTo>
                  <a:pt x="9040" y="15945"/>
                  <a:pt x="8940" y="16012"/>
                  <a:pt x="8906" y="16145"/>
                </a:cubicBezTo>
                <a:lnTo>
                  <a:pt x="8640" y="17479"/>
                </a:lnTo>
                <a:cubicBezTo>
                  <a:pt x="7706" y="17479"/>
                  <a:pt x="6805" y="17279"/>
                  <a:pt x="5938" y="16946"/>
                </a:cubicBezTo>
                <a:lnTo>
                  <a:pt x="6238" y="15578"/>
                </a:lnTo>
                <a:cubicBezTo>
                  <a:pt x="6238" y="15445"/>
                  <a:pt x="6171" y="15311"/>
                  <a:pt x="6071" y="15278"/>
                </a:cubicBezTo>
                <a:cubicBezTo>
                  <a:pt x="5404" y="14944"/>
                  <a:pt x="4770" y="14544"/>
                  <a:pt x="4236" y="14010"/>
                </a:cubicBezTo>
                <a:cubicBezTo>
                  <a:pt x="4195" y="13969"/>
                  <a:pt x="4128" y="13941"/>
                  <a:pt x="4052" y="13941"/>
                </a:cubicBezTo>
                <a:cubicBezTo>
                  <a:pt x="4005" y="13941"/>
                  <a:pt x="3954" y="13952"/>
                  <a:pt x="3903" y="13977"/>
                </a:cubicBezTo>
                <a:lnTo>
                  <a:pt x="2735" y="14744"/>
                </a:lnTo>
                <a:cubicBezTo>
                  <a:pt x="2435" y="14411"/>
                  <a:pt x="2168" y="14044"/>
                  <a:pt x="1901" y="13643"/>
                </a:cubicBezTo>
                <a:cubicBezTo>
                  <a:pt x="1668" y="13276"/>
                  <a:pt x="1434" y="12876"/>
                  <a:pt x="1268" y="12443"/>
                </a:cubicBezTo>
                <a:lnTo>
                  <a:pt x="2435" y="11675"/>
                </a:lnTo>
                <a:cubicBezTo>
                  <a:pt x="2535" y="11609"/>
                  <a:pt x="2569" y="11475"/>
                  <a:pt x="2535" y="11375"/>
                </a:cubicBezTo>
                <a:cubicBezTo>
                  <a:pt x="2268" y="10675"/>
                  <a:pt x="2135" y="9941"/>
                  <a:pt x="2102" y="9207"/>
                </a:cubicBezTo>
                <a:cubicBezTo>
                  <a:pt x="2102" y="9073"/>
                  <a:pt x="2001" y="8973"/>
                  <a:pt x="1901" y="8940"/>
                </a:cubicBezTo>
                <a:lnTo>
                  <a:pt x="534" y="8673"/>
                </a:lnTo>
                <a:cubicBezTo>
                  <a:pt x="567" y="7739"/>
                  <a:pt x="767" y="6805"/>
                  <a:pt x="1101" y="5971"/>
                </a:cubicBezTo>
                <a:lnTo>
                  <a:pt x="2468" y="6238"/>
                </a:lnTo>
                <a:cubicBezTo>
                  <a:pt x="2491" y="6244"/>
                  <a:pt x="2514" y="6247"/>
                  <a:pt x="2537" y="6247"/>
                </a:cubicBezTo>
                <a:cubicBezTo>
                  <a:pt x="2645" y="6247"/>
                  <a:pt x="2741" y="6182"/>
                  <a:pt x="2769" y="6071"/>
                </a:cubicBezTo>
                <a:cubicBezTo>
                  <a:pt x="3102" y="5404"/>
                  <a:pt x="3503" y="4804"/>
                  <a:pt x="4036" y="4270"/>
                </a:cubicBezTo>
                <a:cubicBezTo>
                  <a:pt x="4103" y="4170"/>
                  <a:pt x="4136" y="4037"/>
                  <a:pt x="4070" y="3936"/>
                </a:cubicBezTo>
                <a:lnTo>
                  <a:pt x="3302" y="2769"/>
                </a:lnTo>
                <a:cubicBezTo>
                  <a:pt x="3636" y="2435"/>
                  <a:pt x="4003" y="2169"/>
                  <a:pt x="4403" y="1902"/>
                </a:cubicBezTo>
                <a:cubicBezTo>
                  <a:pt x="4770" y="1668"/>
                  <a:pt x="5170" y="1435"/>
                  <a:pt x="5604" y="1268"/>
                </a:cubicBezTo>
                <a:lnTo>
                  <a:pt x="6371" y="2435"/>
                </a:lnTo>
                <a:cubicBezTo>
                  <a:pt x="6421" y="2510"/>
                  <a:pt x="6509" y="2548"/>
                  <a:pt x="6606" y="2548"/>
                </a:cubicBezTo>
                <a:cubicBezTo>
                  <a:pt x="6638" y="2548"/>
                  <a:pt x="6671" y="2544"/>
                  <a:pt x="6705" y="2535"/>
                </a:cubicBezTo>
                <a:cubicBezTo>
                  <a:pt x="7372" y="2269"/>
                  <a:pt x="8139" y="2135"/>
                  <a:pt x="8873" y="2102"/>
                </a:cubicBezTo>
                <a:cubicBezTo>
                  <a:pt x="9006" y="2102"/>
                  <a:pt x="9107" y="2035"/>
                  <a:pt x="9107" y="1902"/>
                </a:cubicBezTo>
                <a:lnTo>
                  <a:pt x="9407" y="567"/>
                </a:lnTo>
                <a:close/>
                <a:moveTo>
                  <a:pt x="9407" y="0"/>
                </a:moveTo>
                <a:cubicBezTo>
                  <a:pt x="9173" y="0"/>
                  <a:pt x="8940" y="167"/>
                  <a:pt x="8873" y="434"/>
                </a:cubicBezTo>
                <a:lnTo>
                  <a:pt x="8640" y="1601"/>
                </a:lnTo>
                <a:cubicBezTo>
                  <a:pt x="7972" y="1635"/>
                  <a:pt x="7339" y="1768"/>
                  <a:pt x="6705" y="1968"/>
                </a:cubicBezTo>
                <a:lnTo>
                  <a:pt x="6071" y="968"/>
                </a:lnTo>
                <a:cubicBezTo>
                  <a:pt x="5978" y="804"/>
                  <a:pt x="5802" y="722"/>
                  <a:pt x="5626" y="722"/>
                </a:cubicBezTo>
                <a:cubicBezTo>
                  <a:pt x="5550" y="722"/>
                  <a:pt x="5474" y="738"/>
                  <a:pt x="5404" y="768"/>
                </a:cubicBezTo>
                <a:cubicBezTo>
                  <a:pt x="4970" y="968"/>
                  <a:pt x="4537" y="1201"/>
                  <a:pt x="4103" y="1468"/>
                </a:cubicBezTo>
                <a:cubicBezTo>
                  <a:pt x="3703" y="1735"/>
                  <a:pt x="3302" y="2035"/>
                  <a:pt x="2935" y="2369"/>
                </a:cubicBezTo>
                <a:cubicBezTo>
                  <a:pt x="2735" y="2535"/>
                  <a:pt x="2702" y="2836"/>
                  <a:pt x="2869" y="3036"/>
                </a:cubicBezTo>
                <a:lnTo>
                  <a:pt x="3503" y="4037"/>
                </a:lnTo>
                <a:cubicBezTo>
                  <a:pt x="3069" y="4537"/>
                  <a:pt x="2702" y="5071"/>
                  <a:pt x="2402" y="5671"/>
                </a:cubicBezTo>
                <a:lnTo>
                  <a:pt x="1234" y="5404"/>
                </a:lnTo>
                <a:cubicBezTo>
                  <a:pt x="1207" y="5401"/>
                  <a:pt x="1180" y="5399"/>
                  <a:pt x="1154" y="5399"/>
                </a:cubicBezTo>
                <a:cubicBezTo>
                  <a:pt x="921" y="5399"/>
                  <a:pt x="724" y="5528"/>
                  <a:pt x="634" y="5738"/>
                </a:cubicBezTo>
                <a:cubicBezTo>
                  <a:pt x="267" y="6672"/>
                  <a:pt x="67" y="7639"/>
                  <a:pt x="0" y="8640"/>
                </a:cubicBezTo>
                <a:cubicBezTo>
                  <a:pt x="0" y="8907"/>
                  <a:pt x="167" y="9107"/>
                  <a:pt x="434" y="9174"/>
                </a:cubicBezTo>
                <a:lnTo>
                  <a:pt x="1601" y="9440"/>
                </a:lnTo>
                <a:cubicBezTo>
                  <a:pt x="1635" y="10074"/>
                  <a:pt x="1768" y="10741"/>
                  <a:pt x="1968" y="11342"/>
                </a:cubicBezTo>
                <a:lnTo>
                  <a:pt x="934" y="12009"/>
                </a:lnTo>
                <a:cubicBezTo>
                  <a:pt x="734" y="12142"/>
                  <a:pt x="667" y="12409"/>
                  <a:pt x="767" y="12643"/>
                </a:cubicBezTo>
                <a:cubicBezTo>
                  <a:pt x="934" y="13110"/>
                  <a:pt x="1168" y="13543"/>
                  <a:pt x="1434" y="13944"/>
                </a:cubicBezTo>
                <a:cubicBezTo>
                  <a:pt x="1735" y="14377"/>
                  <a:pt x="2035" y="14744"/>
                  <a:pt x="2368" y="15144"/>
                </a:cubicBezTo>
                <a:cubicBezTo>
                  <a:pt x="2466" y="15242"/>
                  <a:pt x="2597" y="15294"/>
                  <a:pt x="2735" y="15294"/>
                </a:cubicBezTo>
                <a:cubicBezTo>
                  <a:pt x="2835" y="15294"/>
                  <a:pt x="2938" y="15267"/>
                  <a:pt x="3036" y="15211"/>
                </a:cubicBezTo>
                <a:lnTo>
                  <a:pt x="4036" y="14544"/>
                </a:lnTo>
                <a:cubicBezTo>
                  <a:pt x="4537" y="15011"/>
                  <a:pt x="5070" y="15378"/>
                  <a:pt x="5637" y="15678"/>
                </a:cubicBezTo>
                <a:lnTo>
                  <a:pt x="5404" y="16846"/>
                </a:lnTo>
                <a:cubicBezTo>
                  <a:pt x="5337" y="17079"/>
                  <a:pt x="5471" y="17346"/>
                  <a:pt x="5704" y="17446"/>
                </a:cubicBezTo>
                <a:cubicBezTo>
                  <a:pt x="6638" y="17813"/>
                  <a:pt x="7639" y="18013"/>
                  <a:pt x="8640" y="18047"/>
                </a:cubicBezTo>
                <a:cubicBezTo>
                  <a:pt x="8657" y="18049"/>
                  <a:pt x="8674" y="18050"/>
                  <a:pt x="8691" y="18050"/>
                </a:cubicBezTo>
                <a:cubicBezTo>
                  <a:pt x="8907" y="18050"/>
                  <a:pt x="9111" y="17863"/>
                  <a:pt x="9173" y="17646"/>
                </a:cubicBezTo>
                <a:lnTo>
                  <a:pt x="9407" y="16479"/>
                </a:lnTo>
                <a:cubicBezTo>
                  <a:pt x="10074" y="16412"/>
                  <a:pt x="10708" y="16312"/>
                  <a:pt x="11341" y="16112"/>
                </a:cubicBezTo>
                <a:lnTo>
                  <a:pt x="12009" y="17113"/>
                </a:lnTo>
                <a:cubicBezTo>
                  <a:pt x="12106" y="17259"/>
                  <a:pt x="12258" y="17352"/>
                  <a:pt x="12423" y="17352"/>
                </a:cubicBezTo>
                <a:cubicBezTo>
                  <a:pt x="12484" y="17352"/>
                  <a:pt x="12546" y="17340"/>
                  <a:pt x="12609" y="17313"/>
                </a:cubicBezTo>
                <a:cubicBezTo>
                  <a:pt x="12876" y="17213"/>
                  <a:pt x="13109" y="17079"/>
                  <a:pt x="13343" y="16946"/>
                </a:cubicBezTo>
                <a:cubicBezTo>
                  <a:pt x="13576" y="16812"/>
                  <a:pt x="13777" y="16746"/>
                  <a:pt x="13943" y="16612"/>
                </a:cubicBezTo>
                <a:cubicBezTo>
                  <a:pt x="14344" y="16345"/>
                  <a:pt x="14744" y="16045"/>
                  <a:pt x="15111" y="15712"/>
                </a:cubicBezTo>
                <a:cubicBezTo>
                  <a:pt x="15311" y="15511"/>
                  <a:pt x="15344" y="15245"/>
                  <a:pt x="15211" y="15044"/>
                </a:cubicBezTo>
                <a:lnTo>
                  <a:pt x="14544" y="14010"/>
                </a:lnTo>
                <a:cubicBezTo>
                  <a:pt x="14977" y="13543"/>
                  <a:pt x="15344" y="12976"/>
                  <a:pt x="15645" y="12409"/>
                </a:cubicBezTo>
                <a:lnTo>
                  <a:pt x="16845" y="12643"/>
                </a:lnTo>
                <a:cubicBezTo>
                  <a:pt x="16886" y="12654"/>
                  <a:pt x="16928" y="12660"/>
                  <a:pt x="16969" y="12660"/>
                </a:cubicBezTo>
                <a:cubicBezTo>
                  <a:pt x="17166" y="12660"/>
                  <a:pt x="17357" y="12535"/>
                  <a:pt x="17412" y="12342"/>
                </a:cubicBezTo>
                <a:cubicBezTo>
                  <a:pt x="17779" y="11408"/>
                  <a:pt x="18013" y="10408"/>
                  <a:pt x="18046" y="9407"/>
                </a:cubicBezTo>
                <a:cubicBezTo>
                  <a:pt x="18046" y="9174"/>
                  <a:pt x="17879" y="8940"/>
                  <a:pt x="17613" y="8873"/>
                </a:cubicBezTo>
                <a:lnTo>
                  <a:pt x="16445" y="8640"/>
                </a:lnTo>
                <a:cubicBezTo>
                  <a:pt x="16412" y="7973"/>
                  <a:pt x="16312" y="7339"/>
                  <a:pt x="16112" y="6705"/>
                </a:cubicBezTo>
                <a:lnTo>
                  <a:pt x="17112" y="6071"/>
                </a:lnTo>
                <a:cubicBezTo>
                  <a:pt x="17312" y="5938"/>
                  <a:pt x="17412" y="5671"/>
                  <a:pt x="17312" y="5438"/>
                </a:cubicBezTo>
                <a:cubicBezTo>
                  <a:pt x="17112" y="4971"/>
                  <a:pt x="16879" y="4537"/>
                  <a:pt x="16612" y="4103"/>
                </a:cubicBezTo>
                <a:cubicBezTo>
                  <a:pt x="16345" y="3703"/>
                  <a:pt x="16011" y="3303"/>
                  <a:pt x="15678" y="2936"/>
                </a:cubicBezTo>
                <a:cubicBezTo>
                  <a:pt x="15583" y="2822"/>
                  <a:pt x="15456" y="2762"/>
                  <a:pt x="15321" y="2762"/>
                </a:cubicBezTo>
                <a:cubicBezTo>
                  <a:pt x="15219" y="2762"/>
                  <a:pt x="15112" y="2797"/>
                  <a:pt x="15011" y="2869"/>
                </a:cubicBezTo>
                <a:lnTo>
                  <a:pt x="14010" y="3503"/>
                </a:lnTo>
                <a:cubicBezTo>
                  <a:pt x="13543" y="3069"/>
                  <a:pt x="12976" y="2702"/>
                  <a:pt x="12409" y="2402"/>
                </a:cubicBezTo>
                <a:lnTo>
                  <a:pt x="12642" y="1235"/>
                </a:lnTo>
                <a:cubicBezTo>
                  <a:pt x="12709" y="968"/>
                  <a:pt x="12576" y="734"/>
                  <a:pt x="12342" y="634"/>
                </a:cubicBezTo>
                <a:cubicBezTo>
                  <a:pt x="11408" y="267"/>
                  <a:pt x="10407" y="67"/>
                  <a:pt x="940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Picture 3">
            <a:extLst>
              <a:ext uri="{FF2B5EF4-FFF2-40B4-BE49-F238E27FC236}">
                <a16:creationId xmlns:a16="http://schemas.microsoft.com/office/drawing/2014/main" id="{FF879602-F179-A2DF-7D43-8AA38D05FADD}"/>
              </a:ext>
            </a:extLst>
          </p:cNvPr>
          <p:cNvPicPr>
            <a:picLocks noChangeAspect="1"/>
          </p:cNvPicPr>
          <p:nvPr/>
        </p:nvPicPr>
        <p:blipFill>
          <a:blip r:embed="rId3"/>
          <a:stretch>
            <a:fillRect/>
          </a:stretch>
        </p:blipFill>
        <p:spPr>
          <a:xfrm>
            <a:off x="1482920" y="1205888"/>
            <a:ext cx="6204567" cy="3650031"/>
          </a:xfrm>
          <a:prstGeom prst="rect">
            <a:avLst/>
          </a:prstGeom>
        </p:spPr>
      </p:pic>
    </p:spTree>
    <p:extLst>
      <p:ext uri="{BB962C8B-B14F-4D97-AF65-F5344CB8AC3E}">
        <p14:creationId xmlns:p14="http://schemas.microsoft.com/office/powerpoint/2010/main" val="11245039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29"/>
        <p:cNvGrpSpPr/>
        <p:nvPr/>
      </p:nvGrpSpPr>
      <p:grpSpPr>
        <a:xfrm>
          <a:off x="0" y="0"/>
          <a:ext cx="0" cy="0"/>
          <a:chOff x="0" y="0"/>
          <a:chExt cx="0" cy="0"/>
        </a:xfrm>
      </p:grpSpPr>
      <p:sp>
        <p:nvSpPr>
          <p:cNvPr id="2530" name="Google Shape;2530;p5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0" dirty="0"/>
              <a:t>COMPONENTS</a:t>
            </a:r>
            <a:endParaRPr b="0" dirty="0"/>
          </a:p>
        </p:txBody>
      </p:sp>
      <p:cxnSp>
        <p:nvCxnSpPr>
          <p:cNvPr id="2531" name="Google Shape;2531;p58"/>
          <p:cNvCxnSpPr/>
          <p:nvPr/>
        </p:nvCxnSpPr>
        <p:spPr>
          <a:xfrm rot="10800000">
            <a:off x="4362175" y="1612975"/>
            <a:ext cx="0" cy="1393200"/>
          </a:xfrm>
          <a:prstGeom prst="straightConnector1">
            <a:avLst/>
          </a:prstGeom>
          <a:noFill/>
          <a:ln w="9525" cap="flat" cmpd="sng">
            <a:solidFill>
              <a:schemeClr val="dk1"/>
            </a:solidFill>
            <a:prstDash val="solid"/>
            <a:round/>
            <a:headEnd type="none" w="med" len="med"/>
            <a:tailEnd type="none" w="med" len="med"/>
          </a:ln>
        </p:spPr>
      </p:cxnSp>
      <p:cxnSp>
        <p:nvCxnSpPr>
          <p:cNvPr id="2532" name="Google Shape;2532;p58"/>
          <p:cNvCxnSpPr/>
          <p:nvPr/>
        </p:nvCxnSpPr>
        <p:spPr>
          <a:xfrm rot="10800000">
            <a:off x="2720650" y="2972650"/>
            <a:ext cx="0" cy="1429800"/>
          </a:xfrm>
          <a:prstGeom prst="straightConnector1">
            <a:avLst/>
          </a:prstGeom>
          <a:noFill/>
          <a:ln w="9525" cap="flat" cmpd="sng">
            <a:solidFill>
              <a:schemeClr val="dk1"/>
            </a:solidFill>
            <a:prstDash val="solid"/>
            <a:round/>
            <a:headEnd type="none" w="med" len="med"/>
            <a:tailEnd type="none" w="med" len="med"/>
          </a:ln>
        </p:spPr>
      </p:cxnSp>
      <p:cxnSp>
        <p:nvCxnSpPr>
          <p:cNvPr id="2533" name="Google Shape;2533;p58"/>
          <p:cNvCxnSpPr/>
          <p:nvPr/>
        </p:nvCxnSpPr>
        <p:spPr>
          <a:xfrm rot="10800000">
            <a:off x="6001700" y="2972650"/>
            <a:ext cx="0" cy="1429800"/>
          </a:xfrm>
          <a:prstGeom prst="straightConnector1">
            <a:avLst/>
          </a:prstGeom>
          <a:noFill/>
          <a:ln w="9525" cap="flat" cmpd="sng">
            <a:solidFill>
              <a:schemeClr val="dk1"/>
            </a:solidFill>
            <a:prstDash val="solid"/>
            <a:round/>
            <a:headEnd type="none" w="med" len="med"/>
            <a:tailEnd type="none" w="med" len="med"/>
          </a:ln>
        </p:spPr>
      </p:cxnSp>
      <p:sp>
        <p:nvSpPr>
          <p:cNvPr id="2534" name="Google Shape;2534;p58"/>
          <p:cNvSpPr txBox="1"/>
          <p:nvPr/>
        </p:nvSpPr>
        <p:spPr>
          <a:xfrm>
            <a:off x="1161724" y="1551349"/>
            <a:ext cx="2343465" cy="694359"/>
          </a:xfrm>
          <a:prstGeom prst="rect">
            <a:avLst/>
          </a:prstGeom>
          <a:noFill/>
          <a:ln>
            <a:noFill/>
          </a:ln>
        </p:spPr>
        <p:txBody>
          <a:bodyPr spcFirstLastPara="1" wrap="square" lIns="91425" tIns="0" rIns="91425" bIns="0" anchor="t" anchorCtr="0">
            <a:noAutofit/>
          </a:bodyPr>
          <a:lstStyle/>
          <a:p>
            <a:pPr marL="0" lvl="0" indent="0" algn="l" rtl="0">
              <a:lnSpc>
                <a:spcPct val="100000"/>
              </a:lnSpc>
              <a:spcBef>
                <a:spcPts val="0"/>
              </a:spcBef>
              <a:spcAft>
                <a:spcPts val="0"/>
              </a:spcAft>
              <a:buNone/>
            </a:pPr>
            <a:r>
              <a:rPr lang="en-IN" sz="2400" b="1" dirty="0">
                <a:solidFill>
                  <a:schemeClr val="dk1"/>
                </a:solidFill>
                <a:latin typeface="Big Shoulders Display"/>
                <a:ea typeface="Big Shoulders Display"/>
                <a:cs typeface="Big Shoulders Display"/>
                <a:sym typeface="Big Shoulders Display"/>
              </a:rPr>
              <a:t>STEPPER MOTOTR/SERVOS</a:t>
            </a:r>
            <a:endParaRPr sz="2400" b="1" dirty="0">
              <a:solidFill>
                <a:schemeClr val="dk1"/>
              </a:solidFill>
              <a:latin typeface="Big Shoulders Display"/>
              <a:ea typeface="Big Shoulders Display"/>
              <a:cs typeface="Big Shoulders Display"/>
              <a:sym typeface="Big Shoulders Display"/>
            </a:endParaRPr>
          </a:p>
        </p:txBody>
      </p:sp>
      <p:sp>
        <p:nvSpPr>
          <p:cNvPr id="2536" name="Google Shape;2536;p58"/>
          <p:cNvSpPr txBox="1"/>
          <p:nvPr/>
        </p:nvSpPr>
        <p:spPr>
          <a:xfrm>
            <a:off x="2789230" y="4085405"/>
            <a:ext cx="2273400" cy="411300"/>
          </a:xfrm>
          <a:prstGeom prst="rect">
            <a:avLst/>
          </a:prstGeom>
          <a:noFill/>
          <a:ln>
            <a:noFill/>
          </a:ln>
        </p:spPr>
        <p:txBody>
          <a:bodyPr spcFirstLastPara="1" wrap="square" lIns="91425" tIns="0" rIns="91425" bIns="0" anchor="t" anchorCtr="0">
            <a:noAutofit/>
          </a:bodyPr>
          <a:lstStyle/>
          <a:p>
            <a:pPr marL="0" lvl="0" indent="0" algn="l" rtl="0">
              <a:lnSpc>
                <a:spcPct val="100000"/>
              </a:lnSpc>
              <a:spcBef>
                <a:spcPts val="0"/>
              </a:spcBef>
              <a:spcAft>
                <a:spcPts val="0"/>
              </a:spcAft>
              <a:buNone/>
            </a:pPr>
            <a:r>
              <a:rPr lang="en" sz="2400" b="1" dirty="0">
                <a:solidFill>
                  <a:schemeClr val="dk1"/>
                </a:solidFill>
                <a:latin typeface="Big Shoulders Display"/>
                <a:ea typeface="Big Shoulders Display"/>
                <a:cs typeface="Big Shoulders Display"/>
                <a:sym typeface="Big Shoulders Display"/>
              </a:rPr>
              <a:t>MOTOR DRIVER</a:t>
            </a:r>
            <a:endParaRPr sz="2400" b="1" dirty="0">
              <a:solidFill>
                <a:schemeClr val="dk1"/>
              </a:solidFill>
              <a:latin typeface="Big Shoulders Display"/>
              <a:ea typeface="Big Shoulders Display"/>
              <a:cs typeface="Big Shoulders Display"/>
              <a:sym typeface="Big Shoulders Display"/>
            </a:endParaRPr>
          </a:p>
        </p:txBody>
      </p:sp>
      <p:sp>
        <p:nvSpPr>
          <p:cNvPr id="2538" name="Google Shape;2538;p58"/>
          <p:cNvSpPr txBox="1"/>
          <p:nvPr/>
        </p:nvSpPr>
        <p:spPr>
          <a:xfrm>
            <a:off x="4438375" y="1551350"/>
            <a:ext cx="2273400" cy="411300"/>
          </a:xfrm>
          <a:prstGeom prst="rect">
            <a:avLst/>
          </a:prstGeom>
          <a:noFill/>
          <a:ln>
            <a:noFill/>
          </a:ln>
        </p:spPr>
        <p:txBody>
          <a:bodyPr spcFirstLastPara="1" wrap="square" lIns="91425" tIns="0" rIns="91425" bIns="0" anchor="t" anchorCtr="0">
            <a:noAutofit/>
          </a:bodyPr>
          <a:lstStyle/>
          <a:p>
            <a:pPr marL="0" lvl="0" indent="0" algn="l" rtl="0">
              <a:lnSpc>
                <a:spcPct val="100000"/>
              </a:lnSpc>
              <a:spcBef>
                <a:spcPts val="0"/>
              </a:spcBef>
              <a:spcAft>
                <a:spcPts val="0"/>
              </a:spcAft>
              <a:buNone/>
            </a:pPr>
            <a:r>
              <a:rPr lang="en" sz="2400" b="1" dirty="0">
                <a:solidFill>
                  <a:schemeClr val="dk1"/>
                </a:solidFill>
                <a:latin typeface="Big Shoulders Display"/>
                <a:ea typeface="Big Shoulders Display"/>
                <a:cs typeface="Big Shoulders Display"/>
                <a:sym typeface="Big Shoulders Display"/>
              </a:rPr>
              <a:t>ARDUINO</a:t>
            </a:r>
            <a:endParaRPr sz="2400" b="1" dirty="0">
              <a:solidFill>
                <a:schemeClr val="dk1"/>
              </a:solidFill>
              <a:latin typeface="Big Shoulders Display"/>
              <a:ea typeface="Big Shoulders Display"/>
              <a:cs typeface="Big Shoulders Display"/>
              <a:sym typeface="Big Shoulders Display"/>
            </a:endParaRPr>
          </a:p>
        </p:txBody>
      </p:sp>
      <p:sp>
        <p:nvSpPr>
          <p:cNvPr id="2540" name="Google Shape;2540;p58"/>
          <p:cNvSpPr txBox="1"/>
          <p:nvPr/>
        </p:nvSpPr>
        <p:spPr>
          <a:xfrm>
            <a:off x="6077900" y="4090150"/>
            <a:ext cx="2273400" cy="411300"/>
          </a:xfrm>
          <a:prstGeom prst="rect">
            <a:avLst/>
          </a:prstGeom>
          <a:noFill/>
          <a:ln>
            <a:noFill/>
          </a:ln>
        </p:spPr>
        <p:txBody>
          <a:bodyPr spcFirstLastPara="1" wrap="square" lIns="91425" tIns="0" rIns="91425" bIns="0" anchor="t" anchorCtr="0">
            <a:noAutofit/>
          </a:bodyPr>
          <a:lstStyle/>
          <a:p>
            <a:pPr marL="0" lvl="0" indent="0" algn="l" rtl="0">
              <a:lnSpc>
                <a:spcPct val="100000"/>
              </a:lnSpc>
              <a:spcBef>
                <a:spcPts val="0"/>
              </a:spcBef>
              <a:spcAft>
                <a:spcPts val="0"/>
              </a:spcAft>
              <a:buNone/>
            </a:pPr>
            <a:r>
              <a:rPr lang="en" sz="2400" b="1" dirty="0">
                <a:solidFill>
                  <a:schemeClr val="dk1"/>
                </a:solidFill>
                <a:latin typeface="Big Shoulders Display"/>
                <a:ea typeface="Big Shoulders Display"/>
                <a:cs typeface="Big Shoulders Display"/>
                <a:sym typeface="Big Shoulders Display"/>
              </a:rPr>
              <a:t>CAMERA MODULE</a:t>
            </a:r>
            <a:endParaRPr sz="2400" b="1" dirty="0">
              <a:solidFill>
                <a:schemeClr val="dk1"/>
              </a:solidFill>
              <a:latin typeface="Big Shoulders Display"/>
              <a:ea typeface="Big Shoulders Display"/>
              <a:cs typeface="Big Shoulders Display"/>
              <a:sym typeface="Big Shoulders Display"/>
            </a:endParaRPr>
          </a:p>
        </p:txBody>
      </p:sp>
      <p:cxnSp>
        <p:nvCxnSpPr>
          <p:cNvPr id="2542" name="Google Shape;2542;p58"/>
          <p:cNvCxnSpPr/>
          <p:nvPr/>
        </p:nvCxnSpPr>
        <p:spPr>
          <a:xfrm>
            <a:off x="1072400" y="2972650"/>
            <a:ext cx="4928400" cy="0"/>
          </a:xfrm>
          <a:prstGeom prst="straightConnector1">
            <a:avLst/>
          </a:prstGeom>
          <a:noFill/>
          <a:ln w="9525" cap="flat" cmpd="sng">
            <a:solidFill>
              <a:schemeClr val="dk1"/>
            </a:solidFill>
            <a:prstDash val="solid"/>
            <a:round/>
            <a:headEnd type="none" w="sm" len="sm"/>
            <a:tailEnd type="none" w="sm" len="sm"/>
          </a:ln>
        </p:spPr>
      </p:cxnSp>
      <p:cxnSp>
        <p:nvCxnSpPr>
          <p:cNvPr id="2543" name="Google Shape;2543;p58"/>
          <p:cNvCxnSpPr/>
          <p:nvPr/>
        </p:nvCxnSpPr>
        <p:spPr>
          <a:xfrm rot="10800000">
            <a:off x="1085525" y="1582175"/>
            <a:ext cx="0" cy="1429800"/>
          </a:xfrm>
          <a:prstGeom prst="straightConnector1">
            <a:avLst/>
          </a:prstGeom>
          <a:noFill/>
          <a:ln w="9525" cap="flat" cmpd="sng">
            <a:solidFill>
              <a:schemeClr val="dk1"/>
            </a:solidFill>
            <a:prstDash val="solid"/>
            <a:round/>
            <a:headEnd type="none" w="med" len="med"/>
            <a:tailEnd type="none" w="med" len="med"/>
          </a:ln>
        </p:spPr>
      </p:cxnSp>
      <p:sp>
        <p:nvSpPr>
          <p:cNvPr id="2544" name="Google Shape;2544;p58"/>
          <p:cNvSpPr/>
          <p:nvPr/>
        </p:nvSpPr>
        <p:spPr>
          <a:xfrm>
            <a:off x="782525" y="2669650"/>
            <a:ext cx="606000" cy="606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58"/>
          <p:cNvSpPr/>
          <p:nvPr/>
        </p:nvSpPr>
        <p:spPr>
          <a:xfrm>
            <a:off x="2420850" y="2669650"/>
            <a:ext cx="606000" cy="606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58"/>
          <p:cNvSpPr/>
          <p:nvPr/>
        </p:nvSpPr>
        <p:spPr>
          <a:xfrm>
            <a:off x="4058175" y="2669650"/>
            <a:ext cx="606000" cy="606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58"/>
          <p:cNvSpPr/>
          <p:nvPr/>
        </p:nvSpPr>
        <p:spPr>
          <a:xfrm>
            <a:off x="5695500" y="2669650"/>
            <a:ext cx="606000" cy="606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48" name="Google Shape;2548;p58"/>
          <p:cNvGrpSpPr/>
          <p:nvPr/>
        </p:nvGrpSpPr>
        <p:grpSpPr>
          <a:xfrm>
            <a:off x="4163083" y="2747259"/>
            <a:ext cx="396192" cy="450773"/>
            <a:chOff x="1765738" y="4156546"/>
            <a:chExt cx="396192" cy="450773"/>
          </a:xfrm>
        </p:grpSpPr>
        <p:sp>
          <p:nvSpPr>
            <p:cNvPr id="2549" name="Google Shape;2549;p58"/>
            <p:cNvSpPr/>
            <p:nvPr/>
          </p:nvSpPr>
          <p:spPr>
            <a:xfrm>
              <a:off x="1794777" y="4200577"/>
              <a:ext cx="367153" cy="406743"/>
            </a:xfrm>
            <a:custGeom>
              <a:avLst/>
              <a:gdLst/>
              <a:ahLst/>
              <a:cxnLst/>
              <a:rect l="l" t="t" r="r" b="b"/>
              <a:pathLst>
                <a:path w="18687" h="20702" extrusionOk="0">
                  <a:moveTo>
                    <a:pt x="14743" y="1120"/>
                  </a:moveTo>
                  <a:lnTo>
                    <a:pt x="14743" y="1434"/>
                  </a:lnTo>
                  <a:cubicBezTo>
                    <a:pt x="14743" y="1434"/>
                    <a:pt x="14967" y="1972"/>
                    <a:pt x="15236" y="2061"/>
                  </a:cubicBezTo>
                  <a:lnTo>
                    <a:pt x="15505" y="2196"/>
                  </a:lnTo>
                  <a:cubicBezTo>
                    <a:pt x="15594" y="2196"/>
                    <a:pt x="15684" y="2241"/>
                    <a:pt x="15774" y="2241"/>
                  </a:cubicBezTo>
                  <a:cubicBezTo>
                    <a:pt x="15953" y="2241"/>
                    <a:pt x="16132" y="2151"/>
                    <a:pt x="16222" y="2061"/>
                  </a:cubicBezTo>
                  <a:lnTo>
                    <a:pt x="16625" y="1658"/>
                  </a:lnTo>
                  <a:lnTo>
                    <a:pt x="17342" y="2375"/>
                  </a:lnTo>
                  <a:lnTo>
                    <a:pt x="16939" y="2778"/>
                  </a:lnTo>
                  <a:cubicBezTo>
                    <a:pt x="16759" y="2957"/>
                    <a:pt x="16715" y="3226"/>
                    <a:pt x="16804" y="3495"/>
                  </a:cubicBezTo>
                  <a:lnTo>
                    <a:pt x="16939" y="3764"/>
                  </a:lnTo>
                  <a:cubicBezTo>
                    <a:pt x="16997" y="3939"/>
                    <a:pt x="17112" y="4076"/>
                    <a:pt x="17260" y="4076"/>
                  </a:cubicBezTo>
                  <a:cubicBezTo>
                    <a:pt x="17339" y="4076"/>
                    <a:pt x="17427" y="4037"/>
                    <a:pt x="17521" y="3943"/>
                  </a:cubicBezTo>
                  <a:lnTo>
                    <a:pt x="18104" y="3943"/>
                  </a:lnTo>
                  <a:lnTo>
                    <a:pt x="18104" y="5064"/>
                  </a:lnTo>
                  <a:lnTo>
                    <a:pt x="17566" y="5064"/>
                  </a:lnTo>
                  <a:cubicBezTo>
                    <a:pt x="17566" y="5064"/>
                    <a:pt x="17073" y="5377"/>
                    <a:pt x="16939" y="5646"/>
                  </a:cubicBezTo>
                  <a:lnTo>
                    <a:pt x="16849" y="5915"/>
                  </a:lnTo>
                  <a:cubicBezTo>
                    <a:pt x="16715" y="6184"/>
                    <a:pt x="16759" y="6453"/>
                    <a:pt x="16984" y="6677"/>
                  </a:cubicBezTo>
                  <a:lnTo>
                    <a:pt x="17342" y="7035"/>
                  </a:lnTo>
                  <a:lnTo>
                    <a:pt x="16670" y="7752"/>
                  </a:lnTo>
                  <a:lnTo>
                    <a:pt x="16267" y="7349"/>
                  </a:lnTo>
                  <a:cubicBezTo>
                    <a:pt x="16132" y="7259"/>
                    <a:pt x="15953" y="7170"/>
                    <a:pt x="15818" y="7170"/>
                  </a:cubicBezTo>
                  <a:cubicBezTo>
                    <a:pt x="15729" y="7170"/>
                    <a:pt x="15639" y="7214"/>
                    <a:pt x="15550" y="7259"/>
                  </a:cubicBezTo>
                  <a:lnTo>
                    <a:pt x="15236" y="7349"/>
                  </a:lnTo>
                  <a:cubicBezTo>
                    <a:pt x="15012" y="7483"/>
                    <a:pt x="14833" y="7707"/>
                    <a:pt x="14788" y="7976"/>
                  </a:cubicBezTo>
                  <a:lnTo>
                    <a:pt x="14788" y="8424"/>
                  </a:lnTo>
                  <a:lnTo>
                    <a:pt x="13668" y="8424"/>
                  </a:lnTo>
                  <a:lnTo>
                    <a:pt x="13668" y="7976"/>
                  </a:lnTo>
                  <a:cubicBezTo>
                    <a:pt x="13668" y="7976"/>
                    <a:pt x="13668" y="7438"/>
                    <a:pt x="13399" y="7349"/>
                  </a:cubicBezTo>
                  <a:lnTo>
                    <a:pt x="13130" y="7259"/>
                  </a:lnTo>
                  <a:cubicBezTo>
                    <a:pt x="13040" y="7214"/>
                    <a:pt x="12951" y="7170"/>
                    <a:pt x="12861" y="7170"/>
                  </a:cubicBezTo>
                  <a:cubicBezTo>
                    <a:pt x="12682" y="7170"/>
                    <a:pt x="12503" y="7259"/>
                    <a:pt x="12413" y="7394"/>
                  </a:cubicBezTo>
                  <a:lnTo>
                    <a:pt x="12010" y="7752"/>
                  </a:lnTo>
                  <a:lnTo>
                    <a:pt x="11293" y="7080"/>
                  </a:lnTo>
                  <a:lnTo>
                    <a:pt x="11696" y="6677"/>
                  </a:lnTo>
                  <a:cubicBezTo>
                    <a:pt x="11875" y="6453"/>
                    <a:pt x="11920" y="6184"/>
                    <a:pt x="11830" y="5915"/>
                  </a:cubicBezTo>
                  <a:lnTo>
                    <a:pt x="11696" y="5646"/>
                  </a:lnTo>
                  <a:cubicBezTo>
                    <a:pt x="11562" y="5377"/>
                    <a:pt x="11338" y="5153"/>
                    <a:pt x="11113" y="5064"/>
                  </a:cubicBezTo>
                  <a:lnTo>
                    <a:pt x="10307" y="5064"/>
                  </a:lnTo>
                  <a:lnTo>
                    <a:pt x="10307" y="3943"/>
                  </a:lnTo>
                  <a:lnTo>
                    <a:pt x="11069" y="3943"/>
                  </a:lnTo>
                  <a:cubicBezTo>
                    <a:pt x="11069" y="3943"/>
                    <a:pt x="11155" y="3958"/>
                    <a:pt x="11264" y="3958"/>
                  </a:cubicBezTo>
                  <a:cubicBezTo>
                    <a:pt x="11427" y="3958"/>
                    <a:pt x="11642" y="3925"/>
                    <a:pt x="11696" y="3764"/>
                  </a:cubicBezTo>
                  <a:lnTo>
                    <a:pt x="11830" y="3495"/>
                  </a:lnTo>
                  <a:cubicBezTo>
                    <a:pt x="11920" y="3226"/>
                    <a:pt x="11875" y="2957"/>
                    <a:pt x="11696" y="2778"/>
                  </a:cubicBezTo>
                  <a:lnTo>
                    <a:pt x="11293" y="2375"/>
                  </a:lnTo>
                  <a:lnTo>
                    <a:pt x="11965" y="1703"/>
                  </a:lnTo>
                  <a:lnTo>
                    <a:pt x="12368" y="2061"/>
                  </a:lnTo>
                  <a:cubicBezTo>
                    <a:pt x="12458" y="2196"/>
                    <a:pt x="12637" y="2241"/>
                    <a:pt x="12816" y="2241"/>
                  </a:cubicBezTo>
                  <a:cubicBezTo>
                    <a:pt x="12906" y="2241"/>
                    <a:pt x="12995" y="2241"/>
                    <a:pt x="13085" y="2196"/>
                  </a:cubicBezTo>
                  <a:lnTo>
                    <a:pt x="13354" y="2061"/>
                  </a:lnTo>
                  <a:cubicBezTo>
                    <a:pt x="13668" y="2016"/>
                    <a:pt x="13757" y="1703"/>
                    <a:pt x="13623" y="1479"/>
                  </a:cubicBezTo>
                  <a:lnTo>
                    <a:pt x="13623" y="1120"/>
                  </a:lnTo>
                  <a:close/>
                  <a:moveTo>
                    <a:pt x="7081" y="9813"/>
                  </a:moveTo>
                  <a:lnTo>
                    <a:pt x="7529" y="10261"/>
                  </a:lnTo>
                  <a:lnTo>
                    <a:pt x="7081" y="10709"/>
                  </a:lnTo>
                  <a:lnTo>
                    <a:pt x="6633" y="10261"/>
                  </a:lnTo>
                  <a:lnTo>
                    <a:pt x="7081" y="9813"/>
                  </a:lnTo>
                  <a:close/>
                  <a:moveTo>
                    <a:pt x="11965" y="11202"/>
                  </a:moveTo>
                  <a:lnTo>
                    <a:pt x="11965" y="11785"/>
                  </a:lnTo>
                  <a:lnTo>
                    <a:pt x="11382" y="11785"/>
                  </a:lnTo>
                  <a:lnTo>
                    <a:pt x="11382" y="11202"/>
                  </a:lnTo>
                  <a:close/>
                  <a:moveTo>
                    <a:pt x="7484" y="12905"/>
                  </a:moveTo>
                  <a:lnTo>
                    <a:pt x="7484" y="13443"/>
                  </a:lnTo>
                  <a:lnTo>
                    <a:pt x="6901" y="13443"/>
                  </a:lnTo>
                  <a:lnTo>
                    <a:pt x="6901" y="12905"/>
                  </a:lnTo>
                  <a:close/>
                  <a:moveTo>
                    <a:pt x="11774" y="17240"/>
                  </a:moveTo>
                  <a:cubicBezTo>
                    <a:pt x="11819" y="17240"/>
                    <a:pt x="11875" y="17274"/>
                    <a:pt x="11965" y="17296"/>
                  </a:cubicBezTo>
                  <a:lnTo>
                    <a:pt x="11965" y="18013"/>
                  </a:lnTo>
                  <a:cubicBezTo>
                    <a:pt x="11786" y="18103"/>
                    <a:pt x="11741" y="18148"/>
                    <a:pt x="11651" y="18506"/>
                  </a:cubicBezTo>
                  <a:lnTo>
                    <a:pt x="6184" y="18506"/>
                  </a:lnTo>
                  <a:cubicBezTo>
                    <a:pt x="6095" y="18148"/>
                    <a:pt x="6050" y="18058"/>
                    <a:pt x="6364" y="18013"/>
                  </a:cubicBezTo>
                  <a:lnTo>
                    <a:pt x="6364" y="17386"/>
                  </a:lnTo>
                  <a:lnTo>
                    <a:pt x="11651" y="17386"/>
                  </a:lnTo>
                  <a:cubicBezTo>
                    <a:pt x="11696" y="17274"/>
                    <a:pt x="11730" y="17240"/>
                    <a:pt x="11774" y="17240"/>
                  </a:cubicBezTo>
                  <a:close/>
                  <a:moveTo>
                    <a:pt x="10845" y="19627"/>
                  </a:moveTo>
                  <a:lnTo>
                    <a:pt x="10845" y="19985"/>
                  </a:lnTo>
                  <a:cubicBezTo>
                    <a:pt x="10531" y="20030"/>
                    <a:pt x="10486" y="20075"/>
                    <a:pt x="10441" y="20164"/>
                  </a:cubicBezTo>
                  <a:lnTo>
                    <a:pt x="7394" y="20164"/>
                  </a:lnTo>
                  <a:cubicBezTo>
                    <a:pt x="7394" y="20075"/>
                    <a:pt x="7349" y="20030"/>
                    <a:pt x="7484" y="19985"/>
                  </a:cubicBezTo>
                  <a:lnTo>
                    <a:pt x="7484" y="19627"/>
                  </a:lnTo>
                  <a:close/>
                  <a:moveTo>
                    <a:pt x="13668" y="0"/>
                  </a:moveTo>
                  <a:cubicBezTo>
                    <a:pt x="13354" y="0"/>
                    <a:pt x="13085" y="269"/>
                    <a:pt x="13085" y="583"/>
                  </a:cubicBezTo>
                  <a:lnTo>
                    <a:pt x="13085" y="1210"/>
                  </a:lnTo>
                  <a:lnTo>
                    <a:pt x="12816" y="1344"/>
                  </a:lnTo>
                  <a:lnTo>
                    <a:pt x="12323" y="896"/>
                  </a:lnTo>
                  <a:cubicBezTo>
                    <a:pt x="12234" y="762"/>
                    <a:pt x="12099" y="717"/>
                    <a:pt x="11965" y="717"/>
                  </a:cubicBezTo>
                  <a:cubicBezTo>
                    <a:pt x="11786" y="717"/>
                    <a:pt x="11651" y="762"/>
                    <a:pt x="11562" y="896"/>
                  </a:cubicBezTo>
                  <a:cubicBezTo>
                    <a:pt x="10604" y="504"/>
                    <a:pt x="9614" y="319"/>
                    <a:pt x="8643" y="319"/>
                  </a:cubicBezTo>
                  <a:cubicBezTo>
                    <a:pt x="5614" y="319"/>
                    <a:pt x="2756" y="2123"/>
                    <a:pt x="1569" y="5108"/>
                  </a:cubicBezTo>
                  <a:cubicBezTo>
                    <a:pt x="1" y="9052"/>
                    <a:pt x="1883" y="13488"/>
                    <a:pt x="5826" y="15101"/>
                  </a:cubicBezTo>
                  <a:lnTo>
                    <a:pt x="5826" y="16759"/>
                  </a:lnTo>
                  <a:cubicBezTo>
                    <a:pt x="5467" y="16848"/>
                    <a:pt x="5243" y="17162"/>
                    <a:pt x="5243" y="17521"/>
                  </a:cubicBezTo>
                  <a:lnTo>
                    <a:pt x="5243" y="18237"/>
                  </a:lnTo>
                  <a:cubicBezTo>
                    <a:pt x="5243" y="18686"/>
                    <a:pt x="5602" y="18999"/>
                    <a:pt x="6050" y="18999"/>
                  </a:cubicBezTo>
                  <a:lnTo>
                    <a:pt x="6946" y="18999"/>
                  </a:lnTo>
                  <a:lnTo>
                    <a:pt x="6946" y="19985"/>
                  </a:lnTo>
                  <a:cubicBezTo>
                    <a:pt x="6677" y="20388"/>
                    <a:pt x="6991" y="20702"/>
                    <a:pt x="7394" y="20702"/>
                  </a:cubicBezTo>
                  <a:lnTo>
                    <a:pt x="10441" y="20702"/>
                  </a:lnTo>
                  <a:cubicBezTo>
                    <a:pt x="10889" y="20657"/>
                    <a:pt x="11248" y="20388"/>
                    <a:pt x="11382" y="19985"/>
                  </a:cubicBezTo>
                  <a:lnTo>
                    <a:pt x="11382" y="19044"/>
                  </a:lnTo>
                  <a:lnTo>
                    <a:pt x="11741" y="19044"/>
                  </a:lnTo>
                  <a:cubicBezTo>
                    <a:pt x="12189" y="19044"/>
                    <a:pt x="12503" y="18686"/>
                    <a:pt x="12503" y="18282"/>
                  </a:cubicBezTo>
                  <a:lnTo>
                    <a:pt x="12503" y="17521"/>
                  </a:lnTo>
                  <a:cubicBezTo>
                    <a:pt x="12503" y="17162"/>
                    <a:pt x="12279" y="16848"/>
                    <a:pt x="11965" y="16759"/>
                  </a:cubicBezTo>
                  <a:lnTo>
                    <a:pt x="11965" y="15504"/>
                  </a:lnTo>
                  <a:cubicBezTo>
                    <a:pt x="13802" y="14787"/>
                    <a:pt x="15281" y="13398"/>
                    <a:pt x="16177" y="11650"/>
                  </a:cubicBezTo>
                  <a:cubicBezTo>
                    <a:pt x="16267" y="11471"/>
                    <a:pt x="16177" y="11292"/>
                    <a:pt x="15998" y="11202"/>
                  </a:cubicBezTo>
                  <a:cubicBezTo>
                    <a:pt x="15950" y="11178"/>
                    <a:pt x="15898" y="11167"/>
                    <a:pt x="15847" y="11167"/>
                  </a:cubicBezTo>
                  <a:cubicBezTo>
                    <a:pt x="15708" y="11167"/>
                    <a:pt x="15570" y="11250"/>
                    <a:pt x="15505" y="11382"/>
                  </a:cubicBezTo>
                  <a:cubicBezTo>
                    <a:pt x="14743" y="12860"/>
                    <a:pt x="13488" y="14070"/>
                    <a:pt x="11965" y="14742"/>
                  </a:cubicBezTo>
                  <a:lnTo>
                    <a:pt x="11965" y="12905"/>
                  </a:lnTo>
                  <a:lnTo>
                    <a:pt x="12010" y="12905"/>
                  </a:lnTo>
                  <a:cubicBezTo>
                    <a:pt x="12010" y="12905"/>
                    <a:pt x="12592" y="12502"/>
                    <a:pt x="12503" y="12188"/>
                  </a:cubicBezTo>
                  <a:lnTo>
                    <a:pt x="12503" y="11292"/>
                  </a:lnTo>
                  <a:cubicBezTo>
                    <a:pt x="12547" y="10978"/>
                    <a:pt x="12323" y="10709"/>
                    <a:pt x="12010" y="10665"/>
                  </a:cubicBezTo>
                  <a:lnTo>
                    <a:pt x="11158" y="10665"/>
                  </a:lnTo>
                  <a:cubicBezTo>
                    <a:pt x="10845" y="10799"/>
                    <a:pt x="10531" y="11023"/>
                    <a:pt x="10262" y="11292"/>
                  </a:cubicBezTo>
                  <a:lnTo>
                    <a:pt x="10262" y="12188"/>
                  </a:lnTo>
                  <a:cubicBezTo>
                    <a:pt x="10531" y="12457"/>
                    <a:pt x="10845" y="12681"/>
                    <a:pt x="11158" y="12905"/>
                  </a:cubicBezTo>
                  <a:lnTo>
                    <a:pt x="11427" y="12905"/>
                  </a:lnTo>
                  <a:lnTo>
                    <a:pt x="11427" y="16804"/>
                  </a:lnTo>
                  <a:lnTo>
                    <a:pt x="10845" y="16804"/>
                  </a:lnTo>
                  <a:lnTo>
                    <a:pt x="10845" y="13936"/>
                  </a:lnTo>
                  <a:cubicBezTo>
                    <a:pt x="10800" y="13712"/>
                    <a:pt x="10665" y="13488"/>
                    <a:pt x="10531" y="13308"/>
                  </a:cubicBezTo>
                  <a:lnTo>
                    <a:pt x="7977" y="10754"/>
                  </a:lnTo>
                  <a:lnTo>
                    <a:pt x="8111" y="10665"/>
                  </a:lnTo>
                  <a:cubicBezTo>
                    <a:pt x="8335" y="10441"/>
                    <a:pt x="8335" y="10082"/>
                    <a:pt x="8111" y="9858"/>
                  </a:cubicBezTo>
                  <a:lnTo>
                    <a:pt x="7484" y="9231"/>
                  </a:lnTo>
                  <a:cubicBezTo>
                    <a:pt x="7411" y="9158"/>
                    <a:pt x="7278" y="9084"/>
                    <a:pt x="7158" y="9084"/>
                  </a:cubicBezTo>
                  <a:cubicBezTo>
                    <a:pt x="7131" y="9084"/>
                    <a:pt x="7105" y="9088"/>
                    <a:pt x="7081" y="9096"/>
                  </a:cubicBezTo>
                  <a:cubicBezTo>
                    <a:pt x="6946" y="9096"/>
                    <a:pt x="6812" y="9141"/>
                    <a:pt x="6677" y="9231"/>
                  </a:cubicBezTo>
                  <a:lnTo>
                    <a:pt x="6095" y="9858"/>
                  </a:lnTo>
                  <a:cubicBezTo>
                    <a:pt x="5871" y="10082"/>
                    <a:pt x="5871" y="10441"/>
                    <a:pt x="6095" y="10665"/>
                  </a:cubicBezTo>
                  <a:lnTo>
                    <a:pt x="6677" y="11247"/>
                  </a:lnTo>
                  <a:cubicBezTo>
                    <a:pt x="6789" y="11359"/>
                    <a:pt x="6935" y="11415"/>
                    <a:pt x="7081" y="11415"/>
                  </a:cubicBezTo>
                  <a:cubicBezTo>
                    <a:pt x="7226" y="11415"/>
                    <a:pt x="7372" y="11359"/>
                    <a:pt x="7484" y="11247"/>
                  </a:cubicBezTo>
                  <a:lnTo>
                    <a:pt x="7529" y="11247"/>
                  </a:lnTo>
                  <a:lnTo>
                    <a:pt x="10038" y="13801"/>
                  </a:lnTo>
                  <a:cubicBezTo>
                    <a:pt x="10083" y="13846"/>
                    <a:pt x="10172" y="13936"/>
                    <a:pt x="10307" y="13936"/>
                  </a:cubicBezTo>
                  <a:lnTo>
                    <a:pt x="10307" y="16804"/>
                  </a:lnTo>
                  <a:lnTo>
                    <a:pt x="9187" y="16804"/>
                  </a:lnTo>
                  <a:lnTo>
                    <a:pt x="9187" y="13667"/>
                  </a:lnTo>
                  <a:cubicBezTo>
                    <a:pt x="9411" y="13488"/>
                    <a:pt x="9276" y="13353"/>
                    <a:pt x="9097" y="13353"/>
                  </a:cubicBezTo>
                  <a:cubicBezTo>
                    <a:pt x="8873" y="13353"/>
                    <a:pt x="8604" y="13667"/>
                    <a:pt x="8604" y="13667"/>
                  </a:cubicBezTo>
                  <a:lnTo>
                    <a:pt x="8604" y="16266"/>
                  </a:lnTo>
                  <a:lnTo>
                    <a:pt x="7484" y="16266"/>
                  </a:lnTo>
                  <a:lnTo>
                    <a:pt x="7484" y="14025"/>
                  </a:lnTo>
                  <a:lnTo>
                    <a:pt x="7798" y="14025"/>
                  </a:lnTo>
                  <a:cubicBezTo>
                    <a:pt x="8111" y="13936"/>
                    <a:pt x="8380" y="13757"/>
                    <a:pt x="8604" y="13532"/>
                  </a:cubicBezTo>
                  <a:lnTo>
                    <a:pt x="8604" y="12681"/>
                  </a:lnTo>
                  <a:cubicBezTo>
                    <a:pt x="8380" y="12367"/>
                    <a:pt x="8111" y="12099"/>
                    <a:pt x="7798" y="11785"/>
                  </a:cubicBezTo>
                  <a:lnTo>
                    <a:pt x="6946" y="11785"/>
                  </a:lnTo>
                  <a:cubicBezTo>
                    <a:pt x="6633" y="12099"/>
                    <a:pt x="6408" y="12367"/>
                    <a:pt x="6408" y="12681"/>
                  </a:cubicBezTo>
                  <a:lnTo>
                    <a:pt x="6408" y="13532"/>
                  </a:lnTo>
                  <a:cubicBezTo>
                    <a:pt x="6408" y="13846"/>
                    <a:pt x="6946" y="14025"/>
                    <a:pt x="6946" y="14025"/>
                  </a:cubicBezTo>
                  <a:lnTo>
                    <a:pt x="6946" y="16266"/>
                  </a:lnTo>
                  <a:lnTo>
                    <a:pt x="6408" y="16266"/>
                  </a:lnTo>
                  <a:lnTo>
                    <a:pt x="6408" y="14384"/>
                  </a:lnTo>
                  <a:cubicBezTo>
                    <a:pt x="6408" y="14249"/>
                    <a:pt x="6319" y="14115"/>
                    <a:pt x="6184" y="14070"/>
                  </a:cubicBezTo>
                  <a:cubicBezTo>
                    <a:pt x="4885" y="13577"/>
                    <a:pt x="3765" y="12771"/>
                    <a:pt x="2958" y="11650"/>
                  </a:cubicBezTo>
                  <a:cubicBezTo>
                    <a:pt x="2107" y="10575"/>
                    <a:pt x="1659" y="9231"/>
                    <a:pt x="1703" y="7887"/>
                  </a:cubicBezTo>
                  <a:cubicBezTo>
                    <a:pt x="1703" y="4212"/>
                    <a:pt x="4885" y="1210"/>
                    <a:pt x="8783" y="1210"/>
                  </a:cubicBezTo>
                  <a:cubicBezTo>
                    <a:pt x="9545" y="1210"/>
                    <a:pt x="10307" y="1300"/>
                    <a:pt x="11024" y="1524"/>
                  </a:cubicBezTo>
                  <a:lnTo>
                    <a:pt x="10710" y="1837"/>
                  </a:lnTo>
                  <a:cubicBezTo>
                    <a:pt x="10441" y="2061"/>
                    <a:pt x="10441" y="2420"/>
                    <a:pt x="10710" y="2644"/>
                  </a:cubicBezTo>
                  <a:lnTo>
                    <a:pt x="11113" y="3047"/>
                  </a:lnTo>
                  <a:lnTo>
                    <a:pt x="10979" y="3361"/>
                  </a:lnTo>
                  <a:lnTo>
                    <a:pt x="10307" y="3361"/>
                  </a:lnTo>
                  <a:cubicBezTo>
                    <a:pt x="9993" y="3361"/>
                    <a:pt x="9724" y="3585"/>
                    <a:pt x="9724" y="3898"/>
                  </a:cubicBezTo>
                  <a:lnTo>
                    <a:pt x="9724" y="5019"/>
                  </a:lnTo>
                  <a:cubicBezTo>
                    <a:pt x="9724" y="5332"/>
                    <a:pt x="9993" y="5601"/>
                    <a:pt x="10307" y="5601"/>
                  </a:cubicBezTo>
                  <a:lnTo>
                    <a:pt x="11069" y="5601"/>
                  </a:lnTo>
                  <a:lnTo>
                    <a:pt x="11203" y="5915"/>
                  </a:lnTo>
                  <a:lnTo>
                    <a:pt x="10755" y="6363"/>
                  </a:lnTo>
                  <a:cubicBezTo>
                    <a:pt x="10531" y="6587"/>
                    <a:pt x="10531" y="6946"/>
                    <a:pt x="10755" y="7170"/>
                  </a:cubicBezTo>
                  <a:lnTo>
                    <a:pt x="11606" y="8066"/>
                  </a:lnTo>
                  <a:cubicBezTo>
                    <a:pt x="11696" y="8155"/>
                    <a:pt x="11830" y="8200"/>
                    <a:pt x="11965" y="8200"/>
                  </a:cubicBezTo>
                  <a:cubicBezTo>
                    <a:pt x="12099" y="8200"/>
                    <a:pt x="12279" y="8155"/>
                    <a:pt x="12368" y="8066"/>
                  </a:cubicBezTo>
                  <a:lnTo>
                    <a:pt x="12816" y="7573"/>
                  </a:lnTo>
                  <a:lnTo>
                    <a:pt x="13085" y="7707"/>
                  </a:lnTo>
                  <a:lnTo>
                    <a:pt x="13085" y="8424"/>
                  </a:lnTo>
                  <a:cubicBezTo>
                    <a:pt x="13085" y="8693"/>
                    <a:pt x="13309" y="8962"/>
                    <a:pt x="13623" y="8962"/>
                  </a:cubicBezTo>
                  <a:lnTo>
                    <a:pt x="14743" y="8962"/>
                  </a:lnTo>
                  <a:cubicBezTo>
                    <a:pt x="15057" y="8962"/>
                    <a:pt x="15326" y="8693"/>
                    <a:pt x="15326" y="8424"/>
                  </a:cubicBezTo>
                  <a:lnTo>
                    <a:pt x="15326" y="7618"/>
                  </a:lnTo>
                  <a:lnTo>
                    <a:pt x="15639" y="7483"/>
                  </a:lnTo>
                  <a:lnTo>
                    <a:pt x="15684" y="7528"/>
                  </a:lnTo>
                  <a:lnTo>
                    <a:pt x="15684" y="7887"/>
                  </a:lnTo>
                  <a:cubicBezTo>
                    <a:pt x="15684" y="8155"/>
                    <a:pt x="15639" y="8469"/>
                    <a:pt x="15639" y="8783"/>
                  </a:cubicBezTo>
                  <a:cubicBezTo>
                    <a:pt x="15594" y="8962"/>
                    <a:pt x="15729" y="9096"/>
                    <a:pt x="15908" y="9141"/>
                  </a:cubicBezTo>
                  <a:cubicBezTo>
                    <a:pt x="16087" y="9141"/>
                    <a:pt x="16267" y="9007"/>
                    <a:pt x="16311" y="8828"/>
                  </a:cubicBezTo>
                  <a:cubicBezTo>
                    <a:pt x="16356" y="8603"/>
                    <a:pt x="16356" y="8335"/>
                    <a:pt x="16356" y="8066"/>
                  </a:cubicBezTo>
                  <a:lnTo>
                    <a:pt x="16491" y="8066"/>
                  </a:lnTo>
                  <a:cubicBezTo>
                    <a:pt x="16625" y="8066"/>
                    <a:pt x="16759" y="8021"/>
                    <a:pt x="16894" y="7931"/>
                  </a:cubicBezTo>
                  <a:lnTo>
                    <a:pt x="17745" y="7125"/>
                  </a:lnTo>
                  <a:cubicBezTo>
                    <a:pt x="17969" y="6901"/>
                    <a:pt x="17969" y="6542"/>
                    <a:pt x="17745" y="6318"/>
                  </a:cubicBezTo>
                  <a:lnTo>
                    <a:pt x="17297" y="5915"/>
                  </a:lnTo>
                  <a:lnTo>
                    <a:pt x="17432" y="5601"/>
                  </a:lnTo>
                  <a:lnTo>
                    <a:pt x="18149" y="5601"/>
                  </a:lnTo>
                  <a:cubicBezTo>
                    <a:pt x="18417" y="5601"/>
                    <a:pt x="18686" y="5377"/>
                    <a:pt x="18686" y="5064"/>
                  </a:cubicBezTo>
                  <a:lnTo>
                    <a:pt x="18686" y="3943"/>
                  </a:lnTo>
                  <a:cubicBezTo>
                    <a:pt x="18686" y="3630"/>
                    <a:pt x="18417" y="3361"/>
                    <a:pt x="18149" y="3361"/>
                  </a:cubicBezTo>
                  <a:lnTo>
                    <a:pt x="17432" y="3361"/>
                  </a:lnTo>
                  <a:lnTo>
                    <a:pt x="17297" y="3047"/>
                  </a:lnTo>
                  <a:lnTo>
                    <a:pt x="17790" y="2599"/>
                  </a:lnTo>
                  <a:cubicBezTo>
                    <a:pt x="18014" y="2375"/>
                    <a:pt x="18014" y="2016"/>
                    <a:pt x="17790" y="1792"/>
                  </a:cubicBezTo>
                  <a:lnTo>
                    <a:pt x="16894" y="896"/>
                  </a:lnTo>
                  <a:cubicBezTo>
                    <a:pt x="16782" y="784"/>
                    <a:pt x="16636" y="728"/>
                    <a:pt x="16491" y="728"/>
                  </a:cubicBezTo>
                  <a:cubicBezTo>
                    <a:pt x="16345" y="728"/>
                    <a:pt x="16199" y="784"/>
                    <a:pt x="16087" y="896"/>
                  </a:cubicBezTo>
                  <a:lnTo>
                    <a:pt x="15639" y="1389"/>
                  </a:lnTo>
                  <a:lnTo>
                    <a:pt x="15326" y="1255"/>
                  </a:lnTo>
                  <a:lnTo>
                    <a:pt x="15326" y="583"/>
                  </a:lnTo>
                  <a:cubicBezTo>
                    <a:pt x="15326" y="269"/>
                    <a:pt x="15102" y="0"/>
                    <a:pt x="147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58"/>
            <p:cNvSpPr/>
            <p:nvPr/>
          </p:nvSpPr>
          <p:spPr>
            <a:xfrm>
              <a:off x="2013394" y="4247220"/>
              <a:ext cx="117021" cy="91773"/>
            </a:xfrm>
            <a:custGeom>
              <a:avLst/>
              <a:gdLst/>
              <a:ahLst/>
              <a:cxnLst/>
              <a:rect l="l" t="t" r="r" b="b"/>
              <a:pathLst>
                <a:path w="5956" h="4671" extrusionOk="0">
                  <a:moveTo>
                    <a:pt x="3161" y="0"/>
                  </a:moveTo>
                  <a:cubicBezTo>
                    <a:pt x="913" y="0"/>
                    <a:pt x="0" y="2879"/>
                    <a:pt x="1824" y="4213"/>
                  </a:cubicBezTo>
                  <a:cubicBezTo>
                    <a:pt x="2258" y="4531"/>
                    <a:pt x="2728" y="4671"/>
                    <a:pt x="3182" y="4671"/>
                  </a:cubicBezTo>
                  <a:cubicBezTo>
                    <a:pt x="4649" y="4671"/>
                    <a:pt x="5956" y="3212"/>
                    <a:pt x="5408" y="1569"/>
                  </a:cubicBezTo>
                  <a:lnTo>
                    <a:pt x="5408" y="1569"/>
                  </a:lnTo>
                  <a:lnTo>
                    <a:pt x="5408" y="1614"/>
                  </a:lnTo>
                  <a:cubicBezTo>
                    <a:pt x="5334" y="1466"/>
                    <a:pt x="5198" y="1379"/>
                    <a:pt x="5052" y="1379"/>
                  </a:cubicBezTo>
                  <a:cubicBezTo>
                    <a:pt x="5022" y="1379"/>
                    <a:pt x="4991" y="1382"/>
                    <a:pt x="4960" y="1390"/>
                  </a:cubicBezTo>
                  <a:cubicBezTo>
                    <a:pt x="4781" y="1435"/>
                    <a:pt x="4691" y="1659"/>
                    <a:pt x="4781" y="1838"/>
                  </a:cubicBezTo>
                  <a:cubicBezTo>
                    <a:pt x="4826" y="1973"/>
                    <a:pt x="4826" y="2152"/>
                    <a:pt x="4826" y="2331"/>
                  </a:cubicBezTo>
                  <a:cubicBezTo>
                    <a:pt x="4826" y="3319"/>
                    <a:pt x="4025" y="3948"/>
                    <a:pt x="3186" y="3948"/>
                  </a:cubicBezTo>
                  <a:cubicBezTo>
                    <a:pt x="2770" y="3948"/>
                    <a:pt x="2345" y="3793"/>
                    <a:pt x="2003" y="3451"/>
                  </a:cubicBezTo>
                  <a:cubicBezTo>
                    <a:pt x="972" y="2421"/>
                    <a:pt x="1734" y="673"/>
                    <a:pt x="3213" y="673"/>
                  </a:cubicBezTo>
                  <a:cubicBezTo>
                    <a:pt x="3392" y="673"/>
                    <a:pt x="3571" y="673"/>
                    <a:pt x="3750" y="763"/>
                  </a:cubicBezTo>
                  <a:cubicBezTo>
                    <a:pt x="3803" y="784"/>
                    <a:pt x="3852" y="793"/>
                    <a:pt x="3897" y="793"/>
                  </a:cubicBezTo>
                  <a:cubicBezTo>
                    <a:pt x="4242" y="793"/>
                    <a:pt x="4370" y="254"/>
                    <a:pt x="3975" y="135"/>
                  </a:cubicBezTo>
                  <a:cubicBezTo>
                    <a:pt x="3706" y="46"/>
                    <a:pt x="3482" y="1"/>
                    <a:pt x="3213" y="1"/>
                  </a:cubicBezTo>
                  <a:cubicBezTo>
                    <a:pt x="3195" y="1"/>
                    <a:pt x="3178" y="0"/>
                    <a:pt x="31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58"/>
            <p:cNvSpPr/>
            <p:nvPr/>
          </p:nvSpPr>
          <p:spPr>
            <a:xfrm>
              <a:off x="2044811" y="4270109"/>
              <a:ext cx="54600" cy="46270"/>
            </a:xfrm>
            <a:custGeom>
              <a:avLst/>
              <a:gdLst/>
              <a:ahLst/>
              <a:cxnLst/>
              <a:rect l="l" t="t" r="r" b="b"/>
              <a:pathLst>
                <a:path w="2779" h="2355" extrusionOk="0">
                  <a:moveTo>
                    <a:pt x="1569" y="661"/>
                  </a:moveTo>
                  <a:cubicBezTo>
                    <a:pt x="1839" y="661"/>
                    <a:pt x="2107" y="862"/>
                    <a:pt x="2107" y="1166"/>
                  </a:cubicBezTo>
                  <a:cubicBezTo>
                    <a:pt x="2107" y="1435"/>
                    <a:pt x="1883" y="1659"/>
                    <a:pt x="1614" y="1704"/>
                  </a:cubicBezTo>
                  <a:lnTo>
                    <a:pt x="1614" y="1659"/>
                  </a:lnTo>
                  <a:cubicBezTo>
                    <a:pt x="1121" y="1659"/>
                    <a:pt x="897" y="1121"/>
                    <a:pt x="1210" y="808"/>
                  </a:cubicBezTo>
                  <a:cubicBezTo>
                    <a:pt x="1311" y="707"/>
                    <a:pt x="1440" y="661"/>
                    <a:pt x="1569" y="661"/>
                  </a:cubicBezTo>
                  <a:close/>
                  <a:moveTo>
                    <a:pt x="1614" y="1"/>
                  </a:moveTo>
                  <a:cubicBezTo>
                    <a:pt x="538" y="1"/>
                    <a:pt x="1" y="1256"/>
                    <a:pt x="762" y="2017"/>
                  </a:cubicBezTo>
                  <a:cubicBezTo>
                    <a:pt x="994" y="2249"/>
                    <a:pt x="1287" y="2355"/>
                    <a:pt x="1577" y="2355"/>
                  </a:cubicBezTo>
                  <a:cubicBezTo>
                    <a:pt x="2184" y="2355"/>
                    <a:pt x="2779" y="1894"/>
                    <a:pt x="2779" y="1166"/>
                  </a:cubicBezTo>
                  <a:cubicBezTo>
                    <a:pt x="2779" y="539"/>
                    <a:pt x="2241" y="1"/>
                    <a:pt x="16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58"/>
            <p:cNvSpPr/>
            <p:nvPr/>
          </p:nvSpPr>
          <p:spPr>
            <a:xfrm>
              <a:off x="1953253" y="4332627"/>
              <a:ext cx="44030" cy="88944"/>
            </a:xfrm>
            <a:custGeom>
              <a:avLst/>
              <a:gdLst/>
              <a:ahLst/>
              <a:cxnLst/>
              <a:rect l="l" t="t" r="r" b="b"/>
              <a:pathLst>
                <a:path w="2241" h="4527" extrusionOk="0">
                  <a:moveTo>
                    <a:pt x="1121" y="583"/>
                  </a:moveTo>
                  <a:lnTo>
                    <a:pt x="1121" y="1121"/>
                  </a:lnTo>
                  <a:lnTo>
                    <a:pt x="538" y="1121"/>
                  </a:lnTo>
                  <a:lnTo>
                    <a:pt x="538" y="583"/>
                  </a:lnTo>
                  <a:close/>
                  <a:moveTo>
                    <a:pt x="583" y="0"/>
                  </a:moveTo>
                  <a:cubicBezTo>
                    <a:pt x="269" y="90"/>
                    <a:pt x="45" y="359"/>
                    <a:pt x="0" y="673"/>
                  </a:cubicBezTo>
                  <a:lnTo>
                    <a:pt x="0" y="1524"/>
                  </a:lnTo>
                  <a:cubicBezTo>
                    <a:pt x="0" y="1838"/>
                    <a:pt x="583" y="2241"/>
                    <a:pt x="583" y="2241"/>
                  </a:cubicBezTo>
                  <a:lnTo>
                    <a:pt x="538" y="2241"/>
                  </a:lnTo>
                  <a:lnTo>
                    <a:pt x="538" y="4168"/>
                  </a:lnTo>
                  <a:cubicBezTo>
                    <a:pt x="628" y="4347"/>
                    <a:pt x="807" y="4481"/>
                    <a:pt x="1031" y="4526"/>
                  </a:cubicBezTo>
                  <a:cubicBezTo>
                    <a:pt x="1210" y="4526"/>
                    <a:pt x="1345" y="4347"/>
                    <a:pt x="1121" y="4168"/>
                  </a:cubicBezTo>
                  <a:lnTo>
                    <a:pt x="1121" y="2241"/>
                  </a:lnTo>
                  <a:lnTo>
                    <a:pt x="1434" y="2241"/>
                  </a:lnTo>
                  <a:cubicBezTo>
                    <a:pt x="1703" y="2017"/>
                    <a:pt x="1972" y="1793"/>
                    <a:pt x="2241" y="1524"/>
                  </a:cubicBezTo>
                  <a:lnTo>
                    <a:pt x="2241" y="673"/>
                  </a:lnTo>
                  <a:cubicBezTo>
                    <a:pt x="2017" y="359"/>
                    <a:pt x="1748" y="135"/>
                    <a:pt x="14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58"/>
            <p:cNvSpPr/>
            <p:nvPr/>
          </p:nvSpPr>
          <p:spPr>
            <a:xfrm>
              <a:off x="1963824" y="4156546"/>
              <a:ext cx="15856" cy="31711"/>
            </a:xfrm>
            <a:custGeom>
              <a:avLst/>
              <a:gdLst/>
              <a:ahLst/>
              <a:cxnLst/>
              <a:rect l="l" t="t" r="r" b="b"/>
              <a:pathLst>
                <a:path w="807" h="1614" extrusionOk="0">
                  <a:moveTo>
                    <a:pt x="493" y="1"/>
                  </a:moveTo>
                  <a:cubicBezTo>
                    <a:pt x="269" y="45"/>
                    <a:pt x="90" y="135"/>
                    <a:pt x="0" y="359"/>
                  </a:cubicBezTo>
                  <a:lnTo>
                    <a:pt x="0" y="1255"/>
                  </a:lnTo>
                  <a:cubicBezTo>
                    <a:pt x="90" y="1434"/>
                    <a:pt x="269" y="1569"/>
                    <a:pt x="493" y="1614"/>
                  </a:cubicBezTo>
                  <a:cubicBezTo>
                    <a:pt x="672" y="1614"/>
                    <a:pt x="807" y="1479"/>
                    <a:pt x="583" y="1255"/>
                  </a:cubicBezTo>
                  <a:lnTo>
                    <a:pt x="583" y="359"/>
                  </a:lnTo>
                  <a:cubicBezTo>
                    <a:pt x="807" y="135"/>
                    <a:pt x="672" y="1"/>
                    <a:pt x="4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58"/>
            <p:cNvSpPr/>
            <p:nvPr/>
          </p:nvSpPr>
          <p:spPr>
            <a:xfrm>
              <a:off x="1907475" y="4165663"/>
              <a:ext cx="20257" cy="30513"/>
            </a:xfrm>
            <a:custGeom>
              <a:avLst/>
              <a:gdLst/>
              <a:ahLst/>
              <a:cxnLst/>
              <a:rect l="l" t="t" r="r" b="b"/>
              <a:pathLst>
                <a:path w="1031" h="1553" extrusionOk="0">
                  <a:moveTo>
                    <a:pt x="386" y="1"/>
                  </a:moveTo>
                  <a:cubicBezTo>
                    <a:pt x="348" y="1"/>
                    <a:pt x="308" y="10"/>
                    <a:pt x="269" y="29"/>
                  </a:cubicBezTo>
                  <a:cubicBezTo>
                    <a:pt x="90" y="74"/>
                    <a:pt x="0" y="254"/>
                    <a:pt x="45" y="433"/>
                  </a:cubicBezTo>
                  <a:lnTo>
                    <a:pt x="314" y="1329"/>
                  </a:lnTo>
                  <a:cubicBezTo>
                    <a:pt x="359" y="1463"/>
                    <a:pt x="493" y="1553"/>
                    <a:pt x="628" y="1553"/>
                  </a:cubicBezTo>
                  <a:lnTo>
                    <a:pt x="717" y="1553"/>
                  </a:lnTo>
                  <a:cubicBezTo>
                    <a:pt x="897" y="1508"/>
                    <a:pt x="1031" y="1329"/>
                    <a:pt x="941" y="1150"/>
                  </a:cubicBezTo>
                  <a:lnTo>
                    <a:pt x="672" y="254"/>
                  </a:lnTo>
                  <a:cubicBezTo>
                    <a:pt x="637" y="114"/>
                    <a:pt x="521" y="1"/>
                    <a:pt x="3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58"/>
            <p:cNvSpPr/>
            <p:nvPr/>
          </p:nvSpPr>
          <p:spPr>
            <a:xfrm>
              <a:off x="1853032" y="4191480"/>
              <a:ext cx="26288" cy="28469"/>
            </a:xfrm>
            <a:custGeom>
              <a:avLst/>
              <a:gdLst/>
              <a:ahLst/>
              <a:cxnLst/>
              <a:rect l="l" t="t" r="r" b="b"/>
              <a:pathLst>
                <a:path w="1338" h="1449" extrusionOk="0">
                  <a:moveTo>
                    <a:pt x="439" y="1"/>
                  </a:moveTo>
                  <a:cubicBezTo>
                    <a:pt x="210" y="1"/>
                    <a:pt x="1" y="254"/>
                    <a:pt x="128" y="508"/>
                  </a:cubicBezTo>
                  <a:lnTo>
                    <a:pt x="665" y="1314"/>
                  </a:lnTo>
                  <a:cubicBezTo>
                    <a:pt x="710" y="1404"/>
                    <a:pt x="845" y="1449"/>
                    <a:pt x="934" y="1449"/>
                  </a:cubicBezTo>
                  <a:cubicBezTo>
                    <a:pt x="1024" y="1449"/>
                    <a:pt x="1069" y="1404"/>
                    <a:pt x="1113" y="1404"/>
                  </a:cubicBezTo>
                  <a:cubicBezTo>
                    <a:pt x="1293" y="1270"/>
                    <a:pt x="1337" y="1090"/>
                    <a:pt x="1203" y="911"/>
                  </a:cubicBezTo>
                  <a:lnTo>
                    <a:pt x="710" y="149"/>
                  </a:lnTo>
                  <a:cubicBezTo>
                    <a:pt x="631" y="44"/>
                    <a:pt x="533" y="1"/>
                    <a:pt x="4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58"/>
            <p:cNvSpPr/>
            <p:nvPr/>
          </p:nvSpPr>
          <p:spPr>
            <a:xfrm>
              <a:off x="1807744" y="4231266"/>
              <a:ext cx="31082" cy="24795"/>
            </a:xfrm>
            <a:custGeom>
              <a:avLst/>
              <a:gdLst/>
              <a:ahLst/>
              <a:cxnLst/>
              <a:rect l="l" t="t" r="r" b="b"/>
              <a:pathLst>
                <a:path w="1582" h="1262" extrusionOk="0">
                  <a:moveTo>
                    <a:pt x="496" y="1"/>
                  </a:moveTo>
                  <a:cubicBezTo>
                    <a:pt x="216" y="1"/>
                    <a:pt x="0" y="378"/>
                    <a:pt x="282" y="589"/>
                  </a:cubicBezTo>
                  <a:lnTo>
                    <a:pt x="999" y="1216"/>
                  </a:lnTo>
                  <a:cubicBezTo>
                    <a:pt x="1043" y="1261"/>
                    <a:pt x="1133" y="1261"/>
                    <a:pt x="1223" y="1261"/>
                  </a:cubicBezTo>
                  <a:cubicBezTo>
                    <a:pt x="1312" y="1261"/>
                    <a:pt x="1402" y="1216"/>
                    <a:pt x="1492" y="1127"/>
                  </a:cubicBezTo>
                  <a:cubicBezTo>
                    <a:pt x="1581" y="992"/>
                    <a:pt x="1581" y="813"/>
                    <a:pt x="1447" y="679"/>
                  </a:cubicBezTo>
                  <a:lnTo>
                    <a:pt x="730" y="96"/>
                  </a:lnTo>
                  <a:cubicBezTo>
                    <a:pt x="653" y="29"/>
                    <a:pt x="572" y="1"/>
                    <a:pt x="4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58"/>
            <p:cNvSpPr/>
            <p:nvPr/>
          </p:nvSpPr>
          <p:spPr>
            <a:xfrm>
              <a:off x="1777271" y="4281819"/>
              <a:ext cx="36014" cy="20885"/>
            </a:xfrm>
            <a:custGeom>
              <a:avLst/>
              <a:gdLst/>
              <a:ahLst/>
              <a:cxnLst/>
              <a:rect l="l" t="t" r="r" b="b"/>
              <a:pathLst>
                <a:path w="1833" h="1063" extrusionOk="0">
                  <a:moveTo>
                    <a:pt x="481" y="0"/>
                  </a:moveTo>
                  <a:cubicBezTo>
                    <a:pt x="164" y="0"/>
                    <a:pt x="0" y="502"/>
                    <a:pt x="354" y="660"/>
                  </a:cubicBezTo>
                  <a:lnTo>
                    <a:pt x="1205" y="1018"/>
                  </a:lnTo>
                  <a:cubicBezTo>
                    <a:pt x="1250" y="1018"/>
                    <a:pt x="1295" y="1063"/>
                    <a:pt x="1340" y="1063"/>
                  </a:cubicBezTo>
                  <a:cubicBezTo>
                    <a:pt x="1698" y="1018"/>
                    <a:pt x="1833" y="570"/>
                    <a:pt x="1474" y="391"/>
                  </a:cubicBezTo>
                  <a:lnTo>
                    <a:pt x="623" y="32"/>
                  </a:lnTo>
                  <a:cubicBezTo>
                    <a:pt x="573" y="10"/>
                    <a:pt x="526" y="0"/>
                    <a:pt x="4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58"/>
            <p:cNvSpPr/>
            <p:nvPr/>
          </p:nvSpPr>
          <p:spPr>
            <a:xfrm>
              <a:off x="1765738" y="4339504"/>
              <a:ext cx="31711" cy="15148"/>
            </a:xfrm>
            <a:custGeom>
              <a:avLst/>
              <a:gdLst/>
              <a:ahLst/>
              <a:cxnLst/>
              <a:rect l="l" t="t" r="r" b="b"/>
              <a:pathLst>
                <a:path w="1614" h="771" extrusionOk="0">
                  <a:moveTo>
                    <a:pt x="290" y="0"/>
                  </a:moveTo>
                  <a:cubicBezTo>
                    <a:pt x="145" y="0"/>
                    <a:pt x="39" y="122"/>
                    <a:pt x="0" y="278"/>
                  </a:cubicBezTo>
                  <a:cubicBezTo>
                    <a:pt x="0" y="457"/>
                    <a:pt x="134" y="636"/>
                    <a:pt x="314" y="681"/>
                  </a:cubicBezTo>
                  <a:lnTo>
                    <a:pt x="1210" y="771"/>
                  </a:lnTo>
                  <a:lnTo>
                    <a:pt x="1255" y="771"/>
                  </a:lnTo>
                  <a:cubicBezTo>
                    <a:pt x="1434" y="771"/>
                    <a:pt x="1568" y="636"/>
                    <a:pt x="1613" y="457"/>
                  </a:cubicBezTo>
                  <a:cubicBezTo>
                    <a:pt x="1613" y="278"/>
                    <a:pt x="1479" y="99"/>
                    <a:pt x="1299" y="99"/>
                  </a:cubicBezTo>
                  <a:lnTo>
                    <a:pt x="358" y="9"/>
                  </a:lnTo>
                  <a:cubicBezTo>
                    <a:pt x="335" y="3"/>
                    <a:pt x="312" y="0"/>
                    <a:pt x="2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58"/>
            <p:cNvSpPr/>
            <p:nvPr/>
          </p:nvSpPr>
          <p:spPr>
            <a:xfrm>
              <a:off x="1767486" y="4395126"/>
              <a:ext cx="32595" cy="16759"/>
            </a:xfrm>
            <a:custGeom>
              <a:avLst/>
              <a:gdLst/>
              <a:ahLst/>
              <a:cxnLst/>
              <a:rect l="l" t="t" r="r" b="b"/>
              <a:pathLst>
                <a:path w="1659" h="853" extrusionOk="0">
                  <a:moveTo>
                    <a:pt x="1210" y="1"/>
                  </a:moveTo>
                  <a:lnTo>
                    <a:pt x="314" y="180"/>
                  </a:lnTo>
                  <a:cubicBezTo>
                    <a:pt x="135" y="225"/>
                    <a:pt x="1" y="404"/>
                    <a:pt x="45" y="583"/>
                  </a:cubicBezTo>
                  <a:cubicBezTo>
                    <a:pt x="45" y="718"/>
                    <a:pt x="180" y="852"/>
                    <a:pt x="359" y="852"/>
                  </a:cubicBezTo>
                  <a:lnTo>
                    <a:pt x="449" y="852"/>
                  </a:lnTo>
                  <a:lnTo>
                    <a:pt x="1345" y="673"/>
                  </a:lnTo>
                  <a:cubicBezTo>
                    <a:pt x="1524" y="628"/>
                    <a:pt x="1659" y="449"/>
                    <a:pt x="1614" y="270"/>
                  </a:cubicBezTo>
                  <a:cubicBezTo>
                    <a:pt x="1569" y="91"/>
                    <a:pt x="1390" y="1"/>
                    <a:pt x="12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58"/>
            <p:cNvSpPr/>
            <p:nvPr/>
          </p:nvSpPr>
          <p:spPr>
            <a:xfrm>
              <a:off x="1785975" y="4446367"/>
              <a:ext cx="31711" cy="21868"/>
            </a:xfrm>
            <a:custGeom>
              <a:avLst/>
              <a:gdLst/>
              <a:ahLst/>
              <a:cxnLst/>
              <a:rect l="l" t="t" r="r" b="b"/>
              <a:pathLst>
                <a:path w="1614" h="1113" extrusionOk="0">
                  <a:moveTo>
                    <a:pt x="1224" y="1"/>
                  </a:moveTo>
                  <a:cubicBezTo>
                    <a:pt x="1176" y="1"/>
                    <a:pt x="1126" y="12"/>
                    <a:pt x="1076" y="37"/>
                  </a:cubicBezTo>
                  <a:lnTo>
                    <a:pt x="269" y="440"/>
                  </a:lnTo>
                  <a:cubicBezTo>
                    <a:pt x="45" y="530"/>
                    <a:pt x="1" y="754"/>
                    <a:pt x="90" y="933"/>
                  </a:cubicBezTo>
                  <a:cubicBezTo>
                    <a:pt x="135" y="1022"/>
                    <a:pt x="269" y="1112"/>
                    <a:pt x="404" y="1112"/>
                  </a:cubicBezTo>
                  <a:cubicBezTo>
                    <a:pt x="449" y="1112"/>
                    <a:pt x="494" y="1112"/>
                    <a:pt x="538" y="1067"/>
                  </a:cubicBezTo>
                  <a:lnTo>
                    <a:pt x="1390" y="664"/>
                  </a:lnTo>
                  <a:cubicBezTo>
                    <a:pt x="1569" y="574"/>
                    <a:pt x="1614" y="350"/>
                    <a:pt x="1524" y="171"/>
                  </a:cubicBezTo>
                  <a:cubicBezTo>
                    <a:pt x="1460" y="74"/>
                    <a:pt x="1348" y="1"/>
                    <a:pt x="12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58"/>
            <p:cNvSpPr/>
            <p:nvPr/>
          </p:nvSpPr>
          <p:spPr>
            <a:xfrm>
              <a:off x="1820319" y="4490004"/>
              <a:ext cx="28194" cy="25758"/>
            </a:xfrm>
            <a:custGeom>
              <a:avLst/>
              <a:gdLst/>
              <a:ahLst/>
              <a:cxnLst/>
              <a:rect l="l" t="t" r="r" b="b"/>
              <a:pathLst>
                <a:path w="1435" h="1311" extrusionOk="0">
                  <a:moveTo>
                    <a:pt x="1098" y="0"/>
                  </a:moveTo>
                  <a:cubicBezTo>
                    <a:pt x="1008" y="0"/>
                    <a:pt x="919" y="34"/>
                    <a:pt x="852" y="101"/>
                  </a:cubicBezTo>
                  <a:lnTo>
                    <a:pt x="179" y="773"/>
                  </a:lnTo>
                  <a:cubicBezTo>
                    <a:pt x="0" y="952"/>
                    <a:pt x="135" y="1311"/>
                    <a:pt x="403" y="1311"/>
                  </a:cubicBezTo>
                  <a:cubicBezTo>
                    <a:pt x="493" y="1311"/>
                    <a:pt x="583" y="1266"/>
                    <a:pt x="628" y="1221"/>
                  </a:cubicBezTo>
                  <a:lnTo>
                    <a:pt x="1300" y="594"/>
                  </a:lnTo>
                  <a:cubicBezTo>
                    <a:pt x="1434" y="459"/>
                    <a:pt x="1434" y="235"/>
                    <a:pt x="1344" y="101"/>
                  </a:cubicBezTo>
                  <a:cubicBezTo>
                    <a:pt x="1277" y="34"/>
                    <a:pt x="1188" y="0"/>
                    <a:pt x="10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58"/>
            <p:cNvSpPr/>
            <p:nvPr/>
          </p:nvSpPr>
          <p:spPr>
            <a:xfrm>
              <a:off x="1887218" y="4321369"/>
              <a:ext cx="44757" cy="44737"/>
            </a:xfrm>
            <a:custGeom>
              <a:avLst/>
              <a:gdLst/>
              <a:ahLst/>
              <a:cxnLst/>
              <a:rect l="l" t="t" r="r" b="b"/>
              <a:pathLst>
                <a:path w="2278" h="2277" extrusionOk="0">
                  <a:moveTo>
                    <a:pt x="1659" y="573"/>
                  </a:moveTo>
                  <a:lnTo>
                    <a:pt x="1659" y="1156"/>
                  </a:lnTo>
                  <a:lnTo>
                    <a:pt x="1121" y="1156"/>
                  </a:lnTo>
                  <a:lnTo>
                    <a:pt x="1121" y="573"/>
                  </a:lnTo>
                  <a:close/>
                  <a:moveTo>
                    <a:pt x="686" y="0"/>
                  </a:moveTo>
                  <a:cubicBezTo>
                    <a:pt x="441" y="0"/>
                    <a:pt x="221" y="227"/>
                    <a:pt x="1" y="484"/>
                  </a:cubicBezTo>
                  <a:lnTo>
                    <a:pt x="1" y="1335"/>
                  </a:lnTo>
                  <a:cubicBezTo>
                    <a:pt x="270" y="1649"/>
                    <a:pt x="538" y="1918"/>
                    <a:pt x="852" y="2276"/>
                  </a:cubicBezTo>
                  <a:lnTo>
                    <a:pt x="1703" y="2276"/>
                  </a:lnTo>
                  <a:cubicBezTo>
                    <a:pt x="2017" y="1918"/>
                    <a:pt x="2241" y="1649"/>
                    <a:pt x="2241" y="1335"/>
                  </a:cubicBezTo>
                  <a:lnTo>
                    <a:pt x="2241" y="484"/>
                  </a:lnTo>
                  <a:cubicBezTo>
                    <a:pt x="2278" y="227"/>
                    <a:pt x="2104" y="0"/>
                    <a:pt x="1868" y="0"/>
                  </a:cubicBezTo>
                  <a:cubicBezTo>
                    <a:pt x="1816" y="0"/>
                    <a:pt x="1760" y="11"/>
                    <a:pt x="1703" y="36"/>
                  </a:cubicBezTo>
                  <a:lnTo>
                    <a:pt x="852" y="36"/>
                  </a:lnTo>
                  <a:cubicBezTo>
                    <a:pt x="795" y="11"/>
                    <a:pt x="740" y="0"/>
                    <a:pt x="6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58"/>
            <p:cNvSpPr/>
            <p:nvPr/>
          </p:nvSpPr>
          <p:spPr>
            <a:xfrm>
              <a:off x="1919794" y="4266592"/>
              <a:ext cx="44050" cy="44050"/>
            </a:xfrm>
            <a:custGeom>
              <a:avLst/>
              <a:gdLst/>
              <a:ahLst/>
              <a:cxnLst/>
              <a:rect l="l" t="t" r="r" b="b"/>
              <a:pathLst>
                <a:path w="2242" h="2242" extrusionOk="0">
                  <a:moveTo>
                    <a:pt x="1703" y="583"/>
                  </a:moveTo>
                  <a:lnTo>
                    <a:pt x="1703" y="1121"/>
                  </a:lnTo>
                  <a:lnTo>
                    <a:pt x="1121" y="1121"/>
                  </a:lnTo>
                  <a:lnTo>
                    <a:pt x="1121" y="583"/>
                  </a:lnTo>
                  <a:close/>
                  <a:moveTo>
                    <a:pt x="718" y="1"/>
                  </a:moveTo>
                  <a:cubicBezTo>
                    <a:pt x="404" y="135"/>
                    <a:pt x="135" y="359"/>
                    <a:pt x="1" y="673"/>
                  </a:cubicBezTo>
                  <a:lnTo>
                    <a:pt x="1" y="1569"/>
                  </a:lnTo>
                  <a:cubicBezTo>
                    <a:pt x="135" y="1883"/>
                    <a:pt x="404" y="2107"/>
                    <a:pt x="718" y="2241"/>
                  </a:cubicBezTo>
                  <a:lnTo>
                    <a:pt x="1569" y="2241"/>
                  </a:lnTo>
                  <a:cubicBezTo>
                    <a:pt x="1883" y="2107"/>
                    <a:pt x="2152" y="1883"/>
                    <a:pt x="2241" y="1569"/>
                  </a:cubicBezTo>
                  <a:lnTo>
                    <a:pt x="2241" y="673"/>
                  </a:lnTo>
                  <a:cubicBezTo>
                    <a:pt x="2152" y="359"/>
                    <a:pt x="1883" y="135"/>
                    <a:pt x="15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64" name="Google Shape;2564;p58"/>
          <p:cNvGrpSpPr/>
          <p:nvPr/>
        </p:nvGrpSpPr>
        <p:grpSpPr>
          <a:xfrm>
            <a:off x="849574" y="2795520"/>
            <a:ext cx="471913" cy="354244"/>
            <a:chOff x="6180020" y="2043595"/>
            <a:chExt cx="471913" cy="354244"/>
          </a:xfrm>
        </p:grpSpPr>
        <p:sp>
          <p:nvSpPr>
            <p:cNvPr id="2565" name="Google Shape;2565;p58"/>
            <p:cNvSpPr/>
            <p:nvPr/>
          </p:nvSpPr>
          <p:spPr>
            <a:xfrm>
              <a:off x="6254857" y="2043595"/>
              <a:ext cx="117983" cy="117335"/>
            </a:xfrm>
            <a:custGeom>
              <a:avLst/>
              <a:gdLst/>
              <a:ahLst/>
              <a:cxnLst/>
              <a:rect l="l" t="t" r="r" b="b"/>
              <a:pathLst>
                <a:path w="6005" h="5972" extrusionOk="0">
                  <a:moveTo>
                    <a:pt x="538" y="1"/>
                  </a:moveTo>
                  <a:cubicBezTo>
                    <a:pt x="225" y="46"/>
                    <a:pt x="1" y="315"/>
                    <a:pt x="45" y="628"/>
                  </a:cubicBezTo>
                  <a:lnTo>
                    <a:pt x="45" y="5736"/>
                  </a:lnTo>
                  <a:cubicBezTo>
                    <a:pt x="1" y="5893"/>
                    <a:pt x="157" y="5972"/>
                    <a:pt x="314" y="5972"/>
                  </a:cubicBezTo>
                  <a:cubicBezTo>
                    <a:pt x="471" y="5972"/>
                    <a:pt x="628" y="5893"/>
                    <a:pt x="583" y="5736"/>
                  </a:cubicBezTo>
                  <a:lnTo>
                    <a:pt x="583" y="583"/>
                  </a:lnTo>
                  <a:lnTo>
                    <a:pt x="5646" y="583"/>
                  </a:lnTo>
                  <a:cubicBezTo>
                    <a:pt x="5697" y="621"/>
                    <a:pt x="5748" y="638"/>
                    <a:pt x="5795" y="638"/>
                  </a:cubicBezTo>
                  <a:cubicBezTo>
                    <a:pt x="5913" y="638"/>
                    <a:pt x="6005" y="533"/>
                    <a:pt x="6005" y="404"/>
                  </a:cubicBezTo>
                  <a:cubicBezTo>
                    <a:pt x="5960" y="180"/>
                    <a:pt x="5826" y="46"/>
                    <a:pt x="56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58"/>
            <p:cNvSpPr/>
            <p:nvPr/>
          </p:nvSpPr>
          <p:spPr>
            <a:xfrm>
              <a:off x="6254425" y="2282843"/>
              <a:ext cx="118415" cy="114997"/>
            </a:xfrm>
            <a:custGeom>
              <a:avLst/>
              <a:gdLst/>
              <a:ahLst/>
              <a:cxnLst/>
              <a:rect l="l" t="t" r="r" b="b"/>
              <a:pathLst>
                <a:path w="6027" h="5853" extrusionOk="0">
                  <a:moveTo>
                    <a:pt x="359" y="1"/>
                  </a:moveTo>
                  <a:cubicBezTo>
                    <a:pt x="202" y="1"/>
                    <a:pt x="45" y="79"/>
                    <a:pt x="67" y="236"/>
                  </a:cubicBezTo>
                  <a:lnTo>
                    <a:pt x="67" y="5344"/>
                  </a:lnTo>
                  <a:cubicBezTo>
                    <a:pt x="0" y="5612"/>
                    <a:pt x="133" y="5830"/>
                    <a:pt x="354" y="5830"/>
                  </a:cubicBezTo>
                  <a:cubicBezTo>
                    <a:pt x="429" y="5830"/>
                    <a:pt x="514" y="5804"/>
                    <a:pt x="605" y="5748"/>
                  </a:cubicBezTo>
                  <a:lnTo>
                    <a:pt x="5668" y="5748"/>
                  </a:lnTo>
                  <a:cubicBezTo>
                    <a:pt x="5728" y="5822"/>
                    <a:pt x="5788" y="5852"/>
                    <a:pt x="5841" y="5852"/>
                  </a:cubicBezTo>
                  <a:cubicBezTo>
                    <a:pt x="5947" y="5852"/>
                    <a:pt x="6027" y="5733"/>
                    <a:pt x="6027" y="5613"/>
                  </a:cubicBezTo>
                  <a:cubicBezTo>
                    <a:pt x="6027" y="5389"/>
                    <a:pt x="5848" y="5255"/>
                    <a:pt x="5668" y="5210"/>
                  </a:cubicBezTo>
                  <a:lnTo>
                    <a:pt x="650" y="5210"/>
                  </a:lnTo>
                  <a:lnTo>
                    <a:pt x="650" y="236"/>
                  </a:lnTo>
                  <a:cubicBezTo>
                    <a:pt x="672" y="79"/>
                    <a:pt x="515" y="1"/>
                    <a:pt x="3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58"/>
            <p:cNvSpPr/>
            <p:nvPr/>
          </p:nvSpPr>
          <p:spPr>
            <a:xfrm>
              <a:off x="6468799" y="2043595"/>
              <a:ext cx="118867" cy="119752"/>
            </a:xfrm>
            <a:custGeom>
              <a:avLst/>
              <a:gdLst/>
              <a:ahLst/>
              <a:cxnLst/>
              <a:rect l="l" t="t" r="r" b="b"/>
              <a:pathLst>
                <a:path w="6050" h="6095" extrusionOk="0">
                  <a:moveTo>
                    <a:pt x="359" y="1"/>
                  </a:moveTo>
                  <a:cubicBezTo>
                    <a:pt x="179" y="1"/>
                    <a:pt x="0" y="180"/>
                    <a:pt x="0" y="404"/>
                  </a:cubicBezTo>
                  <a:cubicBezTo>
                    <a:pt x="0" y="533"/>
                    <a:pt x="92" y="638"/>
                    <a:pt x="210" y="638"/>
                  </a:cubicBezTo>
                  <a:cubicBezTo>
                    <a:pt x="257" y="638"/>
                    <a:pt x="308" y="621"/>
                    <a:pt x="359" y="583"/>
                  </a:cubicBezTo>
                  <a:lnTo>
                    <a:pt x="5422" y="583"/>
                  </a:lnTo>
                  <a:lnTo>
                    <a:pt x="5422" y="5736"/>
                  </a:lnTo>
                  <a:cubicBezTo>
                    <a:pt x="5333" y="5916"/>
                    <a:pt x="5512" y="6095"/>
                    <a:pt x="5691" y="6095"/>
                  </a:cubicBezTo>
                  <a:cubicBezTo>
                    <a:pt x="5915" y="6095"/>
                    <a:pt x="6049" y="5916"/>
                    <a:pt x="5960" y="5736"/>
                  </a:cubicBezTo>
                  <a:lnTo>
                    <a:pt x="5960" y="628"/>
                  </a:lnTo>
                  <a:cubicBezTo>
                    <a:pt x="6049" y="315"/>
                    <a:pt x="5781" y="1"/>
                    <a:pt x="54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58"/>
            <p:cNvSpPr/>
            <p:nvPr/>
          </p:nvSpPr>
          <p:spPr>
            <a:xfrm>
              <a:off x="6468799" y="2280426"/>
              <a:ext cx="118867" cy="117413"/>
            </a:xfrm>
            <a:custGeom>
              <a:avLst/>
              <a:gdLst/>
              <a:ahLst/>
              <a:cxnLst/>
              <a:rect l="l" t="t" r="r" b="b"/>
              <a:pathLst>
                <a:path w="6050" h="5976" extrusionOk="0">
                  <a:moveTo>
                    <a:pt x="5691" y="1"/>
                  </a:moveTo>
                  <a:cubicBezTo>
                    <a:pt x="5512" y="1"/>
                    <a:pt x="5333" y="180"/>
                    <a:pt x="5422" y="359"/>
                  </a:cubicBezTo>
                  <a:lnTo>
                    <a:pt x="5422" y="5333"/>
                  </a:lnTo>
                  <a:lnTo>
                    <a:pt x="359" y="5333"/>
                  </a:lnTo>
                  <a:cubicBezTo>
                    <a:pt x="179" y="5333"/>
                    <a:pt x="0" y="5512"/>
                    <a:pt x="0" y="5736"/>
                  </a:cubicBezTo>
                  <a:cubicBezTo>
                    <a:pt x="0" y="5856"/>
                    <a:pt x="80" y="5975"/>
                    <a:pt x="186" y="5975"/>
                  </a:cubicBezTo>
                  <a:cubicBezTo>
                    <a:pt x="239" y="5975"/>
                    <a:pt x="299" y="5945"/>
                    <a:pt x="359" y="5871"/>
                  </a:cubicBezTo>
                  <a:lnTo>
                    <a:pt x="5467" y="5871"/>
                  </a:lnTo>
                  <a:cubicBezTo>
                    <a:pt x="5546" y="5927"/>
                    <a:pt x="5620" y="5953"/>
                    <a:pt x="5685" y="5953"/>
                  </a:cubicBezTo>
                  <a:cubicBezTo>
                    <a:pt x="5877" y="5953"/>
                    <a:pt x="5993" y="5735"/>
                    <a:pt x="5960" y="5467"/>
                  </a:cubicBezTo>
                  <a:lnTo>
                    <a:pt x="5960" y="359"/>
                  </a:lnTo>
                  <a:cubicBezTo>
                    <a:pt x="6049" y="180"/>
                    <a:pt x="5915" y="1"/>
                    <a:pt x="56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58"/>
            <p:cNvSpPr/>
            <p:nvPr/>
          </p:nvSpPr>
          <p:spPr>
            <a:xfrm>
              <a:off x="6489920" y="2301567"/>
              <a:ext cx="56369" cy="54541"/>
            </a:xfrm>
            <a:custGeom>
              <a:avLst/>
              <a:gdLst/>
              <a:ahLst/>
              <a:cxnLst/>
              <a:rect l="l" t="t" r="r" b="b"/>
              <a:pathLst>
                <a:path w="2869" h="2776" extrusionOk="0">
                  <a:moveTo>
                    <a:pt x="2510" y="0"/>
                  </a:moveTo>
                  <a:cubicBezTo>
                    <a:pt x="2331" y="0"/>
                    <a:pt x="2151" y="134"/>
                    <a:pt x="2107" y="359"/>
                  </a:cubicBezTo>
                  <a:lnTo>
                    <a:pt x="2107" y="2016"/>
                  </a:lnTo>
                  <a:lnTo>
                    <a:pt x="359" y="2016"/>
                  </a:lnTo>
                  <a:cubicBezTo>
                    <a:pt x="135" y="2196"/>
                    <a:pt x="1" y="2330"/>
                    <a:pt x="1" y="2554"/>
                  </a:cubicBezTo>
                  <a:cubicBezTo>
                    <a:pt x="1" y="2679"/>
                    <a:pt x="42" y="2775"/>
                    <a:pt x="117" y="2775"/>
                  </a:cubicBezTo>
                  <a:cubicBezTo>
                    <a:pt x="178" y="2775"/>
                    <a:pt x="260" y="2713"/>
                    <a:pt x="359" y="2554"/>
                  </a:cubicBezTo>
                  <a:lnTo>
                    <a:pt x="2286" y="2554"/>
                  </a:lnTo>
                  <a:cubicBezTo>
                    <a:pt x="2390" y="2674"/>
                    <a:pt x="2490" y="2723"/>
                    <a:pt x="2568" y="2723"/>
                  </a:cubicBezTo>
                  <a:cubicBezTo>
                    <a:pt x="2724" y="2723"/>
                    <a:pt x="2794" y="2524"/>
                    <a:pt x="2644" y="2285"/>
                  </a:cubicBezTo>
                  <a:lnTo>
                    <a:pt x="2644" y="359"/>
                  </a:lnTo>
                  <a:cubicBezTo>
                    <a:pt x="2868" y="134"/>
                    <a:pt x="2734" y="0"/>
                    <a:pt x="25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58"/>
            <p:cNvSpPr/>
            <p:nvPr/>
          </p:nvSpPr>
          <p:spPr>
            <a:xfrm>
              <a:off x="6293602" y="2085562"/>
              <a:ext cx="57233" cy="54895"/>
            </a:xfrm>
            <a:custGeom>
              <a:avLst/>
              <a:gdLst/>
              <a:ahLst/>
              <a:cxnLst/>
              <a:rect l="l" t="t" r="r" b="b"/>
              <a:pathLst>
                <a:path w="2913" h="2794" extrusionOk="0">
                  <a:moveTo>
                    <a:pt x="2727" y="1"/>
                  </a:moveTo>
                  <a:cubicBezTo>
                    <a:pt x="2674" y="1"/>
                    <a:pt x="2614" y="31"/>
                    <a:pt x="2554" y="105"/>
                  </a:cubicBezTo>
                  <a:lnTo>
                    <a:pt x="627" y="105"/>
                  </a:lnTo>
                  <a:cubicBezTo>
                    <a:pt x="535" y="48"/>
                    <a:pt x="449" y="23"/>
                    <a:pt x="377" y="23"/>
                  </a:cubicBezTo>
                  <a:cubicBezTo>
                    <a:pt x="169" y="23"/>
                    <a:pt x="81" y="231"/>
                    <a:pt x="314" y="464"/>
                  </a:cubicBezTo>
                  <a:lnTo>
                    <a:pt x="314" y="2435"/>
                  </a:lnTo>
                  <a:cubicBezTo>
                    <a:pt x="0" y="2615"/>
                    <a:pt x="179" y="2794"/>
                    <a:pt x="359" y="2794"/>
                  </a:cubicBezTo>
                  <a:cubicBezTo>
                    <a:pt x="538" y="2794"/>
                    <a:pt x="717" y="2615"/>
                    <a:pt x="896" y="2435"/>
                  </a:cubicBezTo>
                  <a:lnTo>
                    <a:pt x="896" y="688"/>
                  </a:lnTo>
                  <a:lnTo>
                    <a:pt x="2554" y="688"/>
                  </a:lnTo>
                  <a:cubicBezTo>
                    <a:pt x="2778" y="598"/>
                    <a:pt x="2913" y="464"/>
                    <a:pt x="2913" y="240"/>
                  </a:cubicBezTo>
                  <a:cubicBezTo>
                    <a:pt x="2913" y="120"/>
                    <a:pt x="2833" y="1"/>
                    <a:pt x="27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58"/>
            <p:cNvSpPr/>
            <p:nvPr/>
          </p:nvSpPr>
          <p:spPr>
            <a:xfrm>
              <a:off x="6280380" y="2319171"/>
              <a:ext cx="53736" cy="12633"/>
            </a:xfrm>
            <a:custGeom>
              <a:avLst/>
              <a:gdLst/>
              <a:ahLst/>
              <a:cxnLst/>
              <a:rect l="l" t="t" r="r" b="b"/>
              <a:pathLst>
                <a:path w="2735" h="643" extrusionOk="0">
                  <a:moveTo>
                    <a:pt x="359" y="0"/>
                  </a:moveTo>
                  <a:cubicBezTo>
                    <a:pt x="180" y="45"/>
                    <a:pt x="46" y="179"/>
                    <a:pt x="1" y="404"/>
                  </a:cubicBezTo>
                  <a:cubicBezTo>
                    <a:pt x="1" y="523"/>
                    <a:pt x="81" y="642"/>
                    <a:pt x="187" y="642"/>
                  </a:cubicBezTo>
                  <a:cubicBezTo>
                    <a:pt x="240" y="642"/>
                    <a:pt x="300" y="613"/>
                    <a:pt x="359" y="538"/>
                  </a:cubicBezTo>
                  <a:lnTo>
                    <a:pt x="2376" y="538"/>
                  </a:lnTo>
                  <a:cubicBezTo>
                    <a:pt x="2436" y="613"/>
                    <a:pt x="2495" y="642"/>
                    <a:pt x="2548" y="642"/>
                  </a:cubicBezTo>
                  <a:cubicBezTo>
                    <a:pt x="2655" y="642"/>
                    <a:pt x="2734" y="523"/>
                    <a:pt x="2734" y="404"/>
                  </a:cubicBezTo>
                  <a:cubicBezTo>
                    <a:pt x="2734" y="179"/>
                    <a:pt x="2555" y="45"/>
                    <a:pt x="23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58"/>
            <p:cNvSpPr/>
            <p:nvPr/>
          </p:nvSpPr>
          <p:spPr>
            <a:xfrm>
              <a:off x="6280380" y="2340705"/>
              <a:ext cx="53736" cy="11612"/>
            </a:xfrm>
            <a:custGeom>
              <a:avLst/>
              <a:gdLst/>
              <a:ahLst/>
              <a:cxnLst/>
              <a:rect l="l" t="t" r="r" b="b"/>
              <a:pathLst>
                <a:path w="2735" h="591" extrusionOk="0">
                  <a:moveTo>
                    <a:pt x="2473" y="1"/>
                  </a:moveTo>
                  <a:cubicBezTo>
                    <a:pt x="2442" y="1"/>
                    <a:pt x="2409" y="8"/>
                    <a:pt x="2376" y="24"/>
                  </a:cubicBezTo>
                  <a:lnTo>
                    <a:pt x="359" y="24"/>
                  </a:lnTo>
                  <a:cubicBezTo>
                    <a:pt x="336" y="19"/>
                    <a:pt x="312" y="16"/>
                    <a:pt x="289" y="16"/>
                  </a:cubicBezTo>
                  <a:cubicBezTo>
                    <a:pt x="136" y="16"/>
                    <a:pt x="1" y="138"/>
                    <a:pt x="1" y="293"/>
                  </a:cubicBezTo>
                  <a:cubicBezTo>
                    <a:pt x="1" y="469"/>
                    <a:pt x="112" y="590"/>
                    <a:pt x="246" y="590"/>
                  </a:cubicBezTo>
                  <a:cubicBezTo>
                    <a:pt x="283" y="590"/>
                    <a:pt x="321" y="581"/>
                    <a:pt x="359" y="562"/>
                  </a:cubicBezTo>
                  <a:lnTo>
                    <a:pt x="2376" y="562"/>
                  </a:lnTo>
                  <a:cubicBezTo>
                    <a:pt x="2414" y="581"/>
                    <a:pt x="2452" y="590"/>
                    <a:pt x="2489" y="590"/>
                  </a:cubicBezTo>
                  <a:cubicBezTo>
                    <a:pt x="2624" y="590"/>
                    <a:pt x="2734" y="469"/>
                    <a:pt x="2734" y="293"/>
                  </a:cubicBezTo>
                  <a:cubicBezTo>
                    <a:pt x="2734" y="147"/>
                    <a:pt x="2615" y="1"/>
                    <a:pt x="24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58"/>
            <p:cNvSpPr/>
            <p:nvPr/>
          </p:nvSpPr>
          <p:spPr>
            <a:xfrm>
              <a:off x="6280380" y="2361728"/>
              <a:ext cx="53736" cy="12044"/>
            </a:xfrm>
            <a:custGeom>
              <a:avLst/>
              <a:gdLst/>
              <a:ahLst/>
              <a:cxnLst/>
              <a:rect l="l" t="t" r="r" b="b"/>
              <a:pathLst>
                <a:path w="2735" h="613" extrusionOk="0">
                  <a:moveTo>
                    <a:pt x="206" y="0"/>
                  </a:moveTo>
                  <a:cubicBezTo>
                    <a:pt x="91" y="0"/>
                    <a:pt x="1" y="127"/>
                    <a:pt x="1" y="254"/>
                  </a:cubicBezTo>
                  <a:cubicBezTo>
                    <a:pt x="1" y="433"/>
                    <a:pt x="180" y="612"/>
                    <a:pt x="359" y="612"/>
                  </a:cubicBezTo>
                  <a:lnTo>
                    <a:pt x="2376" y="612"/>
                  </a:lnTo>
                  <a:cubicBezTo>
                    <a:pt x="2555" y="612"/>
                    <a:pt x="2734" y="433"/>
                    <a:pt x="2734" y="254"/>
                  </a:cubicBezTo>
                  <a:cubicBezTo>
                    <a:pt x="2734" y="127"/>
                    <a:pt x="2645" y="0"/>
                    <a:pt x="2529" y="0"/>
                  </a:cubicBezTo>
                  <a:cubicBezTo>
                    <a:pt x="2481" y="0"/>
                    <a:pt x="2428" y="22"/>
                    <a:pt x="2376" y="75"/>
                  </a:cubicBezTo>
                  <a:lnTo>
                    <a:pt x="359" y="75"/>
                  </a:lnTo>
                  <a:cubicBezTo>
                    <a:pt x="307" y="22"/>
                    <a:pt x="254" y="0"/>
                    <a:pt x="2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58"/>
            <p:cNvSpPr/>
            <p:nvPr/>
          </p:nvSpPr>
          <p:spPr>
            <a:xfrm>
              <a:off x="6495205" y="2077939"/>
              <a:ext cx="14107" cy="13223"/>
            </a:xfrm>
            <a:custGeom>
              <a:avLst/>
              <a:gdLst/>
              <a:ahLst/>
              <a:cxnLst/>
              <a:rect l="l" t="t" r="r" b="b"/>
              <a:pathLst>
                <a:path w="718" h="673" extrusionOk="0">
                  <a:moveTo>
                    <a:pt x="359" y="0"/>
                  </a:moveTo>
                  <a:cubicBezTo>
                    <a:pt x="269" y="0"/>
                    <a:pt x="135" y="45"/>
                    <a:pt x="90" y="90"/>
                  </a:cubicBezTo>
                  <a:cubicBezTo>
                    <a:pt x="45" y="180"/>
                    <a:pt x="0" y="269"/>
                    <a:pt x="0" y="359"/>
                  </a:cubicBezTo>
                  <a:cubicBezTo>
                    <a:pt x="0" y="449"/>
                    <a:pt x="45" y="538"/>
                    <a:pt x="90" y="583"/>
                  </a:cubicBezTo>
                  <a:cubicBezTo>
                    <a:pt x="180" y="673"/>
                    <a:pt x="269" y="673"/>
                    <a:pt x="359" y="673"/>
                  </a:cubicBezTo>
                  <a:cubicBezTo>
                    <a:pt x="449" y="673"/>
                    <a:pt x="538" y="673"/>
                    <a:pt x="583" y="583"/>
                  </a:cubicBezTo>
                  <a:cubicBezTo>
                    <a:pt x="673" y="538"/>
                    <a:pt x="673" y="449"/>
                    <a:pt x="717" y="359"/>
                  </a:cubicBezTo>
                  <a:cubicBezTo>
                    <a:pt x="717" y="269"/>
                    <a:pt x="673" y="180"/>
                    <a:pt x="583" y="90"/>
                  </a:cubicBezTo>
                  <a:cubicBezTo>
                    <a:pt x="538" y="45"/>
                    <a:pt x="449" y="0"/>
                    <a:pt x="3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58"/>
            <p:cNvSpPr/>
            <p:nvPr/>
          </p:nvSpPr>
          <p:spPr>
            <a:xfrm>
              <a:off x="6518095" y="2077723"/>
              <a:ext cx="14107" cy="13655"/>
            </a:xfrm>
            <a:custGeom>
              <a:avLst/>
              <a:gdLst/>
              <a:ahLst/>
              <a:cxnLst/>
              <a:rect l="l" t="t" r="r" b="b"/>
              <a:pathLst>
                <a:path w="718" h="695" extrusionOk="0">
                  <a:moveTo>
                    <a:pt x="337" y="0"/>
                  </a:moveTo>
                  <a:cubicBezTo>
                    <a:pt x="247" y="0"/>
                    <a:pt x="157" y="34"/>
                    <a:pt x="90" y="101"/>
                  </a:cubicBezTo>
                  <a:cubicBezTo>
                    <a:pt x="45" y="191"/>
                    <a:pt x="1" y="280"/>
                    <a:pt x="1" y="370"/>
                  </a:cubicBezTo>
                  <a:cubicBezTo>
                    <a:pt x="1" y="460"/>
                    <a:pt x="45" y="549"/>
                    <a:pt x="90" y="594"/>
                  </a:cubicBezTo>
                  <a:cubicBezTo>
                    <a:pt x="157" y="661"/>
                    <a:pt x="247" y="695"/>
                    <a:pt x="337" y="695"/>
                  </a:cubicBezTo>
                  <a:cubicBezTo>
                    <a:pt x="426" y="695"/>
                    <a:pt x="516" y="661"/>
                    <a:pt x="583" y="594"/>
                  </a:cubicBezTo>
                  <a:cubicBezTo>
                    <a:pt x="673" y="549"/>
                    <a:pt x="717" y="460"/>
                    <a:pt x="673" y="370"/>
                  </a:cubicBezTo>
                  <a:cubicBezTo>
                    <a:pt x="717" y="280"/>
                    <a:pt x="673" y="191"/>
                    <a:pt x="583" y="101"/>
                  </a:cubicBezTo>
                  <a:cubicBezTo>
                    <a:pt x="516" y="34"/>
                    <a:pt x="426" y="0"/>
                    <a:pt x="3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58"/>
            <p:cNvSpPr/>
            <p:nvPr/>
          </p:nvSpPr>
          <p:spPr>
            <a:xfrm>
              <a:off x="6540984" y="2077939"/>
              <a:ext cx="14107" cy="13360"/>
            </a:xfrm>
            <a:custGeom>
              <a:avLst/>
              <a:gdLst/>
              <a:ahLst/>
              <a:cxnLst/>
              <a:rect l="l" t="t" r="r" b="b"/>
              <a:pathLst>
                <a:path w="718" h="680" extrusionOk="0">
                  <a:moveTo>
                    <a:pt x="359" y="0"/>
                  </a:moveTo>
                  <a:cubicBezTo>
                    <a:pt x="269" y="0"/>
                    <a:pt x="180" y="45"/>
                    <a:pt x="90" y="90"/>
                  </a:cubicBezTo>
                  <a:cubicBezTo>
                    <a:pt x="45" y="180"/>
                    <a:pt x="1" y="269"/>
                    <a:pt x="1" y="359"/>
                  </a:cubicBezTo>
                  <a:cubicBezTo>
                    <a:pt x="1" y="449"/>
                    <a:pt x="45" y="538"/>
                    <a:pt x="90" y="583"/>
                  </a:cubicBezTo>
                  <a:cubicBezTo>
                    <a:pt x="180" y="673"/>
                    <a:pt x="269" y="673"/>
                    <a:pt x="359" y="673"/>
                  </a:cubicBezTo>
                  <a:cubicBezTo>
                    <a:pt x="378" y="677"/>
                    <a:pt x="397" y="680"/>
                    <a:pt x="416" y="680"/>
                  </a:cubicBezTo>
                  <a:cubicBezTo>
                    <a:pt x="574" y="680"/>
                    <a:pt x="718" y="519"/>
                    <a:pt x="718" y="359"/>
                  </a:cubicBezTo>
                  <a:cubicBezTo>
                    <a:pt x="718" y="269"/>
                    <a:pt x="673" y="180"/>
                    <a:pt x="628" y="90"/>
                  </a:cubicBezTo>
                  <a:cubicBezTo>
                    <a:pt x="538" y="45"/>
                    <a:pt x="449" y="0"/>
                    <a:pt x="3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58"/>
            <p:cNvSpPr/>
            <p:nvPr/>
          </p:nvSpPr>
          <p:spPr>
            <a:xfrm>
              <a:off x="6215248" y="2187101"/>
              <a:ext cx="86292" cy="76625"/>
            </a:xfrm>
            <a:custGeom>
              <a:avLst/>
              <a:gdLst/>
              <a:ahLst/>
              <a:cxnLst/>
              <a:rect l="l" t="t" r="r" b="b"/>
              <a:pathLst>
                <a:path w="4392" h="3900" extrusionOk="0">
                  <a:moveTo>
                    <a:pt x="2823" y="539"/>
                  </a:moveTo>
                  <a:lnTo>
                    <a:pt x="3450" y="1659"/>
                  </a:lnTo>
                  <a:lnTo>
                    <a:pt x="2823" y="2779"/>
                  </a:lnTo>
                  <a:lnTo>
                    <a:pt x="1524" y="2779"/>
                  </a:lnTo>
                  <a:lnTo>
                    <a:pt x="896" y="1659"/>
                  </a:lnTo>
                  <a:lnTo>
                    <a:pt x="1524" y="539"/>
                  </a:lnTo>
                  <a:close/>
                  <a:moveTo>
                    <a:pt x="1389" y="1"/>
                  </a:moveTo>
                  <a:cubicBezTo>
                    <a:pt x="1165" y="1"/>
                    <a:pt x="986" y="90"/>
                    <a:pt x="896" y="314"/>
                  </a:cubicBezTo>
                  <a:lnTo>
                    <a:pt x="90" y="1659"/>
                  </a:lnTo>
                  <a:cubicBezTo>
                    <a:pt x="0" y="1838"/>
                    <a:pt x="0" y="2062"/>
                    <a:pt x="90" y="2241"/>
                  </a:cubicBezTo>
                  <a:lnTo>
                    <a:pt x="896" y="3630"/>
                  </a:lnTo>
                  <a:cubicBezTo>
                    <a:pt x="986" y="3810"/>
                    <a:pt x="1165" y="3899"/>
                    <a:pt x="1389" y="3899"/>
                  </a:cubicBezTo>
                  <a:lnTo>
                    <a:pt x="2958" y="3899"/>
                  </a:lnTo>
                  <a:cubicBezTo>
                    <a:pt x="3182" y="3899"/>
                    <a:pt x="3361" y="3810"/>
                    <a:pt x="3495" y="3630"/>
                  </a:cubicBezTo>
                  <a:lnTo>
                    <a:pt x="4257" y="2241"/>
                  </a:lnTo>
                  <a:cubicBezTo>
                    <a:pt x="4391" y="2062"/>
                    <a:pt x="4391" y="1838"/>
                    <a:pt x="4257" y="1659"/>
                  </a:cubicBezTo>
                  <a:lnTo>
                    <a:pt x="3495" y="314"/>
                  </a:lnTo>
                  <a:cubicBezTo>
                    <a:pt x="3361" y="90"/>
                    <a:pt x="3182" y="1"/>
                    <a:pt x="29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58"/>
            <p:cNvSpPr/>
            <p:nvPr/>
          </p:nvSpPr>
          <p:spPr>
            <a:xfrm>
              <a:off x="6180020" y="2131636"/>
              <a:ext cx="60770" cy="55485"/>
            </a:xfrm>
            <a:custGeom>
              <a:avLst/>
              <a:gdLst/>
              <a:ahLst/>
              <a:cxnLst/>
              <a:rect l="l" t="t" r="r" b="b"/>
              <a:pathLst>
                <a:path w="3093" h="2824" extrusionOk="0">
                  <a:moveTo>
                    <a:pt x="2017" y="583"/>
                  </a:moveTo>
                  <a:lnTo>
                    <a:pt x="2510" y="1390"/>
                  </a:lnTo>
                  <a:lnTo>
                    <a:pt x="2017" y="2241"/>
                  </a:lnTo>
                  <a:lnTo>
                    <a:pt x="1076" y="2241"/>
                  </a:lnTo>
                  <a:lnTo>
                    <a:pt x="583" y="1390"/>
                  </a:lnTo>
                  <a:lnTo>
                    <a:pt x="1076" y="583"/>
                  </a:lnTo>
                  <a:close/>
                  <a:moveTo>
                    <a:pt x="1076" y="1"/>
                  </a:moveTo>
                  <a:cubicBezTo>
                    <a:pt x="897" y="1"/>
                    <a:pt x="673" y="135"/>
                    <a:pt x="583" y="314"/>
                  </a:cubicBezTo>
                  <a:lnTo>
                    <a:pt x="135" y="1121"/>
                  </a:lnTo>
                  <a:cubicBezTo>
                    <a:pt x="1" y="1300"/>
                    <a:pt x="1" y="1524"/>
                    <a:pt x="135" y="1704"/>
                  </a:cubicBezTo>
                  <a:lnTo>
                    <a:pt x="583" y="2510"/>
                  </a:lnTo>
                  <a:cubicBezTo>
                    <a:pt x="673" y="2689"/>
                    <a:pt x="897" y="2824"/>
                    <a:pt x="1076" y="2824"/>
                  </a:cubicBezTo>
                  <a:lnTo>
                    <a:pt x="2017" y="2824"/>
                  </a:lnTo>
                  <a:cubicBezTo>
                    <a:pt x="2241" y="2824"/>
                    <a:pt x="2420" y="2689"/>
                    <a:pt x="2510" y="2510"/>
                  </a:cubicBezTo>
                  <a:lnTo>
                    <a:pt x="3003" y="1704"/>
                  </a:lnTo>
                  <a:cubicBezTo>
                    <a:pt x="3093" y="1524"/>
                    <a:pt x="3093" y="1300"/>
                    <a:pt x="3003" y="1121"/>
                  </a:cubicBezTo>
                  <a:lnTo>
                    <a:pt x="2510" y="314"/>
                  </a:lnTo>
                  <a:cubicBezTo>
                    <a:pt x="2420" y="135"/>
                    <a:pt x="2241" y="1"/>
                    <a:pt x="20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58"/>
            <p:cNvSpPr/>
            <p:nvPr/>
          </p:nvSpPr>
          <p:spPr>
            <a:xfrm>
              <a:off x="6312091" y="2099944"/>
              <a:ext cx="282610" cy="219698"/>
            </a:xfrm>
            <a:custGeom>
              <a:avLst/>
              <a:gdLst/>
              <a:ahLst/>
              <a:cxnLst/>
              <a:rect l="l" t="t" r="r" b="b"/>
              <a:pathLst>
                <a:path w="14384" h="11182" extrusionOk="0">
                  <a:moveTo>
                    <a:pt x="7618" y="1211"/>
                  </a:moveTo>
                  <a:cubicBezTo>
                    <a:pt x="7661" y="2128"/>
                    <a:pt x="6896" y="2960"/>
                    <a:pt x="5945" y="2960"/>
                  </a:cubicBezTo>
                  <a:cubicBezTo>
                    <a:pt x="5920" y="2960"/>
                    <a:pt x="5895" y="2959"/>
                    <a:pt x="5870" y="2958"/>
                  </a:cubicBezTo>
                  <a:cubicBezTo>
                    <a:pt x="5870" y="2465"/>
                    <a:pt x="6049" y="2017"/>
                    <a:pt x="6408" y="1703"/>
                  </a:cubicBezTo>
                  <a:lnTo>
                    <a:pt x="6363" y="1659"/>
                  </a:lnTo>
                  <a:cubicBezTo>
                    <a:pt x="6677" y="1345"/>
                    <a:pt x="7125" y="1211"/>
                    <a:pt x="7573" y="1211"/>
                  </a:cubicBezTo>
                  <a:close/>
                  <a:moveTo>
                    <a:pt x="10250" y="4222"/>
                  </a:moveTo>
                  <a:cubicBezTo>
                    <a:pt x="10206" y="4222"/>
                    <a:pt x="10163" y="4234"/>
                    <a:pt x="10127" y="4258"/>
                  </a:cubicBezTo>
                  <a:cubicBezTo>
                    <a:pt x="9948" y="4347"/>
                    <a:pt x="9858" y="4526"/>
                    <a:pt x="9948" y="4706"/>
                  </a:cubicBezTo>
                  <a:cubicBezTo>
                    <a:pt x="9948" y="4750"/>
                    <a:pt x="9993" y="4840"/>
                    <a:pt x="10037" y="4885"/>
                  </a:cubicBezTo>
                  <a:cubicBezTo>
                    <a:pt x="10261" y="5467"/>
                    <a:pt x="10351" y="6050"/>
                    <a:pt x="10396" y="6677"/>
                  </a:cubicBezTo>
                  <a:lnTo>
                    <a:pt x="9320" y="6677"/>
                  </a:lnTo>
                  <a:cubicBezTo>
                    <a:pt x="9141" y="6722"/>
                    <a:pt x="9007" y="6901"/>
                    <a:pt x="8962" y="7081"/>
                  </a:cubicBezTo>
                  <a:cubicBezTo>
                    <a:pt x="8962" y="7205"/>
                    <a:pt x="9073" y="7233"/>
                    <a:pt x="9171" y="7233"/>
                  </a:cubicBezTo>
                  <a:cubicBezTo>
                    <a:pt x="9250" y="7233"/>
                    <a:pt x="9320" y="7215"/>
                    <a:pt x="9320" y="7215"/>
                  </a:cubicBezTo>
                  <a:lnTo>
                    <a:pt x="10710" y="7215"/>
                  </a:lnTo>
                  <a:cubicBezTo>
                    <a:pt x="10639" y="7718"/>
                    <a:pt x="10499" y="8187"/>
                    <a:pt x="10303" y="8606"/>
                  </a:cubicBezTo>
                  <a:lnTo>
                    <a:pt x="10303" y="8606"/>
                  </a:lnTo>
                  <a:cubicBezTo>
                    <a:pt x="10748" y="7847"/>
                    <a:pt x="11023" y="7215"/>
                    <a:pt x="11023" y="7215"/>
                  </a:cubicBezTo>
                  <a:lnTo>
                    <a:pt x="11919" y="7215"/>
                  </a:lnTo>
                  <a:cubicBezTo>
                    <a:pt x="11919" y="7215"/>
                    <a:pt x="12097" y="7263"/>
                    <a:pt x="12278" y="7263"/>
                  </a:cubicBezTo>
                  <a:cubicBezTo>
                    <a:pt x="12398" y="7263"/>
                    <a:pt x="12520" y="7242"/>
                    <a:pt x="12592" y="7170"/>
                  </a:cubicBezTo>
                  <a:lnTo>
                    <a:pt x="14205" y="5557"/>
                  </a:lnTo>
                  <a:cubicBezTo>
                    <a:pt x="14339" y="5423"/>
                    <a:pt x="14384" y="5199"/>
                    <a:pt x="14205" y="5019"/>
                  </a:cubicBezTo>
                  <a:cubicBezTo>
                    <a:pt x="14138" y="4952"/>
                    <a:pt x="14048" y="4919"/>
                    <a:pt x="13958" y="4919"/>
                  </a:cubicBezTo>
                  <a:cubicBezTo>
                    <a:pt x="13869" y="4919"/>
                    <a:pt x="13779" y="4952"/>
                    <a:pt x="13712" y="5019"/>
                  </a:cubicBezTo>
                  <a:lnTo>
                    <a:pt x="12099" y="6677"/>
                  </a:lnTo>
                  <a:cubicBezTo>
                    <a:pt x="12076" y="6700"/>
                    <a:pt x="12043" y="6711"/>
                    <a:pt x="12015" y="6711"/>
                  </a:cubicBezTo>
                  <a:cubicBezTo>
                    <a:pt x="11987" y="6711"/>
                    <a:pt x="11964" y="6700"/>
                    <a:pt x="11964" y="6677"/>
                  </a:cubicBezTo>
                  <a:lnTo>
                    <a:pt x="11068" y="6677"/>
                  </a:lnTo>
                  <a:cubicBezTo>
                    <a:pt x="11068" y="5960"/>
                    <a:pt x="10934" y="5288"/>
                    <a:pt x="10665" y="4616"/>
                  </a:cubicBezTo>
                  <a:lnTo>
                    <a:pt x="10575" y="4437"/>
                  </a:lnTo>
                  <a:cubicBezTo>
                    <a:pt x="10510" y="4306"/>
                    <a:pt x="10372" y="4222"/>
                    <a:pt x="10250" y="4222"/>
                  </a:cubicBezTo>
                  <a:close/>
                  <a:moveTo>
                    <a:pt x="10303" y="8606"/>
                  </a:moveTo>
                  <a:cubicBezTo>
                    <a:pt x="10120" y="8918"/>
                    <a:pt x="9909" y="9251"/>
                    <a:pt x="9676" y="9571"/>
                  </a:cubicBezTo>
                  <a:lnTo>
                    <a:pt x="9676" y="9571"/>
                  </a:lnTo>
                  <a:cubicBezTo>
                    <a:pt x="9921" y="9294"/>
                    <a:pt x="10133" y="8969"/>
                    <a:pt x="10303" y="8606"/>
                  </a:cubicBezTo>
                  <a:close/>
                  <a:moveTo>
                    <a:pt x="7797" y="1"/>
                  </a:moveTo>
                  <a:cubicBezTo>
                    <a:pt x="7170" y="1"/>
                    <a:pt x="6542" y="270"/>
                    <a:pt x="6094" y="718"/>
                  </a:cubicBezTo>
                  <a:lnTo>
                    <a:pt x="6094" y="807"/>
                  </a:lnTo>
                  <a:cubicBezTo>
                    <a:pt x="6094" y="807"/>
                    <a:pt x="5736" y="494"/>
                    <a:pt x="5512" y="494"/>
                  </a:cubicBezTo>
                  <a:cubicBezTo>
                    <a:pt x="5332" y="494"/>
                    <a:pt x="5153" y="628"/>
                    <a:pt x="5512" y="807"/>
                  </a:cubicBezTo>
                  <a:lnTo>
                    <a:pt x="5512" y="2510"/>
                  </a:lnTo>
                  <a:cubicBezTo>
                    <a:pt x="4929" y="2286"/>
                    <a:pt x="4347" y="2196"/>
                    <a:pt x="3719" y="2152"/>
                  </a:cubicBezTo>
                  <a:cubicBezTo>
                    <a:pt x="1658" y="2152"/>
                    <a:pt x="0" y="4213"/>
                    <a:pt x="0" y="6767"/>
                  </a:cubicBezTo>
                  <a:cubicBezTo>
                    <a:pt x="0" y="9173"/>
                    <a:pt x="1471" y="11181"/>
                    <a:pt x="3365" y="11181"/>
                  </a:cubicBezTo>
                  <a:cubicBezTo>
                    <a:pt x="3482" y="11181"/>
                    <a:pt x="3600" y="11174"/>
                    <a:pt x="3719" y="11158"/>
                  </a:cubicBezTo>
                  <a:lnTo>
                    <a:pt x="7349" y="11158"/>
                  </a:lnTo>
                  <a:cubicBezTo>
                    <a:pt x="7406" y="11167"/>
                    <a:pt x="7463" y="11171"/>
                    <a:pt x="7519" y="11171"/>
                  </a:cubicBezTo>
                  <a:cubicBezTo>
                    <a:pt x="8295" y="11171"/>
                    <a:pt x="9060" y="10419"/>
                    <a:pt x="9676" y="9571"/>
                  </a:cubicBezTo>
                  <a:lnTo>
                    <a:pt x="9676" y="9571"/>
                  </a:lnTo>
                  <a:cubicBezTo>
                    <a:pt x="9122" y="10198"/>
                    <a:pt x="8399" y="10576"/>
                    <a:pt x="7618" y="10576"/>
                  </a:cubicBezTo>
                  <a:lnTo>
                    <a:pt x="3854" y="10576"/>
                  </a:lnTo>
                  <a:cubicBezTo>
                    <a:pt x="2106" y="10576"/>
                    <a:pt x="717" y="8739"/>
                    <a:pt x="717" y="6498"/>
                  </a:cubicBezTo>
                  <a:cubicBezTo>
                    <a:pt x="717" y="4258"/>
                    <a:pt x="2106" y="2465"/>
                    <a:pt x="3854" y="2465"/>
                  </a:cubicBezTo>
                  <a:cubicBezTo>
                    <a:pt x="4436" y="2465"/>
                    <a:pt x="4974" y="2644"/>
                    <a:pt x="5467" y="3003"/>
                  </a:cubicBezTo>
                  <a:cubicBezTo>
                    <a:pt x="5512" y="3182"/>
                    <a:pt x="5691" y="3272"/>
                    <a:pt x="5870" y="3272"/>
                  </a:cubicBezTo>
                  <a:lnTo>
                    <a:pt x="6184" y="3272"/>
                  </a:lnTo>
                  <a:cubicBezTo>
                    <a:pt x="6811" y="3272"/>
                    <a:pt x="7438" y="3003"/>
                    <a:pt x="7931" y="2555"/>
                  </a:cubicBezTo>
                  <a:lnTo>
                    <a:pt x="8021" y="2465"/>
                  </a:lnTo>
                  <a:cubicBezTo>
                    <a:pt x="8379" y="2510"/>
                    <a:pt x="8738" y="2689"/>
                    <a:pt x="9096" y="2913"/>
                  </a:cubicBezTo>
                  <a:cubicBezTo>
                    <a:pt x="9161" y="2962"/>
                    <a:pt x="9228" y="2983"/>
                    <a:pt x="9293" y="2983"/>
                  </a:cubicBezTo>
                  <a:cubicBezTo>
                    <a:pt x="9589" y="2983"/>
                    <a:pt x="9830" y="2551"/>
                    <a:pt x="9500" y="2331"/>
                  </a:cubicBezTo>
                  <a:cubicBezTo>
                    <a:pt x="9186" y="2107"/>
                    <a:pt x="8828" y="1927"/>
                    <a:pt x="8424" y="1793"/>
                  </a:cubicBezTo>
                  <a:cubicBezTo>
                    <a:pt x="8604" y="1390"/>
                    <a:pt x="8648" y="942"/>
                    <a:pt x="8604" y="494"/>
                  </a:cubicBezTo>
                  <a:cubicBezTo>
                    <a:pt x="8559" y="270"/>
                    <a:pt x="8379" y="45"/>
                    <a:pt x="81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58"/>
            <p:cNvSpPr/>
            <p:nvPr/>
          </p:nvSpPr>
          <p:spPr>
            <a:xfrm>
              <a:off x="6600850" y="2175194"/>
              <a:ext cx="51084" cy="12064"/>
            </a:xfrm>
            <a:custGeom>
              <a:avLst/>
              <a:gdLst/>
              <a:ahLst/>
              <a:cxnLst/>
              <a:rect l="l" t="t" r="r" b="b"/>
              <a:pathLst>
                <a:path w="2600" h="614" extrusionOk="0">
                  <a:moveTo>
                    <a:pt x="262" y="0"/>
                  </a:moveTo>
                  <a:cubicBezTo>
                    <a:pt x="120" y="0"/>
                    <a:pt x="1" y="147"/>
                    <a:pt x="1" y="293"/>
                  </a:cubicBezTo>
                  <a:cubicBezTo>
                    <a:pt x="1" y="453"/>
                    <a:pt x="144" y="614"/>
                    <a:pt x="303" y="614"/>
                  </a:cubicBezTo>
                  <a:cubicBezTo>
                    <a:pt x="321" y="614"/>
                    <a:pt x="340" y="612"/>
                    <a:pt x="359" y="607"/>
                  </a:cubicBezTo>
                  <a:lnTo>
                    <a:pt x="2241" y="607"/>
                  </a:lnTo>
                  <a:cubicBezTo>
                    <a:pt x="2260" y="612"/>
                    <a:pt x="2279" y="614"/>
                    <a:pt x="2298" y="614"/>
                  </a:cubicBezTo>
                  <a:cubicBezTo>
                    <a:pt x="2456" y="614"/>
                    <a:pt x="2600" y="453"/>
                    <a:pt x="2600" y="293"/>
                  </a:cubicBezTo>
                  <a:cubicBezTo>
                    <a:pt x="2600" y="147"/>
                    <a:pt x="2510" y="0"/>
                    <a:pt x="2355" y="0"/>
                  </a:cubicBezTo>
                  <a:cubicBezTo>
                    <a:pt x="2320" y="0"/>
                    <a:pt x="2282" y="8"/>
                    <a:pt x="2241" y="24"/>
                  </a:cubicBezTo>
                  <a:lnTo>
                    <a:pt x="359" y="24"/>
                  </a:lnTo>
                  <a:cubicBezTo>
                    <a:pt x="326" y="8"/>
                    <a:pt x="293" y="0"/>
                    <a:pt x="2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58"/>
            <p:cNvSpPr/>
            <p:nvPr/>
          </p:nvSpPr>
          <p:spPr>
            <a:xfrm>
              <a:off x="6600850" y="2196610"/>
              <a:ext cx="51084" cy="12535"/>
            </a:xfrm>
            <a:custGeom>
              <a:avLst/>
              <a:gdLst/>
              <a:ahLst/>
              <a:cxnLst/>
              <a:rect l="l" t="t" r="r" b="b"/>
              <a:pathLst>
                <a:path w="2600" h="638" extrusionOk="0">
                  <a:moveTo>
                    <a:pt x="215" y="1"/>
                  </a:moveTo>
                  <a:cubicBezTo>
                    <a:pt x="95" y="1"/>
                    <a:pt x="1" y="116"/>
                    <a:pt x="1" y="279"/>
                  </a:cubicBezTo>
                  <a:cubicBezTo>
                    <a:pt x="1" y="458"/>
                    <a:pt x="180" y="637"/>
                    <a:pt x="359" y="637"/>
                  </a:cubicBezTo>
                  <a:lnTo>
                    <a:pt x="2241" y="637"/>
                  </a:lnTo>
                  <a:cubicBezTo>
                    <a:pt x="2420" y="592"/>
                    <a:pt x="2600" y="458"/>
                    <a:pt x="2600" y="279"/>
                  </a:cubicBezTo>
                  <a:cubicBezTo>
                    <a:pt x="2600" y="116"/>
                    <a:pt x="2529" y="1"/>
                    <a:pt x="2405" y="1"/>
                  </a:cubicBezTo>
                  <a:cubicBezTo>
                    <a:pt x="2358" y="1"/>
                    <a:pt x="2303" y="18"/>
                    <a:pt x="2241" y="55"/>
                  </a:cubicBezTo>
                  <a:lnTo>
                    <a:pt x="359" y="55"/>
                  </a:lnTo>
                  <a:cubicBezTo>
                    <a:pt x="310" y="18"/>
                    <a:pt x="260" y="1"/>
                    <a:pt x="2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58"/>
            <p:cNvSpPr/>
            <p:nvPr/>
          </p:nvSpPr>
          <p:spPr>
            <a:xfrm>
              <a:off x="6600850" y="2218046"/>
              <a:ext cx="51084" cy="13105"/>
            </a:xfrm>
            <a:custGeom>
              <a:avLst/>
              <a:gdLst/>
              <a:ahLst/>
              <a:cxnLst/>
              <a:rect l="l" t="t" r="r" b="b"/>
              <a:pathLst>
                <a:path w="2600" h="667" extrusionOk="0">
                  <a:moveTo>
                    <a:pt x="191" y="1"/>
                  </a:moveTo>
                  <a:cubicBezTo>
                    <a:pt x="83" y="1"/>
                    <a:pt x="1" y="111"/>
                    <a:pt x="1" y="263"/>
                  </a:cubicBezTo>
                  <a:cubicBezTo>
                    <a:pt x="1" y="442"/>
                    <a:pt x="180" y="621"/>
                    <a:pt x="359" y="666"/>
                  </a:cubicBezTo>
                  <a:lnTo>
                    <a:pt x="2241" y="666"/>
                  </a:lnTo>
                  <a:cubicBezTo>
                    <a:pt x="2420" y="621"/>
                    <a:pt x="2555" y="442"/>
                    <a:pt x="2600" y="263"/>
                  </a:cubicBezTo>
                  <a:cubicBezTo>
                    <a:pt x="2600" y="111"/>
                    <a:pt x="2538" y="1"/>
                    <a:pt x="2429" y="1"/>
                  </a:cubicBezTo>
                  <a:cubicBezTo>
                    <a:pt x="2376" y="1"/>
                    <a:pt x="2313" y="26"/>
                    <a:pt x="2241" y="84"/>
                  </a:cubicBezTo>
                  <a:lnTo>
                    <a:pt x="359" y="84"/>
                  </a:lnTo>
                  <a:cubicBezTo>
                    <a:pt x="301" y="26"/>
                    <a:pt x="243" y="1"/>
                    <a:pt x="1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58"/>
            <p:cNvSpPr/>
            <p:nvPr/>
          </p:nvSpPr>
          <p:spPr>
            <a:xfrm>
              <a:off x="6376358" y="2341059"/>
              <a:ext cx="88925" cy="32713"/>
            </a:xfrm>
            <a:custGeom>
              <a:avLst/>
              <a:gdLst/>
              <a:ahLst/>
              <a:cxnLst/>
              <a:rect l="l" t="t" r="r" b="b"/>
              <a:pathLst>
                <a:path w="4526" h="1665" extrusionOk="0">
                  <a:moveTo>
                    <a:pt x="459" y="1"/>
                  </a:moveTo>
                  <a:cubicBezTo>
                    <a:pt x="188" y="1"/>
                    <a:pt x="4" y="213"/>
                    <a:pt x="45" y="499"/>
                  </a:cubicBezTo>
                  <a:lnTo>
                    <a:pt x="45" y="1172"/>
                  </a:lnTo>
                  <a:cubicBezTo>
                    <a:pt x="0" y="1440"/>
                    <a:pt x="224" y="1664"/>
                    <a:pt x="538" y="1664"/>
                  </a:cubicBezTo>
                  <a:lnTo>
                    <a:pt x="4033" y="1664"/>
                  </a:lnTo>
                  <a:cubicBezTo>
                    <a:pt x="4302" y="1664"/>
                    <a:pt x="4526" y="1440"/>
                    <a:pt x="4526" y="1172"/>
                  </a:cubicBezTo>
                  <a:lnTo>
                    <a:pt x="4526" y="499"/>
                  </a:lnTo>
                  <a:cubicBezTo>
                    <a:pt x="4526" y="213"/>
                    <a:pt x="4339" y="1"/>
                    <a:pt x="4101" y="1"/>
                  </a:cubicBezTo>
                  <a:cubicBezTo>
                    <a:pt x="4079" y="1"/>
                    <a:pt x="4056" y="3"/>
                    <a:pt x="4033" y="6"/>
                  </a:cubicBezTo>
                  <a:lnTo>
                    <a:pt x="538" y="6"/>
                  </a:lnTo>
                  <a:cubicBezTo>
                    <a:pt x="511" y="3"/>
                    <a:pt x="485" y="1"/>
                    <a:pt x="4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84" name="Google Shape;2584;p58"/>
          <p:cNvGrpSpPr/>
          <p:nvPr/>
        </p:nvGrpSpPr>
        <p:grpSpPr>
          <a:xfrm>
            <a:off x="2476826" y="2735678"/>
            <a:ext cx="493034" cy="473937"/>
            <a:chOff x="6166817" y="2725678"/>
            <a:chExt cx="493034" cy="473937"/>
          </a:xfrm>
        </p:grpSpPr>
        <p:sp>
          <p:nvSpPr>
            <p:cNvPr id="2585" name="Google Shape;2585;p58"/>
            <p:cNvSpPr/>
            <p:nvPr/>
          </p:nvSpPr>
          <p:spPr>
            <a:xfrm>
              <a:off x="6166817" y="2794582"/>
              <a:ext cx="416448" cy="357349"/>
            </a:xfrm>
            <a:custGeom>
              <a:avLst/>
              <a:gdLst/>
              <a:ahLst/>
              <a:cxnLst/>
              <a:rect l="l" t="t" r="r" b="b"/>
              <a:pathLst>
                <a:path w="21196" h="18188" extrusionOk="0">
                  <a:moveTo>
                    <a:pt x="8434" y="1605"/>
                  </a:moveTo>
                  <a:lnTo>
                    <a:pt x="8434" y="1605"/>
                  </a:lnTo>
                  <a:cubicBezTo>
                    <a:pt x="8103" y="1943"/>
                    <a:pt x="7774" y="2316"/>
                    <a:pt x="7484" y="2689"/>
                  </a:cubicBezTo>
                  <a:cubicBezTo>
                    <a:pt x="7125" y="3271"/>
                    <a:pt x="6767" y="3899"/>
                    <a:pt x="6498" y="4526"/>
                  </a:cubicBezTo>
                  <a:cubicBezTo>
                    <a:pt x="6139" y="4392"/>
                    <a:pt x="5781" y="4212"/>
                    <a:pt x="5467" y="4033"/>
                  </a:cubicBezTo>
                  <a:cubicBezTo>
                    <a:pt x="6256" y="2982"/>
                    <a:pt x="7259" y="2144"/>
                    <a:pt x="8434" y="1605"/>
                  </a:cubicBezTo>
                  <a:close/>
                  <a:moveTo>
                    <a:pt x="15729" y="1569"/>
                  </a:moveTo>
                  <a:lnTo>
                    <a:pt x="15729" y="1569"/>
                  </a:lnTo>
                  <a:cubicBezTo>
                    <a:pt x="16939" y="2106"/>
                    <a:pt x="17969" y="2958"/>
                    <a:pt x="18776" y="4033"/>
                  </a:cubicBezTo>
                  <a:lnTo>
                    <a:pt x="18821" y="4033"/>
                  </a:lnTo>
                  <a:cubicBezTo>
                    <a:pt x="18462" y="4212"/>
                    <a:pt x="18104" y="4392"/>
                    <a:pt x="17745" y="4526"/>
                  </a:cubicBezTo>
                  <a:cubicBezTo>
                    <a:pt x="17476" y="3899"/>
                    <a:pt x="17163" y="3271"/>
                    <a:pt x="16759" y="2734"/>
                  </a:cubicBezTo>
                  <a:cubicBezTo>
                    <a:pt x="16446" y="2286"/>
                    <a:pt x="16132" y="1882"/>
                    <a:pt x="15729" y="1569"/>
                  </a:cubicBezTo>
                  <a:close/>
                  <a:moveTo>
                    <a:pt x="10396" y="1076"/>
                  </a:moveTo>
                  <a:lnTo>
                    <a:pt x="10396" y="1076"/>
                  </a:lnTo>
                  <a:cubicBezTo>
                    <a:pt x="10038" y="1613"/>
                    <a:pt x="9769" y="2151"/>
                    <a:pt x="9545" y="2779"/>
                  </a:cubicBezTo>
                  <a:cubicBezTo>
                    <a:pt x="9411" y="3182"/>
                    <a:pt x="9276" y="3585"/>
                    <a:pt x="9186" y="4033"/>
                  </a:cubicBezTo>
                  <a:lnTo>
                    <a:pt x="9097" y="4033"/>
                  </a:lnTo>
                  <a:cubicBezTo>
                    <a:pt x="8514" y="4033"/>
                    <a:pt x="8021" y="4392"/>
                    <a:pt x="7797" y="4929"/>
                  </a:cubicBezTo>
                  <a:cubicBezTo>
                    <a:pt x="7573" y="4885"/>
                    <a:pt x="7349" y="4795"/>
                    <a:pt x="7170" y="4750"/>
                  </a:cubicBezTo>
                  <a:cubicBezTo>
                    <a:pt x="7753" y="3182"/>
                    <a:pt x="8918" y="1882"/>
                    <a:pt x="10396" y="1076"/>
                  </a:cubicBezTo>
                  <a:close/>
                  <a:moveTo>
                    <a:pt x="13802" y="1121"/>
                  </a:moveTo>
                  <a:lnTo>
                    <a:pt x="13802" y="1121"/>
                  </a:lnTo>
                  <a:cubicBezTo>
                    <a:pt x="15325" y="1882"/>
                    <a:pt x="16490" y="3182"/>
                    <a:pt x="17073" y="4795"/>
                  </a:cubicBezTo>
                  <a:cubicBezTo>
                    <a:pt x="16490" y="4974"/>
                    <a:pt x="15908" y="5109"/>
                    <a:pt x="15325" y="5198"/>
                  </a:cubicBezTo>
                  <a:cubicBezTo>
                    <a:pt x="15191" y="4392"/>
                    <a:pt x="14967" y="3585"/>
                    <a:pt x="14698" y="2779"/>
                  </a:cubicBezTo>
                  <a:cubicBezTo>
                    <a:pt x="14474" y="2196"/>
                    <a:pt x="14160" y="1658"/>
                    <a:pt x="13802" y="1121"/>
                  </a:cubicBezTo>
                  <a:close/>
                  <a:moveTo>
                    <a:pt x="12368" y="807"/>
                  </a:moveTo>
                  <a:cubicBezTo>
                    <a:pt x="13040" y="1031"/>
                    <a:pt x="13578" y="1838"/>
                    <a:pt x="14071" y="3047"/>
                  </a:cubicBezTo>
                  <a:cubicBezTo>
                    <a:pt x="14295" y="3764"/>
                    <a:pt x="14519" y="4526"/>
                    <a:pt x="14653" y="5333"/>
                  </a:cubicBezTo>
                  <a:cubicBezTo>
                    <a:pt x="13891" y="5422"/>
                    <a:pt x="13130" y="5467"/>
                    <a:pt x="12413" y="5467"/>
                  </a:cubicBezTo>
                  <a:lnTo>
                    <a:pt x="12413" y="4168"/>
                  </a:lnTo>
                  <a:cubicBezTo>
                    <a:pt x="12502" y="3988"/>
                    <a:pt x="12368" y="3809"/>
                    <a:pt x="12144" y="3809"/>
                  </a:cubicBezTo>
                  <a:cubicBezTo>
                    <a:pt x="11965" y="3809"/>
                    <a:pt x="11830" y="3988"/>
                    <a:pt x="11830" y="4168"/>
                  </a:cubicBezTo>
                  <a:lnTo>
                    <a:pt x="11830" y="5467"/>
                  </a:lnTo>
                  <a:cubicBezTo>
                    <a:pt x="11382" y="5467"/>
                    <a:pt x="10934" y="5422"/>
                    <a:pt x="10531" y="5422"/>
                  </a:cubicBezTo>
                  <a:cubicBezTo>
                    <a:pt x="10486" y="4929"/>
                    <a:pt x="10262" y="4526"/>
                    <a:pt x="9859" y="4302"/>
                  </a:cubicBezTo>
                  <a:cubicBezTo>
                    <a:pt x="9993" y="3854"/>
                    <a:pt x="10083" y="3406"/>
                    <a:pt x="10262" y="3047"/>
                  </a:cubicBezTo>
                  <a:cubicBezTo>
                    <a:pt x="10665" y="1838"/>
                    <a:pt x="11203" y="1031"/>
                    <a:pt x="11785" y="807"/>
                  </a:cubicBezTo>
                  <a:lnTo>
                    <a:pt x="11785" y="2062"/>
                  </a:lnTo>
                  <a:cubicBezTo>
                    <a:pt x="11785" y="2241"/>
                    <a:pt x="11920" y="2420"/>
                    <a:pt x="12099" y="2420"/>
                  </a:cubicBezTo>
                  <a:cubicBezTo>
                    <a:pt x="12323" y="2420"/>
                    <a:pt x="12458" y="2241"/>
                    <a:pt x="12368" y="2062"/>
                  </a:cubicBezTo>
                  <a:lnTo>
                    <a:pt x="12368" y="807"/>
                  </a:lnTo>
                  <a:close/>
                  <a:moveTo>
                    <a:pt x="9090" y="4763"/>
                  </a:moveTo>
                  <a:cubicBezTo>
                    <a:pt x="9265" y="4763"/>
                    <a:pt x="9444" y="4828"/>
                    <a:pt x="9590" y="4974"/>
                  </a:cubicBezTo>
                  <a:cubicBezTo>
                    <a:pt x="10038" y="5422"/>
                    <a:pt x="9724" y="6184"/>
                    <a:pt x="9097" y="6184"/>
                  </a:cubicBezTo>
                  <a:cubicBezTo>
                    <a:pt x="8694" y="6184"/>
                    <a:pt x="8380" y="5870"/>
                    <a:pt x="8380" y="5467"/>
                  </a:cubicBezTo>
                  <a:cubicBezTo>
                    <a:pt x="8380" y="5044"/>
                    <a:pt x="8727" y="4763"/>
                    <a:pt x="9090" y="4763"/>
                  </a:cubicBezTo>
                  <a:close/>
                  <a:moveTo>
                    <a:pt x="5064" y="4705"/>
                  </a:moveTo>
                  <a:cubicBezTo>
                    <a:pt x="5423" y="4929"/>
                    <a:pt x="5826" y="5109"/>
                    <a:pt x="6274" y="5243"/>
                  </a:cubicBezTo>
                  <a:cubicBezTo>
                    <a:pt x="5871" y="6408"/>
                    <a:pt x="5691" y="7618"/>
                    <a:pt x="5647" y="8828"/>
                  </a:cubicBezTo>
                  <a:lnTo>
                    <a:pt x="3765" y="8828"/>
                  </a:lnTo>
                  <a:cubicBezTo>
                    <a:pt x="3809" y="7349"/>
                    <a:pt x="4257" y="5960"/>
                    <a:pt x="5064" y="4705"/>
                  </a:cubicBezTo>
                  <a:close/>
                  <a:moveTo>
                    <a:pt x="6901" y="5512"/>
                  </a:moveTo>
                  <a:cubicBezTo>
                    <a:pt x="7170" y="5602"/>
                    <a:pt x="7394" y="5691"/>
                    <a:pt x="7663" y="5736"/>
                  </a:cubicBezTo>
                  <a:cubicBezTo>
                    <a:pt x="7753" y="6318"/>
                    <a:pt x="8156" y="6767"/>
                    <a:pt x="8694" y="6901"/>
                  </a:cubicBezTo>
                  <a:cubicBezTo>
                    <a:pt x="8649" y="7528"/>
                    <a:pt x="8604" y="8156"/>
                    <a:pt x="8604" y="8828"/>
                  </a:cubicBezTo>
                  <a:lnTo>
                    <a:pt x="6364" y="8828"/>
                  </a:lnTo>
                  <a:cubicBezTo>
                    <a:pt x="6364" y="7708"/>
                    <a:pt x="6543" y="6587"/>
                    <a:pt x="6901" y="5512"/>
                  </a:cubicBezTo>
                  <a:close/>
                  <a:moveTo>
                    <a:pt x="10396" y="6184"/>
                  </a:moveTo>
                  <a:cubicBezTo>
                    <a:pt x="10844" y="6229"/>
                    <a:pt x="11337" y="6274"/>
                    <a:pt x="11830" y="6274"/>
                  </a:cubicBezTo>
                  <a:lnTo>
                    <a:pt x="11830" y="7797"/>
                  </a:lnTo>
                  <a:cubicBezTo>
                    <a:pt x="11337" y="7932"/>
                    <a:pt x="10934" y="8335"/>
                    <a:pt x="10800" y="8828"/>
                  </a:cubicBezTo>
                  <a:lnTo>
                    <a:pt x="9366" y="8828"/>
                  </a:lnTo>
                  <a:cubicBezTo>
                    <a:pt x="9366" y="8200"/>
                    <a:pt x="9411" y="7573"/>
                    <a:pt x="9455" y="6946"/>
                  </a:cubicBezTo>
                  <a:cubicBezTo>
                    <a:pt x="9859" y="6856"/>
                    <a:pt x="10217" y="6587"/>
                    <a:pt x="10396" y="6184"/>
                  </a:cubicBezTo>
                  <a:close/>
                  <a:moveTo>
                    <a:pt x="14608" y="6094"/>
                  </a:moveTo>
                  <a:cubicBezTo>
                    <a:pt x="14743" y="6991"/>
                    <a:pt x="14788" y="7932"/>
                    <a:pt x="14832" y="8828"/>
                  </a:cubicBezTo>
                  <a:lnTo>
                    <a:pt x="13354" y="8828"/>
                  </a:lnTo>
                  <a:cubicBezTo>
                    <a:pt x="13264" y="8335"/>
                    <a:pt x="12861" y="7932"/>
                    <a:pt x="12368" y="7797"/>
                  </a:cubicBezTo>
                  <a:lnTo>
                    <a:pt x="12368" y="6274"/>
                  </a:lnTo>
                  <a:cubicBezTo>
                    <a:pt x="13130" y="6274"/>
                    <a:pt x="13847" y="6229"/>
                    <a:pt x="14608" y="6094"/>
                  </a:cubicBezTo>
                  <a:close/>
                  <a:moveTo>
                    <a:pt x="17342" y="5512"/>
                  </a:moveTo>
                  <a:cubicBezTo>
                    <a:pt x="17655" y="6587"/>
                    <a:pt x="17835" y="7708"/>
                    <a:pt x="17880" y="8828"/>
                  </a:cubicBezTo>
                  <a:lnTo>
                    <a:pt x="15639" y="8828"/>
                  </a:lnTo>
                  <a:cubicBezTo>
                    <a:pt x="15639" y="7887"/>
                    <a:pt x="15549" y="6946"/>
                    <a:pt x="15415" y="6005"/>
                  </a:cubicBezTo>
                  <a:cubicBezTo>
                    <a:pt x="16087" y="5870"/>
                    <a:pt x="16714" y="5736"/>
                    <a:pt x="17342" y="5512"/>
                  </a:cubicBezTo>
                  <a:close/>
                  <a:moveTo>
                    <a:pt x="19179" y="4750"/>
                  </a:moveTo>
                  <a:cubicBezTo>
                    <a:pt x="19986" y="5960"/>
                    <a:pt x="20434" y="7394"/>
                    <a:pt x="20478" y="8828"/>
                  </a:cubicBezTo>
                  <a:lnTo>
                    <a:pt x="18596" y="8828"/>
                  </a:lnTo>
                  <a:cubicBezTo>
                    <a:pt x="18552" y="7618"/>
                    <a:pt x="18372" y="6453"/>
                    <a:pt x="17969" y="5288"/>
                  </a:cubicBezTo>
                  <a:cubicBezTo>
                    <a:pt x="18417" y="5153"/>
                    <a:pt x="18821" y="4929"/>
                    <a:pt x="19179" y="4750"/>
                  </a:cubicBezTo>
                  <a:close/>
                  <a:moveTo>
                    <a:pt x="12123" y="8393"/>
                  </a:moveTo>
                  <a:cubicBezTo>
                    <a:pt x="12292" y="8393"/>
                    <a:pt x="12461" y="8458"/>
                    <a:pt x="12592" y="8604"/>
                  </a:cubicBezTo>
                  <a:cubicBezTo>
                    <a:pt x="13040" y="9007"/>
                    <a:pt x="12726" y="9769"/>
                    <a:pt x="12099" y="9769"/>
                  </a:cubicBezTo>
                  <a:cubicBezTo>
                    <a:pt x="11741" y="9769"/>
                    <a:pt x="11427" y="9455"/>
                    <a:pt x="11427" y="9097"/>
                  </a:cubicBezTo>
                  <a:cubicBezTo>
                    <a:pt x="11427" y="8673"/>
                    <a:pt x="11774" y="8393"/>
                    <a:pt x="12123" y="8393"/>
                  </a:cubicBezTo>
                  <a:close/>
                  <a:moveTo>
                    <a:pt x="10800" y="9366"/>
                  </a:moveTo>
                  <a:cubicBezTo>
                    <a:pt x="10934" y="9858"/>
                    <a:pt x="11337" y="10262"/>
                    <a:pt x="11830" y="10396"/>
                  </a:cubicBezTo>
                  <a:lnTo>
                    <a:pt x="11830" y="11964"/>
                  </a:lnTo>
                  <a:lnTo>
                    <a:pt x="11785" y="11964"/>
                  </a:lnTo>
                  <a:cubicBezTo>
                    <a:pt x="11068" y="11964"/>
                    <a:pt x="10307" y="12009"/>
                    <a:pt x="9545" y="12144"/>
                  </a:cubicBezTo>
                  <a:cubicBezTo>
                    <a:pt x="9455" y="11203"/>
                    <a:pt x="9366" y="10307"/>
                    <a:pt x="9366" y="9366"/>
                  </a:cubicBezTo>
                  <a:close/>
                  <a:moveTo>
                    <a:pt x="14832" y="9410"/>
                  </a:moveTo>
                  <a:cubicBezTo>
                    <a:pt x="14832" y="10307"/>
                    <a:pt x="14743" y="11203"/>
                    <a:pt x="14608" y="12144"/>
                  </a:cubicBezTo>
                  <a:cubicBezTo>
                    <a:pt x="13891" y="12009"/>
                    <a:pt x="13130" y="11964"/>
                    <a:pt x="12368" y="11964"/>
                  </a:cubicBezTo>
                  <a:lnTo>
                    <a:pt x="12368" y="10396"/>
                  </a:lnTo>
                  <a:cubicBezTo>
                    <a:pt x="12861" y="10262"/>
                    <a:pt x="13264" y="9858"/>
                    <a:pt x="13354" y="9410"/>
                  </a:cubicBezTo>
                  <a:close/>
                  <a:moveTo>
                    <a:pt x="8604" y="9366"/>
                  </a:moveTo>
                  <a:cubicBezTo>
                    <a:pt x="8604" y="10351"/>
                    <a:pt x="8694" y="11292"/>
                    <a:pt x="8828" y="12233"/>
                  </a:cubicBezTo>
                  <a:cubicBezTo>
                    <a:pt x="8559" y="12278"/>
                    <a:pt x="8245" y="12323"/>
                    <a:pt x="8021" y="12413"/>
                  </a:cubicBezTo>
                  <a:cubicBezTo>
                    <a:pt x="7797" y="11920"/>
                    <a:pt x="7304" y="11606"/>
                    <a:pt x="6767" y="11606"/>
                  </a:cubicBezTo>
                  <a:lnTo>
                    <a:pt x="6632" y="11606"/>
                  </a:lnTo>
                  <a:cubicBezTo>
                    <a:pt x="6498" y="10844"/>
                    <a:pt x="6364" y="10127"/>
                    <a:pt x="6364" y="9366"/>
                  </a:cubicBezTo>
                  <a:close/>
                  <a:moveTo>
                    <a:pt x="17880" y="9410"/>
                  </a:moveTo>
                  <a:cubicBezTo>
                    <a:pt x="17880" y="10531"/>
                    <a:pt x="17655" y="11651"/>
                    <a:pt x="17342" y="12726"/>
                  </a:cubicBezTo>
                  <a:cubicBezTo>
                    <a:pt x="16714" y="12502"/>
                    <a:pt x="16087" y="12368"/>
                    <a:pt x="15460" y="12233"/>
                  </a:cubicBezTo>
                  <a:cubicBezTo>
                    <a:pt x="15549" y="11292"/>
                    <a:pt x="15639" y="10351"/>
                    <a:pt x="15639" y="9410"/>
                  </a:cubicBezTo>
                  <a:close/>
                  <a:moveTo>
                    <a:pt x="5647" y="9366"/>
                  </a:moveTo>
                  <a:cubicBezTo>
                    <a:pt x="5647" y="10217"/>
                    <a:pt x="5781" y="11023"/>
                    <a:pt x="5960" y="11830"/>
                  </a:cubicBezTo>
                  <a:cubicBezTo>
                    <a:pt x="5467" y="12144"/>
                    <a:pt x="5243" y="12771"/>
                    <a:pt x="5378" y="13354"/>
                  </a:cubicBezTo>
                  <a:lnTo>
                    <a:pt x="5064" y="13533"/>
                  </a:lnTo>
                  <a:cubicBezTo>
                    <a:pt x="4257" y="12278"/>
                    <a:pt x="3809" y="10844"/>
                    <a:pt x="3765" y="9366"/>
                  </a:cubicBezTo>
                  <a:close/>
                  <a:moveTo>
                    <a:pt x="20478" y="9410"/>
                  </a:moveTo>
                  <a:cubicBezTo>
                    <a:pt x="20434" y="10889"/>
                    <a:pt x="19986" y="12278"/>
                    <a:pt x="19179" y="13533"/>
                  </a:cubicBezTo>
                  <a:cubicBezTo>
                    <a:pt x="18776" y="13354"/>
                    <a:pt x="18372" y="13130"/>
                    <a:pt x="17969" y="12995"/>
                  </a:cubicBezTo>
                  <a:cubicBezTo>
                    <a:pt x="18372" y="11830"/>
                    <a:pt x="18552" y="10620"/>
                    <a:pt x="18596" y="9410"/>
                  </a:cubicBezTo>
                  <a:close/>
                  <a:moveTo>
                    <a:pt x="6767" y="12401"/>
                  </a:moveTo>
                  <a:cubicBezTo>
                    <a:pt x="7103" y="12401"/>
                    <a:pt x="7439" y="12614"/>
                    <a:pt x="7484" y="13040"/>
                  </a:cubicBezTo>
                  <a:cubicBezTo>
                    <a:pt x="7529" y="13555"/>
                    <a:pt x="7148" y="13813"/>
                    <a:pt x="6767" y="13813"/>
                  </a:cubicBezTo>
                  <a:cubicBezTo>
                    <a:pt x="6386" y="13813"/>
                    <a:pt x="6005" y="13555"/>
                    <a:pt x="6050" y="13040"/>
                  </a:cubicBezTo>
                  <a:cubicBezTo>
                    <a:pt x="6095" y="12614"/>
                    <a:pt x="6431" y="12401"/>
                    <a:pt x="6767" y="12401"/>
                  </a:cubicBezTo>
                  <a:close/>
                  <a:moveTo>
                    <a:pt x="5736" y="14026"/>
                  </a:moveTo>
                  <a:cubicBezTo>
                    <a:pt x="6005" y="14295"/>
                    <a:pt x="6364" y="14429"/>
                    <a:pt x="6722" y="14474"/>
                  </a:cubicBezTo>
                  <a:lnTo>
                    <a:pt x="6856" y="14474"/>
                  </a:lnTo>
                  <a:cubicBezTo>
                    <a:pt x="7080" y="14787"/>
                    <a:pt x="7260" y="15146"/>
                    <a:pt x="7484" y="15460"/>
                  </a:cubicBezTo>
                  <a:cubicBezTo>
                    <a:pt x="7797" y="15908"/>
                    <a:pt x="8111" y="16266"/>
                    <a:pt x="8514" y="16625"/>
                  </a:cubicBezTo>
                  <a:cubicBezTo>
                    <a:pt x="7304" y="16087"/>
                    <a:pt x="6274" y="15236"/>
                    <a:pt x="5467" y="14160"/>
                  </a:cubicBezTo>
                  <a:cubicBezTo>
                    <a:pt x="5557" y="14115"/>
                    <a:pt x="5647" y="14070"/>
                    <a:pt x="5736" y="14026"/>
                  </a:cubicBezTo>
                  <a:close/>
                  <a:moveTo>
                    <a:pt x="17745" y="13667"/>
                  </a:moveTo>
                  <a:cubicBezTo>
                    <a:pt x="18104" y="13846"/>
                    <a:pt x="18417" y="13981"/>
                    <a:pt x="18776" y="14205"/>
                  </a:cubicBezTo>
                  <a:cubicBezTo>
                    <a:pt x="17969" y="15236"/>
                    <a:pt x="16939" y="16087"/>
                    <a:pt x="15729" y="16669"/>
                  </a:cubicBezTo>
                  <a:cubicBezTo>
                    <a:pt x="16087" y="16311"/>
                    <a:pt x="16446" y="15908"/>
                    <a:pt x="16759" y="15504"/>
                  </a:cubicBezTo>
                  <a:cubicBezTo>
                    <a:pt x="17118" y="14922"/>
                    <a:pt x="17476" y="14339"/>
                    <a:pt x="17745" y="13667"/>
                  </a:cubicBezTo>
                  <a:close/>
                  <a:moveTo>
                    <a:pt x="8918" y="12995"/>
                  </a:moveTo>
                  <a:cubicBezTo>
                    <a:pt x="9052" y="13802"/>
                    <a:pt x="9276" y="14608"/>
                    <a:pt x="9590" y="15370"/>
                  </a:cubicBezTo>
                  <a:cubicBezTo>
                    <a:pt x="9769" y="15997"/>
                    <a:pt x="10083" y="16535"/>
                    <a:pt x="10441" y="17073"/>
                  </a:cubicBezTo>
                  <a:cubicBezTo>
                    <a:pt x="9186" y="16445"/>
                    <a:pt x="8156" y="15460"/>
                    <a:pt x="7573" y="14205"/>
                  </a:cubicBezTo>
                  <a:lnTo>
                    <a:pt x="7529" y="14205"/>
                  </a:lnTo>
                  <a:cubicBezTo>
                    <a:pt x="7887" y="13936"/>
                    <a:pt x="8111" y="13578"/>
                    <a:pt x="8156" y="13130"/>
                  </a:cubicBezTo>
                  <a:cubicBezTo>
                    <a:pt x="8380" y="13085"/>
                    <a:pt x="8649" y="13040"/>
                    <a:pt x="8918" y="12995"/>
                  </a:cubicBezTo>
                  <a:close/>
                  <a:moveTo>
                    <a:pt x="12368" y="12771"/>
                  </a:moveTo>
                  <a:cubicBezTo>
                    <a:pt x="13085" y="12771"/>
                    <a:pt x="13802" y="12816"/>
                    <a:pt x="14519" y="12905"/>
                  </a:cubicBezTo>
                  <a:cubicBezTo>
                    <a:pt x="14429" y="13443"/>
                    <a:pt x="14295" y="13936"/>
                    <a:pt x="14160" y="14474"/>
                  </a:cubicBezTo>
                  <a:cubicBezTo>
                    <a:pt x="14071" y="14653"/>
                    <a:pt x="14205" y="14832"/>
                    <a:pt x="14384" y="14877"/>
                  </a:cubicBezTo>
                  <a:cubicBezTo>
                    <a:pt x="14424" y="14897"/>
                    <a:pt x="14465" y="14906"/>
                    <a:pt x="14506" y="14906"/>
                  </a:cubicBezTo>
                  <a:cubicBezTo>
                    <a:pt x="14653" y="14906"/>
                    <a:pt x="14798" y="14793"/>
                    <a:pt x="14832" y="14653"/>
                  </a:cubicBezTo>
                  <a:cubicBezTo>
                    <a:pt x="14967" y="14115"/>
                    <a:pt x="15101" y="13578"/>
                    <a:pt x="15191" y="13040"/>
                  </a:cubicBezTo>
                  <a:cubicBezTo>
                    <a:pt x="15773" y="13130"/>
                    <a:pt x="16356" y="13264"/>
                    <a:pt x="16939" y="13443"/>
                  </a:cubicBezTo>
                  <a:cubicBezTo>
                    <a:pt x="16356" y="15011"/>
                    <a:pt x="15236" y="16311"/>
                    <a:pt x="13712" y="17073"/>
                  </a:cubicBezTo>
                  <a:cubicBezTo>
                    <a:pt x="13847" y="16893"/>
                    <a:pt x="13981" y="16714"/>
                    <a:pt x="14071" y="16490"/>
                  </a:cubicBezTo>
                  <a:cubicBezTo>
                    <a:pt x="14251" y="16220"/>
                    <a:pt x="14008" y="15969"/>
                    <a:pt x="13760" y="15969"/>
                  </a:cubicBezTo>
                  <a:cubicBezTo>
                    <a:pt x="13639" y="15969"/>
                    <a:pt x="13517" y="16029"/>
                    <a:pt x="13443" y="16177"/>
                  </a:cubicBezTo>
                  <a:cubicBezTo>
                    <a:pt x="13219" y="16669"/>
                    <a:pt x="12816" y="17073"/>
                    <a:pt x="12368" y="17342"/>
                  </a:cubicBezTo>
                  <a:lnTo>
                    <a:pt x="12368" y="12771"/>
                  </a:lnTo>
                  <a:close/>
                  <a:moveTo>
                    <a:pt x="11830" y="12771"/>
                  </a:moveTo>
                  <a:lnTo>
                    <a:pt x="11830" y="17431"/>
                  </a:lnTo>
                  <a:cubicBezTo>
                    <a:pt x="11248" y="17162"/>
                    <a:pt x="10710" y="16356"/>
                    <a:pt x="10262" y="15146"/>
                  </a:cubicBezTo>
                  <a:cubicBezTo>
                    <a:pt x="9993" y="14384"/>
                    <a:pt x="9769" y="13667"/>
                    <a:pt x="9635" y="12905"/>
                  </a:cubicBezTo>
                  <a:cubicBezTo>
                    <a:pt x="10352" y="12816"/>
                    <a:pt x="11068" y="12771"/>
                    <a:pt x="11830" y="12771"/>
                  </a:cubicBezTo>
                  <a:close/>
                  <a:moveTo>
                    <a:pt x="12144" y="0"/>
                  </a:moveTo>
                  <a:cubicBezTo>
                    <a:pt x="4033" y="0"/>
                    <a:pt x="1" y="9769"/>
                    <a:pt x="5691" y="15504"/>
                  </a:cubicBezTo>
                  <a:cubicBezTo>
                    <a:pt x="7545" y="17358"/>
                    <a:pt x="9821" y="18187"/>
                    <a:pt x="12052" y="18187"/>
                  </a:cubicBezTo>
                  <a:cubicBezTo>
                    <a:pt x="16722" y="18187"/>
                    <a:pt x="21195" y="14555"/>
                    <a:pt x="21195" y="9097"/>
                  </a:cubicBezTo>
                  <a:cubicBezTo>
                    <a:pt x="21195" y="4078"/>
                    <a:pt x="17118" y="45"/>
                    <a:pt x="121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58"/>
            <p:cNvSpPr/>
            <p:nvPr/>
          </p:nvSpPr>
          <p:spPr>
            <a:xfrm>
              <a:off x="6180020" y="2995143"/>
              <a:ext cx="16759" cy="23950"/>
            </a:xfrm>
            <a:custGeom>
              <a:avLst/>
              <a:gdLst/>
              <a:ahLst/>
              <a:cxnLst/>
              <a:rect l="l" t="t" r="r" b="b"/>
              <a:pathLst>
                <a:path w="853" h="1219" extrusionOk="0">
                  <a:moveTo>
                    <a:pt x="428" y="0"/>
                  </a:moveTo>
                  <a:cubicBezTo>
                    <a:pt x="405" y="0"/>
                    <a:pt x="382" y="3"/>
                    <a:pt x="359" y="9"/>
                  </a:cubicBezTo>
                  <a:cubicBezTo>
                    <a:pt x="135" y="9"/>
                    <a:pt x="1" y="188"/>
                    <a:pt x="46" y="367"/>
                  </a:cubicBezTo>
                  <a:cubicBezTo>
                    <a:pt x="46" y="591"/>
                    <a:pt x="90" y="771"/>
                    <a:pt x="135" y="950"/>
                  </a:cubicBezTo>
                  <a:cubicBezTo>
                    <a:pt x="135" y="1129"/>
                    <a:pt x="314" y="1219"/>
                    <a:pt x="494" y="1219"/>
                  </a:cubicBezTo>
                  <a:lnTo>
                    <a:pt x="538" y="1219"/>
                  </a:lnTo>
                  <a:cubicBezTo>
                    <a:pt x="718" y="1219"/>
                    <a:pt x="852" y="1040"/>
                    <a:pt x="807" y="860"/>
                  </a:cubicBezTo>
                  <a:cubicBezTo>
                    <a:pt x="807" y="681"/>
                    <a:pt x="762" y="502"/>
                    <a:pt x="718" y="323"/>
                  </a:cubicBezTo>
                  <a:cubicBezTo>
                    <a:pt x="718" y="127"/>
                    <a:pt x="582" y="0"/>
                    <a:pt x="4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58"/>
            <p:cNvSpPr/>
            <p:nvPr/>
          </p:nvSpPr>
          <p:spPr>
            <a:xfrm>
              <a:off x="6188390" y="3037209"/>
              <a:ext cx="21593" cy="25031"/>
            </a:xfrm>
            <a:custGeom>
              <a:avLst/>
              <a:gdLst/>
              <a:ahLst/>
              <a:cxnLst/>
              <a:rect l="l" t="t" r="r" b="b"/>
              <a:pathLst>
                <a:path w="1099" h="1274" extrusionOk="0">
                  <a:moveTo>
                    <a:pt x="465" y="1"/>
                  </a:moveTo>
                  <a:cubicBezTo>
                    <a:pt x="238" y="1"/>
                    <a:pt x="1" y="204"/>
                    <a:pt x="112" y="512"/>
                  </a:cubicBezTo>
                  <a:cubicBezTo>
                    <a:pt x="202" y="691"/>
                    <a:pt x="247" y="870"/>
                    <a:pt x="336" y="1049"/>
                  </a:cubicBezTo>
                  <a:cubicBezTo>
                    <a:pt x="381" y="1184"/>
                    <a:pt x="516" y="1273"/>
                    <a:pt x="650" y="1273"/>
                  </a:cubicBezTo>
                  <a:lnTo>
                    <a:pt x="785" y="1273"/>
                  </a:lnTo>
                  <a:cubicBezTo>
                    <a:pt x="1009" y="1184"/>
                    <a:pt x="1098" y="960"/>
                    <a:pt x="1009" y="781"/>
                  </a:cubicBezTo>
                  <a:cubicBezTo>
                    <a:pt x="919" y="601"/>
                    <a:pt x="874" y="422"/>
                    <a:pt x="785" y="243"/>
                  </a:cubicBezTo>
                  <a:cubicBezTo>
                    <a:pt x="734" y="74"/>
                    <a:pt x="601" y="1"/>
                    <a:pt x="4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58"/>
            <p:cNvSpPr/>
            <p:nvPr/>
          </p:nvSpPr>
          <p:spPr>
            <a:xfrm>
              <a:off x="6195876" y="2868535"/>
              <a:ext cx="20257" cy="23793"/>
            </a:xfrm>
            <a:custGeom>
              <a:avLst/>
              <a:gdLst/>
              <a:ahLst/>
              <a:cxnLst/>
              <a:rect l="l" t="t" r="r" b="b"/>
              <a:pathLst>
                <a:path w="1031" h="1211" extrusionOk="0">
                  <a:moveTo>
                    <a:pt x="619" y="0"/>
                  </a:moveTo>
                  <a:cubicBezTo>
                    <a:pt x="493" y="0"/>
                    <a:pt x="374" y="60"/>
                    <a:pt x="314" y="180"/>
                  </a:cubicBezTo>
                  <a:cubicBezTo>
                    <a:pt x="269" y="359"/>
                    <a:pt x="180" y="538"/>
                    <a:pt x="90" y="717"/>
                  </a:cubicBezTo>
                  <a:cubicBezTo>
                    <a:pt x="0" y="897"/>
                    <a:pt x="90" y="1076"/>
                    <a:pt x="269" y="1165"/>
                  </a:cubicBezTo>
                  <a:cubicBezTo>
                    <a:pt x="314" y="1210"/>
                    <a:pt x="359" y="1210"/>
                    <a:pt x="404" y="1210"/>
                  </a:cubicBezTo>
                  <a:cubicBezTo>
                    <a:pt x="538" y="1210"/>
                    <a:pt x="672" y="1121"/>
                    <a:pt x="717" y="986"/>
                  </a:cubicBezTo>
                  <a:cubicBezTo>
                    <a:pt x="807" y="807"/>
                    <a:pt x="896" y="672"/>
                    <a:pt x="986" y="493"/>
                  </a:cubicBezTo>
                  <a:cubicBezTo>
                    <a:pt x="1031" y="314"/>
                    <a:pt x="986" y="90"/>
                    <a:pt x="807" y="45"/>
                  </a:cubicBezTo>
                  <a:cubicBezTo>
                    <a:pt x="747" y="15"/>
                    <a:pt x="682" y="0"/>
                    <a:pt x="6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58"/>
            <p:cNvSpPr/>
            <p:nvPr/>
          </p:nvSpPr>
          <p:spPr>
            <a:xfrm>
              <a:off x="6277747" y="2775209"/>
              <a:ext cx="27310" cy="19392"/>
            </a:xfrm>
            <a:custGeom>
              <a:avLst/>
              <a:gdLst/>
              <a:ahLst/>
              <a:cxnLst/>
              <a:rect l="l" t="t" r="r" b="b"/>
              <a:pathLst>
                <a:path w="1390" h="987" extrusionOk="0">
                  <a:moveTo>
                    <a:pt x="985" y="1"/>
                  </a:moveTo>
                  <a:cubicBezTo>
                    <a:pt x="927" y="1"/>
                    <a:pt x="867" y="15"/>
                    <a:pt x="807" y="45"/>
                  </a:cubicBezTo>
                  <a:lnTo>
                    <a:pt x="314" y="359"/>
                  </a:lnTo>
                  <a:cubicBezTo>
                    <a:pt x="1" y="538"/>
                    <a:pt x="135" y="986"/>
                    <a:pt x="493" y="986"/>
                  </a:cubicBezTo>
                  <a:cubicBezTo>
                    <a:pt x="538" y="986"/>
                    <a:pt x="628" y="986"/>
                    <a:pt x="673" y="942"/>
                  </a:cubicBezTo>
                  <a:cubicBezTo>
                    <a:pt x="852" y="852"/>
                    <a:pt x="986" y="762"/>
                    <a:pt x="1166" y="673"/>
                  </a:cubicBezTo>
                  <a:cubicBezTo>
                    <a:pt x="1300" y="583"/>
                    <a:pt x="1390" y="359"/>
                    <a:pt x="1300" y="180"/>
                  </a:cubicBezTo>
                  <a:cubicBezTo>
                    <a:pt x="1210" y="60"/>
                    <a:pt x="1101" y="1"/>
                    <a:pt x="9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58"/>
            <p:cNvSpPr/>
            <p:nvPr/>
          </p:nvSpPr>
          <p:spPr>
            <a:xfrm>
              <a:off x="6207311" y="3077191"/>
              <a:ext cx="23734" cy="23931"/>
            </a:xfrm>
            <a:custGeom>
              <a:avLst/>
              <a:gdLst/>
              <a:ahLst/>
              <a:cxnLst/>
              <a:rect l="l" t="t" r="r" b="b"/>
              <a:pathLst>
                <a:path w="1208" h="1218" extrusionOk="0">
                  <a:moveTo>
                    <a:pt x="412" y="0"/>
                  </a:moveTo>
                  <a:cubicBezTo>
                    <a:pt x="349" y="0"/>
                    <a:pt x="285" y="15"/>
                    <a:pt x="225" y="45"/>
                  </a:cubicBezTo>
                  <a:cubicBezTo>
                    <a:pt x="46" y="135"/>
                    <a:pt x="1" y="359"/>
                    <a:pt x="90" y="538"/>
                  </a:cubicBezTo>
                  <a:cubicBezTo>
                    <a:pt x="180" y="717"/>
                    <a:pt x="314" y="852"/>
                    <a:pt x="404" y="1031"/>
                  </a:cubicBezTo>
                  <a:cubicBezTo>
                    <a:pt x="484" y="1163"/>
                    <a:pt x="595" y="1218"/>
                    <a:pt x="703" y="1218"/>
                  </a:cubicBezTo>
                  <a:cubicBezTo>
                    <a:pt x="962" y="1218"/>
                    <a:pt x="1207" y="911"/>
                    <a:pt x="987" y="627"/>
                  </a:cubicBezTo>
                  <a:lnTo>
                    <a:pt x="1031" y="627"/>
                  </a:lnTo>
                  <a:cubicBezTo>
                    <a:pt x="897" y="493"/>
                    <a:pt x="807" y="314"/>
                    <a:pt x="718" y="179"/>
                  </a:cubicBezTo>
                  <a:cubicBezTo>
                    <a:pt x="658" y="60"/>
                    <a:pt x="539" y="0"/>
                    <a:pt x="4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58"/>
            <p:cNvSpPr/>
            <p:nvPr/>
          </p:nvSpPr>
          <p:spPr>
            <a:xfrm>
              <a:off x="6179136" y="2953923"/>
              <a:ext cx="14107" cy="24677"/>
            </a:xfrm>
            <a:custGeom>
              <a:avLst/>
              <a:gdLst/>
              <a:ahLst/>
              <a:cxnLst/>
              <a:rect l="l" t="t" r="r" b="b"/>
              <a:pathLst>
                <a:path w="718" h="1256" extrusionOk="0">
                  <a:moveTo>
                    <a:pt x="359" y="1"/>
                  </a:moveTo>
                  <a:cubicBezTo>
                    <a:pt x="180" y="1"/>
                    <a:pt x="1" y="135"/>
                    <a:pt x="1" y="359"/>
                  </a:cubicBezTo>
                  <a:lnTo>
                    <a:pt x="1" y="897"/>
                  </a:lnTo>
                  <a:cubicBezTo>
                    <a:pt x="1" y="1076"/>
                    <a:pt x="135" y="1256"/>
                    <a:pt x="359" y="1256"/>
                  </a:cubicBezTo>
                  <a:cubicBezTo>
                    <a:pt x="539" y="1256"/>
                    <a:pt x="718" y="1121"/>
                    <a:pt x="718" y="897"/>
                  </a:cubicBezTo>
                  <a:lnTo>
                    <a:pt x="718" y="359"/>
                  </a:lnTo>
                  <a:cubicBezTo>
                    <a:pt x="673" y="180"/>
                    <a:pt x="539" y="1"/>
                    <a:pt x="3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58"/>
            <p:cNvSpPr/>
            <p:nvPr/>
          </p:nvSpPr>
          <p:spPr>
            <a:xfrm>
              <a:off x="6182673" y="2909343"/>
              <a:ext cx="17624" cy="24363"/>
            </a:xfrm>
            <a:custGeom>
              <a:avLst/>
              <a:gdLst/>
              <a:ahLst/>
              <a:cxnLst/>
              <a:rect l="l" t="t" r="r" b="b"/>
              <a:pathLst>
                <a:path w="897" h="1240" extrusionOk="0">
                  <a:moveTo>
                    <a:pt x="505" y="1"/>
                  </a:moveTo>
                  <a:cubicBezTo>
                    <a:pt x="359" y="1"/>
                    <a:pt x="214" y="113"/>
                    <a:pt x="179" y="253"/>
                  </a:cubicBezTo>
                  <a:cubicBezTo>
                    <a:pt x="135" y="433"/>
                    <a:pt x="90" y="657"/>
                    <a:pt x="45" y="836"/>
                  </a:cubicBezTo>
                  <a:cubicBezTo>
                    <a:pt x="0" y="1015"/>
                    <a:pt x="135" y="1194"/>
                    <a:pt x="314" y="1239"/>
                  </a:cubicBezTo>
                  <a:lnTo>
                    <a:pt x="403" y="1239"/>
                  </a:lnTo>
                  <a:cubicBezTo>
                    <a:pt x="583" y="1239"/>
                    <a:pt x="717" y="1105"/>
                    <a:pt x="762" y="970"/>
                  </a:cubicBezTo>
                  <a:cubicBezTo>
                    <a:pt x="807" y="791"/>
                    <a:pt x="807" y="612"/>
                    <a:pt x="896" y="433"/>
                  </a:cubicBezTo>
                  <a:cubicBezTo>
                    <a:pt x="896" y="253"/>
                    <a:pt x="807" y="74"/>
                    <a:pt x="627" y="29"/>
                  </a:cubicBezTo>
                  <a:cubicBezTo>
                    <a:pt x="588" y="10"/>
                    <a:pt x="547" y="1"/>
                    <a:pt x="5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58"/>
            <p:cNvSpPr/>
            <p:nvPr/>
          </p:nvSpPr>
          <p:spPr>
            <a:xfrm>
              <a:off x="6342898" y="3179083"/>
              <a:ext cx="28194" cy="16091"/>
            </a:xfrm>
            <a:custGeom>
              <a:avLst/>
              <a:gdLst/>
              <a:ahLst/>
              <a:cxnLst/>
              <a:rect l="l" t="t" r="r" b="b"/>
              <a:pathLst>
                <a:path w="1435" h="819" extrusionOk="0">
                  <a:moveTo>
                    <a:pt x="402" y="1"/>
                  </a:moveTo>
                  <a:cubicBezTo>
                    <a:pt x="257" y="1"/>
                    <a:pt x="127" y="88"/>
                    <a:pt x="90" y="236"/>
                  </a:cubicBezTo>
                  <a:cubicBezTo>
                    <a:pt x="0" y="460"/>
                    <a:pt x="135" y="639"/>
                    <a:pt x="314" y="684"/>
                  </a:cubicBezTo>
                  <a:cubicBezTo>
                    <a:pt x="493" y="729"/>
                    <a:pt x="717" y="774"/>
                    <a:pt x="897" y="819"/>
                  </a:cubicBezTo>
                  <a:lnTo>
                    <a:pt x="941" y="819"/>
                  </a:lnTo>
                  <a:cubicBezTo>
                    <a:pt x="1345" y="774"/>
                    <a:pt x="1434" y="236"/>
                    <a:pt x="1031" y="102"/>
                  </a:cubicBezTo>
                  <a:lnTo>
                    <a:pt x="493" y="12"/>
                  </a:lnTo>
                  <a:cubicBezTo>
                    <a:pt x="463" y="4"/>
                    <a:pt x="432" y="1"/>
                    <a:pt x="4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58"/>
            <p:cNvSpPr/>
            <p:nvPr/>
          </p:nvSpPr>
          <p:spPr>
            <a:xfrm>
              <a:off x="6216997" y="2831716"/>
              <a:ext cx="22025" cy="22752"/>
            </a:xfrm>
            <a:custGeom>
              <a:avLst/>
              <a:gdLst/>
              <a:ahLst/>
              <a:cxnLst/>
              <a:rect l="l" t="t" r="r" b="b"/>
              <a:pathLst>
                <a:path w="1121" h="1158" extrusionOk="0">
                  <a:moveTo>
                    <a:pt x="739" y="1"/>
                  </a:moveTo>
                  <a:cubicBezTo>
                    <a:pt x="635" y="1"/>
                    <a:pt x="527" y="49"/>
                    <a:pt x="449" y="127"/>
                  </a:cubicBezTo>
                  <a:lnTo>
                    <a:pt x="135" y="620"/>
                  </a:lnTo>
                  <a:cubicBezTo>
                    <a:pt x="1" y="754"/>
                    <a:pt x="46" y="978"/>
                    <a:pt x="225" y="1113"/>
                  </a:cubicBezTo>
                  <a:cubicBezTo>
                    <a:pt x="270" y="1157"/>
                    <a:pt x="359" y="1157"/>
                    <a:pt x="404" y="1157"/>
                  </a:cubicBezTo>
                  <a:cubicBezTo>
                    <a:pt x="538" y="1157"/>
                    <a:pt x="628" y="1113"/>
                    <a:pt x="718" y="1023"/>
                  </a:cubicBezTo>
                  <a:cubicBezTo>
                    <a:pt x="807" y="889"/>
                    <a:pt x="897" y="709"/>
                    <a:pt x="1031" y="575"/>
                  </a:cubicBezTo>
                  <a:cubicBezTo>
                    <a:pt x="1121" y="440"/>
                    <a:pt x="1121" y="216"/>
                    <a:pt x="942" y="82"/>
                  </a:cubicBezTo>
                  <a:cubicBezTo>
                    <a:pt x="885" y="26"/>
                    <a:pt x="813" y="1"/>
                    <a:pt x="7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58"/>
            <p:cNvSpPr/>
            <p:nvPr/>
          </p:nvSpPr>
          <p:spPr>
            <a:xfrm>
              <a:off x="6318240" y="2757802"/>
              <a:ext cx="26446" cy="17427"/>
            </a:xfrm>
            <a:custGeom>
              <a:avLst/>
              <a:gdLst/>
              <a:ahLst/>
              <a:cxnLst/>
              <a:rect l="l" t="t" r="r" b="b"/>
              <a:pathLst>
                <a:path w="1346" h="887" extrusionOk="0">
                  <a:moveTo>
                    <a:pt x="951" y="1"/>
                  </a:moveTo>
                  <a:cubicBezTo>
                    <a:pt x="903" y="1"/>
                    <a:pt x="854" y="12"/>
                    <a:pt x="807" y="35"/>
                  </a:cubicBezTo>
                  <a:lnTo>
                    <a:pt x="270" y="214"/>
                  </a:lnTo>
                  <a:cubicBezTo>
                    <a:pt x="90" y="304"/>
                    <a:pt x="1" y="483"/>
                    <a:pt x="46" y="662"/>
                  </a:cubicBezTo>
                  <a:cubicBezTo>
                    <a:pt x="90" y="797"/>
                    <a:pt x="225" y="887"/>
                    <a:pt x="404" y="887"/>
                  </a:cubicBezTo>
                  <a:lnTo>
                    <a:pt x="538" y="887"/>
                  </a:lnTo>
                  <a:cubicBezTo>
                    <a:pt x="673" y="842"/>
                    <a:pt x="852" y="752"/>
                    <a:pt x="1031" y="707"/>
                  </a:cubicBezTo>
                  <a:cubicBezTo>
                    <a:pt x="1255" y="662"/>
                    <a:pt x="1345" y="438"/>
                    <a:pt x="1255" y="259"/>
                  </a:cubicBezTo>
                  <a:cubicBezTo>
                    <a:pt x="1222" y="93"/>
                    <a:pt x="1090" y="1"/>
                    <a:pt x="9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58"/>
            <p:cNvSpPr/>
            <p:nvPr/>
          </p:nvSpPr>
          <p:spPr>
            <a:xfrm>
              <a:off x="6231732" y="3111692"/>
              <a:ext cx="25778" cy="21848"/>
            </a:xfrm>
            <a:custGeom>
              <a:avLst/>
              <a:gdLst/>
              <a:ahLst/>
              <a:cxnLst/>
              <a:rect l="l" t="t" r="r" b="b"/>
              <a:pathLst>
                <a:path w="1312" h="1112" extrusionOk="0">
                  <a:moveTo>
                    <a:pt x="478" y="1"/>
                  </a:moveTo>
                  <a:cubicBezTo>
                    <a:pt x="221" y="1"/>
                    <a:pt x="1" y="338"/>
                    <a:pt x="237" y="574"/>
                  </a:cubicBezTo>
                  <a:cubicBezTo>
                    <a:pt x="326" y="753"/>
                    <a:pt x="461" y="888"/>
                    <a:pt x="595" y="1022"/>
                  </a:cubicBezTo>
                  <a:cubicBezTo>
                    <a:pt x="685" y="1112"/>
                    <a:pt x="774" y="1112"/>
                    <a:pt x="864" y="1112"/>
                  </a:cubicBezTo>
                  <a:cubicBezTo>
                    <a:pt x="1178" y="1112"/>
                    <a:pt x="1312" y="753"/>
                    <a:pt x="1133" y="529"/>
                  </a:cubicBezTo>
                  <a:cubicBezTo>
                    <a:pt x="998" y="395"/>
                    <a:pt x="864" y="261"/>
                    <a:pt x="729" y="126"/>
                  </a:cubicBezTo>
                  <a:cubicBezTo>
                    <a:pt x="652" y="37"/>
                    <a:pt x="563" y="1"/>
                    <a:pt x="4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58"/>
            <p:cNvSpPr/>
            <p:nvPr/>
          </p:nvSpPr>
          <p:spPr>
            <a:xfrm>
              <a:off x="6252775" y="3129807"/>
              <a:ext cx="76940" cy="55681"/>
            </a:xfrm>
            <a:custGeom>
              <a:avLst/>
              <a:gdLst/>
              <a:ahLst/>
              <a:cxnLst/>
              <a:rect l="l" t="t" r="r" b="b"/>
              <a:pathLst>
                <a:path w="3916" h="2834" extrusionOk="0">
                  <a:moveTo>
                    <a:pt x="1720" y="698"/>
                  </a:moveTo>
                  <a:cubicBezTo>
                    <a:pt x="2086" y="698"/>
                    <a:pt x="2437" y="989"/>
                    <a:pt x="2437" y="1445"/>
                  </a:cubicBezTo>
                  <a:cubicBezTo>
                    <a:pt x="2437" y="1803"/>
                    <a:pt x="2123" y="2117"/>
                    <a:pt x="1720" y="2117"/>
                  </a:cubicBezTo>
                  <a:cubicBezTo>
                    <a:pt x="1092" y="2117"/>
                    <a:pt x="779" y="1355"/>
                    <a:pt x="1227" y="907"/>
                  </a:cubicBezTo>
                  <a:cubicBezTo>
                    <a:pt x="1371" y="763"/>
                    <a:pt x="1547" y="698"/>
                    <a:pt x="1720" y="698"/>
                  </a:cubicBezTo>
                  <a:close/>
                  <a:moveTo>
                    <a:pt x="1721" y="0"/>
                  </a:moveTo>
                  <a:cubicBezTo>
                    <a:pt x="1194" y="0"/>
                    <a:pt x="667" y="281"/>
                    <a:pt x="420" y="907"/>
                  </a:cubicBezTo>
                  <a:cubicBezTo>
                    <a:pt x="1" y="1940"/>
                    <a:pt x="837" y="2833"/>
                    <a:pt x="1739" y="2833"/>
                  </a:cubicBezTo>
                  <a:cubicBezTo>
                    <a:pt x="2089" y="2833"/>
                    <a:pt x="2450" y="2699"/>
                    <a:pt x="2750" y="2386"/>
                  </a:cubicBezTo>
                  <a:cubicBezTo>
                    <a:pt x="2929" y="2475"/>
                    <a:pt x="3109" y="2565"/>
                    <a:pt x="3288" y="2654"/>
                  </a:cubicBezTo>
                  <a:lnTo>
                    <a:pt x="3422" y="2654"/>
                  </a:lnTo>
                  <a:cubicBezTo>
                    <a:pt x="3781" y="2654"/>
                    <a:pt x="3915" y="2162"/>
                    <a:pt x="3557" y="1982"/>
                  </a:cubicBezTo>
                  <a:lnTo>
                    <a:pt x="3109" y="1803"/>
                  </a:lnTo>
                  <a:cubicBezTo>
                    <a:pt x="3109" y="1669"/>
                    <a:pt x="3154" y="1534"/>
                    <a:pt x="3154" y="1400"/>
                  </a:cubicBezTo>
                  <a:cubicBezTo>
                    <a:pt x="3154" y="521"/>
                    <a:pt x="2438" y="0"/>
                    <a:pt x="17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58"/>
            <p:cNvSpPr/>
            <p:nvPr/>
          </p:nvSpPr>
          <p:spPr>
            <a:xfrm>
              <a:off x="6246055" y="2800614"/>
              <a:ext cx="22909" cy="21278"/>
            </a:xfrm>
            <a:custGeom>
              <a:avLst/>
              <a:gdLst/>
              <a:ahLst/>
              <a:cxnLst/>
              <a:rect l="l" t="t" r="r" b="b"/>
              <a:pathLst>
                <a:path w="1166" h="1083" extrusionOk="0">
                  <a:moveTo>
                    <a:pt x="810" y="1"/>
                  </a:moveTo>
                  <a:cubicBezTo>
                    <a:pt x="727" y="1"/>
                    <a:pt x="645" y="34"/>
                    <a:pt x="583" y="97"/>
                  </a:cubicBezTo>
                  <a:cubicBezTo>
                    <a:pt x="404" y="231"/>
                    <a:pt x="269" y="321"/>
                    <a:pt x="135" y="455"/>
                  </a:cubicBezTo>
                  <a:cubicBezTo>
                    <a:pt x="0" y="590"/>
                    <a:pt x="0" y="814"/>
                    <a:pt x="135" y="948"/>
                  </a:cubicBezTo>
                  <a:cubicBezTo>
                    <a:pt x="202" y="1038"/>
                    <a:pt x="292" y="1082"/>
                    <a:pt x="381" y="1082"/>
                  </a:cubicBezTo>
                  <a:cubicBezTo>
                    <a:pt x="471" y="1082"/>
                    <a:pt x="561" y="1038"/>
                    <a:pt x="628" y="948"/>
                  </a:cubicBezTo>
                  <a:cubicBezTo>
                    <a:pt x="762" y="858"/>
                    <a:pt x="897" y="724"/>
                    <a:pt x="1031" y="590"/>
                  </a:cubicBezTo>
                  <a:cubicBezTo>
                    <a:pt x="1165" y="455"/>
                    <a:pt x="1165" y="276"/>
                    <a:pt x="1076" y="141"/>
                  </a:cubicBezTo>
                  <a:cubicBezTo>
                    <a:pt x="1004" y="45"/>
                    <a:pt x="906" y="1"/>
                    <a:pt x="8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58"/>
            <p:cNvSpPr/>
            <p:nvPr/>
          </p:nvSpPr>
          <p:spPr>
            <a:xfrm>
              <a:off x="6359618" y="2725678"/>
              <a:ext cx="300233" cy="473937"/>
            </a:xfrm>
            <a:custGeom>
              <a:avLst/>
              <a:gdLst/>
              <a:ahLst/>
              <a:cxnLst/>
              <a:rect l="l" t="t" r="r" b="b"/>
              <a:pathLst>
                <a:path w="15281" h="24122" extrusionOk="0">
                  <a:moveTo>
                    <a:pt x="2338" y="697"/>
                  </a:moveTo>
                  <a:cubicBezTo>
                    <a:pt x="2701" y="697"/>
                    <a:pt x="3048" y="978"/>
                    <a:pt x="3048" y="1401"/>
                  </a:cubicBezTo>
                  <a:cubicBezTo>
                    <a:pt x="3048" y="1805"/>
                    <a:pt x="2689" y="2118"/>
                    <a:pt x="2331" y="2118"/>
                  </a:cubicBezTo>
                  <a:cubicBezTo>
                    <a:pt x="1704" y="2118"/>
                    <a:pt x="1390" y="1356"/>
                    <a:pt x="1838" y="908"/>
                  </a:cubicBezTo>
                  <a:cubicBezTo>
                    <a:pt x="1984" y="763"/>
                    <a:pt x="2163" y="697"/>
                    <a:pt x="2338" y="697"/>
                  </a:cubicBezTo>
                  <a:close/>
                  <a:moveTo>
                    <a:pt x="13495" y="11900"/>
                  </a:moveTo>
                  <a:cubicBezTo>
                    <a:pt x="13859" y="11900"/>
                    <a:pt x="14205" y="12180"/>
                    <a:pt x="14205" y="12604"/>
                  </a:cubicBezTo>
                  <a:cubicBezTo>
                    <a:pt x="14161" y="13007"/>
                    <a:pt x="13847" y="13321"/>
                    <a:pt x="13488" y="13321"/>
                  </a:cubicBezTo>
                  <a:cubicBezTo>
                    <a:pt x="12861" y="13321"/>
                    <a:pt x="12547" y="12559"/>
                    <a:pt x="12996" y="12111"/>
                  </a:cubicBezTo>
                  <a:cubicBezTo>
                    <a:pt x="13141" y="11965"/>
                    <a:pt x="13320" y="11900"/>
                    <a:pt x="13495" y="11900"/>
                  </a:cubicBezTo>
                  <a:close/>
                  <a:moveTo>
                    <a:pt x="2286" y="1"/>
                  </a:moveTo>
                  <a:cubicBezTo>
                    <a:pt x="1659" y="1"/>
                    <a:pt x="1031" y="393"/>
                    <a:pt x="897" y="1177"/>
                  </a:cubicBezTo>
                  <a:lnTo>
                    <a:pt x="359" y="1222"/>
                  </a:lnTo>
                  <a:cubicBezTo>
                    <a:pt x="135" y="1267"/>
                    <a:pt x="1" y="1446"/>
                    <a:pt x="46" y="1670"/>
                  </a:cubicBezTo>
                  <a:cubicBezTo>
                    <a:pt x="90" y="1805"/>
                    <a:pt x="225" y="1939"/>
                    <a:pt x="404" y="1939"/>
                  </a:cubicBezTo>
                  <a:lnTo>
                    <a:pt x="449" y="1939"/>
                  </a:lnTo>
                  <a:cubicBezTo>
                    <a:pt x="628" y="1894"/>
                    <a:pt x="807" y="1894"/>
                    <a:pt x="942" y="1894"/>
                  </a:cubicBezTo>
                  <a:cubicBezTo>
                    <a:pt x="1166" y="2522"/>
                    <a:pt x="1726" y="2835"/>
                    <a:pt x="2286" y="2835"/>
                  </a:cubicBezTo>
                  <a:cubicBezTo>
                    <a:pt x="2846" y="2835"/>
                    <a:pt x="3406" y="2522"/>
                    <a:pt x="3630" y="1894"/>
                  </a:cubicBezTo>
                  <a:cubicBezTo>
                    <a:pt x="8515" y="2477"/>
                    <a:pt x="12413" y="6330"/>
                    <a:pt x="13040" y="11259"/>
                  </a:cubicBezTo>
                  <a:cubicBezTo>
                    <a:pt x="11696" y="11663"/>
                    <a:pt x="11696" y="13500"/>
                    <a:pt x="13040" y="13948"/>
                  </a:cubicBezTo>
                  <a:cubicBezTo>
                    <a:pt x="12323" y="19325"/>
                    <a:pt x="7753" y="23403"/>
                    <a:pt x="2286" y="23403"/>
                  </a:cubicBezTo>
                  <a:lnTo>
                    <a:pt x="1748" y="23403"/>
                  </a:lnTo>
                  <a:cubicBezTo>
                    <a:pt x="1721" y="23398"/>
                    <a:pt x="1696" y="23396"/>
                    <a:pt x="1671" y="23396"/>
                  </a:cubicBezTo>
                  <a:cubicBezTo>
                    <a:pt x="1220" y="23396"/>
                    <a:pt x="1194" y="24121"/>
                    <a:pt x="1663" y="24121"/>
                  </a:cubicBezTo>
                  <a:cubicBezTo>
                    <a:pt x="1676" y="24121"/>
                    <a:pt x="1690" y="24121"/>
                    <a:pt x="1704" y="24120"/>
                  </a:cubicBezTo>
                  <a:lnTo>
                    <a:pt x="2241" y="24120"/>
                  </a:lnTo>
                  <a:cubicBezTo>
                    <a:pt x="2271" y="24120"/>
                    <a:pt x="2301" y="24120"/>
                    <a:pt x="2330" y="24120"/>
                  </a:cubicBezTo>
                  <a:cubicBezTo>
                    <a:pt x="8161" y="24120"/>
                    <a:pt x="13044" y="19744"/>
                    <a:pt x="13757" y="13993"/>
                  </a:cubicBezTo>
                  <a:cubicBezTo>
                    <a:pt x="15281" y="13679"/>
                    <a:pt x="15281" y="11528"/>
                    <a:pt x="13757" y="11215"/>
                  </a:cubicBezTo>
                  <a:cubicBezTo>
                    <a:pt x="13130" y="5927"/>
                    <a:pt x="8963" y="1805"/>
                    <a:pt x="3675" y="1177"/>
                  </a:cubicBezTo>
                  <a:cubicBezTo>
                    <a:pt x="3541" y="393"/>
                    <a:pt x="2913" y="1"/>
                    <a:pt x="22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00" name="Google Shape;2600;p58"/>
          <p:cNvGrpSpPr/>
          <p:nvPr/>
        </p:nvGrpSpPr>
        <p:grpSpPr>
          <a:xfrm>
            <a:off x="5776306" y="2768735"/>
            <a:ext cx="450773" cy="407804"/>
            <a:chOff x="5452827" y="3441672"/>
            <a:chExt cx="450773" cy="407804"/>
          </a:xfrm>
        </p:grpSpPr>
        <p:sp>
          <p:nvSpPr>
            <p:cNvPr id="2601" name="Google Shape;2601;p58"/>
            <p:cNvSpPr/>
            <p:nvPr/>
          </p:nvSpPr>
          <p:spPr>
            <a:xfrm>
              <a:off x="5452827" y="3441672"/>
              <a:ext cx="450773" cy="407804"/>
            </a:xfrm>
            <a:custGeom>
              <a:avLst/>
              <a:gdLst/>
              <a:ahLst/>
              <a:cxnLst/>
              <a:rect l="l" t="t" r="r" b="b"/>
              <a:pathLst>
                <a:path w="22943" h="20756" extrusionOk="0">
                  <a:moveTo>
                    <a:pt x="22181" y="538"/>
                  </a:moveTo>
                  <a:cubicBezTo>
                    <a:pt x="22226" y="628"/>
                    <a:pt x="22315" y="717"/>
                    <a:pt x="22360" y="762"/>
                  </a:cubicBezTo>
                  <a:lnTo>
                    <a:pt x="22405" y="12861"/>
                  </a:lnTo>
                  <a:lnTo>
                    <a:pt x="21822" y="12861"/>
                  </a:lnTo>
                  <a:lnTo>
                    <a:pt x="21822" y="1300"/>
                  </a:lnTo>
                  <a:cubicBezTo>
                    <a:pt x="21822" y="1300"/>
                    <a:pt x="21822" y="1070"/>
                    <a:pt x="21731" y="1070"/>
                  </a:cubicBezTo>
                  <a:cubicBezTo>
                    <a:pt x="21708" y="1070"/>
                    <a:pt x="21679" y="1085"/>
                    <a:pt x="21643" y="1121"/>
                  </a:cubicBezTo>
                  <a:lnTo>
                    <a:pt x="19089" y="1121"/>
                  </a:lnTo>
                  <a:cubicBezTo>
                    <a:pt x="19036" y="1068"/>
                    <a:pt x="18984" y="1046"/>
                    <a:pt x="18936" y="1046"/>
                  </a:cubicBezTo>
                  <a:cubicBezTo>
                    <a:pt x="18820" y="1046"/>
                    <a:pt x="18730" y="1173"/>
                    <a:pt x="18730" y="1300"/>
                  </a:cubicBezTo>
                  <a:cubicBezTo>
                    <a:pt x="18730" y="1479"/>
                    <a:pt x="19089" y="1658"/>
                    <a:pt x="19089" y="1658"/>
                  </a:cubicBezTo>
                  <a:lnTo>
                    <a:pt x="21285" y="1658"/>
                  </a:lnTo>
                  <a:lnTo>
                    <a:pt x="21285" y="12861"/>
                  </a:lnTo>
                  <a:lnTo>
                    <a:pt x="1658" y="12861"/>
                  </a:lnTo>
                  <a:lnTo>
                    <a:pt x="1658" y="1658"/>
                  </a:lnTo>
                  <a:lnTo>
                    <a:pt x="17072" y="1658"/>
                  </a:lnTo>
                  <a:cubicBezTo>
                    <a:pt x="17252" y="1613"/>
                    <a:pt x="17386" y="1479"/>
                    <a:pt x="17386" y="1300"/>
                  </a:cubicBezTo>
                  <a:cubicBezTo>
                    <a:pt x="17386" y="1148"/>
                    <a:pt x="17325" y="1037"/>
                    <a:pt x="17229" y="1037"/>
                  </a:cubicBezTo>
                  <a:cubicBezTo>
                    <a:pt x="17184" y="1037"/>
                    <a:pt x="17130" y="1063"/>
                    <a:pt x="17072" y="1121"/>
                  </a:cubicBezTo>
                  <a:lnTo>
                    <a:pt x="1300" y="1121"/>
                  </a:lnTo>
                  <a:cubicBezTo>
                    <a:pt x="1255" y="1085"/>
                    <a:pt x="1221" y="1070"/>
                    <a:pt x="1195" y="1070"/>
                  </a:cubicBezTo>
                  <a:cubicBezTo>
                    <a:pt x="1092" y="1070"/>
                    <a:pt x="1120" y="1300"/>
                    <a:pt x="1120" y="1300"/>
                  </a:cubicBezTo>
                  <a:lnTo>
                    <a:pt x="1120" y="12861"/>
                  </a:lnTo>
                  <a:lnTo>
                    <a:pt x="538" y="12861"/>
                  </a:lnTo>
                  <a:lnTo>
                    <a:pt x="538" y="762"/>
                  </a:lnTo>
                  <a:cubicBezTo>
                    <a:pt x="627" y="717"/>
                    <a:pt x="717" y="628"/>
                    <a:pt x="762" y="538"/>
                  </a:cubicBezTo>
                  <a:close/>
                  <a:moveTo>
                    <a:pt x="12860" y="13443"/>
                  </a:moveTo>
                  <a:lnTo>
                    <a:pt x="12860" y="13981"/>
                  </a:lnTo>
                  <a:lnTo>
                    <a:pt x="10620" y="13981"/>
                  </a:lnTo>
                  <a:lnTo>
                    <a:pt x="10620" y="13443"/>
                  </a:lnTo>
                  <a:close/>
                  <a:moveTo>
                    <a:pt x="13443" y="16804"/>
                  </a:moveTo>
                  <a:lnTo>
                    <a:pt x="13443" y="18462"/>
                  </a:lnTo>
                  <a:lnTo>
                    <a:pt x="10082" y="18462"/>
                  </a:lnTo>
                  <a:lnTo>
                    <a:pt x="10082" y="16804"/>
                  </a:lnTo>
                  <a:close/>
                  <a:moveTo>
                    <a:pt x="762" y="0"/>
                  </a:moveTo>
                  <a:cubicBezTo>
                    <a:pt x="314" y="0"/>
                    <a:pt x="0" y="314"/>
                    <a:pt x="0" y="762"/>
                  </a:cubicBezTo>
                  <a:lnTo>
                    <a:pt x="0" y="15773"/>
                  </a:lnTo>
                  <a:cubicBezTo>
                    <a:pt x="45" y="16266"/>
                    <a:pt x="359" y="16669"/>
                    <a:pt x="807" y="16759"/>
                  </a:cubicBezTo>
                  <a:lnTo>
                    <a:pt x="4257" y="16759"/>
                  </a:lnTo>
                  <a:cubicBezTo>
                    <a:pt x="4436" y="16625"/>
                    <a:pt x="4571" y="16445"/>
                    <a:pt x="4571" y="16266"/>
                  </a:cubicBezTo>
                  <a:cubicBezTo>
                    <a:pt x="4571" y="16160"/>
                    <a:pt x="4523" y="16069"/>
                    <a:pt x="4447" y="16069"/>
                  </a:cubicBezTo>
                  <a:cubicBezTo>
                    <a:pt x="4395" y="16069"/>
                    <a:pt x="4330" y="16112"/>
                    <a:pt x="4257" y="16221"/>
                  </a:cubicBezTo>
                  <a:lnTo>
                    <a:pt x="807" y="16221"/>
                  </a:lnTo>
                  <a:cubicBezTo>
                    <a:pt x="762" y="16042"/>
                    <a:pt x="672" y="15908"/>
                    <a:pt x="538" y="15773"/>
                  </a:cubicBezTo>
                  <a:lnTo>
                    <a:pt x="538" y="13443"/>
                  </a:lnTo>
                  <a:lnTo>
                    <a:pt x="9500" y="13443"/>
                  </a:lnTo>
                  <a:lnTo>
                    <a:pt x="9500" y="13981"/>
                  </a:lnTo>
                  <a:cubicBezTo>
                    <a:pt x="9500" y="14295"/>
                    <a:pt x="9769" y="14563"/>
                    <a:pt x="10082" y="14563"/>
                  </a:cubicBezTo>
                  <a:lnTo>
                    <a:pt x="12860" y="14563"/>
                  </a:lnTo>
                  <a:cubicBezTo>
                    <a:pt x="13174" y="14563"/>
                    <a:pt x="13443" y="14295"/>
                    <a:pt x="13443" y="13981"/>
                  </a:cubicBezTo>
                  <a:lnTo>
                    <a:pt x="13443" y="13443"/>
                  </a:lnTo>
                  <a:lnTo>
                    <a:pt x="22405" y="13443"/>
                  </a:lnTo>
                  <a:lnTo>
                    <a:pt x="22405" y="15773"/>
                  </a:lnTo>
                  <a:cubicBezTo>
                    <a:pt x="22270" y="15908"/>
                    <a:pt x="22181" y="16042"/>
                    <a:pt x="22136" y="16221"/>
                  </a:cubicBezTo>
                  <a:lnTo>
                    <a:pt x="6497" y="16221"/>
                  </a:lnTo>
                  <a:cubicBezTo>
                    <a:pt x="6425" y="16112"/>
                    <a:pt x="6352" y="16069"/>
                    <a:pt x="6291" y="16069"/>
                  </a:cubicBezTo>
                  <a:cubicBezTo>
                    <a:pt x="6202" y="16069"/>
                    <a:pt x="6139" y="16160"/>
                    <a:pt x="6139" y="16266"/>
                  </a:cubicBezTo>
                  <a:cubicBezTo>
                    <a:pt x="6139" y="16445"/>
                    <a:pt x="6497" y="16804"/>
                    <a:pt x="6497" y="16804"/>
                  </a:cubicBezTo>
                  <a:lnTo>
                    <a:pt x="8962" y="16804"/>
                  </a:lnTo>
                  <a:lnTo>
                    <a:pt x="8962" y="18462"/>
                  </a:lnTo>
                  <a:lnTo>
                    <a:pt x="4884" y="18462"/>
                  </a:lnTo>
                  <a:cubicBezTo>
                    <a:pt x="4436" y="18507"/>
                    <a:pt x="3898" y="19313"/>
                    <a:pt x="3898" y="19313"/>
                  </a:cubicBezTo>
                  <a:lnTo>
                    <a:pt x="3898" y="20030"/>
                  </a:lnTo>
                  <a:cubicBezTo>
                    <a:pt x="3898" y="20030"/>
                    <a:pt x="4395" y="20717"/>
                    <a:pt x="4788" y="20717"/>
                  </a:cubicBezTo>
                  <a:cubicBezTo>
                    <a:pt x="4821" y="20717"/>
                    <a:pt x="4853" y="20713"/>
                    <a:pt x="4884" y="20702"/>
                  </a:cubicBezTo>
                  <a:lnTo>
                    <a:pt x="14742" y="20702"/>
                  </a:lnTo>
                  <a:cubicBezTo>
                    <a:pt x="14792" y="20739"/>
                    <a:pt x="14838" y="20756"/>
                    <a:pt x="14878" y="20756"/>
                  </a:cubicBezTo>
                  <a:cubicBezTo>
                    <a:pt x="14985" y="20756"/>
                    <a:pt x="15056" y="20641"/>
                    <a:pt x="15056" y="20478"/>
                  </a:cubicBezTo>
                  <a:cubicBezTo>
                    <a:pt x="15056" y="20299"/>
                    <a:pt x="14742" y="20165"/>
                    <a:pt x="14742" y="20165"/>
                  </a:cubicBezTo>
                  <a:lnTo>
                    <a:pt x="4884" y="20165"/>
                  </a:lnTo>
                  <a:cubicBezTo>
                    <a:pt x="4884" y="20165"/>
                    <a:pt x="4795" y="20120"/>
                    <a:pt x="5019" y="20030"/>
                  </a:cubicBezTo>
                  <a:lnTo>
                    <a:pt x="5019" y="19313"/>
                  </a:lnTo>
                  <a:cubicBezTo>
                    <a:pt x="4795" y="19224"/>
                    <a:pt x="4839" y="19179"/>
                    <a:pt x="4884" y="19044"/>
                  </a:cubicBezTo>
                  <a:lnTo>
                    <a:pt x="18058" y="19044"/>
                  </a:lnTo>
                  <a:cubicBezTo>
                    <a:pt x="18103" y="19179"/>
                    <a:pt x="18462" y="19313"/>
                    <a:pt x="18462" y="19313"/>
                  </a:cubicBezTo>
                  <a:lnTo>
                    <a:pt x="18462" y="20030"/>
                  </a:lnTo>
                  <a:cubicBezTo>
                    <a:pt x="18327" y="20075"/>
                    <a:pt x="18193" y="20120"/>
                    <a:pt x="18058" y="20165"/>
                  </a:cubicBezTo>
                  <a:lnTo>
                    <a:pt x="16804" y="20165"/>
                  </a:lnTo>
                  <a:cubicBezTo>
                    <a:pt x="16580" y="20165"/>
                    <a:pt x="16445" y="20299"/>
                    <a:pt x="16445" y="20478"/>
                  </a:cubicBezTo>
                  <a:cubicBezTo>
                    <a:pt x="16445" y="20614"/>
                    <a:pt x="16522" y="20749"/>
                    <a:pt x="16656" y="20749"/>
                  </a:cubicBezTo>
                  <a:cubicBezTo>
                    <a:pt x="16700" y="20749"/>
                    <a:pt x="16749" y="20735"/>
                    <a:pt x="16804" y="20702"/>
                  </a:cubicBezTo>
                  <a:lnTo>
                    <a:pt x="18013" y="20702"/>
                  </a:lnTo>
                  <a:cubicBezTo>
                    <a:pt x="18048" y="20713"/>
                    <a:pt x="18083" y="20717"/>
                    <a:pt x="18118" y="20717"/>
                  </a:cubicBezTo>
                  <a:cubicBezTo>
                    <a:pt x="18541" y="20717"/>
                    <a:pt x="18999" y="20030"/>
                    <a:pt x="18999" y="20030"/>
                  </a:cubicBezTo>
                  <a:lnTo>
                    <a:pt x="18999" y="19313"/>
                  </a:lnTo>
                  <a:cubicBezTo>
                    <a:pt x="18999" y="19313"/>
                    <a:pt x="18462" y="18507"/>
                    <a:pt x="18013" y="18462"/>
                  </a:cubicBezTo>
                  <a:lnTo>
                    <a:pt x="13981" y="18462"/>
                  </a:lnTo>
                  <a:lnTo>
                    <a:pt x="13981" y="16804"/>
                  </a:lnTo>
                  <a:lnTo>
                    <a:pt x="22136" y="16804"/>
                  </a:lnTo>
                  <a:cubicBezTo>
                    <a:pt x="22584" y="16759"/>
                    <a:pt x="22943" y="16401"/>
                    <a:pt x="22943" y="15952"/>
                  </a:cubicBezTo>
                  <a:lnTo>
                    <a:pt x="22943" y="762"/>
                  </a:lnTo>
                  <a:cubicBezTo>
                    <a:pt x="22943" y="314"/>
                    <a:pt x="22584" y="0"/>
                    <a:pt x="221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58"/>
            <p:cNvSpPr/>
            <p:nvPr/>
          </p:nvSpPr>
          <p:spPr>
            <a:xfrm>
              <a:off x="5819940" y="3723398"/>
              <a:ext cx="13223" cy="13223"/>
            </a:xfrm>
            <a:custGeom>
              <a:avLst/>
              <a:gdLst/>
              <a:ahLst/>
              <a:cxnLst/>
              <a:rect l="l" t="t" r="r" b="b"/>
              <a:pathLst>
                <a:path w="673" h="673" extrusionOk="0">
                  <a:moveTo>
                    <a:pt x="359" y="0"/>
                  </a:moveTo>
                  <a:cubicBezTo>
                    <a:pt x="180" y="0"/>
                    <a:pt x="1" y="180"/>
                    <a:pt x="1" y="359"/>
                  </a:cubicBezTo>
                  <a:cubicBezTo>
                    <a:pt x="1" y="448"/>
                    <a:pt x="45" y="538"/>
                    <a:pt x="90" y="583"/>
                  </a:cubicBezTo>
                  <a:cubicBezTo>
                    <a:pt x="180" y="672"/>
                    <a:pt x="269" y="672"/>
                    <a:pt x="359" y="672"/>
                  </a:cubicBezTo>
                  <a:cubicBezTo>
                    <a:pt x="538" y="672"/>
                    <a:pt x="673" y="538"/>
                    <a:pt x="673" y="359"/>
                  </a:cubicBezTo>
                  <a:cubicBezTo>
                    <a:pt x="673" y="269"/>
                    <a:pt x="628" y="180"/>
                    <a:pt x="583" y="90"/>
                  </a:cubicBezTo>
                  <a:cubicBezTo>
                    <a:pt x="538" y="45"/>
                    <a:pt x="449" y="0"/>
                    <a:pt x="3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58"/>
            <p:cNvSpPr/>
            <p:nvPr/>
          </p:nvSpPr>
          <p:spPr>
            <a:xfrm>
              <a:off x="5841081" y="3723398"/>
              <a:ext cx="13223" cy="13223"/>
            </a:xfrm>
            <a:custGeom>
              <a:avLst/>
              <a:gdLst/>
              <a:ahLst/>
              <a:cxnLst/>
              <a:rect l="l" t="t" r="r" b="b"/>
              <a:pathLst>
                <a:path w="673" h="673" extrusionOk="0">
                  <a:moveTo>
                    <a:pt x="314" y="0"/>
                  </a:moveTo>
                  <a:cubicBezTo>
                    <a:pt x="224" y="0"/>
                    <a:pt x="134" y="45"/>
                    <a:pt x="90" y="90"/>
                  </a:cubicBezTo>
                  <a:cubicBezTo>
                    <a:pt x="0" y="180"/>
                    <a:pt x="0" y="269"/>
                    <a:pt x="0" y="359"/>
                  </a:cubicBezTo>
                  <a:cubicBezTo>
                    <a:pt x="0" y="448"/>
                    <a:pt x="0" y="538"/>
                    <a:pt x="90" y="583"/>
                  </a:cubicBezTo>
                  <a:cubicBezTo>
                    <a:pt x="134" y="672"/>
                    <a:pt x="224" y="672"/>
                    <a:pt x="314" y="672"/>
                  </a:cubicBezTo>
                  <a:cubicBezTo>
                    <a:pt x="493" y="672"/>
                    <a:pt x="672" y="538"/>
                    <a:pt x="672" y="359"/>
                  </a:cubicBezTo>
                  <a:cubicBezTo>
                    <a:pt x="672" y="269"/>
                    <a:pt x="627" y="180"/>
                    <a:pt x="583" y="90"/>
                  </a:cubicBezTo>
                  <a:cubicBezTo>
                    <a:pt x="493" y="45"/>
                    <a:pt x="403" y="0"/>
                    <a:pt x="3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58"/>
            <p:cNvSpPr/>
            <p:nvPr/>
          </p:nvSpPr>
          <p:spPr>
            <a:xfrm>
              <a:off x="5861318" y="3723398"/>
              <a:ext cx="13223" cy="13223"/>
            </a:xfrm>
            <a:custGeom>
              <a:avLst/>
              <a:gdLst/>
              <a:ahLst/>
              <a:cxnLst/>
              <a:rect l="l" t="t" r="r" b="b"/>
              <a:pathLst>
                <a:path w="673" h="673" extrusionOk="0">
                  <a:moveTo>
                    <a:pt x="359" y="0"/>
                  </a:moveTo>
                  <a:cubicBezTo>
                    <a:pt x="270" y="0"/>
                    <a:pt x="180" y="45"/>
                    <a:pt x="90" y="90"/>
                  </a:cubicBezTo>
                  <a:cubicBezTo>
                    <a:pt x="45" y="180"/>
                    <a:pt x="1" y="269"/>
                    <a:pt x="1" y="359"/>
                  </a:cubicBezTo>
                  <a:cubicBezTo>
                    <a:pt x="1" y="448"/>
                    <a:pt x="45" y="538"/>
                    <a:pt x="90" y="583"/>
                  </a:cubicBezTo>
                  <a:cubicBezTo>
                    <a:pt x="180" y="672"/>
                    <a:pt x="270" y="672"/>
                    <a:pt x="359" y="672"/>
                  </a:cubicBezTo>
                  <a:cubicBezTo>
                    <a:pt x="449" y="672"/>
                    <a:pt x="538" y="672"/>
                    <a:pt x="583" y="583"/>
                  </a:cubicBezTo>
                  <a:cubicBezTo>
                    <a:pt x="628" y="538"/>
                    <a:pt x="673" y="448"/>
                    <a:pt x="673" y="359"/>
                  </a:cubicBezTo>
                  <a:cubicBezTo>
                    <a:pt x="673" y="269"/>
                    <a:pt x="628" y="180"/>
                    <a:pt x="583" y="90"/>
                  </a:cubicBezTo>
                  <a:cubicBezTo>
                    <a:pt x="538" y="45"/>
                    <a:pt x="449" y="0"/>
                    <a:pt x="3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58"/>
            <p:cNvSpPr/>
            <p:nvPr/>
          </p:nvSpPr>
          <p:spPr>
            <a:xfrm>
              <a:off x="5502122" y="3505055"/>
              <a:ext cx="38765" cy="44914"/>
            </a:xfrm>
            <a:custGeom>
              <a:avLst/>
              <a:gdLst/>
              <a:ahLst/>
              <a:cxnLst/>
              <a:rect l="l" t="t" r="r" b="b"/>
              <a:pathLst>
                <a:path w="1973" h="2286" extrusionOk="0">
                  <a:moveTo>
                    <a:pt x="1121" y="684"/>
                  </a:moveTo>
                  <a:cubicBezTo>
                    <a:pt x="1255" y="684"/>
                    <a:pt x="1389" y="785"/>
                    <a:pt x="1389" y="986"/>
                  </a:cubicBezTo>
                  <a:lnTo>
                    <a:pt x="1389" y="1345"/>
                  </a:lnTo>
                  <a:cubicBezTo>
                    <a:pt x="1389" y="1524"/>
                    <a:pt x="1255" y="1614"/>
                    <a:pt x="1121" y="1614"/>
                  </a:cubicBezTo>
                  <a:cubicBezTo>
                    <a:pt x="986" y="1614"/>
                    <a:pt x="852" y="1524"/>
                    <a:pt x="852" y="1345"/>
                  </a:cubicBezTo>
                  <a:lnTo>
                    <a:pt x="852" y="986"/>
                  </a:lnTo>
                  <a:cubicBezTo>
                    <a:pt x="852" y="785"/>
                    <a:pt x="986" y="684"/>
                    <a:pt x="1121" y="684"/>
                  </a:cubicBezTo>
                  <a:close/>
                  <a:moveTo>
                    <a:pt x="941" y="1"/>
                  </a:moveTo>
                  <a:cubicBezTo>
                    <a:pt x="448" y="1"/>
                    <a:pt x="0" y="449"/>
                    <a:pt x="269" y="986"/>
                  </a:cubicBezTo>
                  <a:lnTo>
                    <a:pt x="269" y="1345"/>
                  </a:lnTo>
                  <a:cubicBezTo>
                    <a:pt x="0" y="1838"/>
                    <a:pt x="448" y="2286"/>
                    <a:pt x="941" y="2286"/>
                  </a:cubicBezTo>
                  <a:cubicBezTo>
                    <a:pt x="1479" y="2286"/>
                    <a:pt x="1927" y="1883"/>
                    <a:pt x="1972" y="1345"/>
                  </a:cubicBezTo>
                  <a:lnTo>
                    <a:pt x="1972" y="986"/>
                  </a:lnTo>
                  <a:cubicBezTo>
                    <a:pt x="1927" y="449"/>
                    <a:pt x="1479" y="45"/>
                    <a:pt x="9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58"/>
            <p:cNvSpPr/>
            <p:nvPr/>
          </p:nvSpPr>
          <p:spPr>
            <a:xfrm>
              <a:off x="5568158" y="3505055"/>
              <a:ext cx="38745" cy="44914"/>
            </a:xfrm>
            <a:custGeom>
              <a:avLst/>
              <a:gdLst/>
              <a:ahLst/>
              <a:cxnLst/>
              <a:rect l="l" t="t" r="r" b="b"/>
              <a:pathLst>
                <a:path w="1972" h="2286" extrusionOk="0">
                  <a:moveTo>
                    <a:pt x="1120" y="684"/>
                  </a:moveTo>
                  <a:cubicBezTo>
                    <a:pt x="1255" y="684"/>
                    <a:pt x="1389" y="785"/>
                    <a:pt x="1389" y="986"/>
                  </a:cubicBezTo>
                  <a:lnTo>
                    <a:pt x="1389" y="1345"/>
                  </a:lnTo>
                  <a:cubicBezTo>
                    <a:pt x="1389" y="1524"/>
                    <a:pt x="1255" y="1614"/>
                    <a:pt x="1120" y="1614"/>
                  </a:cubicBezTo>
                  <a:cubicBezTo>
                    <a:pt x="986" y="1614"/>
                    <a:pt x="851" y="1524"/>
                    <a:pt x="851" y="1345"/>
                  </a:cubicBezTo>
                  <a:lnTo>
                    <a:pt x="851" y="986"/>
                  </a:lnTo>
                  <a:cubicBezTo>
                    <a:pt x="851" y="785"/>
                    <a:pt x="986" y="684"/>
                    <a:pt x="1120" y="684"/>
                  </a:cubicBezTo>
                  <a:close/>
                  <a:moveTo>
                    <a:pt x="941" y="1"/>
                  </a:moveTo>
                  <a:cubicBezTo>
                    <a:pt x="403" y="1"/>
                    <a:pt x="0" y="449"/>
                    <a:pt x="269" y="986"/>
                  </a:cubicBezTo>
                  <a:lnTo>
                    <a:pt x="269" y="1345"/>
                  </a:lnTo>
                  <a:cubicBezTo>
                    <a:pt x="0" y="1838"/>
                    <a:pt x="403" y="2286"/>
                    <a:pt x="941" y="2286"/>
                  </a:cubicBezTo>
                  <a:cubicBezTo>
                    <a:pt x="1479" y="2286"/>
                    <a:pt x="1882" y="1838"/>
                    <a:pt x="1972" y="1345"/>
                  </a:cubicBezTo>
                  <a:lnTo>
                    <a:pt x="1972" y="986"/>
                  </a:lnTo>
                  <a:cubicBezTo>
                    <a:pt x="1882" y="449"/>
                    <a:pt x="1479" y="45"/>
                    <a:pt x="9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58"/>
            <p:cNvSpPr/>
            <p:nvPr/>
          </p:nvSpPr>
          <p:spPr>
            <a:xfrm>
              <a:off x="5658084" y="3504996"/>
              <a:ext cx="36859" cy="45032"/>
            </a:xfrm>
            <a:custGeom>
              <a:avLst/>
              <a:gdLst/>
              <a:ahLst/>
              <a:cxnLst/>
              <a:rect l="l" t="t" r="r" b="b"/>
              <a:pathLst>
                <a:path w="1876" h="2292" extrusionOk="0">
                  <a:moveTo>
                    <a:pt x="1024" y="687"/>
                  </a:moveTo>
                  <a:cubicBezTo>
                    <a:pt x="1159" y="687"/>
                    <a:pt x="1293" y="788"/>
                    <a:pt x="1293" y="989"/>
                  </a:cubicBezTo>
                  <a:lnTo>
                    <a:pt x="1293" y="1348"/>
                  </a:lnTo>
                  <a:cubicBezTo>
                    <a:pt x="1293" y="1527"/>
                    <a:pt x="1159" y="1617"/>
                    <a:pt x="1024" y="1617"/>
                  </a:cubicBezTo>
                  <a:cubicBezTo>
                    <a:pt x="890" y="1617"/>
                    <a:pt x="755" y="1527"/>
                    <a:pt x="755" y="1348"/>
                  </a:cubicBezTo>
                  <a:lnTo>
                    <a:pt x="755" y="989"/>
                  </a:lnTo>
                  <a:cubicBezTo>
                    <a:pt x="755" y="788"/>
                    <a:pt x="890" y="687"/>
                    <a:pt x="1024" y="687"/>
                  </a:cubicBezTo>
                  <a:close/>
                  <a:moveTo>
                    <a:pt x="832" y="1"/>
                  </a:moveTo>
                  <a:cubicBezTo>
                    <a:pt x="366" y="1"/>
                    <a:pt x="1" y="516"/>
                    <a:pt x="173" y="989"/>
                  </a:cubicBezTo>
                  <a:lnTo>
                    <a:pt x="173" y="1348"/>
                  </a:lnTo>
                  <a:cubicBezTo>
                    <a:pt x="1" y="1820"/>
                    <a:pt x="364" y="2292"/>
                    <a:pt x="827" y="2292"/>
                  </a:cubicBezTo>
                  <a:cubicBezTo>
                    <a:pt x="848" y="2292"/>
                    <a:pt x="869" y="2291"/>
                    <a:pt x="890" y="2289"/>
                  </a:cubicBezTo>
                  <a:cubicBezTo>
                    <a:pt x="1428" y="2289"/>
                    <a:pt x="1876" y="1841"/>
                    <a:pt x="1876" y="1348"/>
                  </a:cubicBezTo>
                  <a:lnTo>
                    <a:pt x="1876" y="989"/>
                  </a:lnTo>
                  <a:cubicBezTo>
                    <a:pt x="1876" y="452"/>
                    <a:pt x="1428" y="4"/>
                    <a:pt x="890" y="4"/>
                  </a:cubicBezTo>
                  <a:cubicBezTo>
                    <a:pt x="871" y="2"/>
                    <a:pt x="851" y="1"/>
                    <a:pt x="8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58"/>
            <p:cNvSpPr/>
            <p:nvPr/>
          </p:nvSpPr>
          <p:spPr>
            <a:xfrm>
              <a:off x="5698440" y="3505055"/>
              <a:ext cx="40533" cy="44914"/>
            </a:xfrm>
            <a:custGeom>
              <a:avLst/>
              <a:gdLst/>
              <a:ahLst/>
              <a:cxnLst/>
              <a:rect l="l" t="t" r="r" b="b"/>
              <a:pathLst>
                <a:path w="2063" h="2286" extrusionOk="0">
                  <a:moveTo>
                    <a:pt x="1211" y="684"/>
                  </a:moveTo>
                  <a:cubicBezTo>
                    <a:pt x="1345" y="684"/>
                    <a:pt x="1480" y="785"/>
                    <a:pt x="1480" y="986"/>
                  </a:cubicBezTo>
                  <a:lnTo>
                    <a:pt x="1480" y="1345"/>
                  </a:lnTo>
                  <a:cubicBezTo>
                    <a:pt x="1480" y="1524"/>
                    <a:pt x="1345" y="1614"/>
                    <a:pt x="1211" y="1614"/>
                  </a:cubicBezTo>
                  <a:cubicBezTo>
                    <a:pt x="1076" y="1614"/>
                    <a:pt x="942" y="1524"/>
                    <a:pt x="942" y="1345"/>
                  </a:cubicBezTo>
                  <a:lnTo>
                    <a:pt x="942" y="986"/>
                  </a:lnTo>
                  <a:cubicBezTo>
                    <a:pt x="942" y="785"/>
                    <a:pt x="1076" y="684"/>
                    <a:pt x="1211" y="684"/>
                  </a:cubicBezTo>
                  <a:close/>
                  <a:moveTo>
                    <a:pt x="942" y="1"/>
                  </a:moveTo>
                  <a:cubicBezTo>
                    <a:pt x="449" y="1"/>
                    <a:pt x="1" y="449"/>
                    <a:pt x="359" y="986"/>
                  </a:cubicBezTo>
                  <a:lnTo>
                    <a:pt x="359" y="1345"/>
                  </a:lnTo>
                  <a:cubicBezTo>
                    <a:pt x="1" y="1838"/>
                    <a:pt x="449" y="2286"/>
                    <a:pt x="942" y="2286"/>
                  </a:cubicBezTo>
                  <a:cubicBezTo>
                    <a:pt x="1480" y="2241"/>
                    <a:pt x="1928" y="1838"/>
                    <a:pt x="2062" y="1345"/>
                  </a:cubicBezTo>
                  <a:lnTo>
                    <a:pt x="2062" y="986"/>
                  </a:lnTo>
                  <a:cubicBezTo>
                    <a:pt x="1928" y="449"/>
                    <a:pt x="1480" y="45"/>
                    <a:pt x="9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58"/>
            <p:cNvSpPr/>
            <p:nvPr/>
          </p:nvSpPr>
          <p:spPr>
            <a:xfrm>
              <a:off x="5541732" y="3506784"/>
              <a:ext cx="21160" cy="43185"/>
            </a:xfrm>
            <a:custGeom>
              <a:avLst/>
              <a:gdLst/>
              <a:ahLst/>
              <a:cxnLst/>
              <a:rect l="l" t="t" r="r" b="b"/>
              <a:pathLst>
                <a:path w="1077" h="2198" extrusionOk="0">
                  <a:moveTo>
                    <a:pt x="237" y="0"/>
                  </a:moveTo>
                  <a:cubicBezTo>
                    <a:pt x="122" y="0"/>
                    <a:pt x="46" y="136"/>
                    <a:pt x="46" y="271"/>
                  </a:cubicBezTo>
                  <a:cubicBezTo>
                    <a:pt x="1" y="450"/>
                    <a:pt x="180" y="585"/>
                    <a:pt x="359" y="585"/>
                  </a:cubicBezTo>
                  <a:lnTo>
                    <a:pt x="494" y="585"/>
                  </a:lnTo>
                  <a:lnTo>
                    <a:pt x="494" y="1839"/>
                  </a:lnTo>
                  <a:cubicBezTo>
                    <a:pt x="359" y="2063"/>
                    <a:pt x="539" y="2198"/>
                    <a:pt x="718" y="2198"/>
                  </a:cubicBezTo>
                  <a:cubicBezTo>
                    <a:pt x="897" y="2198"/>
                    <a:pt x="1031" y="2063"/>
                    <a:pt x="1076" y="1839"/>
                  </a:cubicBezTo>
                  <a:lnTo>
                    <a:pt x="1076" y="271"/>
                  </a:lnTo>
                  <a:cubicBezTo>
                    <a:pt x="1076" y="136"/>
                    <a:pt x="974" y="0"/>
                    <a:pt x="846" y="0"/>
                  </a:cubicBezTo>
                  <a:cubicBezTo>
                    <a:pt x="805" y="0"/>
                    <a:pt x="762" y="14"/>
                    <a:pt x="718" y="47"/>
                  </a:cubicBezTo>
                  <a:lnTo>
                    <a:pt x="359" y="47"/>
                  </a:lnTo>
                  <a:cubicBezTo>
                    <a:pt x="316" y="14"/>
                    <a:pt x="274" y="0"/>
                    <a:pt x="2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58"/>
            <p:cNvSpPr/>
            <p:nvPr/>
          </p:nvSpPr>
          <p:spPr>
            <a:xfrm>
              <a:off x="5606883" y="3506784"/>
              <a:ext cx="22025" cy="43185"/>
            </a:xfrm>
            <a:custGeom>
              <a:avLst/>
              <a:gdLst/>
              <a:ahLst/>
              <a:cxnLst/>
              <a:rect l="l" t="t" r="r" b="b"/>
              <a:pathLst>
                <a:path w="1121" h="2198" extrusionOk="0">
                  <a:moveTo>
                    <a:pt x="231" y="0"/>
                  </a:moveTo>
                  <a:cubicBezTo>
                    <a:pt x="103" y="0"/>
                    <a:pt x="1" y="136"/>
                    <a:pt x="1" y="271"/>
                  </a:cubicBezTo>
                  <a:cubicBezTo>
                    <a:pt x="1" y="450"/>
                    <a:pt x="180" y="585"/>
                    <a:pt x="359" y="585"/>
                  </a:cubicBezTo>
                  <a:lnTo>
                    <a:pt x="538" y="585"/>
                  </a:lnTo>
                  <a:lnTo>
                    <a:pt x="538" y="1839"/>
                  </a:lnTo>
                  <a:cubicBezTo>
                    <a:pt x="359" y="2063"/>
                    <a:pt x="494" y="2198"/>
                    <a:pt x="673" y="2198"/>
                  </a:cubicBezTo>
                  <a:cubicBezTo>
                    <a:pt x="897" y="2198"/>
                    <a:pt x="1031" y="2063"/>
                    <a:pt x="1121" y="1839"/>
                  </a:cubicBezTo>
                  <a:lnTo>
                    <a:pt x="1121" y="271"/>
                  </a:lnTo>
                  <a:cubicBezTo>
                    <a:pt x="1053" y="136"/>
                    <a:pt x="960" y="0"/>
                    <a:pt x="822" y="0"/>
                  </a:cubicBezTo>
                  <a:cubicBezTo>
                    <a:pt x="777" y="0"/>
                    <a:pt x="728" y="14"/>
                    <a:pt x="673" y="47"/>
                  </a:cubicBezTo>
                  <a:lnTo>
                    <a:pt x="359" y="47"/>
                  </a:lnTo>
                  <a:cubicBezTo>
                    <a:pt x="315" y="14"/>
                    <a:pt x="272" y="0"/>
                    <a:pt x="2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58"/>
            <p:cNvSpPr/>
            <p:nvPr/>
          </p:nvSpPr>
          <p:spPr>
            <a:xfrm>
              <a:off x="5631541" y="3506784"/>
              <a:ext cx="20257" cy="43185"/>
            </a:xfrm>
            <a:custGeom>
              <a:avLst/>
              <a:gdLst/>
              <a:ahLst/>
              <a:cxnLst/>
              <a:rect l="l" t="t" r="r" b="b"/>
              <a:pathLst>
                <a:path w="1031" h="2198" extrusionOk="0">
                  <a:moveTo>
                    <a:pt x="230" y="0"/>
                  </a:moveTo>
                  <a:cubicBezTo>
                    <a:pt x="103" y="0"/>
                    <a:pt x="0" y="136"/>
                    <a:pt x="0" y="271"/>
                  </a:cubicBezTo>
                  <a:cubicBezTo>
                    <a:pt x="0" y="450"/>
                    <a:pt x="135" y="585"/>
                    <a:pt x="359" y="585"/>
                  </a:cubicBezTo>
                  <a:lnTo>
                    <a:pt x="404" y="585"/>
                  </a:lnTo>
                  <a:lnTo>
                    <a:pt x="404" y="1839"/>
                  </a:lnTo>
                  <a:cubicBezTo>
                    <a:pt x="359" y="2019"/>
                    <a:pt x="493" y="2198"/>
                    <a:pt x="673" y="2198"/>
                  </a:cubicBezTo>
                  <a:cubicBezTo>
                    <a:pt x="852" y="2198"/>
                    <a:pt x="1031" y="2063"/>
                    <a:pt x="986" y="1839"/>
                  </a:cubicBezTo>
                  <a:lnTo>
                    <a:pt x="986" y="271"/>
                  </a:lnTo>
                  <a:cubicBezTo>
                    <a:pt x="1020" y="136"/>
                    <a:pt x="926" y="0"/>
                    <a:pt x="801" y="0"/>
                  </a:cubicBezTo>
                  <a:cubicBezTo>
                    <a:pt x="760" y="0"/>
                    <a:pt x="716" y="14"/>
                    <a:pt x="673" y="47"/>
                  </a:cubicBezTo>
                  <a:lnTo>
                    <a:pt x="359" y="47"/>
                  </a:lnTo>
                  <a:cubicBezTo>
                    <a:pt x="315" y="14"/>
                    <a:pt x="271" y="0"/>
                    <a:pt x="2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58"/>
            <p:cNvSpPr/>
            <p:nvPr/>
          </p:nvSpPr>
          <p:spPr>
            <a:xfrm>
              <a:off x="5698440" y="3561404"/>
              <a:ext cx="40533" cy="44914"/>
            </a:xfrm>
            <a:custGeom>
              <a:avLst/>
              <a:gdLst/>
              <a:ahLst/>
              <a:cxnLst/>
              <a:rect l="l" t="t" r="r" b="b"/>
              <a:pathLst>
                <a:path w="2063" h="2286" extrusionOk="0">
                  <a:moveTo>
                    <a:pt x="1211" y="673"/>
                  </a:moveTo>
                  <a:cubicBezTo>
                    <a:pt x="1345" y="673"/>
                    <a:pt x="1480" y="762"/>
                    <a:pt x="1480" y="941"/>
                  </a:cubicBezTo>
                  <a:lnTo>
                    <a:pt x="1480" y="1345"/>
                  </a:lnTo>
                  <a:cubicBezTo>
                    <a:pt x="1480" y="1524"/>
                    <a:pt x="1345" y="1614"/>
                    <a:pt x="1211" y="1614"/>
                  </a:cubicBezTo>
                  <a:cubicBezTo>
                    <a:pt x="1076" y="1614"/>
                    <a:pt x="942" y="1524"/>
                    <a:pt x="942" y="1345"/>
                  </a:cubicBezTo>
                  <a:lnTo>
                    <a:pt x="942" y="941"/>
                  </a:lnTo>
                  <a:cubicBezTo>
                    <a:pt x="942" y="762"/>
                    <a:pt x="1076" y="673"/>
                    <a:pt x="1211" y="673"/>
                  </a:cubicBezTo>
                  <a:close/>
                  <a:moveTo>
                    <a:pt x="942" y="0"/>
                  </a:moveTo>
                  <a:cubicBezTo>
                    <a:pt x="449" y="0"/>
                    <a:pt x="1" y="448"/>
                    <a:pt x="359" y="941"/>
                  </a:cubicBezTo>
                  <a:lnTo>
                    <a:pt x="359" y="1300"/>
                  </a:lnTo>
                  <a:cubicBezTo>
                    <a:pt x="1" y="1838"/>
                    <a:pt x="449" y="2286"/>
                    <a:pt x="942" y="2286"/>
                  </a:cubicBezTo>
                  <a:cubicBezTo>
                    <a:pt x="1480" y="2241"/>
                    <a:pt x="1928" y="1838"/>
                    <a:pt x="2062" y="1300"/>
                  </a:cubicBezTo>
                  <a:lnTo>
                    <a:pt x="2062" y="941"/>
                  </a:lnTo>
                  <a:cubicBezTo>
                    <a:pt x="1928" y="448"/>
                    <a:pt x="1480" y="45"/>
                    <a:pt x="9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58"/>
            <p:cNvSpPr/>
            <p:nvPr/>
          </p:nvSpPr>
          <p:spPr>
            <a:xfrm>
              <a:off x="5633309" y="3561404"/>
              <a:ext cx="39629" cy="44914"/>
            </a:xfrm>
            <a:custGeom>
              <a:avLst/>
              <a:gdLst/>
              <a:ahLst/>
              <a:cxnLst/>
              <a:rect l="l" t="t" r="r" b="b"/>
              <a:pathLst>
                <a:path w="2017" h="2286" extrusionOk="0">
                  <a:moveTo>
                    <a:pt x="1165" y="673"/>
                  </a:moveTo>
                  <a:cubicBezTo>
                    <a:pt x="1299" y="673"/>
                    <a:pt x="1434" y="762"/>
                    <a:pt x="1434" y="941"/>
                  </a:cubicBezTo>
                  <a:lnTo>
                    <a:pt x="1434" y="1345"/>
                  </a:lnTo>
                  <a:cubicBezTo>
                    <a:pt x="1434" y="1524"/>
                    <a:pt x="1299" y="1614"/>
                    <a:pt x="1165" y="1614"/>
                  </a:cubicBezTo>
                  <a:cubicBezTo>
                    <a:pt x="1031" y="1614"/>
                    <a:pt x="896" y="1524"/>
                    <a:pt x="896" y="1345"/>
                  </a:cubicBezTo>
                  <a:lnTo>
                    <a:pt x="896" y="941"/>
                  </a:lnTo>
                  <a:cubicBezTo>
                    <a:pt x="896" y="762"/>
                    <a:pt x="1031" y="673"/>
                    <a:pt x="1165" y="673"/>
                  </a:cubicBezTo>
                  <a:close/>
                  <a:moveTo>
                    <a:pt x="941" y="0"/>
                  </a:moveTo>
                  <a:cubicBezTo>
                    <a:pt x="403" y="0"/>
                    <a:pt x="0" y="448"/>
                    <a:pt x="314" y="941"/>
                  </a:cubicBezTo>
                  <a:lnTo>
                    <a:pt x="314" y="1300"/>
                  </a:lnTo>
                  <a:cubicBezTo>
                    <a:pt x="0" y="1838"/>
                    <a:pt x="403" y="2286"/>
                    <a:pt x="941" y="2286"/>
                  </a:cubicBezTo>
                  <a:cubicBezTo>
                    <a:pt x="1479" y="2241"/>
                    <a:pt x="1927" y="1838"/>
                    <a:pt x="2016" y="1300"/>
                  </a:cubicBezTo>
                  <a:lnTo>
                    <a:pt x="2016" y="941"/>
                  </a:lnTo>
                  <a:cubicBezTo>
                    <a:pt x="1927" y="448"/>
                    <a:pt x="1479" y="45"/>
                    <a:pt x="9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58"/>
            <p:cNvSpPr/>
            <p:nvPr/>
          </p:nvSpPr>
          <p:spPr>
            <a:xfrm>
              <a:off x="5540867" y="3561404"/>
              <a:ext cx="40513" cy="44914"/>
            </a:xfrm>
            <a:custGeom>
              <a:avLst/>
              <a:gdLst/>
              <a:ahLst/>
              <a:cxnLst/>
              <a:rect l="l" t="t" r="r" b="b"/>
              <a:pathLst>
                <a:path w="2062" h="2286" extrusionOk="0">
                  <a:moveTo>
                    <a:pt x="829" y="673"/>
                  </a:moveTo>
                  <a:cubicBezTo>
                    <a:pt x="975" y="673"/>
                    <a:pt x="1120" y="762"/>
                    <a:pt x="1120" y="941"/>
                  </a:cubicBezTo>
                  <a:lnTo>
                    <a:pt x="1120" y="1345"/>
                  </a:lnTo>
                  <a:cubicBezTo>
                    <a:pt x="1120" y="1524"/>
                    <a:pt x="975" y="1614"/>
                    <a:pt x="829" y="1614"/>
                  </a:cubicBezTo>
                  <a:cubicBezTo>
                    <a:pt x="683" y="1614"/>
                    <a:pt x="538" y="1524"/>
                    <a:pt x="538" y="1345"/>
                  </a:cubicBezTo>
                  <a:lnTo>
                    <a:pt x="538" y="941"/>
                  </a:lnTo>
                  <a:cubicBezTo>
                    <a:pt x="538" y="762"/>
                    <a:pt x="683" y="673"/>
                    <a:pt x="829" y="673"/>
                  </a:cubicBezTo>
                  <a:close/>
                  <a:moveTo>
                    <a:pt x="1120" y="0"/>
                  </a:moveTo>
                  <a:cubicBezTo>
                    <a:pt x="538" y="45"/>
                    <a:pt x="90" y="448"/>
                    <a:pt x="0" y="941"/>
                  </a:cubicBezTo>
                  <a:lnTo>
                    <a:pt x="0" y="1300"/>
                  </a:lnTo>
                  <a:cubicBezTo>
                    <a:pt x="90" y="1838"/>
                    <a:pt x="538" y="2241"/>
                    <a:pt x="1120" y="2286"/>
                  </a:cubicBezTo>
                  <a:cubicBezTo>
                    <a:pt x="1613" y="2286"/>
                    <a:pt x="2061" y="1838"/>
                    <a:pt x="1658" y="1300"/>
                  </a:cubicBezTo>
                  <a:lnTo>
                    <a:pt x="1658" y="941"/>
                  </a:lnTo>
                  <a:cubicBezTo>
                    <a:pt x="2061" y="448"/>
                    <a:pt x="1613" y="0"/>
                    <a:pt x="11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58"/>
            <p:cNvSpPr/>
            <p:nvPr/>
          </p:nvSpPr>
          <p:spPr>
            <a:xfrm>
              <a:off x="5502122" y="3561404"/>
              <a:ext cx="38765" cy="44914"/>
            </a:xfrm>
            <a:custGeom>
              <a:avLst/>
              <a:gdLst/>
              <a:ahLst/>
              <a:cxnLst/>
              <a:rect l="l" t="t" r="r" b="b"/>
              <a:pathLst>
                <a:path w="1973" h="2286" extrusionOk="0">
                  <a:moveTo>
                    <a:pt x="1121" y="673"/>
                  </a:moveTo>
                  <a:cubicBezTo>
                    <a:pt x="1255" y="673"/>
                    <a:pt x="1389" y="762"/>
                    <a:pt x="1389" y="941"/>
                  </a:cubicBezTo>
                  <a:lnTo>
                    <a:pt x="1389" y="1345"/>
                  </a:lnTo>
                  <a:cubicBezTo>
                    <a:pt x="1389" y="1524"/>
                    <a:pt x="1255" y="1614"/>
                    <a:pt x="1121" y="1614"/>
                  </a:cubicBezTo>
                  <a:cubicBezTo>
                    <a:pt x="986" y="1614"/>
                    <a:pt x="852" y="1524"/>
                    <a:pt x="852" y="1345"/>
                  </a:cubicBezTo>
                  <a:lnTo>
                    <a:pt x="852" y="941"/>
                  </a:lnTo>
                  <a:cubicBezTo>
                    <a:pt x="852" y="762"/>
                    <a:pt x="986" y="673"/>
                    <a:pt x="1121" y="673"/>
                  </a:cubicBezTo>
                  <a:close/>
                  <a:moveTo>
                    <a:pt x="941" y="0"/>
                  </a:moveTo>
                  <a:cubicBezTo>
                    <a:pt x="448" y="0"/>
                    <a:pt x="0" y="448"/>
                    <a:pt x="269" y="941"/>
                  </a:cubicBezTo>
                  <a:lnTo>
                    <a:pt x="269" y="1300"/>
                  </a:lnTo>
                  <a:cubicBezTo>
                    <a:pt x="0" y="1838"/>
                    <a:pt x="448" y="2286"/>
                    <a:pt x="941" y="2286"/>
                  </a:cubicBezTo>
                  <a:cubicBezTo>
                    <a:pt x="1479" y="2286"/>
                    <a:pt x="1927" y="1838"/>
                    <a:pt x="1972" y="1300"/>
                  </a:cubicBezTo>
                  <a:lnTo>
                    <a:pt x="1972" y="941"/>
                  </a:lnTo>
                  <a:cubicBezTo>
                    <a:pt x="1927" y="448"/>
                    <a:pt x="1479" y="0"/>
                    <a:pt x="9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58"/>
            <p:cNvSpPr/>
            <p:nvPr/>
          </p:nvSpPr>
          <p:spPr>
            <a:xfrm>
              <a:off x="5672918" y="3562151"/>
              <a:ext cx="22025" cy="44168"/>
            </a:xfrm>
            <a:custGeom>
              <a:avLst/>
              <a:gdLst/>
              <a:ahLst/>
              <a:cxnLst/>
              <a:rect l="l" t="t" r="r" b="b"/>
              <a:pathLst>
                <a:path w="1121" h="2248" extrusionOk="0">
                  <a:moveTo>
                    <a:pt x="302" y="0"/>
                  </a:moveTo>
                  <a:cubicBezTo>
                    <a:pt x="144" y="0"/>
                    <a:pt x="0" y="161"/>
                    <a:pt x="0" y="321"/>
                  </a:cubicBezTo>
                  <a:cubicBezTo>
                    <a:pt x="0" y="477"/>
                    <a:pt x="136" y="598"/>
                    <a:pt x="289" y="598"/>
                  </a:cubicBezTo>
                  <a:cubicBezTo>
                    <a:pt x="312" y="598"/>
                    <a:pt x="335" y="596"/>
                    <a:pt x="359" y="590"/>
                  </a:cubicBezTo>
                  <a:lnTo>
                    <a:pt x="538" y="590"/>
                  </a:lnTo>
                  <a:lnTo>
                    <a:pt x="538" y="1889"/>
                  </a:lnTo>
                  <a:cubicBezTo>
                    <a:pt x="359" y="2068"/>
                    <a:pt x="493" y="2248"/>
                    <a:pt x="673" y="2248"/>
                  </a:cubicBezTo>
                  <a:cubicBezTo>
                    <a:pt x="897" y="2203"/>
                    <a:pt x="1031" y="2068"/>
                    <a:pt x="1121" y="1889"/>
                  </a:cubicBezTo>
                  <a:lnTo>
                    <a:pt x="1121" y="321"/>
                  </a:lnTo>
                  <a:cubicBezTo>
                    <a:pt x="1041" y="161"/>
                    <a:pt x="889" y="0"/>
                    <a:pt x="729" y="0"/>
                  </a:cubicBezTo>
                  <a:cubicBezTo>
                    <a:pt x="710" y="0"/>
                    <a:pt x="692" y="2"/>
                    <a:pt x="673" y="7"/>
                  </a:cubicBezTo>
                  <a:lnTo>
                    <a:pt x="359" y="7"/>
                  </a:lnTo>
                  <a:cubicBezTo>
                    <a:pt x="340" y="2"/>
                    <a:pt x="321" y="0"/>
                    <a:pt x="3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58"/>
            <p:cNvSpPr/>
            <p:nvPr/>
          </p:nvSpPr>
          <p:spPr>
            <a:xfrm>
              <a:off x="5583109" y="3562151"/>
              <a:ext cx="23793" cy="44168"/>
            </a:xfrm>
            <a:custGeom>
              <a:avLst/>
              <a:gdLst/>
              <a:ahLst/>
              <a:cxnLst/>
              <a:rect l="l" t="t" r="r" b="b"/>
              <a:pathLst>
                <a:path w="1211" h="2248" extrusionOk="0">
                  <a:moveTo>
                    <a:pt x="259" y="0"/>
                  </a:moveTo>
                  <a:cubicBezTo>
                    <a:pt x="108" y="0"/>
                    <a:pt x="1" y="161"/>
                    <a:pt x="1" y="321"/>
                  </a:cubicBezTo>
                  <a:cubicBezTo>
                    <a:pt x="1" y="477"/>
                    <a:pt x="136" y="598"/>
                    <a:pt x="260" y="598"/>
                  </a:cubicBezTo>
                  <a:cubicBezTo>
                    <a:pt x="278" y="598"/>
                    <a:pt x="297" y="596"/>
                    <a:pt x="315" y="590"/>
                  </a:cubicBezTo>
                  <a:lnTo>
                    <a:pt x="628" y="590"/>
                  </a:lnTo>
                  <a:lnTo>
                    <a:pt x="628" y="1889"/>
                  </a:lnTo>
                  <a:cubicBezTo>
                    <a:pt x="359" y="2068"/>
                    <a:pt x="494" y="2248"/>
                    <a:pt x="673" y="2248"/>
                  </a:cubicBezTo>
                  <a:cubicBezTo>
                    <a:pt x="852" y="2248"/>
                    <a:pt x="1031" y="2068"/>
                    <a:pt x="1211" y="1889"/>
                  </a:cubicBezTo>
                  <a:lnTo>
                    <a:pt x="1211" y="321"/>
                  </a:lnTo>
                  <a:cubicBezTo>
                    <a:pt x="1050" y="161"/>
                    <a:pt x="890" y="0"/>
                    <a:pt x="730" y="0"/>
                  </a:cubicBezTo>
                  <a:cubicBezTo>
                    <a:pt x="711" y="0"/>
                    <a:pt x="692" y="2"/>
                    <a:pt x="673" y="7"/>
                  </a:cubicBezTo>
                  <a:lnTo>
                    <a:pt x="315" y="7"/>
                  </a:lnTo>
                  <a:cubicBezTo>
                    <a:pt x="296" y="2"/>
                    <a:pt x="277" y="0"/>
                    <a:pt x="2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58"/>
            <p:cNvSpPr/>
            <p:nvPr/>
          </p:nvSpPr>
          <p:spPr>
            <a:xfrm>
              <a:off x="5607001" y="3562111"/>
              <a:ext cx="21907" cy="44207"/>
            </a:xfrm>
            <a:custGeom>
              <a:avLst/>
              <a:gdLst/>
              <a:ahLst/>
              <a:cxnLst/>
              <a:rect l="l" t="t" r="r" b="b"/>
              <a:pathLst>
                <a:path w="1115" h="2250" extrusionOk="0">
                  <a:moveTo>
                    <a:pt x="781" y="1"/>
                  </a:moveTo>
                  <a:cubicBezTo>
                    <a:pt x="758" y="1"/>
                    <a:pt x="735" y="3"/>
                    <a:pt x="712" y="9"/>
                  </a:cubicBezTo>
                  <a:lnTo>
                    <a:pt x="353" y="9"/>
                  </a:lnTo>
                  <a:cubicBezTo>
                    <a:pt x="334" y="4"/>
                    <a:pt x="316" y="2"/>
                    <a:pt x="298" y="2"/>
                  </a:cubicBezTo>
                  <a:cubicBezTo>
                    <a:pt x="147" y="2"/>
                    <a:pt x="40" y="163"/>
                    <a:pt x="40" y="323"/>
                  </a:cubicBezTo>
                  <a:cubicBezTo>
                    <a:pt x="1" y="479"/>
                    <a:pt x="131" y="600"/>
                    <a:pt x="283" y="600"/>
                  </a:cubicBezTo>
                  <a:cubicBezTo>
                    <a:pt x="306" y="600"/>
                    <a:pt x="330" y="598"/>
                    <a:pt x="353" y="592"/>
                  </a:cubicBezTo>
                  <a:lnTo>
                    <a:pt x="532" y="592"/>
                  </a:lnTo>
                  <a:lnTo>
                    <a:pt x="532" y="1891"/>
                  </a:lnTo>
                  <a:cubicBezTo>
                    <a:pt x="398" y="2070"/>
                    <a:pt x="532" y="2250"/>
                    <a:pt x="712" y="2250"/>
                  </a:cubicBezTo>
                  <a:cubicBezTo>
                    <a:pt x="891" y="2250"/>
                    <a:pt x="1070" y="2070"/>
                    <a:pt x="1115" y="1891"/>
                  </a:cubicBezTo>
                  <a:lnTo>
                    <a:pt x="1115" y="323"/>
                  </a:lnTo>
                  <a:cubicBezTo>
                    <a:pt x="1076" y="128"/>
                    <a:pt x="935" y="1"/>
                    <a:pt x="7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58"/>
            <p:cNvSpPr/>
            <p:nvPr/>
          </p:nvSpPr>
          <p:spPr>
            <a:xfrm>
              <a:off x="5502122" y="3617753"/>
              <a:ext cx="38765" cy="44030"/>
            </a:xfrm>
            <a:custGeom>
              <a:avLst/>
              <a:gdLst/>
              <a:ahLst/>
              <a:cxnLst/>
              <a:rect l="l" t="t" r="r" b="b"/>
              <a:pathLst>
                <a:path w="1973" h="2241" extrusionOk="0">
                  <a:moveTo>
                    <a:pt x="1121" y="639"/>
                  </a:moveTo>
                  <a:cubicBezTo>
                    <a:pt x="1255" y="639"/>
                    <a:pt x="1389" y="740"/>
                    <a:pt x="1389" y="941"/>
                  </a:cubicBezTo>
                  <a:lnTo>
                    <a:pt x="1389" y="1300"/>
                  </a:lnTo>
                  <a:cubicBezTo>
                    <a:pt x="1389" y="1479"/>
                    <a:pt x="1255" y="1569"/>
                    <a:pt x="1121" y="1569"/>
                  </a:cubicBezTo>
                  <a:cubicBezTo>
                    <a:pt x="986" y="1569"/>
                    <a:pt x="852" y="1479"/>
                    <a:pt x="852" y="1300"/>
                  </a:cubicBezTo>
                  <a:lnTo>
                    <a:pt x="852" y="941"/>
                  </a:lnTo>
                  <a:cubicBezTo>
                    <a:pt x="852" y="740"/>
                    <a:pt x="986" y="639"/>
                    <a:pt x="1121" y="639"/>
                  </a:cubicBezTo>
                  <a:close/>
                  <a:moveTo>
                    <a:pt x="941" y="0"/>
                  </a:moveTo>
                  <a:cubicBezTo>
                    <a:pt x="448" y="0"/>
                    <a:pt x="0" y="403"/>
                    <a:pt x="269" y="941"/>
                  </a:cubicBezTo>
                  <a:lnTo>
                    <a:pt x="269" y="1300"/>
                  </a:lnTo>
                  <a:cubicBezTo>
                    <a:pt x="0" y="1793"/>
                    <a:pt x="448" y="2241"/>
                    <a:pt x="941" y="2241"/>
                  </a:cubicBezTo>
                  <a:cubicBezTo>
                    <a:pt x="1479" y="2241"/>
                    <a:pt x="1927" y="1837"/>
                    <a:pt x="1972" y="1300"/>
                  </a:cubicBezTo>
                  <a:lnTo>
                    <a:pt x="1972" y="941"/>
                  </a:lnTo>
                  <a:cubicBezTo>
                    <a:pt x="1927" y="403"/>
                    <a:pt x="1479" y="0"/>
                    <a:pt x="9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58"/>
            <p:cNvSpPr/>
            <p:nvPr/>
          </p:nvSpPr>
          <p:spPr>
            <a:xfrm>
              <a:off x="5568158" y="3617753"/>
              <a:ext cx="38745" cy="44030"/>
            </a:xfrm>
            <a:custGeom>
              <a:avLst/>
              <a:gdLst/>
              <a:ahLst/>
              <a:cxnLst/>
              <a:rect l="l" t="t" r="r" b="b"/>
              <a:pathLst>
                <a:path w="1972" h="2241" extrusionOk="0">
                  <a:moveTo>
                    <a:pt x="1120" y="639"/>
                  </a:moveTo>
                  <a:cubicBezTo>
                    <a:pt x="1255" y="639"/>
                    <a:pt x="1389" y="740"/>
                    <a:pt x="1389" y="941"/>
                  </a:cubicBezTo>
                  <a:lnTo>
                    <a:pt x="1389" y="1300"/>
                  </a:lnTo>
                  <a:cubicBezTo>
                    <a:pt x="1389" y="1479"/>
                    <a:pt x="1255" y="1569"/>
                    <a:pt x="1120" y="1569"/>
                  </a:cubicBezTo>
                  <a:cubicBezTo>
                    <a:pt x="986" y="1569"/>
                    <a:pt x="851" y="1479"/>
                    <a:pt x="851" y="1300"/>
                  </a:cubicBezTo>
                  <a:lnTo>
                    <a:pt x="851" y="941"/>
                  </a:lnTo>
                  <a:cubicBezTo>
                    <a:pt x="851" y="740"/>
                    <a:pt x="986" y="639"/>
                    <a:pt x="1120" y="639"/>
                  </a:cubicBezTo>
                  <a:close/>
                  <a:moveTo>
                    <a:pt x="941" y="0"/>
                  </a:moveTo>
                  <a:cubicBezTo>
                    <a:pt x="403" y="0"/>
                    <a:pt x="0" y="403"/>
                    <a:pt x="269" y="941"/>
                  </a:cubicBezTo>
                  <a:lnTo>
                    <a:pt x="269" y="1300"/>
                  </a:lnTo>
                  <a:cubicBezTo>
                    <a:pt x="0" y="1793"/>
                    <a:pt x="403" y="2241"/>
                    <a:pt x="941" y="2241"/>
                  </a:cubicBezTo>
                  <a:cubicBezTo>
                    <a:pt x="1479" y="2241"/>
                    <a:pt x="1882" y="1837"/>
                    <a:pt x="1972" y="1300"/>
                  </a:cubicBezTo>
                  <a:lnTo>
                    <a:pt x="1972" y="941"/>
                  </a:lnTo>
                  <a:cubicBezTo>
                    <a:pt x="1882" y="403"/>
                    <a:pt x="1479" y="0"/>
                    <a:pt x="9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 name="Google Shape;2621;p58"/>
            <p:cNvSpPr/>
            <p:nvPr/>
          </p:nvSpPr>
          <p:spPr>
            <a:xfrm>
              <a:off x="5658222" y="3617557"/>
              <a:ext cx="36721" cy="44423"/>
            </a:xfrm>
            <a:custGeom>
              <a:avLst/>
              <a:gdLst/>
              <a:ahLst/>
              <a:cxnLst/>
              <a:rect l="l" t="t" r="r" b="b"/>
              <a:pathLst>
                <a:path w="1869" h="2261" extrusionOk="0">
                  <a:moveTo>
                    <a:pt x="1017" y="649"/>
                  </a:moveTo>
                  <a:cubicBezTo>
                    <a:pt x="1152" y="649"/>
                    <a:pt x="1286" y="750"/>
                    <a:pt x="1286" y="951"/>
                  </a:cubicBezTo>
                  <a:lnTo>
                    <a:pt x="1286" y="1310"/>
                  </a:lnTo>
                  <a:cubicBezTo>
                    <a:pt x="1286" y="1489"/>
                    <a:pt x="1152" y="1579"/>
                    <a:pt x="1017" y="1579"/>
                  </a:cubicBezTo>
                  <a:cubicBezTo>
                    <a:pt x="883" y="1579"/>
                    <a:pt x="748" y="1489"/>
                    <a:pt x="748" y="1310"/>
                  </a:cubicBezTo>
                  <a:lnTo>
                    <a:pt x="748" y="951"/>
                  </a:lnTo>
                  <a:cubicBezTo>
                    <a:pt x="748" y="750"/>
                    <a:pt x="883" y="649"/>
                    <a:pt x="1017" y="649"/>
                  </a:cubicBezTo>
                  <a:close/>
                  <a:moveTo>
                    <a:pt x="775" y="0"/>
                  </a:moveTo>
                  <a:cubicBezTo>
                    <a:pt x="333" y="0"/>
                    <a:pt x="0" y="495"/>
                    <a:pt x="166" y="951"/>
                  </a:cubicBezTo>
                  <a:lnTo>
                    <a:pt x="166" y="1310"/>
                  </a:lnTo>
                  <a:cubicBezTo>
                    <a:pt x="0" y="1766"/>
                    <a:pt x="333" y="2261"/>
                    <a:pt x="775" y="2261"/>
                  </a:cubicBezTo>
                  <a:cubicBezTo>
                    <a:pt x="810" y="2261"/>
                    <a:pt x="846" y="2257"/>
                    <a:pt x="883" y="2251"/>
                  </a:cubicBezTo>
                  <a:cubicBezTo>
                    <a:pt x="1421" y="2251"/>
                    <a:pt x="1869" y="1847"/>
                    <a:pt x="1869" y="1310"/>
                  </a:cubicBezTo>
                  <a:lnTo>
                    <a:pt x="1869" y="951"/>
                  </a:lnTo>
                  <a:cubicBezTo>
                    <a:pt x="1869" y="438"/>
                    <a:pt x="1461" y="7"/>
                    <a:pt x="957" y="7"/>
                  </a:cubicBezTo>
                  <a:cubicBezTo>
                    <a:pt x="933" y="7"/>
                    <a:pt x="908" y="8"/>
                    <a:pt x="883" y="10"/>
                  </a:cubicBezTo>
                  <a:cubicBezTo>
                    <a:pt x="846" y="4"/>
                    <a:pt x="810" y="0"/>
                    <a:pt x="7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2622;p58"/>
            <p:cNvSpPr/>
            <p:nvPr/>
          </p:nvSpPr>
          <p:spPr>
            <a:xfrm>
              <a:off x="5698440" y="3617753"/>
              <a:ext cx="40533" cy="44030"/>
            </a:xfrm>
            <a:custGeom>
              <a:avLst/>
              <a:gdLst/>
              <a:ahLst/>
              <a:cxnLst/>
              <a:rect l="l" t="t" r="r" b="b"/>
              <a:pathLst>
                <a:path w="2063" h="2241" extrusionOk="0">
                  <a:moveTo>
                    <a:pt x="1211" y="639"/>
                  </a:moveTo>
                  <a:cubicBezTo>
                    <a:pt x="1345" y="639"/>
                    <a:pt x="1480" y="740"/>
                    <a:pt x="1480" y="941"/>
                  </a:cubicBezTo>
                  <a:lnTo>
                    <a:pt x="1480" y="1300"/>
                  </a:lnTo>
                  <a:cubicBezTo>
                    <a:pt x="1480" y="1479"/>
                    <a:pt x="1345" y="1569"/>
                    <a:pt x="1211" y="1569"/>
                  </a:cubicBezTo>
                  <a:cubicBezTo>
                    <a:pt x="1076" y="1569"/>
                    <a:pt x="942" y="1479"/>
                    <a:pt x="942" y="1300"/>
                  </a:cubicBezTo>
                  <a:lnTo>
                    <a:pt x="942" y="941"/>
                  </a:lnTo>
                  <a:cubicBezTo>
                    <a:pt x="942" y="740"/>
                    <a:pt x="1076" y="639"/>
                    <a:pt x="1211" y="639"/>
                  </a:cubicBezTo>
                  <a:close/>
                  <a:moveTo>
                    <a:pt x="942" y="0"/>
                  </a:moveTo>
                  <a:cubicBezTo>
                    <a:pt x="449" y="0"/>
                    <a:pt x="1" y="403"/>
                    <a:pt x="359" y="941"/>
                  </a:cubicBezTo>
                  <a:lnTo>
                    <a:pt x="359" y="1300"/>
                  </a:lnTo>
                  <a:cubicBezTo>
                    <a:pt x="1" y="1793"/>
                    <a:pt x="449" y="2241"/>
                    <a:pt x="942" y="2241"/>
                  </a:cubicBezTo>
                  <a:cubicBezTo>
                    <a:pt x="1480" y="2196"/>
                    <a:pt x="1928" y="1837"/>
                    <a:pt x="2062" y="1300"/>
                  </a:cubicBezTo>
                  <a:lnTo>
                    <a:pt x="2062" y="941"/>
                  </a:lnTo>
                  <a:cubicBezTo>
                    <a:pt x="1928" y="403"/>
                    <a:pt x="1480" y="0"/>
                    <a:pt x="9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58"/>
            <p:cNvSpPr/>
            <p:nvPr/>
          </p:nvSpPr>
          <p:spPr>
            <a:xfrm>
              <a:off x="5542616" y="3617753"/>
              <a:ext cx="20276" cy="44914"/>
            </a:xfrm>
            <a:custGeom>
              <a:avLst/>
              <a:gdLst/>
              <a:ahLst/>
              <a:cxnLst/>
              <a:rect l="l" t="t" r="r" b="b"/>
              <a:pathLst>
                <a:path w="1032" h="2286" extrusionOk="0">
                  <a:moveTo>
                    <a:pt x="314" y="0"/>
                  </a:moveTo>
                  <a:cubicBezTo>
                    <a:pt x="135" y="0"/>
                    <a:pt x="1" y="135"/>
                    <a:pt x="1" y="314"/>
                  </a:cubicBezTo>
                  <a:cubicBezTo>
                    <a:pt x="1" y="449"/>
                    <a:pt x="77" y="585"/>
                    <a:pt x="192" y="585"/>
                  </a:cubicBezTo>
                  <a:cubicBezTo>
                    <a:pt x="229" y="585"/>
                    <a:pt x="271" y="571"/>
                    <a:pt x="314" y="538"/>
                  </a:cubicBezTo>
                  <a:lnTo>
                    <a:pt x="449" y="538"/>
                  </a:lnTo>
                  <a:lnTo>
                    <a:pt x="449" y="1927"/>
                  </a:lnTo>
                  <a:cubicBezTo>
                    <a:pt x="314" y="2106"/>
                    <a:pt x="494" y="2285"/>
                    <a:pt x="673" y="2285"/>
                  </a:cubicBezTo>
                  <a:cubicBezTo>
                    <a:pt x="852" y="2241"/>
                    <a:pt x="986" y="2106"/>
                    <a:pt x="1031" y="1927"/>
                  </a:cubicBezTo>
                  <a:lnTo>
                    <a:pt x="1031" y="314"/>
                  </a:lnTo>
                  <a:cubicBezTo>
                    <a:pt x="986" y="135"/>
                    <a:pt x="852" y="0"/>
                    <a:pt x="6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2624;p58"/>
            <p:cNvSpPr/>
            <p:nvPr/>
          </p:nvSpPr>
          <p:spPr>
            <a:xfrm>
              <a:off x="5606883" y="3617753"/>
              <a:ext cx="22025" cy="44914"/>
            </a:xfrm>
            <a:custGeom>
              <a:avLst/>
              <a:gdLst/>
              <a:ahLst/>
              <a:cxnLst/>
              <a:rect l="l" t="t" r="r" b="b"/>
              <a:pathLst>
                <a:path w="1121" h="2286" extrusionOk="0">
                  <a:moveTo>
                    <a:pt x="359" y="0"/>
                  </a:moveTo>
                  <a:cubicBezTo>
                    <a:pt x="180" y="0"/>
                    <a:pt x="1" y="135"/>
                    <a:pt x="1" y="314"/>
                  </a:cubicBezTo>
                  <a:cubicBezTo>
                    <a:pt x="1" y="449"/>
                    <a:pt x="103" y="585"/>
                    <a:pt x="231" y="585"/>
                  </a:cubicBezTo>
                  <a:cubicBezTo>
                    <a:pt x="272" y="585"/>
                    <a:pt x="315" y="571"/>
                    <a:pt x="359" y="538"/>
                  </a:cubicBezTo>
                  <a:lnTo>
                    <a:pt x="538" y="538"/>
                  </a:lnTo>
                  <a:lnTo>
                    <a:pt x="538" y="1927"/>
                  </a:lnTo>
                  <a:cubicBezTo>
                    <a:pt x="359" y="2106"/>
                    <a:pt x="494" y="2285"/>
                    <a:pt x="673" y="2285"/>
                  </a:cubicBezTo>
                  <a:cubicBezTo>
                    <a:pt x="897" y="2241"/>
                    <a:pt x="1031" y="2106"/>
                    <a:pt x="1121" y="1927"/>
                  </a:cubicBezTo>
                  <a:lnTo>
                    <a:pt x="1121" y="314"/>
                  </a:lnTo>
                  <a:cubicBezTo>
                    <a:pt x="1031" y="135"/>
                    <a:pt x="897" y="0"/>
                    <a:pt x="6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5" name="Google Shape;2625;p58"/>
            <p:cNvSpPr/>
            <p:nvPr/>
          </p:nvSpPr>
          <p:spPr>
            <a:xfrm>
              <a:off x="5631541" y="3617616"/>
              <a:ext cx="20257" cy="45052"/>
            </a:xfrm>
            <a:custGeom>
              <a:avLst/>
              <a:gdLst/>
              <a:ahLst/>
              <a:cxnLst/>
              <a:rect l="l" t="t" r="r" b="b"/>
              <a:pathLst>
                <a:path w="1031" h="2293" extrusionOk="0">
                  <a:moveTo>
                    <a:pt x="729" y="0"/>
                  </a:moveTo>
                  <a:cubicBezTo>
                    <a:pt x="710" y="0"/>
                    <a:pt x="691" y="2"/>
                    <a:pt x="673" y="7"/>
                  </a:cubicBezTo>
                  <a:lnTo>
                    <a:pt x="359" y="7"/>
                  </a:lnTo>
                  <a:cubicBezTo>
                    <a:pt x="135" y="7"/>
                    <a:pt x="0" y="142"/>
                    <a:pt x="0" y="321"/>
                  </a:cubicBezTo>
                  <a:cubicBezTo>
                    <a:pt x="0" y="456"/>
                    <a:pt x="77" y="592"/>
                    <a:pt x="211" y="592"/>
                  </a:cubicBezTo>
                  <a:cubicBezTo>
                    <a:pt x="255" y="592"/>
                    <a:pt x="304" y="578"/>
                    <a:pt x="359" y="545"/>
                  </a:cubicBezTo>
                  <a:lnTo>
                    <a:pt x="404" y="545"/>
                  </a:lnTo>
                  <a:lnTo>
                    <a:pt x="404" y="1934"/>
                  </a:lnTo>
                  <a:cubicBezTo>
                    <a:pt x="359" y="2113"/>
                    <a:pt x="493" y="2292"/>
                    <a:pt x="673" y="2292"/>
                  </a:cubicBezTo>
                  <a:cubicBezTo>
                    <a:pt x="852" y="2292"/>
                    <a:pt x="1031" y="2113"/>
                    <a:pt x="986" y="1934"/>
                  </a:cubicBezTo>
                  <a:lnTo>
                    <a:pt x="986" y="321"/>
                  </a:lnTo>
                  <a:cubicBezTo>
                    <a:pt x="1026" y="161"/>
                    <a:pt x="887" y="0"/>
                    <a:pt x="7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6" name="Google Shape;2626;p58"/>
            <p:cNvSpPr/>
            <p:nvPr/>
          </p:nvSpPr>
          <p:spPr>
            <a:xfrm>
              <a:off x="5748640" y="3489199"/>
              <a:ext cx="102128" cy="62538"/>
            </a:xfrm>
            <a:custGeom>
              <a:avLst/>
              <a:gdLst/>
              <a:ahLst/>
              <a:cxnLst/>
              <a:rect l="l" t="t" r="r" b="b"/>
              <a:pathLst>
                <a:path w="5198" h="3183" extrusionOk="0">
                  <a:moveTo>
                    <a:pt x="4033" y="1"/>
                  </a:moveTo>
                  <a:cubicBezTo>
                    <a:pt x="3854" y="1"/>
                    <a:pt x="3674" y="135"/>
                    <a:pt x="3988" y="315"/>
                  </a:cubicBezTo>
                  <a:lnTo>
                    <a:pt x="3988" y="2600"/>
                  </a:lnTo>
                  <a:lnTo>
                    <a:pt x="3406" y="2600"/>
                  </a:lnTo>
                  <a:lnTo>
                    <a:pt x="3406" y="1659"/>
                  </a:lnTo>
                  <a:cubicBezTo>
                    <a:pt x="3406" y="1480"/>
                    <a:pt x="3271" y="1345"/>
                    <a:pt x="3047" y="1345"/>
                  </a:cubicBezTo>
                  <a:cubicBezTo>
                    <a:pt x="2868" y="1345"/>
                    <a:pt x="2733" y="1480"/>
                    <a:pt x="2868" y="1659"/>
                  </a:cubicBezTo>
                  <a:lnTo>
                    <a:pt x="2868" y="2600"/>
                  </a:lnTo>
                  <a:lnTo>
                    <a:pt x="2285" y="2600"/>
                  </a:lnTo>
                  <a:lnTo>
                    <a:pt x="2285" y="852"/>
                  </a:lnTo>
                  <a:cubicBezTo>
                    <a:pt x="2420" y="673"/>
                    <a:pt x="2285" y="494"/>
                    <a:pt x="2106" y="494"/>
                  </a:cubicBezTo>
                  <a:cubicBezTo>
                    <a:pt x="1927" y="539"/>
                    <a:pt x="1748" y="673"/>
                    <a:pt x="1748" y="852"/>
                  </a:cubicBezTo>
                  <a:lnTo>
                    <a:pt x="1748" y="2600"/>
                  </a:lnTo>
                  <a:lnTo>
                    <a:pt x="1165" y="2600"/>
                  </a:lnTo>
                  <a:lnTo>
                    <a:pt x="1165" y="1659"/>
                  </a:lnTo>
                  <a:cubicBezTo>
                    <a:pt x="1479" y="1480"/>
                    <a:pt x="1300" y="1345"/>
                    <a:pt x="1120" y="1345"/>
                  </a:cubicBezTo>
                  <a:cubicBezTo>
                    <a:pt x="941" y="1345"/>
                    <a:pt x="807" y="1480"/>
                    <a:pt x="627" y="1659"/>
                  </a:cubicBezTo>
                  <a:lnTo>
                    <a:pt x="627" y="2600"/>
                  </a:lnTo>
                  <a:lnTo>
                    <a:pt x="314" y="2600"/>
                  </a:lnTo>
                  <a:cubicBezTo>
                    <a:pt x="263" y="2562"/>
                    <a:pt x="216" y="2545"/>
                    <a:pt x="174" y="2545"/>
                  </a:cubicBezTo>
                  <a:cubicBezTo>
                    <a:pt x="69" y="2545"/>
                    <a:pt x="0" y="2651"/>
                    <a:pt x="0" y="2779"/>
                  </a:cubicBezTo>
                  <a:cubicBezTo>
                    <a:pt x="0" y="2958"/>
                    <a:pt x="134" y="3138"/>
                    <a:pt x="314" y="3182"/>
                  </a:cubicBezTo>
                  <a:lnTo>
                    <a:pt x="4839" y="3182"/>
                  </a:lnTo>
                  <a:cubicBezTo>
                    <a:pt x="5019" y="3138"/>
                    <a:pt x="5153" y="2958"/>
                    <a:pt x="5198" y="2779"/>
                  </a:cubicBezTo>
                  <a:cubicBezTo>
                    <a:pt x="5198" y="2600"/>
                    <a:pt x="4839" y="2600"/>
                    <a:pt x="4839" y="2600"/>
                  </a:cubicBezTo>
                  <a:lnTo>
                    <a:pt x="4526" y="2600"/>
                  </a:lnTo>
                  <a:lnTo>
                    <a:pt x="4526" y="315"/>
                  </a:lnTo>
                  <a:cubicBezTo>
                    <a:pt x="4347" y="135"/>
                    <a:pt x="4212" y="1"/>
                    <a:pt x="40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 name="Google Shape;2627;p58"/>
            <p:cNvSpPr/>
            <p:nvPr/>
          </p:nvSpPr>
          <p:spPr>
            <a:xfrm>
              <a:off x="5747756" y="3562288"/>
              <a:ext cx="48431" cy="13517"/>
            </a:xfrm>
            <a:custGeom>
              <a:avLst/>
              <a:gdLst/>
              <a:ahLst/>
              <a:cxnLst/>
              <a:rect l="l" t="t" r="r" b="b"/>
              <a:pathLst>
                <a:path w="2465" h="688" extrusionOk="0">
                  <a:moveTo>
                    <a:pt x="359" y="0"/>
                  </a:moveTo>
                  <a:cubicBezTo>
                    <a:pt x="179" y="90"/>
                    <a:pt x="45" y="269"/>
                    <a:pt x="0" y="448"/>
                  </a:cubicBezTo>
                  <a:cubicBezTo>
                    <a:pt x="0" y="568"/>
                    <a:pt x="80" y="687"/>
                    <a:pt x="186" y="687"/>
                  </a:cubicBezTo>
                  <a:cubicBezTo>
                    <a:pt x="239" y="687"/>
                    <a:pt x="299" y="657"/>
                    <a:pt x="359" y="583"/>
                  </a:cubicBezTo>
                  <a:lnTo>
                    <a:pt x="2151" y="583"/>
                  </a:lnTo>
                  <a:cubicBezTo>
                    <a:pt x="2211" y="657"/>
                    <a:pt x="2266" y="687"/>
                    <a:pt x="2312" y="687"/>
                  </a:cubicBezTo>
                  <a:cubicBezTo>
                    <a:pt x="2405" y="687"/>
                    <a:pt x="2465" y="568"/>
                    <a:pt x="2465" y="448"/>
                  </a:cubicBezTo>
                  <a:cubicBezTo>
                    <a:pt x="2420" y="269"/>
                    <a:pt x="2330" y="90"/>
                    <a:pt x="21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 name="Google Shape;2628;p58"/>
            <p:cNvSpPr/>
            <p:nvPr/>
          </p:nvSpPr>
          <p:spPr>
            <a:xfrm>
              <a:off x="5747756" y="3584293"/>
              <a:ext cx="48431" cy="12515"/>
            </a:xfrm>
            <a:custGeom>
              <a:avLst/>
              <a:gdLst/>
              <a:ahLst/>
              <a:cxnLst/>
              <a:rect l="l" t="t" r="r" b="b"/>
              <a:pathLst>
                <a:path w="2465" h="637" extrusionOk="0">
                  <a:moveTo>
                    <a:pt x="359" y="0"/>
                  </a:moveTo>
                  <a:cubicBezTo>
                    <a:pt x="179" y="0"/>
                    <a:pt x="45" y="180"/>
                    <a:pt x="0" y="359"/>
                  </a:cubicBezTo>
                  <a:cubicBezTo>
                    <a:pt x="0" y="494"/>
                    <a:pt x="103" y="630"/>
                    <a:pt x="230" y="630"/>
                  </a:cubicBezTo>
                  <a:cubicBezTo>
                    <a:pt x="271" y="630"/>
                    <a:pt x="315" y="616"/>
                    <a:pt x="359" y="583"/>
                  </a:cubicBezTo>
                  <a:lnTo>
                    <a:pt x="2151" y="583"/>
                  </a:lnTo>
                  <a:cubicBezTo>
                    <a:pt x="2200" y="620"/>
                    <a:pt x="2246" y="637"/>
                    <a:pt x="2287" y="637"/>
                  </a:cubicBezTo>
                  <a:cubicBezTo>
                    <a:pt x="2394" y="637"/>
                    <a:pt x="2465" y="521"/>
                    <a:pt x="2465" y="359"/>
                  </a:cubicBezTo>
                  <a:cubicBezTo>
                    <a:pt x="2465" y="180"/>
                    <a:pt x="2330" y="0"/>
                    <a:pt x="21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58"/>
            <p:cNvSpPr/>
            <p:nvPr/>
          </p:nvSpPr>
          <p:spPr>
            <a:xfrm>
              <a:off x="5747756" y="3605827"/>
              <a:ext cx="48431" cy="11946"/>
            </a:xfrm>
            <a:custGeom>
              <a:avLst/>
              <a:gdLst/>
              <a:ahLst/>
              <a:cxnLst/>
              <a:rect l="l" t="t" r="r" b="b"/>
              <a:pathLst>
                <a:path w="2465" h="608" extrusionOk="0">
                  <a:moveTo>
                    <a:pt x="261" y="1"/>
                  </a:moveTo>
                  <a:cubicBezTo>
                    <a:pt x="120" y="1"/>
                    <a:pt x="0" y="147"/>
                    <a:pt x="0" y="294"/>
                  </a:cubicBezTo>
                  <a:cubicBezTo>
                    <a:pt x="0" y="473"/>
                    <a:pt x="179" y="607"/>
                    <a:pt x="359" y="607"/>
                  </a:cubicBezTo>
                  <a:lnTo>
                    <a:pt x="2151" y="607"/>
                  </a:lnTo>
                  <a:cubicBezTo>
                    <a:pt x="2330" y="607"/>
                    <a:pt x="2465" y="473"/>
                    <a:pt x="2465" y="294"/>
                  </a:cubicBezTo>
                  <a:cubicBezTo>
                    <a:pt x="2465" y="147"/>
                    <a:pt x="2375" y="1"/>
                    <a:pt x="2245" y="1"/>
                  </a:cubicBezTo>
                  <a:cubicBezTo>
                    <a:pt x="2215" y="1"/>
                    <a:pt x="2184" y="8"/>
                    <a:pt x="2151" y="25"/>
                  </a:cubicBezTo>
                  <a:lnTo>
                    <a:pt x="359" y="25"/>
                  </a:lnTo>
                  <a:cubicBezTo>
                    <a:pt x="326" y="8"/>
                    <a:pt x="293" y="1"/>
                    <a:pt x="2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630;p58"/>
            <p:cNvSpPr/>
            <p:nvPr/>
          </p:nvSpPr>
          <p:spPr>
            <a:xfrm>
              <a:off x="5802336" y="3562288"/>
              <a:ext cx="48431" cy="13517"/>
            </a:xfrm>
            <a:custGeom>
              <a:avLst/>
              <a:gdLst/>
              <a:ahLst/>
              <a:cxnLst/>
              <a:rect l="l" t="t" r="r" b="b"/>
              <a:pathLst>
                <a:path w="2465" h="688" extrusionOk="0">
                  <a:moveTo>
                    <a:pt x="359" y="0"/>
                  </a:moveTo>
                  <a:cubicBezTo>
                    <a:pt x="180" y="90"/>
                    <a:pt x="45" y="269"/>
                    <a:pt x="0" y="448"/>
                  </a:cubicBezTo>
                  <a:cubicBezTo>
                    <a:pt x="0" y="568"/>
                    <a:pt x="60" y="687"/>
                    <a:pt x="166" y="687"/>
                  </a:cubicBezTo>
                  <a:cubicBezTo>
                    <a:pt x="220" y="687"/>
                    <a:pt x="284" y="657"/>
                    <a:pt x="359" y="583"/>
                  </a:cubicBezTo>
                  <a:lnTo>
                    <a:pt x="2106" y="583"/>
                  </a:lnTo>
                  <a:cubicBezTo>
                    <a:pt x="2166" y="657"/>
                    <a:pt x="2226" y="687"/>
                    <a:pt x="2279" y="687"/>
                  </a:cubicBezTo>
                  <a:cubicBezTo>
                    <a:pt x="2385" y="687"/>
                    <a:pt x="2465" y="568"/>
                    <a:pt x="2465" y="448"/>
                  </a:cubicBezTo>
                  <a:cubicBezTo>
                    <a:pt x="2420" y="269"/>
                    <a:pt x="2286" y="90"/>
                    <a:pt x="21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58"/>
            <p:cNvSpPr/>
            <p:nvPr/>
          </p:nvSpPr>
          <p:spPr>
            <a:xfrm>
              <a:off x="5802336" y="3584293"/>
              <a:ext cx="48431" cy="12515"/>
            </a:xfrm>
            <a:custGeom>
              <a:avLst/>
              <a:gdLst/>
              <a:ahLst/>
              <a:cxnLst/>
              <a:rect l="l" t="t" r="r" b="b"/>
              <a:pathLst>
                <a:path w="2465" h="637" extrusionOk="0">
                  <a:moveTo>
                    <a:pt x="359" y="0"/>
                  </a:moveTo>
                  <a:cubicBezTo>
                    <a:pt x="135" y="0"/>
                    <a:pt x="0" y="180"/>
                    <a:pt x="0" y="359"/>
                  </a:cubicBezTo>
                  <a:cubicBezTo>
                    <a:pt x="0" y="494"/>
                    <a:pt x="77" y="630"/>
                    <a:pt x="212" y="630"/>
                  </a:cubicBezTo>
                  <a:cubicBezTo>
                    <a:pt x="255" y="630"/>
                    <a:pt x="304" y="616"/>
                    <a:pt x="359" y="583"/>
                  </a:cubicBezTo>
                  <a:lnTo>
                    <a:pt x="2106" y="583"/>
                  </a:lnTo>
                  <a:cubicBezTo>
                    <a:pt x="2156" y="620"/>
                    <a:pt x="2205" y="637"/>
                    <a:pt x="2251" y="637"/>
                  </a:cubicBezTo>
                  <a:cubicBezTo>
                    <a:pt x="2371" y="637"/>
                    <a:pt x="2465" y="521"/>
                    <a:pt x="2465" y="359"/>
                  </a:cubicBezTo>
                  <a:cubicBezTo>
                    <a:pt x="2465" y="180"/>
                    <a:pt x="2286" y="0"/>
                    <a:pt x="21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58"/>
            <p:cNvSpPr/>
            <p:nvPr/>
          </p:nvSpPr>
          <p:spPr>
            <a:xfrm>
              <a:off x="5802336" y="3605827"/>
              <a:ext cx="48431" cy="11946"/>
            </a:xfrm>
            <a:custGeom>
              <a:avLst/>
              <a:gdLst/>
              <a:ahLst/>
              <a:cxnLst/>
              <a:rect l="l" t="t" r="r" b="b"/>
              <a:pathLst>
                <a:path w="2465" h="608" extrusionOk="0">
                  <a:moveTo>
                    <a:pt x="261" y="1"/>
                  </a:moveTo>
                  <a:cubicBezTo>
                    <a:pt x="120" y="1"/>
                    <a:pt x="0" y="147"/>
                    <a:pt x="0" y="294"/>
                  </a:cubicBezTo>
                  <a:cubicBezTo>
                    <a:pt x="0" y="473"/>
                    <a:pt x="180" y="607"/>
                    <a:pt x="359" y="607"/>
                  </a:cubicBezTo>
                  <a:lnTo>
                    <a:pt x="2106" y="607"/>
                  </a:lnTo>
                  <a:cubicBezTo>
                    <a:pt x="2286" y="607"/>
                    <a:pt x="2465" y="473"/>
                    <a:pt x="2465" y="294"/>
                  </a:cubicBezTo>
                  <a:cubicBezTo>
                    <a:pt x="2465" y="147"/>
                    <a:pt x="2345" y="1"/>
                    <a:pt x="2204" y="1"/>
                  </a:cubicBezTo>
                  <a:cubicBezTo>
                    <a:pt x="2172" y="1"/>
                    <a:pt x="2139" y="8"/>
                    <a:pt x="2106" y="25"/>
                  </a:cubicBezTo>
                  <a:lnTo>
                    <a:pt x="359" y="25"/>
                  </a:lnTo>
                  <a:cubicBezTo>
                    <a:pt x="326" y="8"/>
                    <a:pt x="293" y="1"/>
                    <a:pt x="2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633;p58"/>
            <p:cNvSpPr/>
            <p:nvPr/>
          </p:nvSpPr>
          <p:spPr>
            <a:xfrm>
              <a:off x="5748640" y="3631703"/>
              <a:ext cx="13223" cy="29196"/>
            </a:xfrm>
            <a:custGeom>
              <a:avLst/>
              <a:gdLst/>
              <a:ahLst/>
              <a:cxnLst/>
              <a:rect l="l" t="t" r="r" b="b"/>
              <a:pathLst>
                <a:path w="673" h="1486" extrusionOk="0">
                  <a:moveTo>
                    <a:pt x="414" y="0"/>
                  </a:moveTo>
                  <a:cubicBezTo>
                    <a:pt x="396" y="0"/>
                    <a:pt x="377" y="2"/>
                    <a:pt x="359" y="7"/>
                  </a:cubicBezTo>
                  <a:cubicBezTo>
                    <a:pt x="134" y="7"/>
                    <a:pt x="0" y="142"/>
                    <a:pt x="45" y="321"/>
                  </a:cubicBezTo>
                  <a:lnTo>
                    <a:pt x="45" y="1127"/>
                  </a:lnTo>
                  <a:cubicBezTo>
                    <a:pt x="0" y="1307"/>
                    <a:pt x="134" y="1486"/>
                    <a:pt x="359" y="1486"/>
                  </a:cubicBezTo>
                  <a:cubicBezTo>
                    <a:pt x="538" y="1486"/>
                    <a:pt x="672" y="1307"/>
                    <a:pt x="627" y="1127"/>
                  </a:cubicBezTo>
                  <a:lnTo>
                    <a:pt x="627" y="321"/>
                  </a:lnTo>
                  <a:cubicBezTo>
                    <a:pt x="667" y="160"/>
                    <a:pt x="564" y="0"/>
                    <a:pt x="4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2634;p58"/>
            <p:cNvSpPr/>
            <p:nvPr/>
          </p:nvSpPr>
          <p:spPr>
            <a:xfrm>
              <a:off x="5766244" y="3631840"/>
              <a:ext cx="16740" cy="29059"/>
            </a:xfrm>
            <a:custGeom>
              <a:avLst/>
              <a:gdLst/>
              <a:ahLst/>
              <a:cxnLst/>
              <a:rect l="l" t="t" r="r" b="b"/>
              <a:pathLst>
                <a:path w="852" h="1479" extrusionOk="0">
                  <a:moveTo>
                    <a:pt x="359" y="0"/>
                  </a:moveTo>
                  <a:cubicBezTo>
                    <a:pt x="179" y="0"/>
                    <a:pt x="0" y="135"/>
                    <a:pt x="269" y="314"/>
                  </a:cubicBezTo>
                  <a:lnTo>
                    <a:pt x="269" y="1120"/>
                  </a:lnTo>
                  <a:cubicBezTo>
                    <a:pt x="0" y="1300"/>
                    <a:pt x="179" y="1479"/>
                    <a:pt x="359" y="1479"/>
                  </a:cubicBezTo>
                  <a:cubicBezTo>
                    <a:pt x="538" y="1479"/>
                    <a:pt x="672" y="1300"/>
                    <a:pt x="852" y="1120"/>
                  </a:cubicBezTo>
                  <a:lnTo>
                    <a:pt x="852" y="314"/>
                  </a:lnTo>
                  <a:cubicBezTo>
                    <a:pt x="672" y="135"/>
                    <a:pt x="538" y="0"/>
                    <a:pt x="3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635;p58"/>
            <p:cNvSpPr/>
            <p:nvPr/>
          </p:nvSpPr>
          <p:spPr>
            <a:xfrm>
              <a:off x="5782964" y="3631840"/>
              <a:ext cx="14991" cy="29059"/>
            </a:xfrm>
            <a:custGeom>
              <a:avLst/>
              <a:gdLst/>
              <a:ahLst/>
              <a:cxnLst/>
              <a:rect l="l" t="t" r="r" b="b"/>
              <a:pathLst>
                <a:path w="763" h="1479" extrusionOk="0">
                  <a:moveTo>
                    <a:pt x="404" y="0"/>
                  </a:moveTo>
                  <a:cubicBezTo>
                    <a:pt x="225" y="0"/>
                    <a:pt x="45" y="135"/>
                    <a:pt x="1" y="314"/>
                  </a:cubicBezTo>
                  <a:lnTo>
                    <a:pt x="1" y="1120"/>
                  </a:lnTo>
                  <a:cubicBezTo>
                    <a:pt x="45" y="1300"/>
                    <a:pt x="225" y="1434"/>
                    <a:pt x="404" y="1479"/>
                  </a:cubicBezTo>
                  <a:cubicBezTo>
                    <a:pt x="583" y="1479"/>
                    <a:pt x="762" y="1300"/>
                    <a:pt x="538" y="1120"/>
                  </a:cubicBezTo>
                  <a:lnTo>
                    <a:pt x="538" y="314"/>
                  </a:lnTo>
                  <a:cubicBezTo>
                    <a:pt x="762" y="135"/>
                    <a:pt x="583" y="0"/>
                    <a:pt x="4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58"/>
            <p:cNvSpPr/>
            <p:nvPr/>
          </p:nvSpPr>
          <p:spPr>
            <a:xfrm>
              <a:off x="5802336" y="3631840"/>
              <a:ext cx="13223" cy="29059"/>
            </a:xfrm>
            <a:custGeom>
              <a:avLst/>
              <a:gdLst/>
              <a:ahLst/>
              <a:cxnLst/>
              <a:rect l="l" t="t" r="r" b="b"/>
              <a:pathLst>
                <a:path w="673" h="1479" extrusionOk="0">
                  <a:moveTo>
                    <a:pt x="314" y="0"/>
                  </a:moveTo>
                  <a:cubicBezTo>
                    <a:pt x="135" y="0"/>
                    <a:pt x="0" y="135"/>
                    <a:pt x="135" y="314"/>
                  </a:cubicBezTo>
                  <a:lnTo>
                    <a:pt x="135" y="1120"/>
                  </a:lnTo>
                  <a:cubicBezTo>
                    <a:pt x="0" y="1300"/>
                    <a:pt x="135" y="1479"/>
                    <a:pt x="314" y="1479"/>
                  </a:cubicBezTo>
                  <a:cubicBezTo>
                    <a:pt x="493" y="1479"/>
                    <a:pt x="673" y="1300"/>
                    <a:pt x="673" y="1120"/>
                  </a:cubicBezTo>
                  <a:lnTo>
                    <a:pt x="673" y="314"/>
                  </a:lnTo>
                  <a:cubicBezTo>
                    <a:pt x="673" y="135"/>
                    <a:pt x="493" y="0"/>
                    <a:pt x="3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637;p58"/>
            <p:cNvSpPr/>
            <p:nvPr/>
          </p:nvSpPr>
          <p:spPr>
            <a:xfrm>
              <a:off x="5815539" y="3631840"/>
              <a:ext cx="17624" cy="29059"/>
            </a:xfrm>
            <a:custGeom>
              <a:avLst/>
              <a:gdLst/>
              <a:ahLst/>
              <a:cxnLst/>
              <a:rect l="l" t="t" r="r" b="b"/>
              <a:pathLst>
                <a:path w="897" h="1479" extrusionOk="0">
                  <a:moveTo>
                    <a:pt x="583" y="0"/>
                  </a:moveTo>
                  <a:cubicBezTo>
                    <a:pt x="359" y="0"/>
                    <a:pt x="225" y="135"/>
                    <a:pt x="1" y="314"/>
                  </a:cubicBezTo>
                  <a:lnTo>
                    <a:pt x="1" y="1120"/>
                  </a:lnTo>
                  <a:cubicBezTo>
                    <a:pt x="225" y="1300"/>
                    <a:pt x="359" y="1479"/>
                    <a:pt x="583" y="1479"/>
                  </a:cubicBezTo>
                  <a:cubicBezTo>
                    <a:pt x="762" y="1479"/>
                    <a:pt x="897" y="1300"/>
                    <a:pt x="583" y="1120"/>
                  </a:cubicBezTo>
                  <a:lnTo>
                    <a:pt x="583" y="314"/>
                  </a:lnTo>
                  <a:cubicBezTo>
                    <a:pt x="897" y="135"/>
                    <a:pt x="762" y="0"/>
                    <a:pt x="5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 name="Google Shape;2638;p58"/>
            <p:cNvSpPr/>
            <p:nvPr/>
          </p:nvSpPr>
          <p:spPr>
            <a:xfrm>
              <a:off x="5837545" y="3631840"/>
              <a:ext cx="13223" cy="29059"/>
            </a:xfrm>
            <a:custGeom>
              <a:avLst/>
              <a:gdLst/>
              <a:ahLst/>
              <a:cxnLst/>
              <a:rect l="l" t="t" r="r" b="b"/>
              <a:pathLst>
                <a:path w="673" h="1479" extrusionOk="0">
                  <a:moveTo>
                    <a:pt x="359" y="0"/>
                  </a:moveTo>
                  <a:cubicBezTo>
                    <a:pt x="180" y="0"/>
                    <a:pt x="1" y="135"/>
                    <a:pt x="1" y="314"/>
                  </a:cubicBezTo>
                  <a:lnTo>
                    <a:pt x="1" y="1120"/>
                  </a:lnTo>
                  <a:cubicBezTo>
                    <a:pt x="1" y="1300"/>
                    <a:pt x="180" y="1479"/>
                    <a:pt x="359" y="1479"/>
                  </a:cubicBezTo>
                  <a:cubicBezTo>
                    <a:pt x="539" y="1479"/>
                    <a:pt x="673" y="1300"/>
                    <a:pt x="583" y="1120"/>
                  </a:cubicBezTo>
                  <a:lnTo>
                    <a:pt x="583" y="314"/>
                  </a:lnTo>
                  <a:cubicBezTo>
                    <a:pt x="673" y="135"/>
                    <a:pt x="583" y="0"/>
                    <a:pt x="3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39" name="Google Shape;2639;p58"/>
          <p:cNvSpPr/>
          <p:nvPr/>
        </p:nvSpPr>
        <p:spPr>
          <a:xfrm>
            <a:off x="7147919" y="780659"/>
            <a:ext cx="350473" cy="350596"/>
          </a:xfrm>
          <a:custGeom>
            <a:avLst/>
            <a:gdLst/>
            <a:ahLst/>
            <a:cxnLst/>
            <a:rect l="l" t="t" r="r" b="b"/>
            <a:pathLst>
              <a:path w="18047" h="18051" extrusionOk="0">
                <a:moveTo>
                  <a:pt x="9019" y="5167"/>
                </a:moveTo>
                <a:cubicBezTo>
                  <a:pt x="9795" y="5167"/>
                  <a:pt x="10570" y="5412"/>
                  <a:pt x="11208" y="5871"/>
                </a:cubicBezTo>
                <a:cubicBezTo>
                  <a:pt x="13977" y="7839"/>
                  <a:pt x="13076" y="12176"/>
                  <a:pt x="9740" y="12809"/>
                </a:cubicBezTo>
                <a:cubicBezTo>
                  <a:pt x="9474" y="12870"/>
                  <a:pt x="9206" y="12899"/>
                  <a:pt x="8941" y="12899"/>
                </a:cubicBezTo>
                <a:cubicBezTo>
                  <a:pt x="8173" y="12899"/>
                  <a:pt x="7424" y="12655"/>
                  <a:pt x="6805" y="12209"/>
                </a:cubicBezTo>
                <a:cubicBezTo>
                  <a:pt x="5571" y="11308"/>
                  <a:pt x="4970" y="9741"/>
                  <a:pt x="5270" y="8240"/>
                </a:cubicBezTo>
                <a:cubicBezTo>
                  <a:pt x="5504" y="7139"/>
                  <a:pt x="6204" y="6205"/>
                  <a:pt x="7205" y="5671"/>
                </a:cubicBezTo>
                <a:cubicBezTo>
                  <a:pt x="7372" y="5571"/>
                  <a:pt x="7505" y="5504"/>
                  <a:pt x="7672" y="5438"/>
                </a:cubicBezTo>
                <a:cubicBezTo>
                  <a:pt x="7872" y="5371"/>
                  <a:pt x="8072" y="5304"/>
                  <a:pt x="8306" y="5237"/>
                </a:cubicBezTo>
                <a:cubicBezTo>
                  <a:pt x="8541" y="5190"/>
                  <a:pt x="8780" y="5167"/>
                  <a:pt x="9019" y="5167"/>
                </a:cubicBezTo>
                <a:close/>
                <a:moveTo>
                  <a:pt x="9077" y="4635"/>
                </a:moveTo>
                <a:cubicBezTo>
                  <a:pt x="8775" y="4635"/>
                  <a:pt x="8472" y="4669"/>
                  <a:pt x="8173" y="4737"/>
                </a:cubicBezTo>
                <a:cubicBezTo>
                  <a:pt x="6471" y="5071"/>
                  <a:pt x="5104" y="6405"/>
                  <a:pt x="4737" y="8139"/>
                </a:cubicBezTo>
                <a:cubicBezTo>
                  <a:pt x="4370" y="9841"/>
                  <a:pt x="5070" y="11609"/>
                  <a:pt x="6505" y="12643"/>
                </a:cubicBezTo>
                <a:cubicBezTo>
                  <a:pt x="7224" y="13164"/>
                  <a:pt x="8091" y="13445"/>
                  <a:pt x="8969" y="13445"/>
                </a:cubicBezTo>
                <a:cubicBezTo>
                  <a:pt x="9271" y="13445"/>
                  <a:pt x="9575" y="13412"/>
                  <a:pt x="9874" y="13343"/>
                </a:cubicBezTo>
                <a:cubicBezTo>
                  <a:pt x="10107" y="13276"/>
                  <a:pt x="10341" y="13210"/>
                  <a:pt x="10574" y="13143"/>
                </a:cubicBezTo>
                <a:cubicBezTo>
                  <a:pt x="10741" y="13043"/>
                  <a:pt x="10941" y="12976"/>
                  <a:pt x="11108" y="12876"/>
                </a:cubicBezTo>
                <a:cubicBezTo>
                  <a:pt x="13977" y="11342"/>
                  <a:pt x="14210" y="7306"/>
                  <a:pt x="11542" y="5438"/>
                </a:cubicBezTo>
                <a:cubicBezTo>
                  <a:pt x="10822" y="4916"/>
                  <a:pt x="9955" y="4635"/>
                  <a:pt x="9077" y="4635"/>
                </a:cubicBezTo>
                <a:close/>
                <a:moveTo>
                  <a:pt x="9407" y="567"/>
                </a:moveTo>
                <a:cubicBezTo>
                  <a:pt x="10341" y="601"/>
                  <a:pt x="11241" y="768"/>
                  <a:pt x="12109" y="1134"/>
                </a:cubicBezTo>
                <a:lnTo>
                  <a:pt x="11842" y="2502"/>
                </a:lnTo>
                <a:cubicBezTo>
                  <a:pt x="11808" y="2602"/>
                  <a:pt x="11875" y="2736"/>
                  <a:pt x="11975" y="2802"/>
                </a:cubicBezTo>
                <a:cubicBezTo>
                  <a:pt x="12642" y="3103"/>
                  <a:pt x="13276" y="3536"/>
                  <a:pt x="13810" y="4037"/>
                </a:cubicBezTo>
                <a:cubicBezTo>
                  <a:pt x="13852" y="4100"/>
                  <a:pt x="13921" y="4123"/>
                  <a:pt x="13992" y="4123"/>
                </a:cubicBezTo>
                <a:cubicBezTo>
                  <a:pt x="14032" y="4123"/>
                  <a:pt x="14073" y="4115"/>
                  <a:pt x="14110" y="4103"/>
                </a:cubicBezTo>
                <a:lnTo>
                  <a:pt x="15278" y="3336"/>
                </a:lnTo>
                <a:cubicBezTo>
                  <a:pt x="15611" y="3670"/>
                  <a:pt x="15878" y="4037"/>
                  <a:pt x="16145" y="4437"/>
                </a:cubicBezTo>
                <a:cubicBezTo>
                  <a:pt x="16378" y="4804"/>
                  <a:pt x="16612" y="5204"/>
                  <a:pt x="16779" y="5638"/>
                </a:cubicBezTo>
                <a:lnTo>
                  <a:pt x="15611" y="6405"/>
                </a:lnTo>
                <a:cubicBezTo>
                  <a:pt x="15511" y="6472"/>
                  <a:pt x="15478" y="6605"/>
                  <a:pt x="15511" y="6705"/>
                </a:cubicBezTo>
                <a:cubicBezTo>
                  <a:pt x="15778" y="7406"/>
                  <a:pt x="15911" y="8139"/>
                  <a:pt x="15945" y="8907"/>
                </a:cubicBezTo>
                <a:cubicBezTo>
                  <a:pt x="15945" y="9007"/>
                  <a:pt x="16011" y="9107"/>
                  <a:pt x="16145" y="9140"/>
                </a:cubicBezTo>
                <a:lnTo>
                  <a:pt x="17513" y="9440"/>
                </a:lnTo>
                <a:cubicBezTo>
                  <a:pt x="17479" y="10341"/>
                  <a:pt x="17279" y="11275"/>
                  <a:pt x="16945" y="12109"/>
                </a:cubicBezTo>
                <a:lnTo>
                  <a:pt x="15578" y="11842"/>
                </a:lnTo>
                <a:lnTo>
                  <a:pt x="15411" y="11842"/>
                </a:lnTo>
                <a:cubicBezTo>
                  <a:pt x="15344" y="11875"/>
                  <a:pt x="15311" y="11909"/>
                  <a:pt x="15278" y="11976"/>
                </a:cubicBezTo>
                <a:cubicBezTo>
                  <a:pt x="14944" y="12643"/>
                  <a:pt x="14544" y="13276"/>
                  <a:pt x="14010" y="13810"/>
                </a:cubicBezTo>
                <a:cubicBezTo>
                  <a:pt x="13943" y="13877"/>
                  <a:pt x="13910" y="14044"/>
                  <a:pt x="14010" y="14144"/>
                </a:cubicBezTo>
                <a:lnTo>
                  <a:pt x="14744" y="15311"/>
                </a:lnTo>
                <a:cubicBezTo>
                  <a:pt x="14410" y="15611"/>
                  <a:pt x="14043" y="15912"/>
                  <a:pt x="13676" y="16145"/>
                </a:cubicBezTo>
                <a:cubicBezTo>
                  <a:pt x="13276" y="16412"/>
                  <a:pt x="12876" y="16612"/>
                  <a:pt x="12442" y="16812"/>
                </a:cubicBezTo>
                <a:lnTo>
                  <a:pt x="11675" y="15645"/>
                </a:lnTo>
                <a:cubicBezTo>
                  <a:pt x="11624" y="15543"/>
                  <a:pt x="11534" y="15499"/>
                  <a:pt x="11435" y="15499"/>
                </a:cubicBezTo>
                <a:cubicBezTo>
                  <a:pt x="11404" y="15499"/>
                  <a:pt x="11373" y="15504"/>
                  <a:pt x="11341" y="15511"/>
                </a:cubicBezTo>
                <a:cubicBezTo>
                  <a:pt x="10641" y="15778"/>
                  <a:pt x="9907" y="15912"/>
                  <a:pt x="9173" y="15945"/>
                </a:cubicBezTo>
                <a:cubicBezTo>
                  <a:pt x="9040" y="15945"/>
                  <a:pt x="8940" y="16012"/>
                  <a:pt x="8906" y="16145"/>
                </a:cubicBezTo>
                <a:lnTo>
                  <a:pt x="8640" y="17479"/>
                </a:lnTo>
                <a:cubicBezTo>
                  <a:pt x="7706" y="17479"/>
                  <a:pt x="6805" y="17279"/>
                  <a:pt x="5938" y="16946"/>
                </a:cubicBezTo>
                <a:lnTo>
                  <a:pt x="6238" y="15578"/>
                </a:lnTo>
                <a:cubicBezTo>
                  <a:pt x="6238" y="15445"/>
                  <a:pt x="6171" y="15311"/>
                  <a:pt x="6071" y="15278"/>
                </a:cubicBezTo>
                <a:cubicBezTo>
                  <a:pt x="5404" y="14944"/>
                  <a:pt x="4770" y="14544"/>
                  <a:pt x="4236" y="14010"/>
                </a:cubicBezTo>
                <a:cubicBezTo>
                  <a:pt x="4195" y="13969"/>
                  <a:pt x="4128" y="13941"/>
                  <a:pt x="4052" y="13941"/>
                </a:cubicBezTo>
                <a:cubicBezTo>
                  <a:pt x="4005" y="13941"/>
                  <a:pt x="3954" y="13952"/>
                  <a:pt x="3903" y="13977"/>
                </a:cubicBezTo>
                <a:lnTo>
                  <a:pt x="2735" y="14744"/>
                </a:lnTo>
                <a:cubicBezTo>
                  <a:pt x="2435" y="14411"/>
                  <a:pt x="2168" y="14044"/>
                  <a:pt x="1901" y="13643"/>
                </a:cubicBezTo>
                <a:cubicBezTo>
                  <a:pt x="1668" y="13276"/>
                  <a:pt x="1434" y="12876"/>
                  <a:pt x="1268" y="12443"/>
                </a:cubicBezTo>
                <a:lnTo>
                  <a:pt x="2435" y="11675"/>
                </a:lnTo>
                <a:cubicBezTo>
                  <a:pt x="2535" y="11609"/>
                  <a:pt x="2569" y="11475"/>
                  <a:pt x="2535" y="11375"/>
                </a:cubicBezTo>
                <a:cubicBezTo>
                  <a:pt x="2268" y="10675"/>
                  <a:pt x="2135" y="9941"/>
                  <a:pt x="2102" y="9207"/>
                </a:cubicBezTo>
                <a:cubicBezTo>
                  <a:pt x="2102" y="9073"/>
                  <a:pt x="2001" y="8973"/>
                  <a:pt x="1901" y="8940"/>
                </a:cubicBezTo>
                <a:lnTo>
                  <a:pt x="534" y="8673"/>
                </a:lnTo>
                <a:cubicBezTo>
                  <a:pt x="567" y="7739"/>
                  <a:pt x="767" y="6805"/>
                  <a:pt x="1101" y="5971"/>
                </a:cubicBezTo>
                <a:lnTo>
                  <a:pt x="2468" y="6238"/>
                </a:lnTo>
                <a:cubicBezTo>
                  <a:pt x="2491" y="6244"/>
                  <a:pt x="2514" y="6247"/>
                  <a:pt x="2537" y="6247"/>
                </a:cubicBezTo>
                <a:cubicBezTo>
                  <a:pt x="2645" y="6247"/>
                  <a:pt x="2741" y="6182"/>
                  <a:pt x="2769" y="6071"/>
                </a:cubicBezTo>
                <a:cubicBezTo>
                  <a:pt x="3102" y="5404"/>
                  <a:pt x="3503" y="4804"/>
                  <a:pt x="4036" y="4270"/>
                </a:cubicBezTo>
                <a:cubicBezTo>
                  <a:pt x="4103" y="4170"/>
                  <a:pt x="4136" y="4037"/>
                  <a:pt x="4070" y="3936"/>
                </a:cubicBezTo>
                <a:lnTo>
                  <a:pt x="3302" y="2769"/>
                </a:lnTo>
                <a:cubicBezTo>
                  <a:pt x="3636" y="2435"/>
                  <a:pt x="4003" y="2169"/>
                  <a:pt x="4403" y="1902"/>
                </a:cubicBezTo>
                <a:cubicBezTo>
                  <a:pt x="4770" y="1668"/>
                  <a:pt x="5170" y="1435"/>
                  <a:pt x="5604" y="1268"/>
                </a:cubicBezTo>
                <a:lnTo>
                  <a:pt x="6371" y="2435"/>
                </a:lnTo>
                <a:cubicBezTo>
                  <a:pt x="6421" y="2510"/>
                  <a:pt x="6509" y="2548"/>
                  <a:pt x="6606" y="2548"/>
                </a:cubicBezTo>
                <a:cubicBezTo>
                  <a:pt x="6638" y="2548"/>
                  <a:pt x="6671" y="2544"/>
                  <a:pt x="6705" y="2535"/>
                </a:cubicBezTo>
                <a:cubicBezTo>
                  <a:pt x="7372" y="2269"/>
                  <a:pt x="8139" y="2135"/>
                  <a:pt x="8873" y="2102"/>
                </a:cubicBezTo>
                <a:cubicBezTo>
                  <a:pt x="9006" y="2102"/>
                  <a:pt x="9107" y="2035"/>
                  <a:pt x="9107" y="1902"/>
                </a:cubicBezTo>
                <a:lnTo>
                  <a:pt x="9407" y="567"/>
                </a:lnTo>
                <a:close/>
                <a:moveTo>
                  <a:pt x="9407" y="0"/>
                </a:moveTo>
                <a:cubicBezTo>
                  <a:pt x="9173" y="0"/>
                  <a:pt x="8940" y="167"/>
                  <a:pt x="8873" y="434"/>
                </a:cubicBezTo>
                <a:lnTo>
                  <a:pt x="8640" y="1601"/>
                </a:lnTo>
                <a:cubicBezTo>
                  <a:pt x="7972" y="1635"/>
                  <a:pt x="7339" y="1768"/>
                  <a:pt x="6705" y="1968"/>
                </a:cubicBezTo>
                <a:lnTo>
                  <a:pt x="6071" y="968"/>
                </a:lnTo>
                <a:cubicBezTo>
                  <a:pt x="5978" y="804"/>
                  <a:pt x="5802" y="722"/>
                  <a:pt x="5626" y="722"/>
                </a:cubicBezTo>
                <a:cubicBezTo>
                  <a:pt x="5550" y="722"/>
                  <a:pt x="5474" y="738"/>
                  <a:pt x="5404" y="768"/>
                </a:cubicBezTo>
                <a:cubicBezTo>
                  <a:pt x="4970" y="968"/>
                  <a:pt x="4537" y="1201"/>
                  <a:pt x="4103" y="1468"/>
                </a:cubicBezTo>
                <a:cubicBezTo>
                  <a:pt x="3703" y="1735"/>
                  <a:pt x="3302" y="2035"/>
                  <a:pt x="2935" y="2369"/>
                </a:cubicBezTo>
                <a:cubicBezTo>
                  <a:pt x="2735" y="2535"/>
                  <a:pt x="2702" y="2836"/>
                  <a:pt x="2869" y="3036"/>
                </a:cubicBezTo>
                <a:lnTo>
                  <a:pt x="3503" y="4037"/>
                </a:lnTo>
                <a:cubicBezTo>
                  <a:pt x="3069" y="4537"/>
                  <a:pt x="2702" y="5071"/>
                  <a:pt x="2402" y="5671"/>
                </a:cubicBezTo>
                <a:lnTo>
                  <a:pt x="1234" y="5404"/>
                </a:lnTo>
                <a:cubicBezTo>
                  <a:pt x="1207" y="5401"/>
                  <a:pt x="1180" y="5399"/>
                  <a:pt x="1154" y="5399"/>
                </a:cubicBezTo>
                <a:cubicBezTo>
                  <a:pt x="921" y="5399"/>
                  <a:pt x="724" y="5528"/>
                  <a:pt x="634" y="5738"/>
                </a:cubicBezTo>
                <a:cubicBezTo>
                  <a:pt x="267" y="6672"/>
                  <a:pt x="67" y="7639"/>
                  <a:pt x="0" y="8640"/>
                </a:cubicBezTo>
                <a:cubicBezTo>
                  <a:pt x="0" y="8907"/>
                  <a:pt x="167" y="9107"/>
                  <a:pt x="434" y="9174"/>
                </a:cubicBezTo>
                <a:lnTo>
                  <a:pt x="1601" y="9440"/>
                </a:lnTo>
                <a:cubicBezTo>
                  <a:pt x="1635" y="10074"/>
                  <a:pt x="1768" y="10741"/>
                  <a:pt x="1968" y="11342"/>
                </a:cubicBezTo>
                <a:lnTo>
                  <a:pt x="934" y="12009"/>
                </a:lnTo>
                <a:cubicBezTo>
                  <a:pt x="734" y="12142"/>
                  <a:pt x="667" y="12409"/>
                  <a:pt x="767" y="12643"/>
                </a:cubicBezTo>
                <a:cubicBezTo>
                  <a:pt x="934" y="13110"/>
                  <a:pt x="1168" y="13543"/>
                  <a:pt x="1434" y="13944"/>
                </a:cubicBezTo>
                <a:cubicBezTo>
                  <a:pt x="1735" y="14377"/>
                  <a:pt x="2035" y="14744"/>
                  <a:pt x="2368" y="15144"/>
                </a:cubicBezTo>
                <a:cubicBezTo>
                  <a:pt x="2466" y="15242"/>
                  <a:pt x="2597" y="15294"/>
                  <a:pt x="2735" y="15294"/>
                </a:cubicBezTo>
                <a:cubicBezTo>
                  <a:pt x="2835" y="15294"/>
                  <a:pt x="2938" y="15267"/>
                  <a:pt x="3036" y="15211"/>
                </a:cubicBezTo>
                <a:lnTo>
                  <a:pt x="4036" y="14544"/>
                </a:lnTo>
                <a:cubicBezTo>
                  <a:pt x="4537" y="15011"/>
                  <a:pt x="5070" y="15378"/>
                  <a:pt x="5637" y="15678"/>
                </a:cubicBezTo>
                <a:lnTo>
                  <a:pt x="5404" y="16846"/>
                </a:lnTo>
                <a:cubicBezTo>
                  <a:pt x="5337" y="17079"/>
                  <a:pt x="5471" y="17346"/>
                  <a:pt x="5704" y="17446"/>
                </a:cubicBezTo>
                <a:cubicBezTo>
                  <a:pt x="6638" y="17813"/>
                  <a:pt x="7639" y="18013"/>
                  <a:pt x="8640" y="18047"/>
                </a:cubicBezTo>
                <a:cubicBezTo>
                  <a:pt x="8657" y="18049"/>
                  <a:pt x="8674" y="18050"/>
                  <a:pt x="8691" y="18050"/>
                </a:cubicBezTo>
                <a:cubicBezTo>
                  <a:pt x="8907" y="18050"/>
                  <a:pt x="9111" y="17863"/>
                  <a:pt x="9173" y="17646"/>
                </a:cubicBezTo>
                <a:lnTo>
                  <a:pt x="9407" y="16479"/>
                </a:lnTo>
                <a:cubicBezTo>
                  <a:pt x="10074" y="16412"/>
                  <a:pt x="10708" y="16312"/>
                  <a:pt x="11341" y="16112"/>
                </a:cubicBezTo>
                <a:lnTo>
                  <a:pt x="12009" y="17113"/>
                </a:lnTo>
                <a:cubicBezTo>
                  <a:pt x="12106" y="17259"/>
                  <a:pt x="12258" y="17352"/>
                  <a:pt x="12423" y="17352"/>
                </a:cubicBezTo>
                <a:cubicBezTo>
                  <a:pt x="12484" y="17352"/>
                  <a:pt x="12546" y="17340"/>
                  <a:pt x="12609" y="17313"/>
                </a:cubicBezTo>
                <a:cubicBezTo>
                  <a:pt x="12876" y="17213"/>
                  <a:pt x="13109" y="17079"/>
                  <a:pt x="13343" y="16946"/>
                </a:cubicBezTo>
                <a:cubicBezTo>
                  <a:pt x="13576" y="16812"/>
                  <a:pt x="13777" y="16746"/>
                  <a:pt x="13943" y="16612"/>
                </a:cubicBezTo>
                <a:cubicBezTo>
                  <a:pt x="14344" y="16345"/>
                  <a:pt x="14744" y="16045"/>
                  <a:pt x="15111" y="15712"/>
                </a:cubicBezTo>
                <a:cubicBezTo>
                  <a:pt x="15311" y="15511"/>
                  <a:pt x="15344" y="15245"/>
                  <a:pt x="15211" y="15044"/>
                </a:cubicBezTo>
                <a:lnTo>
                  <a:pt x="14544" y="14010"/>
                </a:lnTo>
                <a:cubicBezTo>
                  <a:pt x="14977" y="13543"/>
                  <a:pt x="15344" y="12976"/>
                  <a:pt x="15645" y="12409"/>
                </a:cubicBezTo>
                <a:lnTo>
                  <a:pt x="16845" y="12643"/>
                </a:lnTo>
                <a:cubicBezTo>
                  <a:pt x="16886" y="12654"/>
                  <a:pt x="16928" y="12660"/>
                  <a:pt x="16969" y="12660"/>
                </a:cubicBezTo>
                <a:cubicBezTo>
                  <a:pt x="17166" y="12660"/>
                  <a:pt x="17357" y="12535"/>
                  <a:pt x="17412" y="12342"/>
                </a:cubicBezTo>
                <a:cubicBezTo>
                  <a:pt x="17779" y="11408"/>
                  <a:pt x="18013" y="10408"/>
                  <a:pt x="18046" y="9407"/>
                </a:cubicBezTo>
                <a:cubicBezTo>
                  <a:pt x="18046" y="9174"/>
                  <a:pt x="17879" y="8940"/>
                  <a:pt x="17613" y="8873"/>
                </a:cubicBezTo>
                <a:lnTo>
                  <a:pt x="16445" y="8640"/>
                </a:lnTo>
                <a:cubicBezTo>
                  <a:pt x="16412" y="7973"/>
                  <a:pt x="16312" y="7339"/>
                  <a:pt x="16112" y="6705"/>
                </a:cubicBezTo>
                <a:lnTo>
                  <a:pt x="17112" y="6071"/>
                </a:lnTo>
                <a:cubicBezTo>
                  <a:pt x="17312" y="5938"/>
                  <a:pt x="17412" y="5671"/>
                  <a:pt x="17312" y="5438"/>
                </a:cubicBezTo>
                <a:cubicBezTo>
                  <a:pt x="17112" y="4971"/>
                  <a:pt x="16879" y="4537"/>
                  <a:pt x="16612" y="4103"/>
                </a:cubicBezTo>
                <a:cubicBezTo>
                  <a:pt x="16345" y="3703"/>
                  <a:pt x="16011" y="3303"/>
                  <a:pt x="15678" y="2936"/>
                </a:cubicBezTo>
                <a:cubicBezTo>
                  <a:pt x="15583" y="2822"/>
                  <a:pt x="15456" y="2762"/>
                  <a:pt x="15321" y="2762"/>
                </a:cubicBezTo>
                <a:cubicBezTo>
                  <a:pt x="15219" y="2762"/>
                  <a:pt x="15112" y="2797"/>
                  <a:pt x="15011" y="2869"/>
                </a:cubicBezTo>
                <a:lnTo>
                  <a:pt x="14010" y="3503"/>
                </a:lnTo>
                <a:cubicBezTo>
                  <a:pt x="13543" y="3069"/>
                  <a:pt x="12976" y="2702"/>
                  <a:pt x="12409" y="2402"/>
                </a:cubicBezTo>
                <a:lnTo>
                  <a:pt x="12642" y="1235"/>
                </a:lnTo>
                <a:cubicBezTo>
                  <a:pt x="12709" y="968"/>
                  <a:pt x="12576" y="734"/>
                  <a:pt x="12342" y="634"/>
                </a:cubicBezTo>
                <a:cubicBezTo>
                  <a:pt x="11408" y="267"/>
                  <a:pt x="10407" y="67"/>
                  <a:pt x="940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58"/>
          <p:cNvSpPr/>
          <p:nvPr/>
        </p:nvSpPr>
        <p:spPr>
          <a:xfrm>
            <a:off x="7838927" y="439399"/>
            <a:ext cx="490066" cy="490265"/>
          </a:xfrm>
          <a:custGeom>
            <a:avLst/>
            <a:gdLst/>
            <a:ahLst/>
            <a:cxnLst/>
            <a:rect l="l" t="t" r="r" b="b"/>
            <a:pathLst>
              <a:path w="18047" h="18051" extrusionOk="0">
                <a:moveTo>
                  <a:pt x="9019" y="5167"/>
                </a:moveTo>
                <a:cubicBezTo>
                  <a:pt x="9795" y="5167"/>
                  <a:pt x="10570" y="5412"/>
                  <a:pt x="11208" y="5871"/>
                </a:cubicBezTo>
                <a:cubicBezTo>
                  <a:pt x="13977" y="7839"/>
                  <a:pt x="13076" y="12176"/>
                  <a:pt x="9740" y="12809"/>
                </a:cubicBezTo>
                <a:cubicBezTo>
                  <a:pt x="9474" y="12870"/>
                  <a:pt x="9206" y="12899"/>
                  <a:pt x="8941" y="12899"/>
                </a:cubicBezTo>
                <a:cubicBezTo>
                  <a:pt x="8173" y="12899"/>
                  <a:pt x="7424" y="12655"/>
                  <a:pt x="6805" y="12209"/>
                </a:cubicBezTo>
                <a:cubicBezTo>
                  <a:pt x="5571" y="11308"/>
                  <a:pt x="4970" y="9741"/>
                  <a:pt x="5270" y="8240"/>
                </a:cubicBezTo>
                <a:cubicBezTo>
                  <a:pt x="5504" y="7139"/>
                  <a:pt x="6204" y="6205"/>
                  <a:pt x="7205" y="5671"/>
                </a:cubicBezTo>
                <a:cubicBezTo>
                  <a:pt x="7372" y="5571"/>
                  <a:pt x="7505" y="5504"/>
                  <a:pt x="7672" y="5438"/>
                </a:cubicBezTo>
                <a:cubicBezTo>
                  <a:pt x="7872" y="5371"/>
                  <a:pt x="8072" y="5304"/>
                  <a:pt x="8306" y="5237"/>
                </a:cubicBezTo>
                <a:cubicBezTo>
                  <a:pt x="8541" y="5190"/>
                  <a:pt x="8780" y="5167"/>
                  <a:pt x="9019" y="5167"/>
                </a:cubicBezTo>
                <a:close/>
                <a:moveTo>
                  <a:pt x="9077" y="4635"/>
                </a:moveTo>
                <a:cubicBezTo>
                  <a:pt x="8775" y="4635"/>
                  <a:pt x="8472" y="4669"/>
                  <a:pt x="8173" y="4737"/>
                </a:cubicBezTo>
                <a:cubicBezTo>
                  <a:pt x="6471" y="5071"/>
                  <a:pt x="5104" y="6405"/>
                  <a:pt x="4737" y="8139"/>
                </a:cubicBezTo>
                <a:cubicBezTo>
                  <a:pt x="4370" y="9841"/>
                  <a:pt x="5070" y="11609"/>
                  <a:pt x="6505" y="12643"/>
                </a:cubicBezTo>
                <a:cubicBezTo>
                  <a:pt x="7224" y="13164"/>
                  <a:pt x="8091" y="13445"/>
                  <a:pt x="8969" y="13445"/>
                </a:cubicBezTo>
                <a:cubicBezTo>
                  <a:pt x="9271" y="13445"/>
                  <a:pt x="9575" y="13412"/>
                  <a:pt x="9874" y="13343"/>
                </a:cubicBezTo>
                <a:cubicBezTo>
                  <a:pt x="10107" y="13276"/>
                  <a:pt x="10341" y="13210"/>
                  <a:pt x="10574" y="13143"/>
                </a:cubicBezTo>
                <a:cubicBezTo>
                  <a:pt x="10741" y="13043"/>
                  <a:pt x="10941" y="12976"/>
                  <a:pt x="11108" y="12876"/>
                </a:cubicBezTo>
                <a:cubicBezTo>
                  <a:pt x="13977" y="11342"/>
                  <a:pt x="14210" y="7306"/>
                  <a:pt x="11542" y="5438"/>
                </a:cubicBezTo>
                <a:cubicBezTo>
                  <a:pt x="10822" y="4916"/>
                  <a:pt x="9955" y="4635"/>
                  <a:pt x="9077" y="4635"/>
                </a:cubicBezTo>
                <a:close/>
                <a:moveTo>
                  <a:pt x="9407" y="567"/>
                </a:moveTo>
                <a:cubicBezTo>
                  <a:pt x="10341" y="601"/>
                  <a:pt x="11241" y="768"/>
                  <a:pt x="12109" y="1134"/>
                </a:cubicBezTo>
                <a:lnTo>
                  <a:pt x="11842" y="2502"/>
                </a:lnTo>
                <a:cubicBezTo>
                  <a:pt x="11808" y="2602"/>
                  <a:pt x="11875" y="2736"/>
                  <a:pt x="11975" y="2802"/>
                </a:cubicBezTo>
                <a:cubicBezTo>
                  <a:pt x="12642" y="3103"/>
                  <a:pt x="13276" y="3536"/>
                  <a:pt x="13810" y="4037"/>
                </a:cubicBezTo>
                <a:cubicBezTo>
                  <a:pt x="13852" y="4100"/>
                  <a:pt x="13921" y="4123"/>
                  <a:pt x="13992" y="4123"/>
                </a:cubicBezTo>
                <a:cubicBezTo>
                  <a:pt x="14032" y="4123"/>
                  <a:pt x="14073" y="4115"/>
                  <a:pt x="14110" y="4103"/>
                </a:cubicBezTo>
                <a:lnTo>
                  <a:pt x="15278" y="3336"/>
                </a:lnTo>
                <a:cubicBezTo>
                  <a:pt x="15611" y="3670"/>
                  <a:pt x="15878" y="4037"/>
                  <a:pt x="16145" y="4437"/>
                </a:cubicBezTo>
                <a:cubicBezTo>
                  <a:pt x="16378" y="4804"/>
                  <a:pt x="16612" y="5204"/>
                  <a:pt x="16779" y="5638"/>
                </a:cubicBezTo>
                <a:lnTo>
                  <a:pt x="15611" y="6405"/>
                </a:lnTo>
                <a:cubicBezTo>
                  <a:pt x="15511" y="6472"/>
                  <a:pt x="15478" y="6605"/>
                  <a:pt x="15511" y="6705"/>
                </a:cubicBezTo>
                <a:cubicBezTo>
                  <a:pt x="15778" y="7406"/>
                  <a:pt x="15911" y="8139"/>
                  <a:pt x="15945" y="8907"/>
                </a:cubicBezTo>
                <a:cubicBezTo>
                  <a:pt x="15945" y="9007"/>
                  <a:pt x="16011" y="9107"/>
                  <a:pt x="16145" y="9140"/>
                </a:cubicBezTo>
                <a:lnTo>
                  <a:pt x="17513" y="9440"/>
                </a:lnTo>
                <a:cubicBezTo>
                  <a:pt x="17479" y="10341"/>
                  <a:pt x="17279" y="11275"/>
                  <a:pt x="16945" y="12109"/>
                </a:cubicBezTo>
                <a:lnTo>
                  <a:pt x="15578" y="11842"/>
                </a:lnTo>
                <a:lnTo>
                  <a:pt x="15411" y="11842"/>
                </a:lnTo>
                <a:cubicBezTo>
                  <a:pt x="15344" y="11875"/>
                  <a:pt x="15311" y="11909"/>
                  <a:pt x="15278" y="11976"/>
                </a:cubicBezTo>
                <a:cubicBezTo>
                  <a:pt x="14944" y="12643"/>
                  <a:pt x="14544" y="13276"/>
                  <a:pt x="14010" y="13810"/>
                </a:cubicBezTo>
                <a:cubicBezTo>
                  <a:pt x="13943" y="13877"/>
                  <a:pt x="13910" y="14044"/>
                  <a:pt x="14010" y="14144"/>
                </a:cubicBezTo>
                <a:lnTo>
                  <a:pt x="14744" y="15311"/>
                </a:lnTo>
                <a:cubicBezTo>
                  <a:pt x="14410" y="15611"/>
                  <a:pt x="14043" y="15912"/>
                  <a:pt x="13676" y="16145"/>
                </a:cubicBezTo>
                <a:cubicBezTo>
                  <a:pt x="13276" y="16412"/>
                  <a:pt x="12876" y="16612"/>
                  <a:pt x="12442" y="16812"/>
                </a:cubicBezTo>
                <a:lnTo>
                  <a:pt x="11675" y="15645"/>
                </a:lnTo>
                <a:cubicBezTo>
                  <a:pt x="11624" y="15543"/>
                  <a:pt x="11534" y="15499"/>
                  <a:pt x="11435" y="15499"/>
                </a:cubicBezTo>
                <a:cubicBezTo>
                  <a:pt x="11404" y="15499"/>
                  <a:pt x="11373" y="15504"/>
                  <a:pt x="11341" y="15511"/>
                </a:cubicBezTo>
                <a:cubicBezTo>
                  <a:pt x="10641" y="15778"/>
                  <a:pt x="9907" y="15912"/>
                  <a:pt x="9173" y="15945"/>
                </a:cubicBezTo>
                <a:cubicBezTo>
                  <a:pt x="9040" y="15945"/>
                  <a:pt x="8940" y="16012"/>
                  <a:pt x="8906" y="16145"/>
                </a:cubicBezTo>
                <a:lnTo>
                  <a:pt x="8640" y="17479"/>
                </a:lnTo>
                <a:cubicBezTo>
                  <a:pt x="7706" y="17479"/>
                  <a:pt x="6805" y="17279"/>
                  <a:pt x="5938" y="16946"/>
                </a:cubicBezTo>
                <a:lnTo>
                  <a:pt x="6238" y="15578"/>
                </a:lnTo>
                <a:cubicBezTo>
                  <a:pt x="6238" y="15445"/>
                  <a:pt x="6171" y="15311"/>
                  <a:pt x="6071" y="15278"/>
                </a:cubicBezTo>
                <a:cubicBezTo>
                  <a:pt x="5404" y="14944"/>
                  <a:pt x="4770" y="14544"/>
                  <a:pt x="4236" y="14010"/>
                </a:cubicBezTo>
                <a:cubicBezTo>
                  <a:pt x="4195" y="13969"/>
                  <a:pt x="4128" y="13941"/>
                  <a:pt x="4052" y="13941"/>
                </a:cubicBezTo>
                <a:cubicBezTo>
                  <a:pt x="4005" y="13941"/>
                  <a:pt x="3954" y="13952"/>
                  <a:pt x="3903" y="13977"/>
                </a:cubicBezTo>
                <a:lnTo>
                  <a:pt x="2735" y="14744"/>
                </a:lnTo>
                <a:cubicBezTo>
                  <a:pt x="2435" y="14411"/>
                  <a:pt x="2168" y="14044"/>
                  <a:pt x="1901" y="13643"/>
                </a:cubicBezTo>
                <a:cubicBezTo>
                  <a:pt x="1668" y="13276"/>
                  <a:pt x="1434" y="12876"/>
                  <a:pt x="1268" y="12443"/>
                </a:cubicBezTo>
                <a:lnTo>
                  <a:pt x="2435" y="11675"/>
                </a:lnTo>
                <a:cubicBezTo>
                  <a:pt x="2535" y="11609"/>
                  <a:pt x="2569" y="11475"/>
                  <a:pt x="2535" y="11375"/>
                </a:cubicBezTo>
                <a:cubicBezTo>
                  <a:pt x="2268" y="10675"/>
                  <a:pt x="2135" y="9941"/>
                  <a:pt x="2102" y="9207"/>
                </a:cubicBezTo>
                <a:cubicBezTo>
                  <a:pt x="2102" y="9073"/>
                  <a:pt x="2001" y="8973"/>
                  <a:pt x="1901" y="8940"/>
                </a:cubicBezTo>
                <a:lnTo>
                  <a:pt x="534" y="8673"/>
                </a:lnTo>
                <a:cubicBezTo>
                  <a:pt x="567" y="7739"/>
                  <a:pt x="767" y="6805"/>
                  <a:pt x="1101" y="5971"/>
                </a:cubicBezTo>
                <a:lnTo>
                  <a:pt x="2468" y="6238"/>
                </a:lnTo>
                <a:cubicBezTo>
                  <a:pt x="2491" y="6244"/>
                  <a:pt x="2514" y="6247"/>
                  <a:pt x="2537" y="6247"/>
                </a:cubicBezTo>
                <a:cubicBezTo>
                  <a:pt x="2645" y="6247"/>
                  <a:pt x="2741" y="6182"/>
                  <a:pt x="2769" y="6071"/>
                </a:cubicBezTo>
                <a:cubicBezTo>
                  <a:pt x="3102" y="5404"/>
                  <a:pt x="3503" y="4804"/>
                  <a:pt x="4036" y="4270"/>
                </a:cubicBezTo>
                <a:cubicBezTo>
                  <a:pt x="4103" y="4170"/>
                  <a:pt x="4136" y="4037"/>
                  <a:pt x="4070" y="3936"/>
                </a:cubicBezTo>
                <a:lnTo>
                  <a:pt x="3302" y="2769"/>
                </a:lnTo>
                <a:cubicBezTo>
                  <a:pt x="3636" y="2435"/>
                  <a:pt x="4003" y="2169"/>
                  <a:pt x="4403" y="1902"/>
                </a:cubicBezTo>
                <a:cubicBezTo>
                  <a:pt x="4770" y="1668"/>
                  <a:pt x="5170" y="1435"/>
                  <a:pt x="5604" y="1268"/>
                </a:cubicBezTo>
                <a:lnTo>
                  <a:pt x="6371" y="2435"/>
                </a:lnTo>
                <a:cubicBezTo>
                  <a:pt x="6421" y="2510"/>
                  <a:pt x="6509" y="2548"/>
                  <a:pt x="6606" y="2548"/>
                </a:cubicBezTo>
                <a:cubicBezTo>
                  <a:pt x="6638" y="2548"/>
                  <a:pt x="6671" y="2544"/>
                  <a:pt x="6705" y="2535"/>
                </a:cubicBezTo>
                <a:cubicBezTo>
                  <a:pt x="7372" y="2269"/>
                  <a:pt x="8139" y="2135"/>
                  <a:pt x="8873" y="2102"/>
                </a:cubicBezTo>
                <a:cubicBezTo>
                  <a:pt x="9006" y="2102"/>
                  <a:pt x="9107" y="2035"/>
                  <a:pt x="9107" y="1902"/>
                </a:cubicBezTo>
                <a:lnTo>
                  <a:pt x="9407" y="567"/>
                </a:lnTo>
                <a:close/>
                <a:moveTo>
                  <a:pt x="9407" y="0"/>
                </a:moveTo>
                <a:cubicBezTo>
                  <a:pt x="9173" y="0"/>
                  <a:pt x="8940" y="167"/>
                  <a:pt x="8873" y="434"/>
                </a:cubicBezTo>
                <a:lnTo>
                  <a:pt x="8640" y="1601"/>
                </a:lnTo>
                <a:cubicBezTo>
                  <a:pt x="7972" y="1635"/>
                  <a:pt x="7339" y="1768"/>
                  <a:pt x="6705" y="1968"/>
                </a:cubicBezTo>
                <a:lnTo>
                  <a:pt x="6071" y="968"/>
                </a:lnTo>
                <a:cubicBezTo>
                  <a:pt x="5978" y="804"/>
                  <a:pt x="5802" y="722"/>
                  <a:pt x="5626" y="722"/>
                </a:cubicBezTo>
                <a:cubicBezTo>
                  <a:pt x="5550" y="722"/>
                  <a:pt x="5474" y="738"/>
                  <a:pt x="5404" y="768"/>
                </a:cubicBezTo>
                <a:cubicBezTo>
                  <a:pt x="4970" y="968"/>
                  <a:pt x="4537" y="1201"/>
                  <a:pt x="4103" y="1468"/>
                </a:cubicBezTo>
                <a:cubicBezTo>
                  <a:pt x="3703" y="1735"/>
                  <a:pt x="3302" y="2035"/>
                  <a:pt x="2935" y="2369"/>
                </a:cubicBezTo>
                <a:cubicBezTo>
                  <a:pt x="2735" y="2535"/>
                  <a:pt x="2702" y="2836"/>
                  <a:pt x="2869" y="3036"/>
                </a:cubicBezTo>
                <a:lnTo>
                  <a:pt x="3503" y="4037"/>
                </a:lnTo>
                <a:cubicBezTo>
                  <a:pt x="3069" y="4537"/>
                  <a:pt x="2702" y="5071"/>
                  <a:pt x="2402" y="5671"/>
                </a:cubicBezTo>
                <a:lnTo>
                  <a:pt x="1234" y="5404"/>
                </a:lnTo>
                <a:cubicBezTo>
                  <a:pt x="1207" y="5401"/>
                  <a:pt x="1180" y="5399"/>
                  <a:pt x="1154" y="5399"/>
                </a:cubicBezTo>
                <a:cubicBezTo>
                  <a:pt x="921" y="5399"/>
                  <a:pt x="724" y="5528"/>
                  <a:pt x="634" y="5738"/>
                </a:cubicBezTo>
                <a:cubicBezTo>
                  <a:pt x="267" y="6672"/>
                  <a:pt x="67" y="7639"/>
                  <a:pt x="0" y="8640"/>
                </a:cubicBezTo>
                <a:cubicBezTo>
                  <a:pt x="0" y="8907"/>
                  <a:pt x="167" y="9107"/>
                  <a:pt x="434" y="9174"/>
                </a:cubicBezTo>
                <a:lnTo>
                  <a:pt x="1601" y="9440"/>
                </a:lnTo>
                <a:cubicBezTo>
                  <a:pt x="1635" y="10074"/>
                  <a:pt x="1768" y="10741"/>
                  <a:pt x="1968" y="11342"/>
                </a:cubicBezTo>
                <a:lnTo>
                  <a:pt x="934" y="12009"/>
                </a:lnTo>
                <a:cubicBezTo>
                  <a:pt x="734" y="12142"/>
                  <a:pt x="667" y="12409"/>
                  <a:pt x="767" y="12643"/>
                </a:cubicBezTo>
                <a:cubicBezTo>
                  <a:pt x="934" y="13110"/>
                  <a:pt x="1168" y="13543"/>
                  <a:pt x="1434" y="13944"/>
                </a:cubicBezTo>
                <a:cubicBezTo>
                  <a:pt x="1735" y="14377"/>
                  <a:pt x="2035" y="14744"/>
                  <a:pt x="2368" y="15144"/>
                </a:cubicBezTo>
                <a:cubicBezTo>
                  <a:pt x="2466" y="15242"/>
                  <a:pt x="2597" y="15294"/>
                  <a:pt x="2735" y="15294"/>
                </a:cubicBezTo>
                <a:cubicBezTo>
                  <a:pt x="2835" y="15294"/>
                  <a:pt x="2938" y="15267"/>
                  <a:pt x="3036" y="15211"/>
                </a:cubicBezTo>
                <a:lnTo>
                  <a:pt x="4036" y="14544"/>
                </a:lnTo>
                <a:cubicBezTo>
                  <a:pt x="4537" y="15011"/>
                  <a:pt x="5070" y="15378"/>
                  <a:pt x="5637" y="15678"/>
                </a:cubicBezTo>
                <a:lnTo>
                  <a:pt x="5404" y="16846"/>
                </a:lnTo>
                <a:cubicBezTo>
                  <a:pt x="5337" y="17079"/>
                  <a:pt x="5471" y="17346"/>
                  <a:pt x="5704" y="17446"/>
                </a:cubicBezTo>
                <a:cubicBezTo>
                  <a:pt x="6638" y="17813"/>
                  <a:pt x="7639" y="18013"/>
                  <a:pt x="8640" y="18047"/>
                </a:cubicBezTo>
                <a:cubicBezTo>
                  <a:pt x="8657" y="18049"/>
                  <a:pt x="8674" y="18050"/>
                  <a:pt x="8691" y="18050"/>
                </a:cubicBezTo>
                <a:cubicBezTo>
                  <a:pt x="8907" y="18050"/>
                  <a:pt x="9111" y="17863"/>
                  <a:pt x="9173" y="17646"/>
                </a:cubicBezTo>
                <a:lnTo>
                  <a:pt x="9407" y="16479"/>
                </a:lnTo>
                <a:cubicBezTo>
                  <a:pt x="10074" y="16412"/>
                  <a:pt x="10708" y="16312"/>
                  <a:pt x="11341" y="16112"/>
                </a:cubicBezTo>
                <a:lnTo>
                  <a:pt x="12009" y="17113"/>
                </a:lnTo>
                <a:cubicBezTo>
                  <a:pt x="12106" y="17259"/>
                  <a:pt x="12258" y="17352"/>
                  <a:pt x="12423" y="17352"/>
                </a:cubicBezTo>
                <a:cubicBezTo>
                  <a:pt x="12484" y="17352"/>
                  <a:pt x="12546" y="17340"/>
                  <a:pt x="12609" y="17313"/>
                </a:cubicBezTo>
                <a:cubicBezTo>
                  <a:pt x="12876" y="17213"/>
                  <a:pt x="13109" y="17079"/>
                  <a:pt x="13343" y="16946"/>
                </a:cubicBezTo>
                <a:cubicBezTo>
                  <a:pt x="13576" y="16812"/>
                  <a:pt x="13777" y="16746"/>
                  <a:pt x="13943" y="16612"/>
                </a:cubicBezTo>
                <a:cubicBezTo>
                  <a:pt x="14344" y="16345"/>
                  <a:pt x="14744" y="16045"/>
                  <a:pt x="15111" y="15712"/>
                </a:cubicBezTo>
                <a:cubicBezTo>
                  <a:pt x="15311" y="15511"/>
                  <a:pt x="15344" y="15245"/>
                  <a:pt x="15211" y="15044"/>
                </a:cubicBezTo>
                <a:lnTo>
                  <a:pt x="14544" y="14010"/>
                </a:lnTo>
                <a:cubicBezTo>
                  <a:pt x="14977" y="13543"/>
                  <a:pt x="15344" y="12976"/>
                  <a:pt x="15645" y="12409"/>
                </a:cubicBezTo>
                <a:lnTo>
                  <a:pt x="16845" y="12643"/>
                </a:lnTo>
                <a:cubicBezTo>
                  <a:pt x="16886" y="12654"/>
                  <a:pt x="16928" y="12660"/>
                  <a:pt x="16969" y="12660"/>
                </a:cubicBezTo>
                <a:cubicBezTo>
                  <a:pt x="17166" y="12660"/>
                  <a:pt x="17357" y="12535"/>
                  <a:pt x="17412" y="12342"/>
                </a:cubicBezTo>
                <a:cubicBezTo>
                  <a:pt x="17779" y="11408"/>
                  <a:pt x="18013" y="10408"/>
                  <a:pt x="18046" y="9407"/>
                </a:cubicBezTo>
                <a:cubicBezTo>
                  <a:pt x="18046" y="9174"/>
                  <a:pt x="17879" y="8940"/>
                  <a:pt x="17613" y="8873"/>
                </a:cubicBezTo>
                <a:lnTo>
                  <a:pt x="16445" y="8640"/>
                </a:lnTo>
                <a:cubicBezTo>
                  <a:pt x="16412" y="7973"/>
                  <a:pt x="16312" y="7339"/>
                  <a:pt x="16112" y="6705"/>
                </a:cubicBezTo>
                <a:lnTo>
                  <a:pt x="17112" y="6071"/>
                </a:lnTo>
                <a:cubicBezTo>
                  <a:pt x="17312" y="5938"/>
                  <a:pt x="17412" y="5671"/>
                  <a:pt x="17312" y="5438"/>
                </a:cubicBezTo>
                <a:cubicBezTo>
                  <a:pt x="17112" y="4971"/>
                  <a:pt x="16879" y="4537"/>
                  <a:pt x="16612" y="4103"/>
                </a:cubicBezTo>
                <a:cubicBezTo>
                  <a:pt x="16345" y="3703"/>
                  <a:pt x="16011" y="3303"/>
                  <a:pt x="15678" y="2936"/>
                </a:cubicBezTo>
                <a:cubicBezTo>
                  <a:pt x="15583" y="2822"/>
                  <a:pt x="15456" y="2762"/>
                  <a:pt x="15321" y="2762"/>
                </a:cubicBezTo>
                <a:cubicBezTo>
                  <a:pt x="15219" y="2762"/>
                  <a:pt x="15112" y="2797"/>
                  <a:pt x="15011" y="2869"/>
                </a:cubicBezTo>
                <a:lnTo>
                  <a:pt x="14010" y="3503"/>
                </a:lnTo>
                <a:cubicBezTo>
                  <a:pt x="13543" y="3069"/>
                  <a:pt x="12976" y="2702"/>
                  <a:pt x="12409" y="2402"/>
                </a:cubicBezTo>
                <a:lnTo>
                  <a:pt x="12642" y="1235"/>
                </a:lnTo>
                <a:cubicBezTo>
                  <a:pt x="12709" y="968"/>
                  <a:pt x="12576" y="734"/>
                  <a:pt x="12342" y="634"/>
                </a:cubicBezTo>
                <a:cubicBezTo>
                  <a:pt x="11408" y="267"/>
                  <a:pt x="10407" y="67"/>
                  <a:pt x="940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79"/>
        <p:cNvGrpSpPr/>
        <p:nvPr/>
      </p:nvGrpSpPr>
      <p:grpSpPr>
        <a:xfrm>
          <a:off x="0" y="0"/>
          <a:ext cx="0" cy="0"/>
          <a:chOff x="0" y="0"/>
          <a:chExt cx="0" cy="0"/>
        </a:xfrm>
      </p:grpSpPr>
      <p:sp>
        <p:nvSpPr>
          <p:cNvPr id="1183" name="Google Shape;1183;p4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CONCLUSION</a:t>
            </a:r>
            <a:endParaRPr dirty="0"/>
          </a:p>
        </p:txBody>
      </p:sp>
      <p:sp>
        <p:nvSpPr>
          <p:cNvPr id="1185" name="Google Shape;1185;p45"/>
          <p:cNvSpPr txBox="1">
            <a:spLocks noGrp="1"/>
          </p:cNvSpPr>
          <p:nvPr>
            <p:ph type="subTitle" idx="3"/>
          </p:nvPr>
        </p:nvSpPr>
        <p:spPr>
          <a:xfrm>
            <a:off x="289560" y="1403359"/>
            <a:ext cx="8199120" cy="2535674"/>
          </a:xfrm>
          <a:prstGeom prst="rect">
            <a:avLst/>
          </a:prstGeom>
        </p:spPr>
        <p:txBody>
          <a:bodyPr spcFirstLastPara="1" wrap="square" lIns="91425" tIns="91425" rIns="91425" bIns="91425" anchor="t" anchorCtr="0">
            <a:noAutofit/>
          </a:bodyPr>
          <a:lstStyle/>
          <a:p>
            <a:pPr marL="285750" lvl="0" indent="-285750" algn="ctr" rtl="0">
              <a:spcBef>
                <a:spcPts val="0"/>
              </a:spcBef>
              <a:spcAft>
                <a:spcPts val="0"/>
              </a:spcAft>
              <a:buFont typeface="Wingdings" panose="05000000000000000000" pitchFamily="2" charset="2"/>
              <a:buChar char="Ø"/>
            </a:pPr>
            <a:r>
              <a:rPr lang="en" dirty="0"/>
              <a:t>Continuum robot research have ramped up in previous years with th</a:t>
            </a:r>
            <a:r>
              <a:rPr lang="en-IN" dirty="0" err="1"/>
              <a:t>ei</a:t>
            </a:r>
            <a:r>
              <a:rPr lang="en" dirty="0"/>
              <a:t>r usage finding more and more industry applications.</a:t>
            </a:r>
          </a:p>
          <a:p>
            <a:pPr marL="0" lvl="0" indent="0" algn="ctr" rtl="0">
              <a:spcBef>
                <a:spcPts val="0"/>
              </a:spcBef>
              <a:spcAft>
                <a:spcPts val="0"/>
              </a:spcAft>
            </a:pPr>
            <a:endParaRPr lang="en" dirty="0"/>
          </a:p>
          <a:p>
            <a:pPr marL="0" lvl="0" indent="0" algn="ctr" rtl="0">
              <a:spcBef>
                <a:spcPts val="0"/>
              </a:spcBef>
              <a:spcAft>
                <a:spcPts val="0"/>
              </a:spcAft>
            </a:pPr>
            <a:endParaRPr lang="en" dirty="0"/>
          </a:p>
          <a:p>
            <a:pPr marL="285750" lvl="0" indent="-285750" algn="ctr" rtl="0">
              <a:spcBef>
                <a:spcPts val="0"/>
              </a:spcBef>
              <a:spcAft>
                <a:spcPts val="0"/>
              </a:spcAft>
              <a:buFont typeface="Wingdings" panose="05000000000000000000" pitchFamily="2" charset="2"/>
              <a:buChar char="Ø"/>
            </a:pPr>
            <a:r>
              <a:rPr lang="en" dirty="0"/>
              <a:t>We have also tried our level best to continue the work being carried out all over the world.</a:t>
            </a:r>
          </a:p>
          <a:p>
            <a:pPr marL="285750" lvl="0" indent="-285750" algn="ctr" rtl="0">
              <a:spcBef>
                <a:spcPts val="0"/>
              </a:spcBef>
              <a:spcAft>
                <a:spcPts val="0"/>
              </a:spcAft>
              <a:buFont typeface="Wingdings" panose="05000000000000000000" pitchFamily="2" charset="2"/>
              <a:buChar char="Ø"/>
            </a:pPr>
            <a:endParaRPr lang="en" dirty="0"/>
          </a:p>
          <a:p>
            <a:pPr marL="0" lvl="0" indent="0" algn="ctr" rtl="0">
              <a:spcBef>
                <a:spcPts val="0"/>
              </a:spcBef>
              <a:spcAft>
                <a:spcPts val="0"/>
              </a:spcAft>
            </a:pPr>
            <a:endParaRPr lang="en" dirty="0"/>
          </a:p>
          <a:p>
            <a:pPr marL="285750" lvl="0" indent="-285750" algn="ctr" rtl="0">
              <a:spcBef>
                <a:spcPts val="0"/>
              </a:spcBef>
              <a:spcAft>
                <a:spcPts val="0"/>
              </a:spcAft>
              <a:buFont typeface="Wingdings" panose="05000000000000000000" pitchFamily="2" charset="2"/>
              <a:buChar char="Ø"/>
            </a:pPr>
            <a:r>
              <a:rPr lang="en-IN" dirty="0"/>
              <a:t>U</a:t>
            </a:r>
            <a:r>
              <a:rPr lang="en" dirty="0"/>
              <a:t>sing continuum robots we can achieve automation in lot of applications and that is their biggest advantage.</a:t>
            </a:r>
            <a:endParaRPr dirty="0"/>
          </a:p>
        </p:txBody>
      </p:sp>
      <p:sp>
        <p:nvSpPr>
          <p:cNvPr id="1235" name="Google Shape;1235;p45"/>
          <p:cNvSpPr/>
          <p:nvPr/>
        </p:nvSpPr>
        <p:spPr>
          <a:xfrm>
            <a:off x="1097119" y="830659"/>
            <a:ext cx="350473" cy="350596"/>
          </a:xfrm>
          <a:custGeom>
            <a:avLst/>
            <a:gdLst/>
            <a:ahLst/>
            <a:cxnLst/>
            <a:rect l="l" t="t" r="r" b="b"/>
            <a:pathLst>
              <a:path w="18047" h="18051" extrusionOk="0">
                <a:moveTo>
                  <a:pt x="9019" y="5167"/>
                </a:moveTo>
                <a:cubicBezTo>
                  <a:pt x="9795" y="5167"/>
                  <a:pt x="10570" y="5412"/>
                  <a:pt x="11208" y="5871"/>
                </a:cubicBezTo>
                <a:cubicBezTo>
                  <a:pt x="13977" y="7839"/>
                  <a:pt x="13076" y="12176"/>
                  <a:pt x="9740" y="12809"/>
                </a:cubicBezTo>
                <a:cubicBezTo>
                  <a:pt x="9474" y="12870"/>
                  <a:pt x="9206" y="12899"/>
                  <a:pt x="8941" y="12899"/>
                </a:cubicBezTo>
                <a:cubicBezTo>
                  <a:pt x="8173" y="12899"/>
                  <a:pt x="7424" y="12655"/>
                  <a:pt x="6805" y="12209"/>
                </a:cubicBezTo>
                <a:cubicBezTo>
                  <a:pt x="5571" y="11308"/>
                  <a:pt x="4970" y="9741"/>
                  <a:pt x="5270" y="8240"/>
                </a:cubicBezTo>
                <a:cubicBezTo>
                  <a:pt x="5504" y="7139"/>
                  <a:pt x="6204" y="6205"/>
                  <a:pt x="7205" y="5671"/>
                </a:cubicBezTo>
                <a:cubicBezTo>
                  <a:pt x="7372" y="5571"/>
                  <a:pt x="7505" y="5504"/>
                  <a:pt x="7672" y="5438"/>
                </a:cubicBezTo>
                <a:cubicBezTo>
                  <a:pt x="7872" y="5371"/>
                  <a:pt x="8072" y="5304"/>
                  <a:pt x="8306" y="5237"/>
                </a:cubicBezTo>
                <a:cubicBezTo>
                  <a:pt x="8541" y="5190"/>
                  <a:pt x="8780" y="5167"/>
                  <a:pt x="9019" y="5167"/>
                </a:cubicBezTo>
                <a:close/>
                <a:moveTo>
                  <a:pt x="9077" y="4635"/>
                </a:moveTo>
                <a:cubicBezTo>
                  <a:pt x="8775" y="4635"/>
                  <a:pt x="8472" y="4669"/>
                  <a:pt x="8173" y="4737"/>
                </a:cubicBezTo>
                <a:cubicBezTo>
                  <a:pt x="6471" y="5071"/>
                  <a:pt x="5104" y="6405"/>
                  <a:pt x="4737" y="8139"/>
                </a:cubicBezTo>
                <a:cubicBezTo>
                  <a:pt x="4370" y="9841"/>
                  <a:pt x="5070" y="11609"/>
                  <a:pt x="6505" y="12643"/>
                </a:cubicBezTo>
                <a:cubicBezTo>
                  <a:pt x="7224" y="13164"/>
                  <a:pt x="8091" y="13445"/>
                  <a:pt x="8969" y="13445"/>
                </a:cubicBezTo>
                <a:cubicBezTo>
                  <a:pt x="9271" y="13445"/>
                  <a:pt x="9575" y="13412"/>
                  <a:pt x="9874" y="13343"/>
                </a:cubicBezTo>
                <a:cubicBezTo>
                  <a:pt x="10107" y="13276"/>
                  <a:pt x="10341" y="13210"/>
                  <a:pt x="10574" y="13143"/>
                </a:cubicBezTo>
                <a:cubicBezTo>
                  <a:pt x="10741" y="13043"/>
                  <a:pt x="10941" y="12976"/>
                  <a:pt x="11108" y="12876"/>
                </a:cubicBezTo>
                <a:cubicBezTo>
                  <a:pt x="13977" y="11342"/>
                  <a:pt x="14210" y="7306"/>
                  <a:pt x="11542" y="5438"/>
                </a:cubicBezTo>
                <a:cubicBezTo>
                  <a:pt x="10822" y="4916"/>
                  <a:pt x="9955" y="4635"/>
                  <a:pt x="9077" y="4635"/>
                </a:cubicBezTo>
                <a:close/>
                <a:moveTo>
                  <a:pt x="9407" y="567"/>
                </a:moveTo>
                <a:cubicBezTo>
                  <a:pt x="10341" y="601"/>
                  <a:pt x="11241" y="768"/>
                  <a:pt x="12109" y="1134"/>
                </a:cubicBezTo>
                <a:lnTo>
                  <a:pt x="11842" y="2502"/>
                </a:lnTo>
                <a:cubicBezTo>
                  <a:pt x="11808" y="2602"/>
                  <a:pt x="11875" y="2736"/>
                  <a:pt x="11975" y="2802"/>
                </a:cubicBezTo>
                <a:cubicBezTo>
                  <a:pt x="12642" y="3103"/>
                  <a:pt x="13276" y="3536"/>
                  <a:pt x="13810" y="4037"/>
                </a:cubicBezTo>
                <a:cubicBezTo>
                  <a:pt x="13852" y="4100"/>
                  <a:pt x="13921" y="4123"/>
                  <a:pt x="13992" y="4123"/>
                </a:cubicBezTo>
                <a:cubicBezTo>
                  <a:pt x="14032" y="4123"/>
                  <a:pt x="14073" y="4115"/>
                  <a:pt x="14110" y="4103"/>
                </a:cubicBezTo>
                <a:lnTo>
                  <a:pt x="15278" y="3336"/>
                </a:lnTo>
                <a:cubicBezTo>
                  <a:pt x="15611" y="3670"/>
                  <a:pt x="15878" y="4037"/>
                  <a:pt x="16145" y="4437"/>
                </a:cubicBezTo>
                <a:cubicBezTo>
                  <a:pt x="16378" y="4804"/>
                  <a:pt x="16612" y="5204"/>
                  <a:pt x="16779" y="5638"/>
                </a:cubicBezTo>
                <a:lnTo>
                  <a:pt x="15611" y="6405"/>
                </a:lnTo>
                <a:cubicBezTo>
                  <a:pt x="15511" y="6472"/>
                  <a:pt x="15478" y="6605"/>
                  <a:pt x="15511" y="6705"/>
                </a:cubicBezTo>
                <a:cubicBezTo>
                  <a:pt x="15778" y="7406"/>
                  <a:pt x="15911" y="8139"/>
                  <a:pt x="15945" y="8907"/>
                </a:cubicBezTo>
                <a:cubicBezTo>
                  <a:pt x="15945" y="9007"/>
                  <a:pt x="16011" y="9107"/>
                  <a:pt x="16145" y="9140"/>
                </a:cubicBezTo>
                <a:lnTo>
                  <a:pt x="17513" y="9440"/>
                </a:lnTo>
                <a:cubicBezTo>
                  <a:pt x="17479" y="10341"/>
                  <a:pt x="17279" y="11275"/>
                  <a:pt x="16945" y="12109"/>
                </a:cubicBezTo>
                <a:lnTo>
                  <a:pt x="15578" y="11842"/>
                </a:lnTo>
                <a:lnTo>
                  <a:pt x="15411" y="11842"/>
                </a:lnTo>
                <a:cubicBezTo>
                  <a:pt x="15344" y="11875"/>
                  <a:pt x="15311" y="11909"/>
                  <a:pt x="15278" y="11976"/>
                </a:cubicBezTo>
                <a:cubicBezTo>
                  <a:pt x="14944" y="12643"/>
                  <a:pt x="14544" y="13276"/>
                  <a:pt x="14010" y="13810"/>
                </a:cubicBezTo>
                <a:cubicBezTo>
                  <a:pt x="13943" y="13877"/>
                  <a:pt x="13910" y="14044"/>
                  <a:pt x="14010" y="14144"/>
                </a:cubicBezTo>
                <a:lnTo>
                  <a:pt x="14744" y="15311"/>
                </a:lnTo>
                <a:cubicBezTo>
                  <a:pt x="14410" y="15611"/>
                  <a:pt x="14043" y="15912"/>
                  <a:pt x="13676" y="16145"/>
                </a:cubicBezTo>
                <a:cubicBezTo>
                  <a:pt x="13276" y="16412"/>
                  <a:pt x="12876" y="16612"/>
                  <a:pt x="12442" y="16812"/>
                </a:cubicBezTo>
                <a:lnTo>
                  <a:pt x="11675" y="15645"/>
                </a:lnTo>
                <a:cubicBezTo>
                  <a:pt x="11624" y="15543"/>
                  <a:pt x="11534" y="15499"/>
                  <a:pt x="11435" y="15499"/>
                </a:cubicBezTo>
                <a:cubicBezTo>
                  <a:pt x="11404" y="15499"/>
                  <a:pt x="11373" y="15504"/>
                  <a:pt x="11341" y="15511"/>
                </a:cubicBezTo>
                <a:cubicBezTo>
                  <a:pt x="10641" y="15778"/>
                  <a:pt x="9907" y="15912"/>
                  <a:pt x="9173" y="15945"/>
                </a:cubicBezTo>
                <a:cubicBezTo>
                  <a:pt x="9040" y="15945"/>
                  <a:pt x="8940" y="16012"/>
                  <a:pt x="8906" y="16145"/>
                </a:cubicBezTo>
                <a:lnTo>
                  <a:pt x="8640" y="17479"/>
                </a:lnTo>
                <a:cubicBezTo>
                  <a:pt x="7706" y="17479"/>
                  <a:pt x="6805" y="17279"/>
                  <a:pt x="5938" y="16946"/>
                </a:cubicBezTo>
                <a:lnTo>
                  <a:pt x="6238" y="15578"/>
                </a:lnTo>
                <a:cubicBezTo>
                  <a:pt x="6238" y="15445"/>
                  <a:pt x="6171" y="15311"/>
                  <a:pt x="6071" y="15278"/>
                </a:cubicBezTo>
                <a:cubicBezTo>
                  <a:pt x="5404" y="14944"/>
                  <a:pt x="4770" y="14544"/>
                  <a:pt x="4236" y="14010"/>
                </a:cubicBezTo>
                <a:cubicBezTo>
                  <a:pt x="4195" y="13969"/>
                  <a:pt x="4128" y="13941"/>
                  <a:pt x="4052" y="13941"/>
                </a:cubicBezTo>
                <a:cubicBezTo>
                  <a:pt x="4005" y="13941"/>
                  <a:pt x="3954" y="13952"/>
                  <a:pt x="3903" y="13977"/>
                </a:cubicBezTo>
                <a:lnTo>
                  <a:pt x="2735" y="14744"/>
                </a:lnTo>
                <a:cubicBezTo>
                  <a:pt x="2435" y="14411"/>
                  <a:pt x="2168" y="14044"/>
                  <a:pt x="1901" y="13643"/>
                </a:cubicBezTo>
                <a:cubicBezTo>
                  <a:pt x="1668" y="13276"/>
                  <a:pt x="1434" y="12876"/>
                  <a:pt x="1268" y="12443"/>
                </a:cubicBezTo>
                <a:lnTo>
                  <a:pt x="2435" y="11675"/>
                </a:lnTo>
                <a:cubicBezTo>
                  <a:pt x="2535" y="11609"/>
                  <a:pt x="2569" y="11475"/>
                  <a:pt x="2535" y="11375"/>
                </a:cubicBezTo>
                <a:cubicBezTo>
                  <a:pt x="2268" y="10675"/>
                  <a:pt x="2135" y="9941"/>
                  <a:pt x="2102" y="9207"/>
                </a:cubicBezTo>
                <a:cubicBezTo>
                  <a:pt x="2102" y="9073"/>
                  <a:pt x="2001" y="8973"/>
                  <a:pt x="1901" y="8940"/>
                </a:cubicBezTo>
                <a:lnTo>
                  <a:pt x="534" y="8673"/>
                </a:lnTo>
                <a:cubicBezTo>
                  <a:pt x="567" y="7739"/>
                  <a:pt x="767" y="6805"/>
                  <a:pt x="1101" y="5971"/>
                </a:cubicBezTo>
                <a:lnTo>
                  <a:pt x="2468" y="6238"/>
                </a:lnTo>
                <a:cubicBezTo>
                  <a:pt x="2491" y="6244"/>
                  <a:pt x="2514" y="6247"/>
                  <a:pt x="2537" y="6247"/>
                </a:cubicBezTo>
                <a:cubicBezTo>
                  <a:pt x="2645" y="6247"/>
                  <a:pt x="2741" y="6182"/>
                  <a:pt x="2769" y="6071"/>
                </a:cubicBezTo>
                <a:cubicBezTo>
                  <a:pt x="3102" y="5404"/>
                  <a:pt x="3503" y="4804"/>
                  <a:pt x="4036" y="4270"/>
                </a:cubicBezTo>
                <a:cubicBezTo>
                  <a:pt x="4103" y="4170"/>
                  <a:pt x="4136" y="4037"/>
                  <a:pt x="4070" y="3936"/>
                </a:cubicBezTo>
                <a:lnTo>
                  <a:pt x="3302" y="2769"/>
                </a:lnTo>
                <a:cubicBezTo>
                  <a:pt x="3636" y="2435"/>
                  <a:pt x="4003" y="2169"/>
                  <a:pt x="4403" y="1902"/>
                </a:cubicBezTo>
                <a:cubicBezTo>
                  <a:pt x="4770" y="1668"/>
                  <a:pt x="5170" y="1435"/>
                  <a:pt x="5604" y="1268"/>
                </a:cubicBezTo>
                <a:lnTo>
                  <a:pt x="6371" y="2435"/>
                </a:lnTo>
                <a:cubicBezTo>
                  <a:pt x="6421" y="2510"/>
                  <a:pt x="6509" y="2548"/>
                  <a:pt x="6606" y="2548"/>
                </a:cubicBezTo>
                <a:cubicBezTo>
                  <a:pt x="6638" y="2548"/>
                  <a:pt x="6671" y="2544"/>
                  <a:pt x="6705" y="2535"/>
                </a:cubicBezTo>
                <a:cubicBezTo>
                  <a:pt x="7372" y="2269"/>
                  <a:pt x="8139" y="2135"/>
                  <a:pt x="8873" y="2102"/>
                </a:cubicBezTo>
                <a:cubicBezTo>
                  <a:pt x="9006" y="2102"/>
                  <a:pt x="9107" y="2035"/>
                  <a:pt x="9107" y="1902"/>
                </a:cubicBezTo>
                <a:lnTo>
                  <a:pt x="9407" y="567"/>
                </a:lnTo>
                <a:close/>
                <a:moveTo>
                  <a:pt x="9407" y="0"/>
                </a:moveTo>
                <a:cubicBezTo>
                  <a:pt x="9173" y="0"/>
                  <a:pt x="8940" y="167"/>
                  <a:pt x="8873" y="434"/>
                </a:cubicBezTo>
                <a:lnTo>
                  <a:pt x="8640" y="1601"/>
                </a:lnTo>
                <a:cubicBezTo>
                  <a:pt x="7972" y="1635"/>
                  <a:pt x="7339" y="1768"/>
                  <a:pt x="6705" y="1968"/>
                </a:cubicBezTo>
                <a:lnTo>
                  <a:pt x="6071" y="968"/>
                </a:lnTo>
                <a:cubicBezTo>
                  <a:pt x="5978" y="804"/>
                  <a:pt x="5802" y="722"/>
                  <a:pt x="5626" y="722"/>
                </a:cubicBezTo>
                <a:cubicBezTo>
                  <a:pt x="5550" y="722"/>
                  <a:pt x="5474" y="738"/>
                  <a:pt x="5404" y="768"/>
                </a:cubicBezTo>
                <a:cubicBezTo>
                  <a:pt x="4970" y="968"/>
                  <a:pt x="4537" y="1201"/>
                  <a:pt x="4103" y="1468"/>
                </a:cubicBezTo>
                <a:cubicBezTo>
                  <a:pt x="3703" y="1735"/>
                  <a:pt x="3302" y="2035"/>
                  <a:pt x="2935" y="2369"/>
                </a:cubicBezTo>
                <a:cubicBezTo>
                  <a:pt x="2735" y="2535"/>
                  <a:pt x="2702" y="2836"/>
                  <a:pt x="2869" y="3036"/>
                </a:cubicBezTo>
                <a:lnTo>
                  <a:pt x="3503" y="4037"/>
                </a:lnTo>
                <a:cubicBezTo>
                  <a:pt x="3069" y="4537"/>
                  <a:pt x="2702" y="5071"/>
                  <a:pt x="2402" y="5671"/>
                </a:cubicBezTo>
                <a:lnTo>
                  <a:pt x="1234" y="5404"/>
                </a:lnTo>
                <a:cubicBezTo>
                  <a:pt x="1207" y="5401"/>
                  <a:pt x="1180" y="5399"/>
                  <a:pt x="1154" y="5399"/>
                </a:cubicBezTo>
                <a:cubicBezTo>
                  <a:pt x="921" y="5399"/>
                  <a:pt x="724" y="5528"/>
                  <a:pt x="634" y="5738"/>
                </a:cubicBezTo>
                <a:cubicBezTo>
                  <a:pt x="267" y="6672"/>
                  <a:pt x="67" y="7639"/>
                  <a:pt x="0" y="8640"/>
                </a:cubicBezTo>
                <a:cubicBezTo>
                  <a:pt x="0" y="8907"/>
                  <a:pt x="167" y="9107"/>
                  <a:pt x="434" y="9174"/>
                </a:cubicBezTo>
                <a:lnTo>
                  <a:pt x="1601" y="9440"/>
                </a:lnTo>
                <a:cubicBezTo>
                  <a:pt x="1635" y="10074"/>
                  <a:pt x="1768" y="10741"/>
                  <a:pt x="1968" y="11342"/>
                </a:cubicBezTo>
                <a:lnTo>
                  <a:pt x="934" y="12009"/>
                </a:lnTo>
                <a:cubicBezTo>
                  <a:pt x="734" y="12142"/>
                  <a:pt x="667" y="12409"/>
                  <a:pt x="767" y="12643"/>
                </a:cubicBezTo>
                <a:cubicBezTo>
                  <a:pt x="934" y="13110"/>
                  <a:pt x="1168" y="13543"/>
                  <a:pt x="1434" y="13944"/>
                </a:cubicBezTo>
                <a:cubicBezTo>
                  <a:pt x="1735" y="14377"/>
                  <a:pt x="2035" y="14744"/>
                  <a:pt x="2368" y="15144"/>
                </a:cubicBezTo>
                <a:cubicBezTo>
                  <a:pt x="2466" y="15242"/>
                  <a:pt x="2597" y="15294"/>
                  <a:pt x="2735" y="15294"/>
                </a:cubicBezTo>
                <a:cubicBezTo>
                  <a:pt x="2835" y="15294"/>
                  <a:pt x="2938" y="15267"/>
                  <a:pt x="3036" y="15211"/>
                </a:cubicBezTo>
                <a:lnTo>
                  <a:pt x="4036" y="14544"/>
                </a:lnTo>
                <a:cubicBezTo>
                  <a:pt x="4537" y="15011"/>
                  <a:pt x="5070" y="15378"/>
                  <a:pt x="5637" y="15678"/>
                </a:cubicBezTo>
                <a:lnTo>
                  <a:pt x="5404" y="16846"/>
                </a:lnTo>
                <a:cubicBezTo>
                  <a:pt x="5337" y="17079"/>
                  <a:pt x="5471" y="17346"/>
                  <a:pt x="5704" y="17446"/>
                </a:cubicBezTo>
                <a:cubicBezTo>
                  <a:pt x="6638" y="17813"/>
                  <a:pt x="7639" y="18013"/>
                  <a:pt x="8640" y="18047"/>
                </a:cubicBezTo>
                <a:cubicBezTo>
                  <a:pt x="8657" y="18049"/>
                  <a:pt x="8674" y="18050"/>
                  <a:pt x="8691" y="18050"/>
                </a:cubicBezTo>
                <a:cubicBezTo>
                  <a:pt x="8907" y="18050"/>
                  <a:pt x="9111" y="17863"/>
                  <a:pt x="9173" y="17646"/>
                </a:cubicBezTo>
                <a:lnTo>
                  <a:pt x="9407" y="16479"/>
                </a:lnTo>
                <a:cubicBezTo>
                  <a:pt x="10074" y="16412"/>
                  <a:pt x="10708" y="16312"/>
                  <a:pt x="11341" y="16112"/>
                </a:cubicBezTo>
                <a:lnTo>
                  <a:pt x="12009" y="17113"/>
                </a:lnTo>
                <a:cubicBezTo>
                  <a:pt x="12106" y="17259"/>
                  <a:pt x="12258" y="17352"/>
                  <a:pt x="12423" y="17352"/>
                </a:cubicBezTo>
                <a:cubicBezTo>
                  <a:pt x="12484" y="17352"/>
                  <a:pt x="12546" y="17340"/>
                  <a:pt x="12609" y="17313"/>
                </a:cubicBezTo>
                <a:cubicBezTo>
                  <a:pt x="12876" y="17213"/>
                  <a:pt x="13109" y="17079"/>
                  <a:pt x="13343" y="16946"/>
                </a:cubicBezTo>
                <a:cubicBezTo>
                  <a:pt x="13576" y="16812"/>
                  <a:pt x="13777" y="16746"/>
                  <a:pt x="13943" y="16612"/>
                </a:cubicBezTo>
                <a:cubicBezTo>
                  <a:pt x="14344" y="16345"/>
                  <a:pt x="14744" y="16045"/>
                  <a:pt x="15111" y="15712"/>
                </a:cubicBezTo>
                <a:cubicBezTo>
                  <a:pt x="15311" y="15511"/>
                  <a:pt x="15344" y="15245"/>
                  <a:pt x="15211" y="15044"/>
                </a:cubicBezTo>
                <a:lnTo>
                  <a:pt x="14544" y="14010"/>
                </a:lnTo>
                <a:cubicBezTo>
                  <a:pt x="14977" y="13543"/>
                  <a:pt x="15344" y="12976"/>
                  <a:pt x="15645" y="12409"/>
                </a:cubicBezTo>
                <a:lnTo>
                  <a:pt x="16845" y="12643"/>
                </a:lnTo>
                <a:cubicBezTo>
                  <a:pt x="16886" y="12654"/>
                  <a:pt x="16928" y="12660"/>
                  <a:pt x="16969" y="12660"/>
                </a:cubicBezTo>
                <a:cubicBezTo>
                  <a:pt x="17166" y="12660"/>
                  <a:pt x="17357" y="12535"/>
                  <a:pt x="17412" y="12342"/>
                </a:cubicBezTo>
                <a:cubicBezTo>
                  <a:pt x="17779" y="11408"/>
                  <a:pt x="18013" y="10408"/>
                  <a:pt x="18046" y="9407"/>
                </a:cubicBezTo>
                <a:cubicBezTo>
                  <a:pt x="18046" y="9174"/>
                  <a:pt x="17879" y="8940"/>
                  <a:pt x="17613" y="8873"/>
                </a:cubicBezTo>
                <a:lnTo>
                  <a:pt x="16445" y="8640"/>
                </a:lnTo>
                <a:cubicBezTo>
                  <a:pt x="16412" y="7973"/>
                  <a:pt x="16312" y="7339"/>
                  <a:pt x="16112" y="6705"/>
                </a:cubicBezTo>
                <a:lnTo>
                  <a:pt x="17112" y="6071"/>
                </a:lnTo>
                <a:cubicBezTo>
                  <a:pt x="17312" y="5938"/>
                  <a:pt x="17412" y="5671"/>
                  <a:pt x="17312" y="5438"/>
                </a:cubicBezTo>
                <a:cubicBezTo>
                  <a:pt x="17112" y="4971"/>
                  <a:pt x="16879" y="4537"/>
                  <a:pt x="16612" y="4103"/>
                </a:cubicBezTo>
                <a:cubicBezTo>
                  <a:pt x="16345" y="3703"/>
                  <a:pt x="16011" y="3303"/>
                  <a:pt x="15678" y="2936"/>
                </a:cubicBezTo>
                <a:cubicBezTo>
                  <a:pt x="15583" y="2822"/>
                  <a:pt x="15456" y="2762"/>
                  <a:pt x="15321" y="2762"/>
                </a:cubicBezTo>
                <a:cubicBezTo>
                  <a:pt x="15219" y="2762"/>
                  <a:pt x="15112" y="2797"/>
                  <a:pt x="15011" y="2869"/>
                </a:cubicBezTo>
                <a:lnTo>
                  <a:pt x="14010" y="3503"/>
                </a:lnTo>
                <a:cubicBezTo>
                  <a:pt x="13543" y="3069"/>
                  <a:pt x="12976" y="2702"/>
                  <a:pt x="12409" y="2402"/>
                </a:cubicBezTo>
                <a:lnTo>
                  <a:pt x="12642" y="1235"/>
                </a:lnTo>
                <a:cubicBezTo>
                  <a:pt x="12709" y="968"/>
                  <a:pt x="12576" y="734"/>
                  <a:pt x="12342" y="634"/>
                </a:cubicBezTo>
                <a:cubicBezTo>
                  <a:pt x="11408" y="267"/>
                  <a:pt x="10407" y="67"/>
                  <a:pt x="940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45"/>
          <p:cNvSpPr/>
          <p:nvPr/>
        </p:nvSpPr>
        <p:spPr>
          <a:xfrm>
            <a:off x="1018681" y="4433196"/>
            <a:ext cx="350473" cy="350596"/>
          </a:xfrm>
          <a:custGeom>
            <a:avLst/>
            <a:gdLst/>
            <a:ahLst/>
            <a:cxnLst/>
            <a:rect l="l" t="t" r="r" b="b"/>
            <a:pathLst>
              <a:path w="18047" h="18051" extrusionOk="0">
                <a:moveTo>
                  <a:pt x="9019" y="5167"/>
                </a:moveTo>
                <a:cubicBezTo>
                  <a:pt x="9795" y="5167"/>
                  <a:pt x="10570" y="5412"/>
                  <a:pt x="11208" y="5871"/>
                </a:cubicBezTo>
                <a:cubicBezTo>
                  <a:pt x="13977" y="7839"/>
                  <a:pt x="13076" y="12176"/>
                  <a:pt x="9740" y="12809"/>
                </a:cubicBezTo>
                <a:cubicBezTo>
                  <a:pt x="9474" y="12870"/>
                  <a:pt x="9206" y="12899"/>
                  <a:pt x="8941" y="12899"/>
                </a:cubicBezTo>
                <a:cubicBezTo>
                  <a:pt x="8173" y="12899"/>
                  <a:pt x="7424" y="12655"/>
                  <a:pt x="6805" y="12209"/>
                </a:cubicBezTo>
                <a:cubicBezTo>
                  <a:pt x="5571" y="11308"/>
                  <a:pt x="4970" y="9741"/>
                  <a:pt x="5270" y="8240"/>
                </a:cubicBezTo>
                <a:cubicBezTo>
                  <a:pt x="5504" y="7139"/>
                  <a:pt x="6204" y="6205"/>
                  <a:pt x="7205" y="5671"/>
                </a:cubicBezTo>
                <a:cubicBezTo>
                  <a:pt x="7372" y="5571"/>
                  <a:pt x="7505" y="5504"/>
                  <a:pt x="7672" y="5438"/>
                </a:cubicBezTo>
                <a:cubicBezTo>
                  <a:pt x="7872" y="5371"/>
                  <a:pt x="8072" y="5304"/>
                  <a:pt x="8306" y="5237"/>
                </a:cubicBezTo>
                <a:cubicBezTo>
                  <a:pt x="8541" y="5190"/>
                  <a:pt x="8780" y="5167"/>
                  <a:pt x="9019" y="5167"/>
                </a:cubicBezTo>
                <a:close/>
                <a:moveTo>
                  <a:pt x="9077" y="4635"/>
                </a:moveTo>
                <a:cubicBezTo>
                  <a:pt x="8775" y="4635"/>
                  <a:pt x="8472" y="4669"/>
                  <a:pt x="8173" y="4737"/>
                </a:cubicBezTo>
                <a:cubicBezTo>
                  <a:pt x="6471" y="5071"/>
                  <a:pt x="5104" y="6405"/>
                  <a:pt x="4737" y="8139"/>
                </a:cubicBezTo>
                <a:cubicBezTo>
                  <a:pt x="4370" y="9841"/>
                  <a:pt x="5070" y="11609"/>
                  <a:pt x="6505" y="12643"/>
                </a:cubicBezTo>
                <a:cubicBezTo>
                  <a:pt x="7224" y="13164"/>
                  <a:pt x="8091" y="13445"/>
                  <a:pt x="8969" y="13445"/>
                </a:cubicBezTo>
                <a:cubicBezTo>
                  <a:pt x="9271" y="13445"/>
                  <a:pt x="9575" y="13412"/>
                  <a:pt x="9874" y="13343"/>
                </a:cubicBezTo>
                <a:cubicBezTo>
                  <a:pt x="10107" y="13276"/>
                  <a:pt x="10341" y="13210"/>
                  <a:pt x="10574" y="13143"/>
                </a:cubicBezTo>
                <a:cubicBezTo>
                  <a:pt x="10741" y="13043"/>
                  <a:pt x="10941" y="12976"/>
                  <a:pt x="11108" y="12876"/>
                </a:cubicBezTo>
                <a:cubicBezTo>
                  <a:pt x="13977" y="11342"/>
                  <a:pt x="14210" y="7306"/>
                  <a:pt x="11542" y="5438"/>
                </a:cubicBezTo>
                <a:cubicBezTo>
                  <a:pt x="10822" y="4916"/>
                  <a:pt x="9955" y="4635"/>
                  <a:pt x="9077" y="4635"/>
                </a:cubicBezTo>
                <a:close/>
                <a:moveTo>
                  <a:pt x="9407" y="567"/>
                </a:moveTo>
                <a:cubicBezTo>
                  <a:pt x="10341" y="601"/>
                  <a:pt x="11241" y="768"/>
                  <a:pt x="12109" y="1134"/>
                </a:cubicBezTo>
                <a:lnTo>
                  <a:pt x="11842" y="2502"/>
                </a:lnTo>
                <a:cubicBezTo>
                  <a:pt x="11808" y="2602"/>
                  <a:pt x="11875" y="2736"/>
                  <a:pt x="11975" y="2802"/>
                </a:cubicBezTo>
                <a:cubicBezTo>
                  <a:pt x="12642" y="3103"/>
                  <a:pt x="13276" y="3536"/>
                  <a:pt x="13810" y="4037"/>
                </a:cubicBezTo>
                <a:cubicBezTo>
                  <a:pt x="13852" y="4100"/>
                  <a:pt x="13921" y="4123"/>
                  <a:pt x="13992" y="4123"/>
                </a:cubicBezTo>
                <a:cubicBezTo>
                  <a:pt x="14032" y="4123"/>
                  <a:pt x="14073" y="4115"/>
                  <a:pt x="14110" y="4103"/>
                </a:cubicBezTo>
                <a:lnTo>
                  <a:pt x="15278" y="3336"/>
                </a:lnTo>
                <a:cubicBezTo>
                  <a:pt x="15611" y="3670"/>
                  <a:pt x="15878" y="4037"/>
                  <a:pt x="16145" y="4437"/>
                </a:cubicBezTo>
                <a:cubicBezTo>
                  <a:pt x="16378" y="4804"/>
                  <a:pt x="16612" y="5204"/>
                  <a:pt x="16779" y="5638"/>
                </a:cubicBezTo>
                <a:lnTo>
                  <a:pt x="15611" y="6405"/>
                </a:lnTo>
                <a:cubicBezTo>
                  <a:pt x="15511" y="6472"/>
                  <a:pt x="15478" y="6605"/>
                  <a:pt x="15511" y="6705"/>
                </a:cubicBezTo>
                <a:cubicBezTo>
                  <a:pt x="15778" y="7406"/>
                  <a:pt x="15911" y="8139"/>
                  <a:pt x="15945" y="8907"/>
                </a:cubicBezTo>
                <a:cubicBezTo>
                  <a:pt x="15945" y="9007"/>
                  <a:pt x="16011" y="9107"/>
                  <a:pt x="16145" y="9140"/>
                </a:cubicBezTo>
                <a:lnTo>
                  <a:pt x="17513" y="9440"/>
                </a:lnTo>
                <a:cubicBezTo>
                  <a:pt x="17479" y="10341"/>
                  <a:pt x="17279" y="11275"/>
                  <a:pt x="16945" y="12109"/>
                </a:cubicBezTo>
                <a:lnTo>
                  <a:pt x="15578" y="11842"/>
                </a:lnTo>
                <a:lnTo>
                  <a:pt x="15411" y="11842"/>
                </a:lnTo>
                <a:cubicBezTo>
                  <a:pt x="15344" y="11875"/>
                  <a:pt x="15311" y="11909"/>
                  <a:pt x="15278" y="11976"/>
                </a:cubicBezTo>
                <a:cubicBezTo>
                  <a:pt x="14944" y="12643"/>
                  <a:pt x="14544" y="13276"/>
                  <a:pt x="14010" y="13810"/>
                </a:cubicBezTo>
                <a:cubicBezTo>
                  <a:pt x="13943" y="13877"/>
                  <a:pt x="13910" y="14044"/>
                  <a:pt x="14010" y="14144"/>
                </a:cubicBezTo>
                <a:lnTo>
                  <a:pt x="14744" y="15311"/>
                </a:lnTo>
                <a:cubicBezTo>
                  <a:pt x="14410" y="15611"/>
                  <a:pt x="14043" y="15912"/>
                  <a:pt x="13676" y="16145"/>
                </a:cubicBezTo>
                <a:cubicBezTo>
                  <a:pt x="13276" y="16412"/>
                  <a:pt x="12876" y="16612"/>
                  <a:pt x="12442" y="16812"/>
                </a:cubicBezTo>
                <a:lnTo>
                  <a:pt x="11675" y="15645"/>
                </a:lnTo>
                <a:cubicBezTo>
                  <a:pt x="11624" y="15543"/>
                  <a:pt x="11534" y="15499"/>
                  <a:pt x="11435" y="15499"/>
                </a:cubicBezTo>
                <a:cubicBezTo>
                  <a:pt x="11404" y="15499"/>
                  <a:pt x="11373" y="15504"/>
                  <a:pt x="11341" y="15511"/>
                </a:cubicBezTo>
                <a:cubicBezTo>
                  <a:pt x="10641" y="15778"/>
                  <a:pt x="9907" y="15912"/>
                  <a:pt x="9173" y="15945"/>
                </a:cubicBezTo>
                <a:cubicBezTo>
                  <a:pt x="9040" y="15945"/>
                  <a:pt x="8940" y="16012"/>
                  <a:pt x="8906" y="16145"/>
                </a:cubicBezTo>
                <a:lnTo>
                  <a:pt x="8640" y="17479"/>
                </a:lnTo>
                <a:cubicBezTo>
                  <a:pt x="7706" y="17479"/>
                  <a:pt x="6805" y="17279"/>
                  <a:pt x="5938" y="16946"/>
                </a:cubicBezTo>
                <a:lnTo>
                  <a:pt x="6238" y="15578"/>
                </a:lnTo>
                <a:cubicBezTo>
                  <a:pt x="6238" y="15445"/>
                  <a:pt x="6171" y="15311"/>
                  <a:pt x="6071" y="15278"/>
                </a:cubicBezTo>
                <a:cubicBezTo>
                  <a:pt x="5404" y="14944"/>
                  <a:pt x="4770" y="14544"/>
                  <a:pt x="4236" y="14010"/>
                </a:cubicBezTo>
                <a:cubicBezTo>
                  <a:pt x="4195" y="13969"/>
                  <a:pt x="4128" y="13941"/>
                  <a:pt x="4052" y="13941"/>
                </a:cubicBezTo>
                <a:cubicBezTo>
                  <a:pt x="4005" y="13941"/>
                  <a:pt x="3954" y="13952"/>
                  <a:pt x="3903" y="13977"/>
                </a:cubicBezTo>
                <a:lnTo>
                  <a:pt x="2735" y="14744"/>
                </a:lnTo>
                <a:cubicBezTo>
                  <a:pt x="2435" y="14411"/>
                  <a:pt x="2168" y="14044"/>
                  <a:pt x="1901" y="13643"/>
                </a:cubicBezTo>
                <a:cubicBezTo>
                  <a:pt x="1668" y="13276"/>
                  <a:pt x="1434" y="12876"/>
                  <a:pt x="1268" y="12443"/>
                </a:cubicBezTo>
                <a:lnTo>
                  <a:pt x="2435" y="11675"/>
                </a:lnTo>
                <a:cubicBezTo>
                  <a:pt x="2535" y="11609"/>
                  <a:pt x="2569" y="11475"/>
                  <a:pt x="2535" y="11375"/>
                </a:cubicBezTo>
                <a:cubicBezTo>
                  <a:pt x="2268" y="10675"/>
                  <a:pt x="2135" y="9941"/>
                  <a:pt x="2102" y="9207"/>
                </a:cubicBezTo>
                <a:cubicBezTo>
                  <a:pt x="2102" y="9073"/>
                  <a:pt x="2001" y="8973"/>
                  <a:pt x="1901" y="8940"/>
                </a:cubicBezTo>
                <a:lnTo>
                  <a:pt x="534" y="8673"/>
                </a:lnTo>
                <a:cubicBezTo>
                  <a:pt x="567" y="7739"/>
                  <a:pt x="767" y="6805"/>
                  <a:pt x="1101" y="5971"/>
                </a:cubicBezTo>
                <a:lnTo>
                  <a:pt x="2468" y="6238"/>
                </a:lnTo>
                <a:cubicBezTo>
                  <a:pt x="2491" y="6244"/>
                  <a:pt x="2514" y="6247"/>
                  <a:pt x="2537" y="6247"/>
                </a:cubicBezTo>
                <a:cubicBezTo>
                  <a:pt x="2645" y="6247"/>
                  <a:pt x="2741" y="6182"/>
                  <a:pt x="2769" y="6071"/>
                </a:cubicBezTo>
                <a:cubicBezTo>
                  <a:pt x="3102" y="5404"/>
                  <a:pt x="3503" y="4804"/>
                  <a:pt x="4036" y="4270"/>
                </a:cubicBezTo>
                <a:cubicBezTo>
                  <a:pt x="4103" y="4170"/>
                  <a:pt x="4136" y="4037"/>
                  <a:pt x="4070" y="3936"/>
                </a:cubicBezTo>
                <a:lnTo>
                  <a:pt x="3302" y="2769"/>
                </a:lnTo>
                <a:cubicBezTo>
                  <a:pt x="3636" y="2435"/>
                  <a:pt x="4003" y="2169"/>
                  <a:pt x="4403" y="1902"/>
                </a:cubicBezTo>
                <a:cubicBezTo>
                  <a:pt x="4770" y="1668"/>
                  <a:pt x="5170" y="1435"/>
                  <a:pt x="5604" y="1268"/>
                </a:cubicBezTo>
                <a:lnTo>
                  <a:pt x="6371" y="2435"/>
                </a:lnTo>
                <a:cubicBezTo>
                  <a:pt x="6421" y="2510"/>
                  <a:pt x="6509" y="2548"/>
                  <a:pt x="6606" y="2548"/>
                </a:cubicBezTo>
                <a:cubicBezTo>
                  <a:pt x="6638" y="2548"/>
                  <a:pt x="6671" y="2544"/>
                  <a:pt x="6705" y="2535"/>
                </a:cubicBezTo>
                <a:cubicBezTo>
                  <a:pt x="7372" y="2269"/>
                  <a:pt x="8139" y="2135"/>
                  <a:pt x="8873" y="2102"/>
                </a:cubicBezTo>
                <a:cubicBezTo>
                  <a:pt x="9006" y="2102"/>
                  <a:pt x="9107" y="2035"/>
                  <a:pt x="9107" y="1902"/>
                </a:cubicBezTo>
                <a:lnTo>
                  <a:pt x="9407" y="567"/>
                </a:lnTo>
                <a:close/>
                <a:moveTo>
                  <a:pt x="9407" y="0"/>
                </a:moveTo>
                <a:cubicBezTo>
                  <a:pt x="9173" y="0"/>
                  <a:pt x="8940" y="167"/>
                  <a:pt x="8873" y="434"/>
                </a:cubicBezTo>
                <a:lnTo>
                  <a:pt x="8640" y="1601"/>
                </a:lnTo>
                <a:cubicBezTo>
                  <a:pt x="7972" y="1635"/>
                  <a:pt x="7339" y="1768"/>
                  <a:pt x="6705" y="1968"/>
                </a:cubicBezTo>
                <a:lnTo>
                  <a:pt x="6071" y="968"/>
                </a:lnTo>
                <a:cubicBezTo>
                  <a:pt x="5978" y="804"/>
                  <a:pt x="5802" y="722"/>
                  <a:pt x="5626" y="722"/>
                </a:cubicBezTo>
                <a:cubicBezTo>
                  <a:pt x="5550" y="722"/>
                  <a:pt x="5474" y="738"/>
                  <a:pt x="5404" y="768"/>
                </a:cubicBezTo>
                <a:cubicBezTo>
                  <a:pt x="4970" y="968"/>
                  <a:pt x="4537" y="1201"/>
                  <a:pt x="4103" y="1468"/>
                </a:cubicBezTo>
                <a:cubicBezTo>
                  <a:pt x="3703" y="1735"/>
                  <a:pt x="3302" y="2035"/>
                  <a:pt x="2935" y="2369"/>
                </a:cubicBezTo>
                <a:cubicBezTo>
                  <a:pt x="2735" y="2535"/>
                  <a:pt x="2702" y="2836"/>
                  <a:pt x="2869" y="3036"/>
                </a:cubicBezTo>
                <a:lnTo>
                  <a:pt x="3503" y="4037"/>
                </a:lnTo>
                <a:cubicBezTo>
                  <a:pt x="3069" y="4537"/>
                  <a:pt x="2702" y="5071"/>
                  <a:pt x="2402" y="5671"/>
                </a:cubicBezTo>
                <a:lnTo>
                  <a:pt x="1234" y="5404"/>
                </a:lnTo>
                <a:cubicBezTo>
                  <a:pt x="1207" y="5401"/>
                  <a:pt x="1180" y="5399"/>
                  <a:pt x="1154" y="5399"/>
                </a:cubicBezTo>
                <a:cubicBezTo>
                  <a:pt x="921" y="5399"/>
                  <a:pt x="724" y="5528"/>
                  <a:pt x="634" y="5738"/>
                </a:cubicBezTo>
                <a:cubicBezTo>
                  <a:pt x="267" y="6672"/>
                  <a:pt x="67" y="7639"/>
                  <a:pt x="0" y="8640"/>
                </a:cubicBezTo>
                <a:cubicBezTo>
                  <a:pt x="0" y="8907"/>
                  <a:pt x="167" y="9107"/>
                  <a:pt x="434" y="9174"/>
                </a:cubicBezTo>
                <a:lnTo>
                  <a:pt x="1601" y="9440"/>
                </a:lnTo>
                <a:cubicBezTo>
                  <a:pt x="1635" y="10074"/>
                  <a:pt x="1768" y="10741"/>
                  <a:pt x="1968" y="11342"/>
                </a:cubicBezTo>
                <a:lnTo>
                  <a:pt x="934" y="12009"/>
                </a:lnTo>
                <a:cubicBezTo>
                  <a:pt x="734" y="12142"/>
                  <a:pt x="667" y="12409"/>
                  <a:pt x="767" y="12643"/>
                </a:cubicBezTo>
                <a:cubicBezTo>
                  <a:pt x="934" y="13110"/>
                  <a:pt x="1168" y="13543"/>
                  <a:pt x="1434" y="13944"/>
                </a:cubicBezTo>
                <a:cubicBezTo>
                  <a:pt x="1735" y="14377"/>
                  <a:pt x="2035" y="14744"/>
                  <a:pt x="2368" y="15144"/>
                </a:cubicBezTo>
                <a:cubicBezTo>
                  <a:pt x="2466" y="15242"/>
                  <a:pt x="2597" y="15294"/>
                  <a:pt x="2735" y="15294"/>
                </a:cubicBezTo>
                <a:cubicBezTo>
                  <a:pt x="2835" y="15294"/>
                  <a:pt x="2938" y="15267"/>
                  <a:pt x="3036" y="15211"/>
                </a:cubicBezTo>
                <a:lnTo>
                  <a:pt x="4036" y="14544"/>
                </a:lnTo>
                <a:cubicBezTo>
                  <a:pt x="4537" y="15011"/>
                  <a:pt x="5070" y="15378"/>
                  <a:pt x="5637" y="15678"/>
                </a:cubicBezTo>
                <a:lnTo>
                  <a:pt x="5404" y="16846"/>
                </a:lnTo>
                <a:cubicBezTo>
                  <a:pt x="5337" y="17079"/>
                  <a:pt x="5471" y="17346"/>
                  <a:pt x="5704" y="17446"/>
                </a:cubicBezTo>
                <a:cubicBezTo>
                  <a:pt x="6638" y="17813"/>
                  <a:pt x="7639" y="18013"/>
                  <a:pt x="8640" y="18047"/>
                </a:cubicBezTo>
                <a:cubicBezTo>
                  <a:pt x="8657" y="18049"/>
                  <a:pt x="8674" y="18050"/>
                  <a:pt x="8691" y="18050"/>
                </a:cubicBezTo>
                <a:cubicBezTo>
                  <a:pt x="8907" y="18050"/>
                  <a:pt x="9111" y="17863"/>
                  <a:pt x="9173" y="17646"/>
                </a:cubicBezTo>
                <a:lnTo>
                  <a:pt x="9407" y="16479"/>
                </a:lnTo>
                <a:cubicBezTo>
                  <a:pt x="10074" y="16412"/>
                  <a:pt x="10708" y="16312"/>
                  <a:pt x="11341" y="16112"/>
                </a:cubicBezTo>
                <a:lnTo>
                  <a:pt x="12009" y="17113"/>
                </a:lnTo>
                <a:cubicBezTo>
                  <a:pt x="12106" y="17259"/>
                  <a:pt x="12258" y="17352"/>
                  <a:pt x="12423" y="17352"/>
                </a:cubicBezTo>
                <a:cubicBezTo>
                  <a:pt x="12484" y="17352"/>
                  <a:pt x="12546" y="17340"/>
                  <a:pt x="12609" y="17313"/>
                </a:cubicBezTo>
                <a:cubicBezTo>
                  <a:pt x="12876" y="17213"/>
                  <a:pt x="13109" y="17079"/>
                  <a:pt x="13343" y="16946"/>
                </a:cubicBezTo>
                <a:cubicBezTo>
                  <a:pt x="13576" y="16812"/>
                  <a:pt x="13777" y="16746"/>
                  <a:pt x="13943" y="16612"/>
                </a:cubicBezTo>
                <a:cubicBezTo>
                  <a:pt x="14344" y="16345"/>
                  <a:pt x="14744" y="16045"/>
                  <a:pt x="15111" y="15712"/>
                </a:cubicBezTo>
                <a:cubicBezTo>
                  <a:pt x="15311" y="15511"/>
                  <a:pt x="15344" y="15245"/>
                  <a:pt x="15211" y="15044"/>
                </a:cubicBezTo>
                <a:lnTo>
                  <a:pt x="14544" y="14010"/>
                </a:lnTo>
                <a:cubicBezTo>
                  <a:pt x="14977" y="13543"/>
                  <a:pt x="15344" y="12976"/>
                  <a:pt x="15645" y="12409"/>
                </a:cubicBezTo>
                <a:lnTo>
                  <a:pt x="16845" y="12643"/>
                </a:lnTo>
                <a:cubicBezTo>
                  <a:pt x="16886" y="12654"/>
                  <a:pt x="16928" y="12660"/>
                  <a:pt x="16969" y="12660"/>
                </a:cubicBezTo>
                <a:cubicBezTo>
                  <a:pt x="17166" y="12660"/>
                  <a:pt x="17357" y="12535"/>
                  <a:pt x="17412" y="12342"/>
                </a:cubicBezTo>
                <a:cubicBezTo>
                  <a:pt x="17779" y="11408"/>
                  <a:pt x="18013" y="10408"/>
                  <a:pt x="18046" y="9407"/>
                </a:cubicBezTo>
                <a:cubicBezTo>
                  <a:pt x="18046" y="9174"/>
                  <a:pt x="17879" y="8940"/>
                  <a:pt x="17613" y="8873"/>
                </a:cubicBezTo>
                <a:lnTo>
                  <a:pt x="16445" y="8640"/>
                </a:lnTo>
                <a:cubicBezTo>
                  <a:pt x="16412" y="7973"/>
                  <a:pt x="16312" y="7339"/>
                  <a:pt x="16112" y="6705"/>
                </a:cubicBezTo>
                <a:lnTo>
                  <a:pt x="17112" y="6071"/>
                </a:lnTo>
                <a:cubicBezTo>
                  <a:pt x="17312" y="5938"/>
                  <a:pt x="17412" y="5671"/>
                  <a:pt x="17312" y="5438"/>
                </a:cubicBezTo>
                <a:cubicBezTo>
                  <a:pt x="17112" y="4971"/>
                  <a:pt x="16879" y="4537"/>
                  <a:pt x="16612" y="4103"/>
                </a:cubicBezTo>
                <a:cubicBezTo>
                  <a:pt x="16345" y="3703"/>
                  <a:pt x="16011" y="3303"/>
                  <a:pt x="15678" y="2936"/>
                </a:cubicBezTo>
                <a:cubicBezTo>
                  <a:pt x="15583" y="2822"/>
                  <a:pt x="15456" y="2762"/>
                  <a:pt x="15321" y="2762"/>
                </a:cubicBezTo>
                <a:cubicBezTo>
                  <a:pt x="15219" y="2762"/>
                  <a:pt x="15112" y="2797"/>
                  <a:pt x="15011" y="2869"/>
                </a:cubicBezTo>
                <a:lnTo>
                  <a:pt x="14010" y="3503"/>
                </a:lnTo>
                <a:cubicBezTo>
                  <a:pt x="13543" y="3069"/>
                  <a:pt x="12976" y="2702"/>
                  <a:pt x="12409" y="2402"/>
                </a:cubicBezTo>
                <a:lnTo>
                  <a:pt x="12642" y="1235"/>
                </a:lnTo>
                <a:cubicBezTo>
                  <a:pt x="12709" y="968"/>
                  <a:pt x="12576" y="734"/>
                  <a:pt x="12342" y="634"/>
                </a:cubicBezTo>
                <a:cubicBezTo>
                  <a:pt x="11408" y="267"/>
                  <a:pt x="10407" y="67"/>
                  <a:pt x="940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552"/>
        <p:cNvGrpSpPr/>
        <p:nvPr/>
      </p:nvGrpSpPr>
      <p:grpSpPr>
        <a:xfrm>
          <a:off x="0" y="0"/>
          <a:ext cx="0" cy="0"/>
          <a:chOff x="0" y="0"/>
          <a:chExt cx="0" cy="0"/>
        </a:xfrm>
      </p:grpSpPr>
      <p:sp>
        <p:nvSpPr>
          <p:cNvPr id="1767" name="Google Shape;1767;p49"/>
          <p:cNvSpPr/>
          <p:nvPr/>
        </p:nvSpPr>
        <p:spPr>
          <a:xfrm rot="-402613" flipH="1">
            <a:off x="8191547" y="543706"/>
            <a:ext cx="474685" cy="663168"/>
          </a:xfrm>
          <a:custGeom>
            <a:avLst/>
            <a:gdLst/>
            <a:ahLst/>
            <a:cxnLst/>
            <a:rect l="l" t="t" r="r" b="b"/>
            <a:pathLst>
              <a:path w="21150" h="29548" extrusionOk="0">
                <a:moveTo>
                  <a:pt x="12910" y="8732"/>
                </a:moveTo>
                <a:cubicBezTo>
                  <a:pt x="13043" y="8732"/>
                  <a:pt x="13177" y="8732"/>
                  <a:pt x="13277" y="8766"/>
                </a:cubicBezTo>
                <a:cubicBezTo>
                  <a:pt x="13944" y="8899"/>
                  <a:pt x="14444" y="9399"/>
                  <a:pt x="14645" y="10033"/>
                </a:cubicBezTo>
                <a:cubicBezTo>
                  <a:pt x="15445" y="12135"/>
                  <a:pt x="14211" y="15971"/>
                  <a:pt x="11909" y="18606"/>
                </a:cubicBezTo>
                <a:cubicBezTo>
                  <a:pt x="10650" y="20045"/>
                  <a:pt x="9309" y="20838"/>
                  <a:pt x="8203" y="20838"/>
                </a:cubicBezTo>
                <a:cubicBezTo>
                  <a:pt x="8079" y="20838"/>
                  <a:pt x="7958" y="20828"/>
                  <a:pt x="7840" y="20808"/>
                </a:cubicBezTo>
                <a:cubicBezTo>
                  <a:pt x="7206" y="20674"/>
                  <a:pt x="6672" y="20207"/>
                  <a:pt x="6505" y="19573"/>
                </a:cubicBezTo>
                <a:cubicBezTo>
                  <a:pt x="5671" y="17472"/>
                  <a:pt x="6906" y="13602"/>
                  <a:pt x="9207" y="11001"/>
                </a:cubicBezTo>
                <a:cubicBezTo>
                  <a:pt x="10475" y="9566"/>
                  <a:pt x="11843" y="8732"/>
                  <a:pt x="12910" y="8732"/>
                </a:cubicBezTo>
                <a:close/>
                <a:moveTo>
                  <a:pt x="12946" y="8295"/>
                </a:moveTo>
                <a:cubicBezTo>
                  <a:pt x="11720" y="8295"/>
                  <a:pt x="10247" y="9152"/>
                  <a:pt x="8907" y="10700"/>
                </a:cubicBezTo>
                <a:cubicBezTo>
                  <a:pt x="6505" y="13402"/>
                  <a:pt x="5238" y="17472"/>
                  <a:pt x="6105" y="19707"/>
                </a:cubicBezTo>
                <a:cubicBezTo>
                  <a:pt x="6339" y="20474"/>
                  <a:pt x="6972" y="21074"/>
                  <a:pt x="7773" y="21208"/>
                </a:cubicBezTo>
                <a:cubicBezTo>
                  <a:pt x="7906" y="21241"/>
                  <a:pt x="8073" y="21241"/>
                  <a:pt x="8207" y="21241"/>
                </a:cubicBezTo>
                <a:cubicBezTo>
                  <a:pt x="9441" y="21241"/>
                  <a:pt x="10909" y="20374"/>
                  <a:pt x="12243" y="18873"/>
                </a:cubicBezTo>
                <a:cubicBezTo>
                  <a:pt x="14611" y="16138"/>
                  <a:pt x="15912" y="12068"/>
                  <a:pt x="15045" y="9833"/>
                </a:cubicBezTo>
                <a:cubicBezTo>
                  <a:pt x="14811" y="9066"/>
                  <a:pt x="14144" y="8499"/>
                  <a:pt x="13377" y="8332"/>
                </a:cubicBezTo>
                <a:cubicBezTo>
                  <a:pt x="13237" y="8307"/>
                  <a:pt x="13094" y="8295"/>
                  <a:pt x="12946" y="8295"/>
                </a:cubicBezTo>
                <a:close/>
                <a:moveTo>
                  <a:pt x="16044" y="413"/>
                </a:moveTo>
                <a:cubicBezTo>
                  <a:pt x="16101" y="413"/>
                  <a:pt x="16165" y="436"/>
                  <a:pt x="16212" y="460"/>
                </a:cubicBezTo>
                <a:cubicBezTo>
                  <a:pt x="16212" y="526"/>
                  <a:pt x="16212" y="593"/>
                  <a:pt x="16212" y="660"/>
                </a:cubicBezTo>
                <a:lnTo>
                  <a:pt x="15478" y="3562"/>
                </a:lnTo>
                <a:cubicBezTo>
                  <a:pt x="15412" y="3996"/>
                  <a:pt x="15612" y="4396"/>
                  <a:pt x="16012" y="4596"/>
                </a:cubicBezTo>
                <a:cubicBezTo>
                  <a:pt x="16146" y="4663"/>
                  <a:pt x="16312" y="4763"/>
                  <a:pt x="16446" y="4863"/>
                </a:cubicBezTo>
                <a:cubicBezTo>
                  <a:pt x="16592" y="4956"/>
                  <a:pt x="16759" y="5001"/>
                  <a:pt x="16926" y="5001"/>
                </a:cubicBezTo>
                <a:cubicBezTo>
                  <a:pt x="17179" y="5001"/>
                  <a:pt x="17432" y="4897"/>
                  <a:pt x="17613" y="4696"/>
                </a:cubicBezTo>
                <a:lnTo>
                  <a:pt x="19581" y="2761"/>
                </a:lnTo>
                <a:cubicBezTo>
                  <a:pt x="19681" y="2628"/>
                  <a:pt x="19848" y="2628"/>
                  <a:pt x="19848" y="2628"/>
                </a:cubicBezTo>
                <a:cubicBezTo>
                  <a:pt x="19848" y="2628"/>
                  <a:pt x="19882" y="2628"/>
                  <a:pt x="19915" y="2695"/>
                </a:cubicBezTo>
                <a:lnTo>
                  <a:pt x="20582" y="4496"/>
                </a:lnTo>
                <a:cubicBezTo>
                  <a:pt x="20649" y="4763"/>
                  <a:pt x="20582" y="5096"/>
                  <a:pt x="20382" y="5330"/>
                </a:cubicBezTo>
                <a:lnTo>
                  <a:pt x="18514" y="7765"/>
                </a:lnTo>
                <a:cubicBezTo>
                  <a:pt x="18247" y="8132"/>
                  <a:pt x="18080" y="8566"/>
                  <a:pt x="18080" y="8999"/>
                </a:cubicBezTo>
                <a:cubicBezTo>
                  <a:pt x="18114" y="9466"/>
                  <a:pt x="18080" y="9967"/>
                  <a:pt x="18047" y="10434"/>
                </a:cubicBezTo>
                <a:cubicBezTo>
                  <a:pt x="18014" y="10634"/>
                  <a:pt x="18080" y="10834"/>
                  <a:pt x="18247" y="11001"/>
                </a:cubicBezTo>
                <a:cubicBezTo>
                  <a:pt x="18381" y="11167"/>
                  <a:pt x="18581" y="11234"/>
                  <a:pt x="18814" y="11234"/>
                </a:cubicBezTo>
                <a:lnTo>
                  <a:pt x="20148" y="11234"/>
                </a:lnTo>
                <a:cubicBezTo>
                  <a:pt x="20315" y="11234"/>
                  <a:pt x="20449" y="11401"/>
                  <a:pt x="20382" y="11568"/>
                </a:cubicBezTo>
                <a:lnTo>
                  <a:pt x="19348" y="14870"/>
                </a:lnTo>
                <a:cubicBezTo>
                  <a:pt x="19181" y="15170"/>
                  <a:pt x="18948" y="15404"/>
                  <a:pt x="18647" y="15504"/>
                </a:cubicBezTo>
                <a:lnTo>
                  <a:pt x="17080" y="15971"/>
                </a:lnTo>
                <a:cubicBezTo>
                  <a:pt x="16613" y="16138"/>
                  <a:pt x="16246" y="16438"/>
                  <a:pt x="16012" y="16871"/>
                </a:cubicBezTo>
                <a:cubicBezTo>
                  <a:pt x="15712" y="17439"/>
                  <a:pt x="15412" y="18006"/>
                  <a:pt x="15078" y="18539"/>
                </a:cubicBezTo>
                <a:cubicBezTo>
                  <a:pt x="14845" y="18906"/>
                  <a:pt x="14778" y="19340"/>
                  <a:pt x="14845" y="19774"/>
                </a:cubicBezTo>
                <a:lnTo>
                  <a:pt x="15278" y="21708"/>
                </a:lnTo>
                <a:cubicBezTo>
                  <a:pt x="15278" y="22008"/>
                  <a:pt x="15178" y="22309"/>
                  <a:pt x="14978" y="22542"/>
                </a:cubicBezTo>
                <a:lnTo>
                  <a:pt x="12810" y="25011"/>
                </a:lnTo>
                <a:cubicBezTo>
                  <a:pt x="12743" y="25111"/>
                  <a:pt x="12643" y="25177"/>
                  <a:pt x="12543" y="25177"/>
                </a:cubicBezTo>
                <a:cubicBezTo>
                  <a:pt x="12510" y="25177"/>
                  <a:pt x="12476" y="25144"/>
                  <a:pt x="12443" y="25111"/>
                </a:cubicBezTo>
                <a:lnTo>
                  <a:pt x="11676" y="23776"/>
                </a:lnTo>
                <a:cubicBezTo>
                  <a:pt x="11576" y="23610"/>
                  <a:pt x="11409" y="23510"/>
                  <a:pt x="11242" y="23476"/>
                </a:cubicBezTo>
                <a:cubicBezTo>
                  <a:pt x="11203" y="23471"/>
                  <a:pt x="11163" y="23468"/>
                  <a:pt x="11123" y="23468"/>
                </a:cubicBezTo>
                <a:cubicBezTo>
                  <a:pt x="10921" y="23468"/>
                  <a:pt x="10703" y="23537"/>
                  <a:pt x="10508" y="23676"/>
                </a:cubicBezTo>
                <a:cubicBezTo>
                  <a:pt x="10208" y="23876"/>
                  <a:pt x="9908" y="24110"/>
                  <a:pt x="9574" y="24277"/>
                </a:cubicBezTo>
                <a:cubicBezTo>
                  <a:pt x="9174" y="24544"/>
                  <a:pt x="8874" y="24877"/>
                  <a:pt x="8674" y="25311"/>
                </a:cubicBezTo>
                <a:lnTo>
                  <a:pt x="7506" y="28313"/>
                </a:lnTo>
                <a:cubicBezTo>
                  <a:pt x="7373" y="28580"/>
                  <a:pt x="7139" y="28780"/>
                  <a:pt x="6839" y="28847"/>
                </a:cubicBezTo>
                <a:lnTo>
                  <a:pt x="5171" y="29114"/>
                </a:lnTo>
                <a:cubicBezTo>
                  <a:pt x="5142" y="29123"/>
                  <a:pt x="5115" y="29127"/>
                  <a:pt x="5091" y="29127"/>
                </a:cubicBezTo>
                <a:cubicBezTo>
                  <a:pt x="5032" y="29127"/>
                  <a:pt x="4985" y="29104"/>
                  <a:pt x="4938" y="29080"/>
                </a:cubicBezTo>
                <a:cubicBezTo>
                  <a:pt x="4904" y="29014"/>
                  <a:pt x="4904" y="28947"/>
                  <a:pt x="4938" y="28913"/>
                </a:cubicBezTo>
                <a:lnTo>
                  <a:pt x="5638" y="25978"/>
                </a:lnTo>
                <a:cubicBezTo>
                  <a:pt x="5738" y="25578"/>
                  <a:pt x="5538" y="25144"/>
                  <a:pt x="5138" y="24944"/>
                </a:cubicBezTo>
                <a:cubicBezTo>
                  <a:pt x="4971" y="24877"/>
                  <a:pt x="4838" y="24777"/>
                  <a:pt x="4671" y="24677"/>
                </a:cubicBezTo>
                <a:cubicBezTo>
                  <a:pt x="4537" y="24577"/>
                  <a:pt x="4371" y="24544"/>
                  <a:pt x="4237" y="24544"/>
                </a:cubicBezTo>
                <a:cubicBezTo>
                  <a:pt x="3937" y="24544"/>
                  <a:pt x="3703" y="24644"/>
                  <a:pt x="3503" y="24844"/>
                </a:cubicBezTo>
                <a:lnTo>
                  <a:pt x="1535" y="26812"/>
                </a:lnTo>
                <a:cubicBezTo>
                  <a:pt x="1435" y="26912"/>
                  <a:pt x="1302" y="26945"/>
                  <a:pt x="1302" y="26945"/>
                </a:cubicBezTo>
                <a:cubicBezTo>
                  <a:pt x="1268" y="26945"/>
                  <a:pt x="1235" y="26912"/>
                  <a:pt x="1235" y="26879"/>
                </a:cubicBezTo>
                <a:lnTo>
                  <a:pt x="534" y="25044"/>
                </a:lnTo>
                <a:cubicBezTo>
                  <a:pt x="468" y="24744"/>
                  <a:pt x="534" y="24444"/>
                  <a:pt x="735" y="24210"/>
                </a:cubicBezTo>
                <a:lnTo>
                  <a:pt x="2603" y="21775"/>
                </a:lnTo>
                <a:cubicBezTo>
                  <a:pt x="2869" y="21408"/>
                  <a:pt x="3036" y="20974"/>
                  <a:pt x="3036" y="20507"/>
                </a:cubicBezTo>
                <a:cubicBezTo>
                  <a:pt x="3036" y="20040"/>
                  <a:pt x="3036" y="19573"/>
                  <a:pt x="3103" y="19106"/>
                </a:cubicBezTo>
                <a:cubicBezTo>
                  <a:pt x="3136" y="18906"/>
                  <a:pt x="3070" y="18706"/>
                  <a:pt x="2903" y="18539"/>
                </a:cubicBezTo>
                <a:cubicBezTo>
                  <a:pt x="2769" y="18373"/>
                  <a:pt x="2569" y="18306"/>
                  <a:pt x="2336" y="18306"/>
                </a:cubicBezTo>
                <a:lnTo>
                  <a:pt x="1001" y="18306"/>
                </a:lnTo>
                <a:cubicBezTo>
                  <a:pt x="935" y="18306"/>
                  <a:pt x="868" y="18272"/>
                  <a:pt x="801" y="18206"/>
                </a:cubicBezTo>
                <a:cubicBezTo>
                  <a:pt x="768" y="18139"/>
                  <a:pt x="768" y="18072"/>
                  <a:pt x="768" y="17972"/>
                </a:cubicBezTo>
                <a:lnTo>
                  <a:pt x="1835" y="14670"/>
                </a:lnTo>
                <a:cubicBezTo>
                  <a:pt x="1935" y="14370"/>
                  <a:pt x="2202" y="14170"/>
                  <a:pt x="2503" y="14036"/>
                </a:cubicBezTo>
                <a:lnTo>
                  <a:pt x="4070" y="13569"/>
                </a:lnTo>
                <a:cubicBezTo>
                  <a:pt x="4504" y="13402"/>
                  <a:pt x="4904" y="13102"/>
                  <a:pt x="5138" y="12702"/>
                </a:cubicBezTo>
                <a:cubicBezTo>
                  <a:pt x="5405" y="12101"/>
                  <a:pt x="5738" y="11534"/>
                  <a:pt x="6038" y="11034"/>
                </a:cubicBezTo>
                <a:cubicBezTo>
                  <a:pt x="6272" y="10634"/>
                  <a:pt x="6372" y="10200"/>
                  <a:pt x="6305" y="9766"/>
                </a:cubicBezTo>
                <a:lnTo>
                  <a:pt x="5838" y="7865"/>
                </a:lnTo>
                <a:cubicBezTo>
                  <a:pt x="5805" y="7565"/>
                  <a:pt x="5905" y="7231"/>
                  <a:pt x="6105" y="7031"/>
                </a:cubicBezTo>
                <a:lnTo>
                  <a:pt x="8273" y="4529"/>
                </a:lnTo>
                <a:cubicBezTo>
                  <a:pt x="8340" y="4463"/>
                  <a:pt x="8440" y="4396"/>
                  <a:pt x="8574" y="4396"/>
                </a:cubicBezTo>
                <a:cubicBezTo>
                  <a:pt x="8574" y="4396"/>
                  <a:pt x="8607" y="4396"/>
                  <a:pt x="8640" y="4463"/>
                </a:cubicBezTo>
                <a:lnTo>
                  <a:pt x="9441" y="5797"/>
                </a:lnTo>
                <a:cubicBezTo>
                  <a:pt x="9508" y="5964"/>
                  <a:pt x="9674" y="6064"/>
                  <a:pt x="9841" y="6097"/>
                </a:cubicBezTo>
                <a:cubicBezTo>
                  <a:pt x="9886" y="6103"/>
                  <a:pt x="9930" y="6105"/>
                  <a:pt x="9974" y="6105"/>
                </a:cubicBezTo>
                <a:cubicBezTo>
                  <a:pt x="10195" y="6105"/>
                  <a:pt x="10408" y="6036"/>
                  <a:pt x="10575" y="5897"/>
                </a:cubicBezTo>
                <a:cubicBezTo>
                  <a:pt x="10875" y="5663"/>
                  <a:pt x="11209" y="5463"/>
                  <a:pt x="11542" y="5263"/>
                </a:cubicBezTo>
                <a:cubicBezTo>
                  <a:pt x="11943" y="5030"/>
                  <a:pt x="12276" y="4663"/>
                  <a:pt x="12476" y="4229"/>
                </a:cubicBezTo>
                <a:lnTo>
                  <a:pt x="13610" y="1227"/>
                </a:lnTo>
                <a:cubicBezTo>
                  <a:pt x="13744" y="960"/>
                  <a:pt x="14011" y="760"/>
                  <a:pt x="14311" y="693"/>
                </a:cubicBezTo>
                <a:lnTo>
                  <a:pt x="15979" y="426"/>
                </a:lnTo>
                <a:cubicBezTo>
                  <a:pt x="15998" y="417"/>
                  <a:pt x="16021" y="413"/>
                  <a:pt x="16044" y="413"/>
                </a:cubicBezTo>
                <a:close/>
                <a:moveTo>
                  <a:pt x="16059" y="1"/>
                </a:moveTo>
                <a:cubicBezTo>
                  <a:pt x="15999" y="1"/>
                  <a:pt x="15939" y="9"/>
                  <a:pt x="15879" y="26"/>
                </a:cubicBezTo>
                <a:lnTo>
                  <a:pt x="14211" y="293"/>
                </a:lnTo>
                <a:cubicBezTo>
                  <a:pt x="13744" y="360"/>
                  <a:pt x="13377" y="693"/>
                  <a:pt x="13177" y="1127"/>
                </a:cubicBezTo>
                <a:lnTo>
                  <a:pt x="12043" y="4129"/>
                </a:lnTo>
                <a:cubicBezTo>
                  <a:pt x="11876" y="4429"/>
                  <a:pt x="11609" y="4729"/>
                  <a:pt x="11309" y="4930"/>
                </a:cubicBezTo>
                <a:cubicBezTo>
                  <a:pt x="10975" y="5096"/>
                  <a:pt x="10642" y="5330"/>
                  <a:pt x="10341" y="5563"/>
                </a:cubicBezTo>
                <a:cubicBezTo>
                  <a:pt x="10260" y="5618"/>
                  <a:pt x="10134" y="5672"/>
                  <a:pt x="10017" y="5672"/>
                </a:cubicBezTo>
                <a:cubicBezTo>
                  <a:pt x="9991" y="5672"/>
                  <a:pt x="9966" y="5670"/>
                  <a:pt x="9941" y="5663"/>
                </a:cubicBezTo>
                <a:cubicBezTo>
                  <a:pt x="9908" y="5663"/>
                  <a:pt x="9874" y="5630"/>
                  <a:pt x="9841" y="5597"/>
                </a:cubicBezTo>
                <a:lnTo>
                  <a:pt x="9041" y="4229"/>
                </a:lnTo>
                <a:cubicBezTo>
                  <a:pt x="8974" y="4062"/>
                  <a:pt x="8807" y="3962"/>
                  <a:pt x="8640" y="3962"/>
                </a:cubicBezTo>
                <a:cubicBezTo>
                  <a:pt x="8613" y="3959"/>
                  <a:pt x="8586" y="3957"/>
                  <a:pt x="8559" y="3957"/>
                </a:cubicBezTo>
                <a:cubicBezTo>
                  <a:pt x="8326" y="3957"/>
                  <a:pt x="8126" y="4083"/>
                  <a:pt x="8006" y="4262"/>
                </a:cubicBezTo>
                <a:lnTo>
                  <a:pt x="5805" y="6731"/>
                </a:lnTo>
                <a:cubicBezTo>
                  <a:pt x="5505" y="7064"/>
                  <a:pt x="5371" y="7531"/>
                  <a:pt x="5438" y="7965"/>
                </a:cubicBezTo>
                <a:lnTo>
                  <a:pt x="5872" y="9866"/>
                </a:lnTo>
                <a:cubicBezTo>
                  <a:pt x="5905" y="10200"/>
                  <a:pt x="5838" y="10534"/>
                  <a:pt x="5671" y="10800"/>
                </a:cubicBezTo>
                <a:cubicBezTo>
                  <a:pt x="5338" y="11334"/>
                  <a:pt x="5038" y="11901"/>
                  <a:pt x="4737" y="12468"/>
                </a:cubicBezTo>
                <a:cubicBezTo>
                  <a:pt x="4571" y="12769"/>
                  <a:pt x="4270" y="13002"/>
                  <a:pt x="3937" y="13135"/>
                </a:cubicBezTo>
                <a:lnTo>
                  <a:pt x="2369" y="13602"/>
                </a:lnTo>
                <a:cubicBezTo>
                  <a:pt x="1935" y="13769"/>
                  <a:pt x="1569" y="14103"/>
                  <a:pt x="1402" y="14536"/>
                </a:cubicBezTo>
                <a:lnTo>
                  <a:pt x="334" y="17872"/>
                </a:lnTo>
                <a:cubicBezTo>
                  <a:pt x="268" y="18072"/>
                  <a:pt x="301" y="18306"/>
                  <a:pt x="434" y="18473"/>
                </a:cubicBezTo>
                <a:cubicBezTo>
                  <a:pt x="568" y="18639"/>
                  <a:pt x="768" y="18739"/>
                  <a:pt x="1001" y="18739"/>
                </a:cubicBezTo>
                <a:lnTo>
                  <a:pt x="2336" y="18739"/>
                </a:lnTo>
                <a:cubicBezTo>
                  <a:pt x="2436" y="18739"/>
                  <a:pt x="2503" y="18773"/>
                  <a:pt x="2569" y="18840"/>
                </a:cubicBezTo>
                <a:cubicBezTo>
                  <a:pt x="2636" y="18906"/>
                  <a:pt x="2669" y="19006"/>
                  <a:pt x="2669" y="19073"/>
                </a:cubicBezTo>
                <a:cubicBezTo>
                  <a:pt x="2603" y="19573"/>
                  <a:pt x="2603" y="20040"/>
                  <a:pt x="2603" y="20541"/>
                </a:cubicBezTo>
                <a:cubicBezTo>
                  <a:pt x="2569" y="20874"/>
                  <a:pt x="2469" y="21208"/>
                  <a:pt x="2269" y="21475"/>
                </a:cubicBezTo>
                <a:lnTo>
                  <a:pt x="368" y="23910"/>
                </a:lnTo>
                <a:cubicBezTo>
                  <a:pt x="67" y="24277"/>
                  <a:pt x="1" y="24744"/>
                  <a:pt x="101" y="25177"/>
                </a:cubicBezTo>
                <a:lnTo>
                  <a:pt x="835" y="27012"/>
                </a:lnTo>
                <a:cubicBezTo>
                  <a:pt x="868" y="27179"/>
                  <a:pt x="1035" y="27312"/>
                  <a:pt x="1202" y="27346"/>
                </a:cubicBezTo>
                <a:cubicBezTo>
                  <a:pt x="1232" y="27350"/>
                  <a:pt x="1262" y="27352"/>
                  <a:pt x="1293" y="27352"/>
                </a:cubicBezTo>
                <a:cubicBezTo>
                  <a:pt x="1502" y="27352"/>
                  <a:pt x="1723" y="27257"/>
                  <a:pt x="1869" y="27112"/>
                </a:cubicBezTo>
                <a:lnTo>
                  <a:pt x="3837" y="25144"/>
                </a:lnTo>
                <a:cubicBezTo>
                  <a:pt x="3921" y="25038"/>
                  <a:pt x="4059" y="24973"/>
                  <a:pt x="4200" y="24973"/>
                </a:cubicBezTo>
                <a:cubicBezTo>
                  <a:pt x="4281" y="24973"/>
                  <a:pt x="4364" y="24995"/>
                  <a:pt x="4437" y="25044"/>
                </a:cubicBezTo>
                <a:cubicBezTo>
                  <a:pt x="4571" y="25144"/>
                  <a:pt x="4771" y="25244"/>
                  <a:pt x="4938" y="25344"/>
                </a:cubicBezTo>
                <a:cubicBezTo>
                  <a:pt x="5138" y="25444"/>
                  <a:pt x="5238" y="25644"/>
                  <a:pt x="5204" y="25878"/>
                </a:cubicBezTo>
                <a:lnTo>
                  <a:pt x="4504" y="28780"/>
                </a:lnTo>
                <a:cubicBezTo>
                  <a:pt x="4437" y="28980"/>
                  <a:pt x="4504" y="29214"/>
                  <a:pt x="4637" y="29380"/>
                </a:cubicBezTo>
                <a:cubicBezTo>
                  <a:pt x="4771" y="29481"/>
                  <a:pt x="4938" y="29547"/>
                  <a:pt x="5104" y="29547"/>
                </a:cubicBezTo>
                <a:lnTo>
                  <a:pt x="5238" y="29514"/>
                </a:lnTo>
                <a:lnTo>
                  <a:pt x="6906" y="29280"/>
                </a:lnTo>
                <a:cubicBezTo>
                  <a:pt x="7373" y="29180"/>
                  <a:pt x="7773" y="28847"/>
                  <a:pt x="7940" y="28446"/>
                </a:cubicBezTo>
                <a:lnTo>
                  <a:pt x="9107" y="25444"/>
                </a:lnTo>
                <a:cubicBezTo>
                  <a:pt x="9241" y="25111"/>
                  <a:pt x="9508" y="24811"/>
                  <a:pt x="9841" y="24644"/>
                </a:cubicBezTo>
                <a:cubicBezTo>
                  <a:pt x="10141" y="24444"/>
                  <a:pt x="10475" y="24210"/>
                  <a:pt x="10808" y="23977"/>
                </a:cubicBezTo>
                <a:cubicBezTo>
                  <a:pt x="10883" y="23902"/>
                  <a:pt x="10977" y="23864"/>
                  <a:pt x="11076" y="23864"/>
                </a:cubicBezTo>
                <a:cubicBezTo>
                  <a:pt x="11109" y="23864"/>
                  <a:pt x="11142" y="23868"/>
                  <a:pt x="11175" y="23876"/>
                </a:cubicBezTo>
                <a:cubicBezTo>
                  <a:pt x="11242" y="23876"/>
                  <a:pt x="11275" y="23910"/>
                  <a:pt x="11309" y="23943"/>
                </a:cubicBezTo>
                <a:lnTo>
                  <a:pt x="12109" y="25311"/>
                </a:lnTo>
                <a:cubicBezTo>
                  <a:pt x="12176" y="25478"/>
                  <a:pt x="12343" y="25578"/>
                  <a:pt x="12510" y="25611"/>
                </a:cubicBezTo>
                <a:cubicBezTo>
                  <a:pt x="12777" y="25611"/>
                  <a:pt x="13010" y="25478"/>
                  <a:pt x="13143" y="25278"/>
                </a:cubicBezTo>
                <a:lnTo>
                  <a:pt x="15345" y="22809"/>
                </a:lnTo>
                <a:cubicBezTo>
                  <a:pt x="15645" y="22475"/>
                  <a:pt x="15779" y="22008"/>
                  <a:pt x="15712" y="21575"/>
                </a:cubicBezTo>
                <a:lnTo>
                  <a:pt x="15278" y="19673"/>
                </a:lnTo>
                <a:cubicBezTo>
                  <a:pt x="15245" y="19340"/>
                  <a:pt x="15312" y="19006"/>
                  <a:pt x="15478" y="18739"/>
                </a:cubicBezTo>
                <a:cubicBezTo>
                  <a:pt x="15812" y="18206"/>
                  <a:pt x="16112" y="17639"/>
                  <a:pt x="16412" y="17072"/>
                </a:cubicBezTo>
                <a:cubicBezTo>
                  <a:pt x="16579" y="16771"/>
                  <a:pt x="16879" y="16538"/>
                  <a:pt x="17213" y="16404"/>
                </a:cubicBezTo>
                <a:lnTo>
                  <a:pt x="18781" y="15937"/>
                </a:lnTo>
                <a:cubicBezTo>
                  <a:pt x="19214" y="15771"/>
                  <a:pt x="19581" y="15437"/>
                  <a:pt x="19748" y="15003"/>
                </a:cubicBezTo>
                <a:lnTo>
                  <a:pt x="20782" y="11668"/>
                </a:lnTo>
                <a:cubicBezTo>
                  <a:pt x="20911" y="11249"/>
                  <a:pt x="20604" y="10799"/>
                  <a:pt x="20162" y="10799"/>
                </a:cubicBezTo>
                <a:cubicBezTo>
                  <a:pt x="20147" y="10799"/>
                  <a:pt x="20131" y="10799"/>
                  <a:pt x="20115" y="10800"/>
                </a:cubicBezTo>
                <a:lnTo>
                  <a:pt x="18814" y="10800"/>
                </a:lnTo>
                <a:cubicBezTo>
                  <a:pt x="18714" y="10800"/>
                  <a:pt x="18614" y="10767"/>
                  <a:pt x="18547" y="10700"/>
                </a:cubicBezTo>
                <a:cubicBezTo>
                  <a:pt x="18481" y="10634"/>
                  <a:pt x="18447" y="10534"/>
                  <a:pt x="18481" y="10467"/>
                </a:cubicBezTo>
                <a:cubicBezTo>
                  <a:pt x="18514" y="9967"/>
                  <a:pt x="18547" y="9500"/>
                  <a:pt x="18547" y="8999"/>
                </a:cubicBezTo>
                <a:cubicBezTo>
                  <a:pt x="18547" y="8666"/>
                  <a:pt x="18681" y="8332"/>
                  <a:pt x="18881" y="8032"/>
                </a:cubicBezTo>
                <a:lnTo>
                  <a:pt x="20782" y="5630"/>
                </a:lnTo>
                <a:cubicBezTo>
                  <a:pt x="21049" y="5297"/>
                  <a:pt x="21149" y="4830"/>
                  <a:pt x="21016" y="4396"/>
                </a:cubicBezTo>
                <a:lnTo>
                  <a:pt x="20315" y="2528"/>
                </a:lnTo>
                <a:cubicBezTo>
                  <a:pt x="20249" y="2361"/>
                  <a:pt x="20115" y="2228"/>
                  <a:pt x="19948" y="2194"/>
                </a:cubicBezTo>
                <a:cubicBezTo>
                  <a:pt x="19914" y="2190"/>
                  <a:pt x="19881" y="2188"/>
                  <a:pt x="19848" y="2188"/>
                </a:cubicBezTo>
                <a:cubicBezTo>
                  <a:pt x="19623" y="2188"/>
                  <a:pt x="19427" y="2286"/>
                  <a:pt x="19281" y="2461"/>
                </a:cubicBezTo>
                <a:lnTo>
                  <a:pt x="17313" y="4396"/>
                </a:lnTo>
                <a:cubicBezTo>
                  <a:pt x="17228" y="4524"/>
                  <a:pt x="17087" y="4584"/>
                  <a:pt x="16945" y="4584"/>
                </a:cubicBezTo>
                <a:cubicBezTo>
                  <a:pt x="16865" y="4584"/>
                  <a:pt x="16784" y="4565"/>
                  <a:pt x="16713" y="4529"/>
                </a:cubicBezTo>
                <a:cubicBezTo>
                  <a:pt x="16546" y="4396"/>
                  <a:pt x="16379" y="4296"/>
                  <a:pt x="16179" y="4229"/>
                </a:cubicBezTo>
                <a:cubicBezTo>
                  <a:pt x="15979" y="4129"/>
                  <a:pt x="15879" y="3896"/>
                  <a:pt x="15912" y="3695"/>
                </a:cubicBezTo>
                <a:lnTo>
                  <a:pt x="16646" y="760"/>
                </a:lnTo>
                <a:cubicBezTo>
                  <a:pt x="16679" y="560"/>
                  <a:pt x="16646" y="360"/>
                  <a:pt x="16513" y="193"/>
                </a:cubicBezTo>
                <a:cubicBezTo>
                  <a:pt x="16389" y="69"/>
                  <a:pt x="16228" y="1"/>
                  <a:pt x="1605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49"/>
          <p:cNvSpPr/>
          <p:nvPr/>
        </p:nvSpPr>
        <p:spPr>
          <a:xfrm rot="-402210" flipH="1">
            <a:off x="7658400" y="508579"/>
            <a:ext cx="279025" cy="389818"/>
          </a:xfrm>
          <a:custGeom>
            <a:avLst/>
            <a:gdLst/>
            <a:ahLst/>
            <a:cxnLst/>
            <a:rect l="l" t="t" r="r" b="b"/>
            <a:pathLst>
              <a:path w="21150" h="29548" extrusionOk="0">
                <a:moveTo>
                  <a:pt x="12910" y="8732"/>
                </a:moveTo>
                <a:cubicBezTo>
                  <a:pt x="13043" y="8732"/>
                  <a:pt x="13177" y="8732"/>
                  <a:pt x="13277" y="8766"/>
                </a:cubicBezTo>
                <a:cubicBezTo>
                  <a:pt x="13944" y="8899"/>
                  <a:pt x="14444" y="9399"/>
                  <a:pt x="14645" y="10033"/>
                </a:cubicBezTo>
                <a:cubicBezTo>
                  <a:pt x="15445" y="12135"/>
                  <a:pt x="14211" y="15971"/>
                  <a:pt x="11909" y="18606"/>
                </a:cubicBezTo>
                <a:cubicBezTo>
                  <a:pt x="10650" y="20045"/>
                  <a:pt x="9309" y="20838"/>
                  <a:pt x="8203" y="20838"/>
                </a:cubicBezTo>
                <a:cubicBezTo>
                  <a:pt x="8079" y="20838"/>
                  <a:pt x="7958" y="20828"/>
                  <a:pt x="7840" y="20808"/>
                </a:cubicBezTo>
                <a:cubicBezTo>
                  <a:pt x="7206" y="20674"/>
                  <a:pt x="6672" y="20207"/>
                  <a:pt x="6505" y="19573"/>
                </a:cubicBezTo>
                <a:cubicBezTo>
                  <a:pt x="5671" y="17472"/>
                  <a:pt x="6906" y="13602"/>
                  <a:pt x="9207" y="11001"/>
                </a:cubicBezTo>
                <a:cubicBezTo>
                  <a:pt x="10475" y="9566"/>
                  <a:pt x="11843" y="8732"/>
                  <a:pt x="12910" y="8732"/>
                </a:cubicBezTo>
                <a:close/>
                <a:moveTo>
                  <a:pt x="12946" y="8295"/>
                </a:moveTo>
                <a:cubicBezTo>
                  <a:pt x="11720" y="8295"/>
                  <a:pt x="10247" y="9152"/>
                  <a:pt x="8907" y="10700"/>
                </a:cubicBezTo>
                <a:cubicBezTo>
                  <a:pt x="6505" y="13402"/>
                  <a:pt x="5238" y="17472"/>
                  <a:pt x="6105" y="19707"/>
                </a:cubicBezTo>
                <a:cubicBezTo>
                  <a:pt x="6339" y="20474"/>
                  <a:pt x="6972" y="21074"/>
                  <a:pt x="7773" y="21208"/>
                </a:cubicBezTo>
                <a:cubicBezTo>
                  <a:pt x="7906" y="21241"/>
                  <a:pt x="8073" y="21241"/>
                  <a:pt x="8207" y="21241"/>
                </a:cubicBezTo>
                <a:cubicBezTo>
                  <a:pt x="9441" y="21241"/>
                  <a:pt x="10909" y="20374"/>
                  <a:pt x="12243" y="18873"/>
                </a:cubicBezTo>
                <a:cubicBezTo>
                  <a:pt x="14611" y="16138"/>
                  <a:pt x="15912" y="12068"/>
                  <a:pt x="15045" y="9833"/>
                </a:cubicBezTo>
                <a:cubicBezTo>
                  <a:pt x="14811" y="9066"/>
                  <a:pt x="14144" y="8499"/>
                  <a:pt x="13377" y="8332"/>
                </a:cubicBezTo>
                <a:cubicBezTo>
                  <a:pt x="13237" y="8307"/>
                  <a:pt x="13094" y="8295"/>
                  <a:pt x="12946" y="8295"/>
                </a:cubicBezTo>
                <a:close/>
                <a:moveTo>
                  <a:pt x="16044" y="413"/>
                </a:moveTo>
                <a:cubicBezTo>
                  <a:pt x="16101" y="413"/>
                  <a:pt x="16165" y="436"/>
                  <a:pt x="16212" y="460"/>
                </a:cubicBezTo>
                <a:cubicBezTo>
                  <a:pt x="16212" y="526"/>
                  <a:pt x="16212" y="593"/>
                  <a:pt x="16212" y="660"/>
                </a:cubicBezTo>
                <a:lnTo>
                  <a:pt x="15478" y="3562"/>
                </a:lnTo>
                <a:cubicBezTo>
                  <a:pt x="15412" y="3996"/>
                  <a:pt x="15612" y="4396"/>
                  <a:pt x="16012" y="4596"/>
                </a:cubicBezTo>
                <a:cubicBezTo>
                  <a:pt x="16146" y="4663"/>
                  <a:pt x="16312" y="4763"/>
                  <a:pt x="16446" y="4863"/>
                </a:cubicBezTo>
                <a:cubicBezTo>
                  <a:pt x="16592" y="4956"/>
                  <a:pt x="16759" y="5001"/>
                  <a:pt x="16926" y="5001"/>
                </a:cubicBezTo>
                <a:cubicBezTo>
                  <a:pt x="17179" y="5001"/>
                  <a:pt x="17432" y="4897"/>
                  <a:pt x="17613" y="4696"/>
                </a:cubicBezTo>
                <a:lnTo>
                  <a:pt x="19581" y="2761"/>
                </a:lnTo>
                <a:cubicBezTo>
                  <a:pt x="19681" y="2628"/>
                  <a:pt x="19848" y="2628"/>
                  <a:pt x="19848" y="2628"/>
                </a:cubicBezTo>
                <a:cubicBezTo>
                  <a:pt x="19848" y="2628"/>
                  <a:pt x="19882" y="2628"/>
                  <a:pt x="19915" y="2695"/>
                </a:cubicBezTo>
                <a:lnTo>
                  <a:pt x="20582" y="4496"/>
                </a:lnTo>
                <a:cubicBezTo>
                  <a:pt x="20649" y="4763"/>
                  <a:pt x="20582" y="5096"/>
                  <a:pt x="20382" y="5330"/>
                </a:cubicBezTo>
                <a:lnTo>
                  <a:pt x="18514" y="7765"/>
                </a:lnTo>
                <a:cubicBezTo>
                  <a:pt x="18247" y="8132"/>
                  <a:pt x="18080" y="8566"/>
                  <a:pt x="18080" y="8999"/>
                </a:cubicBezTo>
                <a:cubicBezTo>
                  <a:pt x="18114" y="9466"/>
                  <a:pt x="18080" y="9967"/>
                  <a:pt x="18047" y="10434"/>
                </a:cubicBezTo>
                <a:cubicBezTo>
                  <a:pt x="18014" y="10634"/>
                  <a:pt x="18080" y="10834"/>
                  <a:pt x="18247" y="11001"/>
                </a:cubicBezTo>
                <a:cubicBezTo>
                  <a:pt x="18381" y="11167"/>
                  <a:pt x="18581" y="11234"/>
                  <a:pt x="18814" y="11234"/>
                </a:cubicBezTo>
                <a:lnTo>
                  <a:pt x="20148" y="11234"/>
                </a:lnTo>
                <a:cubicBezTo>
                  <a:pt x="20315" y="11234"/>
                  <a:pt x="20449" y="11401"/>
                  <a:pt x="20382" y="11568"/>
                </a:cubicBezTo>
                <a:lnTo>
                  <a:pt x="19348" y="14870"/>
                </a:lnTo>
                <a:cubicBezTo>
                  <a:pt x="19181" y="15170"/>
                  <a:pt x="18948" y="15404"/>
                  <a:pt x="18647" y="15504"/>
                </a:cubicBezTo>
                <a:lnTo>
                  <a:pt x="17080" y="15971"/>
                </a:lnTo>
                <a:cubicBezTo>
                  <a:pt x="16613" y="16138"/>
                  <a:pt x="16246" y="16438"/>
                  <a:pt x="16012" y="16871"/>
                </a:cubicBezTo>
                <a:cubicBezTo>
                  <a:pt x="15712" y="17439"/>
                  <a:pt x="15412" y="18006"/>
                  <a:pt x="15078" y="18539"/>
                </a:cubicBezTo>
                <a:cubicBezTo>
                  <a:pt x="14845" y="18906"/>
                  <a:pt x="14778" y="19340"/>
                  <a:pt x="14845" y="19774"/>
                </a:cubicBezTo>
                <a:lnTo>
                  <a:pt x="15278" y="21708"/>
                </a:lnTo>
                <a:cubicBezTo>
                  <a:pt x="15278" y="22008"/>
                  <a:pt x="15178" y="22309"/>
                  <a:pt x="14978" y="22542"/>
                </a:cubicBezTo>
                <a:lnTo>
                  <a:pt x="12810" y="25011"/>
                </a:lnTo>
                <a:cubicBezTo>
                  <a:pt x="12743" y="25111"/>
                  <a:pt x="12643" y="25177"/>
                  <a:pt x="12543" y="25177"/>
                </a:cubicBezTo>
                <a:cubicBezTo>
                  <a:pt x="12510" y="25177"/>
                  <a:pt x="12476" y="25144"/>
                  <a:pt x="12443" y="25111"/>
                </a:cubicBezTo>
                <a:lnTo>
                  <a:pt x="11676" y="23776"/>
                </a:lnTo>
                <a:cubicBezTo>
                  <a:pt x="11576" y="23610"/>
                  <a:pt x="11409" y="23510"/>
                  <a:pt x="11242" y="23476"/>
                </a:cubicBezTo>
                <a:cubicBezTo>
                  <a:pt x="11203" y="23471"/>
                  <a:pt x="11163" y="23468"/>
                  <a:pt x="11123" y="23468"/>
                </a:cubicBezTo>
                <a:cubicBezTo>
                  <a:pt x="10921" y="23468"/>
                  <a:pt x="10703" y="23537"/>
                  <a:pt x="10508" y="23676"/>
                </a:cubicBezTo>
                <a:cubicBezTo>
                  <a:pt x="10208" y="23876"/>
                  <a:pt x="9908" y="24110"/>
                  <a:pt x="9574" y="24277"/>
                </a:cubicBezTo>
                <a:cubicBezTo>
                  <a:pt x="9174" y="24544"/>
                  <a:pt x="8874" y="24877"/>
                  <a:pt x="8674" y="25311"/>
                </a:cubicBezTo>
                <a:lnTo>
                  <a:pt x="7506" y="28313"/>
                </a:lnTo>
                <a:cubicBezTo>
                  <a:pt x="7373" y="28580"/>
                  <a:pt x="7139" y="28780"/>
                  <a:pt x="6839" y="28847"/>
                </a:cubicBezTo>
                <a:lnTo>
                  <a:pt x="5171" y="29114"/>
                </a:lnTo>
                <a:cubicBezTo>
                  <a:pt x="5142" y="29123"/>
                  <a:pt x="5115" y="29127"/>
                  <a:pt x="5091" y="29127"/>
                </a:cubicBezTo>
                <a:cubicBezTo>
                  <a:pt x="5032" y="29127"/>
                  <a:pt x="4985" y="29104"/>
                  <a:pt x="4938" y="29080"/>
                </a:cubicBezTo>
                <a:cubicBezTo>
                  <a:pt x="4904" y="29014"/>
                  <a:pt x="4904" y="28947"/>
                  <a:pt x="4938" y="28913"/>
                </a:cubicBezTo>
                <a:lnTo>
                  <a:pt x="5638" y="25978"/>
                </a:lnTo>
                <a:cubicBezTo>
                  <a:pt x="5738" y="25578"/>
                  <a:pt x="5538" y="25144"/>
                  <a:pt x="5138" y="24944"/>
                </a:cubicBezTo>
                <a:cubicBezTo>
                  <a:pt x="4971" y="24877"/>
                  <a:pt x="4838" y="24777"/>
                  <a:pt x="4671" y="24677"/>
                </a:cubicBezTo>
                <a:cubicBezTo>
                  <a:pt x="4537" y="24577"/>
                  <a:pt x="4371" y="24544"/>
                  <a:pt x="4237" y="24544"/>
                </a:cubicBezTo>
                <a:cubicBezTo>
                  <a:pt x="3937" y="24544"/>
                  <a:pt x="3703" y="24644"/>
                  <a:pt x="3503" y="24844"/>
                </a:cubicBezTo>
                <a:lnTo>
                  <a:pt x="1535" y="26812"/>
                </a:lnTo>
                <a:cubicBezTo>
                  <a:pt x="1435" y="26912"/>
                  <a:pt x="1302" y="26945"/>
                  <a:pt x="1302" y="26945"/>
                </a:cubicBezTo>
                <a:cubicBezTo>
                  <a:pt x="1268" y="26945"/>
                  <a:pt x="1235" y="26912"/>
                  <a:pt x="1235" y="26879"/>
                </a:cubicBezTo>
                <a:lnTo>
                  <a:pt x="534" y="25044"/>
                </a:lnTo>
                <a:cubicBezTo>
                  <a:pt x="468" y="24744"/>
                  <a:pt x="534" y="24444"/>
                  <a:pt x="735" y="24210"/>
                </a:cubicBezTo>
                <a:lnTo>
                  <a:pt x="2603" y="21775"/>
                </a:lnTo>
                <a:cubicBezTo>
                  <a:pt x="2869" y="21408"/>
                  <a:pt x="3036" y="20974"/>
                  <a:pt x="3036" y="20507"/>
                </a:cubicBezTo>
                <a:cubicBezTo>
                  <a:pt x="3036" y="20040"/>
                  <a:pt x="3036" y="19573"/>
                  <a:pt x="3103" y="19106"/>
                </a:cubicBezTo>
                <a:cubicBezTo>
                  <a:pt x="3136" y="18906"/>
                  <a:pt x="3070" y="18706"/>
                  <a:pt x="2903" y="18539"/>
                </a:cubicBezTo>
                <a:cubicBezTo>
                  <a:pt x="2769" y="18373"/>
                  <a:pt x="2569" y="18306"/>
                  <a:pt x="2336" y="18306"/>
                </a:cubicBezTo>
                <a:lnTo>
                  <a:pt x="1001" y="18306"/>
                </a:lnTo>
                <a:cubicBezTo>
                  <a:pt x="935" y="18306"/>
                  <a:pt x="868" y="18272"/>
                  <a:pt x="801" y="18206"/>
                </a:cubicBezTo>
                <a:cubicBezTo>
                  <a:pt x="768" y="18139"/>
                  <a:pt x="768" y="18072"/>
                  <a:pt x="768" y="17972"/>
                </a:cubicBezTo>
                <a:lnTo>
                  <a:pt x="1835" y="14670"/>
                </a:lnTo>
                <a:cubicBezTo>
                  <a:pt x="1935" y="14370"/>
                  <a:pt x="2202" y="14170"/>
                  <a:pt x="2503" y="14036"/>
                </a:cubicBezTo>
                <a:lnTo>
                  <a:pt x="4070" y="13569"/>
                </a:lnTo>
                <a:cubicBezTo>
                  <a:pt x="4504" y="13402"/>
                  <a:pt x="4904" y="13102"/>
                  <a:pt x="5138" y="12702"/>
                </a:cubicBezTo>
                <a:cubicBezTo>
                  <a:pt x="5405" y="12101"/>
                  <a:pt x="5738" y="11534"/>
                  <a:pt x="6038" y="11034"/>
                </a:cubicBezTo>
                <a:cubicBezTo>
                  <a:pt x="6272" y="10634"/>
                  <a:pt x="6372" y="10200"/>
                  <a:pt x="6305" y="9766"/>
                </a:cubicBezTo>
                <a:lnTo>
                  <a:pt x="5838" y="7865"/>
                </a:lnTo>
                <a:cubicBezTo>
                  <a:pt x="5805" y="7565"/>
                  <a:pt x="5905" y="7231"/>
                  <a:pt x="6105" y="7031"/>
                </a:cubicBezTo>
                <a:lnTo>
                  <a:pt x="8273" y="4529"/>
                </a:lnTo>
                <a:cubicBezTo>
                  <a:pt x="8340" y="4463"/>
                  <a:pt x="8440" y="4396"/>
                  <a:pt x="8574" y="4396"/>
                </a:cubicBezTo>
                <a:cubicBezTo>
                  <a:pt x="8574" y="4396"/>
                  <a:pt x="8607" y="4396"/>
                  <a:pt x="8640" y="4463"/>
                </a:cubicBezTo>
                <a:lnTo>
                  <a:pt x="9441" y="5797"/>
                </a:lnTo>
                <a:cubicBezTo>
                  <a:pt x="9508" y="5964"/>
                  <a:pt x="9674" y="6064"/>
                  <a:pt x="9841" y="6097"/>
                </a:cubicBezTo>
                <a:cubicBezTo>
                  <a:pt x="9886" y="6103"/>
                  <a:pt x="9930" y="6105"/>
                  <a:pt x="9974" y="6105"/>
                </a:cubicBezTo>
                <a:cubicBezTo>
                  <a:pt x="10195" y="6105"/>
                  <a:pt x="10408" y="6036"/>
                  <a:pt x="10575" y="5897"/>
                </a:cubicBezTo>
                <a:cubicBezTo>
                  <a:pt x="10875" y="5663"/>
                  <a:pt x="11209" y="5463"/>
                  <a:pt x="11542" y="5263"/>
                </a:cubicBezTo>
                <a:cubicBezTo>
                  <a:pt x="11943" y="5030"/>
                  <a:pt x="12276" y="4663"/>
                  <a:pt x="12476" y="4229"/>
                </a:cubicBezTo>
                <a:lnTo>
                  <a:pt x="13610" y="1227"/>
                </a:lnTo>
                <a:cubicBezTo>
                  <a:pt x="13744" y="960"/>
                  <a:pt x="14011" y="760"/>
                  <a:pt x="14311" y="693"/>
                </a:cubicBezTo>
                <a:lnTo>
                  <a:pt x="15979" y="426"/>
                </a:lnTo>
                <a:cubicBezTo>
                  <a:pt x="15998" y="417"/>
                  <a:pt x="16021" y="413"/>
                  <a:pt x="16044" y="413"/>
                </a:cubicBezTo>
                <a:close/>
                <a:moveTo>
                  <a:pt x="16059" y="1"/>
                </a:moveTo>
                <a:cubicBezTo>
                  <a:pt x="15999" y="1"/>
                  <a:pt x="15939" y="9"/>
                  <a:pt x="15879" y="26"/>
                </a:cubicBezTo>
                <a:lnTo>
                  <a:pt x="14211" y="293"/>
                </a:lnTo>
                <a:cubicBezTo>
                  <a:pt x="13744" y="360"/>
                  <a:pt x="13377" y="693"/>
                  <a:pt x="13177" y="1127"/>
                </a:cubicBezTo>
                <a:lnTo>
                  <a:pt x="12043" y="4129"/>
                </a:lnTo>
                <a:cubicBezTo>
                  <a:pt x="11876" y="4429"/>
                  <a:pt x="11609" y="4729"/>
                  <a:pt x="11309" y="4930"/>
                </a:cubicBezTo>
                <a:cubicBezTo>
                  <a:pt x="10975" y="5096"/>
                  <a:pt x="10642" y="5330"/>
                  <a:pt x="10341" y="5563"/>
                </a:cubicBezTo>
                <a:cubicBezTo>
                  <a:pt x="10260" y="5618"/>
                  <a:pt x="10134" y="5672"/>
                  <a:pt x="10017" y="5672"/>
                </a:cubicBezTo>
                <a:cubicBezTo>
                  <a:pt x="9991" y="5672"/>
                  <a:pt x="9966" y="5670"/>
                  <a:pt x="9941" y="5663"/>
                </a:cubicBezTo>
                <a:cubicBezTo>
                  <a:pt x="9908" y="5663"/>
                  <a:pt x="9874" y="5630"/>
                  <a:pt x="9841" y="5597"/>
                </a:cubicBezTo>
                <a:lnTo>
                  <a:pt x="9041" y="4229"/>
                </a:lnTo>
                <a:cubicBezTo>
                  <a:pt x="8974" y="4062"/>
                  <a:pt x="8807" y="3962"/>
                  <a:pt x="8640" y="3962"/>
                </a:cubicBezTo>
                <a:cubicBezTo>
                  <a:pt x="8613" y="3959"/>
                  <a:pt x="8586" y="3957"/>
                  <a:pt x="8559" y="3957"/>
                </a:cubicBezTo>
                <a:cubicBezTo>
                  <a:pt x="8326" y="3957"/>
                  <a:pt x="8126" y="4083"/>
                  <a:pt x="8006" y="4262"/>
                </a:cubicBezTo>
                <a:lnTo>
                  <a:pt x="5805" y="6731"/>
                </a:lnTo>
                <a:cubicBezTo>
                  <a:pt x="5505" y="7064"/>
                  <a:pt x="5371" y="7531"/>
                  <a:pt x="5438" y="7965"/>
                </a:cubicBezTo>
                <a:lnTo>
                  <a:pt x="5872" y="9866"/>
                </a:lnTo>
                <a:cubicBezTo>
                  <a:pt x="5905" y="10200"/>
                  <a:pt x="5838" y="10534"/>
                  <a:pt x="5671" y="10800"/>
                </a:cubicBezTo>
                <a:cubicBezTo>
                  <a:pt x="5338" y="11334"/>
                  <a:pt x="5038" y="11901"/>
                  <a:pt x="4737" y="12468"/>
                </a:cubicBezTo>
                <a:cubicBezTo>
                  <a:pt x="4571" y="12769"/>
                  <a:pt x="4270" y="13002"/>
                  <a:pt x="3937" y="13135"/>
                </a:cubicBezTo>
                <a:lnTo>
                  <a:pt x="2369" y="13602"/>
                </a:lnTo>
                <a:cubicBezTo>
                  <a:pt x="1935" y="13769"/>
                  <a:pt x="1569" y="14103"/>
                  <a:pt x="1402" y="14536"/>
                </a:cubicBezTo>
                <a:lnTo>
                  <a:pt x="334" y="17872"/>
                </a:lnTo>
                <a:cubicBezTo>
                  <a:pt x="268" y="18072"/>
                  <a:pt x="301" y="18306"/>
                  <a:pt x="434" y="18473"/>
                </a:cubicBezTo>
                <a:cubicBezTo>
                  <a:pt x="568" y="18639"/>
                  <a:pt x="768" y="18739"/>
                  <a:pt x="1001" y="18739"/>
                </a:cubicBezTo>
                <a:lnTo>
                  <a:pt x="2336" y="18739"/>
                </a:lnTo>
                <a:cubicBezTo>
                  <a:pt x="2436" y="18739"/>
                  <a:pt x="2503" y="18773"/>
                  <a:pt x="2569" y="18840"/>
                </a:cubicBezTo>
                <a:cubicBezTo>
                  <a:pt x="2636" y="18906"/>
                  <a:pt x="2669" y="19006"/>
                  <a:pt x="2669" y="19073"/>
                </a:cubicBezTo>
                <a:cubicBezTo>
                  <a:pt x="2603" y="19573"/>
                  <a:pt x="2603" y="20040"/>
                  <a:pt x="2603" y="20541"/>
                </a:cubicBezTo>
                <a:cubicBezTo>
                  <a:pt x="2569" y="20874"/>
                  <a:pt x="2469" y="21208"/>
                  <a:pt x="2269" y="21475"/>
                </a:cubicBezTo>
                <a:lnTo>
                  <a:pt x="368" y="23910"/>
                </a:lnTo>
                <a:cubicBezTo>
                  <a:pt x="67" y="24277"/>
                  <a:pt x="1" y="24744"/>
                  <a:pt x="101" y="25177"/>
                </a:cubicBezTo>
                <a:lnTo>
                  <a:pt x="835" y="27012"/>
                </a:lnTo>
                <a:cubicBezTo>
                  <a:pt x="868" y="27179"/>
                  <a:pt x="1035" y="27312"/>
                  <a:pt x="1202" y="27346"/>
                </a:cubicBezTo>
                <a:cubicBezTo>
                  <a:pt x="1232" y="27350"/>
                  <a:pt x="1262" y="27352"/>
                  <a:pt x="1293" y="27352"/>
                </a:cubicBezTo>
                <a:cubicBezTo>
                  <a:pt x="1502" y="27352"/>
                  <a:pt x="1723" y="27257"/>
                  <a:pt x="1869" y="27112"/>
                </a:cubicBezTo>
                <a:lnTo>
                  <a:pt x="3837" y="25144"/>
                </a:lnTo>
                <a:cubicBezTo>
                  <a:pt x="3921" y="25038"/>
                  <a:pt x="4059" y="24973"/>
                  <a:pt x="4200" y="24973"/>
                </a:cubicBezTo>
                <a:cubicBezTo>
                  <a:pt x="4281" y="24973"/>
                  <a:pt x="4364" y="24995"/>
                  <a:pt x="4437" y="25044"/>
                </a:cubicBezTo>
                <a:cubicBezTo>
                  <a:pt x="4571" y="25144"/>
                  <a:pt x="4771" y="25244"/>
                  <a:pt x="4938" y="25344"/>
                </a:cubicBezTo>
                <a:cubicBezTo>
                  <a:pt x="5138" y="25444"/>
                  <a:pt x="5238" y="25644"/>
                  <a:pt x="5204" y="25878"/>
                </a:cubicBezTo>
                <a:lnTo>
                  <a:pt x="4504" y="28780"/>
                </a:lnTo>
                <a:cubicBezTo>
                  <a:pt x="4437" y="28980"/>
                  <a:pt x="4504" y="29214"/>
                  <a:pt x="4637" y="29380"/>
                </a:cubicBezTo>
                <a:cubicBezTo>
                  <a:pt x="4771" y="29481"/>
                  <a:pt x="4938" y="29547"/>
                  <a:pt x="5104" y="29547"/>
                </a:cubicBezTo>
                <a:lnTo>
                  <a:pt x="5238" y="29514"/>
                </a:lnTo>
                <a:lnTo>
                  <a:pt x="6906" y="29280"/>
                </a:lnTo>
                <a:cubicBezTo>
                  <a:pt x="7373" y="29180"/>
                  <a:pt x="7773" y="28847"/>
                  <a:pt x="7940" y="28446"/>
                </a:cubicBezTo>
                <a:lnTo>
                  <a:pt x="9107" y="25444"/>
                </a:lnTo>
                <a:cubicBezTo>
                  <a:pt x="9241" y="25111"/>
                  <a:pt x="9508" y="24811"/>
                  <a:pt x="9841" y="24644"/>
                </a:cubicBezTo>
                <a:cubicBezTo>
                  <a:pt x="10141" y="24444"/>
                  <a:pt x="10475" y="24210"/>
                  <a:pt x="10808" y="23977"/>
                </a:cubicBezTo>
                <a:cubicBezTo>
                  <a:pt x="10883" y="23902"/>
                  <a:pt x="10977" y="23864"/>
                  <a:pt x="11076" y="23864"/>
                </a:cubicBezTo>
                <a:cubicBezTo>
                  <a:pt x="11109" y="23864"/>
                  <a:pt x="11142" y="23868"/>
                  <a:pt x="11175" y="23876"/>
                </a:cubicBezTo>
                <a:cubicBezTo>
                  <a:pt x="11242" y="23876"/>
                  <a:pt x="11275" y="23910"/>
                  <a:pt x="11309" y="23943"/>
                </a:cubicBezTo>
                <a:lnTo>
                  <a:pt x="12109" y="25311"/>
                </a:lnTo>
                <a:cubicBezTo>
                  <a:pt x="12176" y="25478"/>
                  <a:pt x="12343" y="25578"/>
                  <a:pt x="12510" y="25611"/>
                </a:cubicBezTo>
                <a:cubicBezTo>
                  <a:pt x="12777" y="25611"/>
                  <a:pt x="13010" y="25478"/>
                  <a:pt x="13143" y="25278"/>
                </a:cubicBezTo>
                <a:lnTo>
                  <a:pt x="15345" y="22809"/>
                </a:lnTo>
                <a:cubicBezTo>
                  <a:pt x="15645" y="22475"/>
                  <a:pt x="15779" y="22008"/>
                  <a:pt x="15712" y="21575"/>
                </a:cubicBezTo>
                <a:lnTo>
                  <a:pt x="15278" y="19673"/>
                </a:lnTo>
                <a:cubicBezTo>
                  <a:pt x="15245" y="19340"/>
                  <a:pt x="15312" y="19006"/>
                  <a:pt x="15478" y="18739"/>
                </a:cubicBezTo>
                <a:cubicBezTo>
                  <a:pt x="15812" y="18206"/>
                  <a:pt x="16112" y="17639"/>
                  <a:pt x="16412" y="17072"/>
                </a:cubicBezTo>
                <a:cubicBezTo>
                  <a:pt x="16579" y="16771"/>
                  <a:pt x="16879" y="16538"/>
                  <a:pt x="17213" y="16404"/>
                </a:cubicBezTo>
                <a:lnTo>
                  <a:pt x="18781" y="15937"/>
                </a:lnTo>
                <a:cubicBezTo>
                  <a:pt x="19214" y="15771"/>
                  <a:pt x="19581" y="15437"/>
                  <a:pt x="19748" y="15003"/>
                </a:cubicBezTo>
                <a:lnTo>
                  <a:pt x="20782" y="11668"/>
                </a:lnTo>
                <a:cubicBezTo>
                  <a:pt x="20911" y="11249"/>
                  <a:pt x="20604" y="10799"/>
                  <a:pt x="20162" y="10799"/>
                </a:cubicBezTo>
                <a:cubicBezTo>
                  <a:pt x="20147" y="10799"/>
                  <a:pt x="20131" y="10799"/>
                  <a:pt x="20115" y="10800"/>
                </a:cubicBezTo>
                <a:lnTo>
                  <a:pt x="18814" y="10800"/>
                </a:lnTo>
                <a:cubicBezTo>
                  <a:pt x="18714" y="10800"/>
                  <a:pt x="18614" y="10767"/>
                  <a:pt x="18547" y="10700"/>
                </a:cubicBezTo>
                <a:cubicBezTo>
                  <a:pt x="18481" y="10634"/>
                  <a:pt x="18447" y="10534"/>
                  <a:pt x="18481" y="10467"/>
                </a:cubicBezTo>
                <a:cubicBezTo>
                  <a:pt x="18514" y="9967"/>
                  <a:pt x="18547" y="9500"/>
                  <a:pt x="18547" y="8999"/>
                </a:cubicBezTo>
                <a:cubicBezTo>
                  <a:pt x="18547" y="8666"/>
                  <a:pt x="18681" y="8332"/>
                  <a:pt x="18881" y="8032"/>
                </a:cubicBezTo>
                <a:lnTo>
                  <a:pt x="20782" y="5630"/>
                </a:lnTo>
                <a:cubicBezTo>
                  <a:pt x="21049" y="5297"/>
                  <a:pt x="21149" y="4830"/>
                  <a:pt x="21016" y="4396"/>
                </a:cubicBezTo>
                <a:lnTo>
                  <a:pt x="20315" y="2528"/>
                </a:lnTo>
                <a:cubicBezTo>
                  <a:pt x="20249" y="2361"/>
                  <a:pt x="20115" y="2228"/>
                  <a:pt x="19948" y="2194"/>
                </a:cubicBezTo>
                <a:cubicBezTo>
                  <a:pt x="19914" y="2190"/>
                  <a:pt x="19881" y="2188"/>
                  <a:pt x="19848" y="2188"/>
                </a:cubicBezTo>
                <a:cubicBezTo>
                  <a:pt x="19623" y="2188"/>
                  <a:pt x="19427" y="2286"/>
                  <a:pt x="19281" y="2461"/>
                </a:cubicBezTo>
                <a:lnTo>
                  <a:pt x="17313" y="4396"/>
                </a:lnTo>
                <a:cubicBezTo>
                  <a:pt x="17228" y="4524"/>
                  <a:pt x="17087" y="4584"/>
                  <a:pt x="16945" y="4584"/>
                </a:cubicBezTo>
                <a:cubicBezTo>
                  <a:pt x="16865" y="4584"/>
                  <a:pt x="16784" y="4565"/>
                  <a:pt x="16713" y="4529"/>
                </a:cubicBezTo>
                <a:cubicBezTo>
                  <a:pt x="16546" y="4396"/>
                  <a:pt x="16379" y="4296"/>
                  <a:pt x="16179" y="4229"/>
                </a:cubicBezTo>
                <a:cubicBezTo>
                  <a:pt x="15979" y="4129"/>
                  <a:pt x="15879" y="3896"/>
                  <a:pt x="15912" y="3695"/>
                </a:cubicBezTo>
                <a:lnTo>
                  <a:pt x="16646" y="760"/>
                </a:lnTo>
                <a:cubicBezTo>
                  <a:pt x="16679" y="560"/>
                  <a:pt x="16646" y="360"/>
                  <a:pt x="16513" y="193"/>
                </a:cubicBezTo>
                <a:cubicBezTo>
                  <a:pt x="16389" y="69"/>
                  <a:pt x="16228" y="1"/>
                  <a:pt x="1605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918;p73">
            <a:extLst>
              <a:ext uri="{FF2B5EF4-FFF2-40B4-BE49-F238E27FC236}">
                <a16:creationId xmlns:a16="http://schemas.microsoft.com/office/drawing/2014/main" id="{2F314A9D-E85D-DE55-5D49-649FA55727A0}"/>
              </a:ext>
            </a:extLst>
          </p:cNvPr>
          <p:cNvSpPr txBox="1">
            <a:spLocks/>
          </p:cNvSpPr>
          <p:nvPr/>
        </p:nvSpPr>
        <p:spPr>
          <a:xfrm>
            <a:off x="937936" y="1669812"/>
            <a:ext cx="3567900" cy="902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600"/>
              <a:buFont typeface="Big Shoulders Display"/>
              <a:buNone/>
              <a:defRPr sz="5500" b="1" i="0" u="none" strike="noStrike" cap="none">
                <a:solidFill>
                  <a:schemeClr val="lt1"/>
                </a:solidFill>
                <a:latin typeface="Big Shoulders Display"/>
                <a:ea typeface="Big Shoulders Display"/>
                <a:cs typeface="Big Shoulders Display"/>
                <a:sym typeface="Big Shoulders Display"/>
              </a:defRPr>
            </a:lvl1pPr>
            <a:lvl2pPr marR="0" lvl="1"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9pPr>
          </a:lstStyle>
          <a:p>
            <a:r>
              <a:rPr lang="en-IN" sz="6600" dirty="0"/>
              <a:t>THANKS!</a:t>
            </a:r>
          </a:p>
        </p:txBody>
      </p:sp>
      <p:sp>
        <p:nvSpPr>
          <p:cNvPr id="9" name="Google Shape;3919;p73">
            <a:extLst>
              <a:ext uri="{FF2B5EF4-FFF2-40B4-BE49-F238E27FC236}">
                <a16:creationId xmlns:a16="http://schemas.microsoft.com/office/drawing/2014/main" id="{A670E755-FEC3-E54D-C7B2-2E00C6AE287B}"/>
              </a:ext>
            </a:extLst>
          </p:cNvPr>
          <p:cNvSpPr txBox="1">
            <a:spLocks noGrp="1"/>
          </p:cNvSpPr>
          <p:nvPr>
            <p:ph type="subTitle" idx="1"/>
          </p:nvPr>
        </p:nvSpPr>
        <p:spPr>
          <a:xfrm>
            <a:off x="1016532" y="2779061"/>
            <a:ext cx="3567900" cy="92795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lt1"/>
              </a:buClr>
              <a:buSzPts val="1100"/>
              <a:buFont typeface="Arial"/>
              <a:buNone/>
            </a:pPr>
            <a:r>
              <a:rPr lang="en" sz="2400" dirty="0">
                <a:solidFill>
                  <a:schemeClr val="lt1"/>
                </a:solidFill>
                <a:latin typeface="Big Shoulders Display SemiBold"/>
                <a:ea typeface="Big Shoulders Display SemiBold"/>
                <a:cs typeface="Big Shoulders Display SemiBold"/>
                <a:sym typeface="Big Shoulders Display SemiBold"/>
              </a:rPr>
              <a:t>ANY QUESTIONS?</a:t>
            </a:r>
            <a:endParaRPr sz="2400" dirty="0">
              <a:solidFill>
                <a:schemeClr val="lt1"/>
              </a:solidFill>
              <a:latin typeface="Big Shoulders Display SemiBold"/>
              <a:ea typeface="Big Shoulders Display SemiBold"/>
              <a:cs typeface="Big Shoulders Display SemiBold"/>
              <a:sym typeface="Big Shoulders Display SemiBold"/>
            </a:endParaRPr>
          </a:p>
          <a:p>
            <a:pPr marL="0" lvl="0" indent="0" algn="l" rtl="0">
              <a:spcBef>
                <a:spcPts val="0"/>
              </a:spcBef>
              <a:spcAft>
                <a:spcPts val="0"/>
              </a:spcAft>
              <a:buNone/>
            </a:pPr>
            <a:endParaRPr dirty="0">
              <a:solidFill>
                <a:schemeClr val="dk2"/>
              </a:solidFill>
            </a:endParaRPr>
          </a:p>
        </p:txBody>
      </p:sp>
      <p:grpSp>
        <p:nvGrpSpPr>
          <p:cNvPr id="10" name="Google Shape;3920;p73">
            <a:extLst>
              <a:ext uri="{FF2B5EF4-FFF2-40B4-BE49-F238E27FC236}">
                <a16:creationId xmlns:a16="http://schemas.microsoft.com/office/drawing/2014/main" id="{C2A36509-2F5E-2926-C406-C8FD7846AF2C}"/>
              </a:ext>
            </a:extLst>
          </p:cNvPr>
          <p:cNvGrpSpPr/>
          <p:nvPr/>
        </p:nvGrpSpPr>
        <p:grpSpPr>
          <a:xfrm>
            <a:off x="5028640" y="1054809"/>
            <a:ext cx="3400050" cy="3553559"/>
            <a:chOff x="5306864" y="1437389"/>
            <a:chExt cx="2972591" cy="3106801"/>
          </a:xfrm>
        </p:grpSpPr>
        <p:sp>
          <p:nvSpPr>
            <p:cNvPr id="11" name="Google Shape;3921;p73">
              <a:extLst>
                <a:ext uri="{FF2B5EF4-FFF2-40B4-BE49-F238E27FC236}">
                  <a16:creationId xmlns:a16="http://schemas.microsoft.com/office/drawing/2014/main" id="{89019D66-D777-4A95-8480-C395E4CAA7A6}"/>
                </a:ext>
              </a:extLst>
            </p:cNvPr>
            <p:cNvSpPr/>
            <p:nvPr/>
          </p:nvSpPr>
          <p:spPr>
            <a:xfrm>
              <a:off x="5306864" y="2857039"/>
              <a:ext cx="2895263" cy="1687151"/>
            </a:xfrm>
            <a:custGeom>
              <a:avLst/>
              <a:gdLst/>
              <a:ahLst/>
              <a:cxnLst/>
              <a:rect l="l" t="t" r="r" b="b"/>
              <a:pathLst>
                <a:path w="179830" h="104792" extrusionOk="0">
                  <a:moveTo>
                    <a:pt x="71485" y="1143"/>
                  </a:moveTo>
                  <a:lnTo>
                    <a:pt x="71485" y="1143"/>
                  </a:lnTo>
                  <a:cubicBezTo>
                    <a:pt x="69984" y="1309"/>
                    <a:pt x="68517" y="1510"/>
                    <a:pt x="67049" y="1743"/>
                  </a:cubicBezTo>
                  <a:lnTo>
                    <a:pt x="68750" y="2710"/>
                  </a:lnTo>
                  <a:lnTo>
                    <a:pt x="71485" y="1143"/>
                  </a:lnTo>
                  <a:close/>
                  <a:moveTo>
                    <a:pt x="89932" y="0"/>
                  </a:moveTo>
                  <a:cubicBezTo>
                    <a:pt x="88422" y="0"/>
                    <a:pt x="86913" y="25"/>
                    <a:pt x="85395" y="75"/>
                  </a:cubicBezTo>
                  <a:lnTo>
                    <a:pt x="89932" y="2710"/>
                  </a:lnTo>
                  <a:lnTo>
                    <a:pt x="94468" y="75"/>
                  </a:lnTo>
                  <a:cubicBezTo>
                    <a:pt x="92951" y="25"/>
                    <a:pt x="91441" y="0"/>
                    <a:pt x="89932" y="0"/>
                  </a:cubicBezTo>
                  <a:close/>
                  <a:moveTo>
                    <a:pt x="108378" y="1143"/>
                  </a:moveTo>
                  <a:lnTo>
                    <a:pt x="111114" y="2710"/>
                  </a:lnTo>
                  <a:lnTo>
                    <a:pt x="112815" y="1743"/>
                  </a:lnTo>
                  <a:cubicBezTo>
                    <a:pt x="111347" y="1510"/>
                    <a:pt x="109846" y="1309"/>
                    <a:pt x="108378" y="1143"/>
                  </a:cubicBezTo>
                  <a:close/>
                  <a:moveTo>
                    <a:pt x="66248" y="1877"/>
                  </a:moveTo>
                  <a:cubicBezTo>
                    <a:pt x="61278" y="2644"/>
                    <a:pt x="56375" y="3711"/>
                    <a:pt x="51504" y="5012"/>
                  </a:cubicBezTo>
                  <a:lnTo>
                    <a:pt x="58142" y="8882"/>
                  </a:lnTo>
                  <a:lnTo>
                    <a:pt x="68250" y="3044"/>
                  </a:lnTo>
                  <a:lnTo>
                    <a:pt x="66248" y="1877"/>
                  </a:lnTo>
                  <a:close/>
                  <a:moveTo>
                    <a:pt x="84461" y="109"/>
                  </a:moveTo>
                  <a:cubicBezTo>
                    <a:pt x="80525" y="242"/>
                    <a:pt x="76589" y="542"/>
                    <a:pt x="72720" y="976"/>
                  </a:cubicBezTo>
                  <a:lnTo>
                    <a:pt x="69217" y="3044"/>
                  </a:lnTo>
                  <a:lnTo>
                    <a:pt x="79358" y="8882"/>
                  </a:lnTo>
                  <a:lnTo>
                    <a:pt x="89431" y="3044"/>
                  </a:lnTo>
                  <a:lnTo>
                    <a:pt x="84461" y="109"/>
                  </a:lnTo>
                  <a:close/>
                  <a:moveTo>
                    <a:pt x="95369" y="142"/>
                  </a:moveTo>
                  <a:lnTo>
                    <a:pt x="90432" y="3044"/>
                  </a:lnTo>
                  <a:lnTo>
                    <a:pt x="100506" y="8882"/>
                  </a:lnTo>
                  <a:lnTo>
                    <a:pt x="110613" y="3044"/>
                  </a:lnTo>
                  <a:lnTo>
                    <a:pt x="107111" y="1009"/>
                  </a:lnTo>
                  <a:cubicBezTo>
                    <a:pt x="103241" y="576"/>
                    <a:pt x="99305" y="275"/>
                    <a:pt x="95369" y="142"/>
                  </a:cubicBezTo>
                  <a:close/>
                  <a:moveTo>
                    <a:pt x="113582" y="1843"/>
                  </a:moveTo>
                  <a:lnTo>
                    <a:pt x="111614" y="3044"/>
                  </a:lnTo>
                  <a:lnTo>
                    <a:pt x="121688" y="8882"/>
                  </a:lnTo>
                  <a:lnTo>
                    <a:pt x="128326" y="5012"/>
                  </a:lnTo>
                  <a:cubicBezTo>
                    <a:pt x="123456" y="3678"/>
                    <a:pt x="118552" y="2644"/>
                    <a:pt x="113582" y="1843"/>
                  </a:cubicBezTo>
                  <a:close/>
                  <a:moveTo>
                    <a:pt x="50837" y="5212"/>
                  </a:moveTo>
                  <a:cubicBezTo>
                    <a:pt x="46534" y="6413"/>
                    <a:pt x="42264" y="7881"/>
                    <a:pt x="38128" y="9582"/>
                  </a:cubicBezTo>
                  <a:lnTo>
                    <a:pt x="47568" y="15053"/>
                  </a:lnTo>
                  <a:lnTo>
                    <a:pt x="57642" y="9182"/>
                  </a:lnTo>
                  <a:lnTo>
                    <a:pt x="50837" y="5212"/>
                  </a:lnTo>
                  <a:close/>
                  <a:moveTo>
                    <a:pt x="68750" y="3311"/>
                  </a:moveTo>
                  <a:lnTo>
                    <a:pt x="58643" y="9182"/>
                  </a:lnTo>
                  <a:lnTo>
                    <a:pt x="68750" y="15053"/>
                  </a:lnTo>
                  <a:lnTo>
                    <a:pt x="78824" y="9182"/>
                  </a:lnTo>
                  <a:lnTo>
                    <a:pt x="68750" y="3311"/>
                  </a:lnTo>
                  <a:close/>
                  <a:moveTo>
                    <a:pt x="89898" y="3311"/>
                  </a:moveTo>
                  <a:lnTo>
                    <a:pt x="79825" y="9182"/>
                  </a:lnTo>
                  <a:lnTo>
                    <a:pt x="89898" y="15053"/>
                  </a:lnTo>
                  <a:lnTo>
                    <a:pt x="100006" y="9182"/>
                  </a:lnTo>
                  <a:lnTo>
                    <a:pt x="89898" y="3311"/>
                  </a:lnTo>
                  <a:close/>
                  <a:moveTo>
                    <a:pt x="111114" y="3311"/>
                  </a:moveTo>
                  <a:lnTo>
                    <a:pt x="101006" y="9182"/>
                  </a:lnTo>
                  <a:lnTo>
                    <a:pt x="111114" y="15053"/>
                  </a:lnTo>
                  <a:lnTo>
                    <a:pt x="121187" y="9182"/>
                  </a:lnTo>
                  <a:lnTo>
                    <a:pt x="111114" y="3311"/>
                  </a:lnTo>
                  <a:close/>
                  <a:moveTo>
                    <a:pt x="128993" y="5212"/>
                  </a:moveTo>
                  <a:lnTo>
                    <a:pt x="122188" y="9182"/>
                  </a:lnTo>
                  <a:lnTo>
                    <a:pt x="132295" y="15053"/>
                  </a:lnTo>
                  <a:lnTo>
                    <a:pt x="141702" y="9582"/>
                  </a:lnTo>
                  <a:cubicBezTo>
                    <a:pt x="137566" y="7881"/>
                    <a:pt x="133296" y="6413"/>
                    <a:pt x="128993" y="5212"/>
                  </a:cubicBezTo>
                  <a:close/>
                  <a:moveTo>
                    <a:pt x="37561" y="9816"/>
                  </a:moveTo>
                  <a:cubicBezTo>
                    <a:pt x="35726" y="10583"/>
                    <a:pt x="33959" y="11383"/>
                    <a:pt x="32224" y="12251"/>
                  </a:cubicBezTo>
                  <a:lnTo>
                    <a:pt x="26853" y="15353"/>
                  </a:lnTo>
                  <a:lnTo>
                    <a:pt x="36961" y="21224"/>
                  </a:lnTo>
                  <a:lnTo>
                    <a:pt x="47068" y="15353"/>
                  </a:lnTo>
                  <a:lnTo>
                    <a:pt x="37561" y="9816"/>
                  </a:lnTo>
                  <a:close/>
                  <a:moveTo>
                    <a:pt x="121688" y="9482"/>
                  </a:moveTo>
                  <a:lnTo>
                    <a:pt x="111614" y="15353"/>
                  </a:lnTo>
                  <a:lnTo>
                    <a:pt x="121688" y="21224"/>
                  </a:lnTo>
                  <a:lnTo>
                    <a:pt x="131795" y="15353"/>
                  </a:lnTo>
                  <a:lnTo>
                    <a:pt x="121688" y="9482"/>
                  </a:lnTo>
                  <a:close/>
                  <a:moveTo>
                    <a:pt x="142269" y="9816"/>
                  </a:moveTo>
                  <a:lnTo>
                    <a:pt x="132762" y="15353"/>
                  </a:lnTo>
                  <a:lnTo>
                    <a:pt x="142870" y="21224"/>
                  </a:lnTo>
                  <a:lnTo>
                    <a:pt x="152977" y="15353"/>
                  </a:lnTo>
                  <a:lnTo>
                    <a:pt x="147606" y="12217"/>
                  </a:lnTo>
                  <a:cubicBezTo>
                    <a:pt x="145872" y="11383"/>
                    <a:pt x="144104" y="10583"/>
                    <a:pt x="142269" y="9816"/>
                  </a:cubicBezTo>
                  <a:close/>
                  <a:moveTo>
                    <a:pt x="58142" y="9482"/>
                  </a:moveTo>
                  <a:lnTo>
                    <a:pt x="48069" y="15353"/>
                  </a:lnTo>
                  <a:lnTo>
                    <a:pt x="58142" y="21257"/>
                  </a:lnTo>
                  <a:lnTo>
                    <a:pt x="68250" y="15353"/>
                  </a:lnTo>
                  <a:lnTo>
                    <a:pt x="58142" y="9482"/>
                  </a:lnTo>
                  <a:close/>
                  <a:moveTo>
                    <a:pt x="79324" y="9482"/>
                  </a:moveTo>
                  <a:lnTo>
                    <a:pt x="69250" y="15353"/>
                  </a:lnTo>
                  <a:lnTo>
                    <a:pt x="79324" y="21257"/>
                  </a:lnTo>
                  <a:lnTo>
                    <a:pt x="89431" y="15353"/>
                  </a:lnTo>
                  <a:lnTo>
                    <a:pt x="79324" y="9482"/>
                  </a:lnTo>
                  <a:close/>
                  <a:moveTo>
                    <a:pt x="100506" y="9482"/>
                  </a:moveTo>
                  <a:lnTo>
                    <a:pt x="90432" y="15353"/>
                  </a:lnTo>
                  <a:lnTo>
                    <a:pt x="100506" y="21257"/>
                  </a:lnTo>
                  <a:lnTo>
                    <a:pt x="110613" y="15353"/>
                  </a:lnTo>
                  <a:lnTo>
                    <a:pt x="100506" y="9482"/>
                  </a:lnTo>
                  <a:close/>
                  <a:moveTo>
                    <a:pt x="26353" y="15653"/>
                  </a:moveTo>
                  <a:lnTo>
                    <a:pt x="21016" y="18789"/>
                  </a:lnTo>
                  <a:cubicBezTo>
                    <a:pt x="19548" y="19789"/>
                    <a:pt x="18181" y="20823"/>
                    <a:pt x="16880" y="21891"/>
                  </a:cubicBezTo>
                  <a:lnTo>
                    <a:pt x="26353" y="27428"/>
                  </a:lnTo>
                  <a:lnTo>
                    <a:pt x="36460" y="21524"/>
                  </a:lnTo>
                  <a:lnTo>
                    <a:pt x="26353" y="15653"/>
                  </a:lnTo>
                  <a:close/>
                  <a:moveTo>
                    <a:pt x="47568" y="15653"/>
                  </a:moveTo>
                  <a:lnTo>
                    <a:pt x="37461" y="21524"/>
                  </a:lnTo>
                  <a:lnTo>
                    <a:pt x="47568" y="27428"/>
                  </a:lnTo>
                  <a:lnTo>
                    <a:pt x="57642" y="21524"/>
                  </a:lnTo>
                  <a:lnTo>
                    <a:pt x="47568" y="15653"/>
                  </a:lnTo>
                  <a:close/>
                  <a:moveTo>
                    <a:pt x="68750" y="15653"/>
                  </a:moveTo>
                  <a:lnTo>
                    <a:pt x="58643" y="21524"/>
                  </a:lnTo>
                  <a:lnTo>
                    <a:pt x="68750" y="27428"/>
                  </a:lnTo>
                  <a:lnTo>
                    <a:pt x="78824" y="21524"/>
                  </a:lnTo>
                  <a:lnTo>
                    <a:pt x="68750" y="15653"/>
                  </a:lnTo>
                  <a:close/>
                  <a:moveTo>
                    <a:pt x="89932" y="15653"/>
                  </a:moveTo>
                  <a:lnTo>
                    <a:pt x="79825" y="21524"/>
                  </a:lnTo>
                  <a:lnTo>
                    <a:pt x="89932" y="27428"/>
                  </a:lnTo>
                  <a:lnTo>
                    <a:pt x="100006" y="21524"/>
                  </a:lnTo>
                  <a:lnTo>
                    <a:pt x="89932" y="15653"/>
                  </a:lnTo>
                  <a:close/>
                  <a:moveTo>
                    <a:pt x="111114" y="15653"/>
                  </a:moveTo>
                  <a:lnTo>
                    <a:pt x="101006" y="21524"/>
                  </a:lnTo>
                  <a:lnTo>
                    <a:pt x="111114" y="27428"/>
                  </a:lnTo>
                  <a:lnTo>
                    <a:pt x="121187" y="21524"/>
                  </a:lnTo>
                  <a:lnTo>
                    <a:pt x="111114" y="15653"/>
                  </a:lnTo>
                  <a:close/>
                  <a:moveTo>
                    <a:pt x="132295" y="15653"/>
                  </a:moveTo>
                  <a:lnTo>
                    <a:pt x="122188" y="21524"/>
                  </a:lnTo>
                  <a:lnTo>
                    <a:pt x="132295" y="27428"/>
                  </a:lnTo>
                  <a:lnTo>
                    <a:pt x="142369" y="21524"/>
                  </a:lnTo>
                  <a:lnTo>
                    <a:pt x="132295" y="15653"/>
                  </a:lnTo>
                  <a:close/>
                  <a:moveTo>
                    <a:pt x="153477" y="15653"/>
                  </a:moveTo>
                  <a:lnTo>
                    <a:pt x="143370" y="21524"/>
                  </a:lnTo>
                  <a:lnTo>
                    <a:pt x="153477" y="27428"/>
                  </a:lnTo>
                  <a:lnTo>
                    <a:pt x="162951" y="21891"/>
                  </a:lnTo>
                  <a:cubicBezTo>
                    <a:pt x="161650" y="20823"/>
                    <a:pt x="160282" y="19789"/>
                    <a:pt x="158814" y="18789"/>
                  </a:cubicBezTo>
                  <a:lnTo>
                    <a:pt x="153477" y="15653"/>
                  </a:lnTo>
                  <a:close/>
                  <a:moveTo>
                    <a:pt x="8974" y="29630"/>
                  </a:moveTo>
                  <a:lnTo>
                    <a:pt x="8857" y="29763"/>
                  </a:lnTo>
                  <a:lnTo>
                    <a:pt x="8857" y="29763"/>
                  </a:lnTo>
                  <a:cubicBezTo>
                    <a:pt x="8899" y="29722"/>
                    <a:pt x="8941" y="29680"/>
                    <a:pt x="8974" y="29630"/>
                  </a:cubicBezTo>
                  <a:close/>
                  <a:moveTo>
                    <a:pt x="8857" y="29763"/>
                  </a:moveTo>
                  <a:cubicBezTo>
                    <a:pt x="8816" y="29805"/>
                    <a:pt x="8774" y="29847"/>
                    <a:pt x="8741" y="29897"/>
                  </a:cubicBezTo>
                  <a:lnTo>
                    <a:pt x="8857" y="29763"/>
                  </a:lnTo>
                  <a:close/>
                  <a:moveTo>
                    <a:pt x="142870" y="21824"/>
                  </a:moveTo>
                  <a:lnTo>
                    <a:pt x="132762" y="27695"/>
                  </a:lnTo>
                  <a:lnTo>
                    <a:pt x="142870" y="33566"/>
                  </a:lnTo>
                  <a:lnTo>
                    <a:pt x="152977" y="27695"/>
                  </a:lnTo>
                  <a:lnTo>
                    <a:pt x="142870" y="21824"/>
                  </a:lnTo>
                  <a:close/>
                  <a:moveTo>
                    <a:pt x="16446" y="22224"/>
                  </a:moveTo>
                  <a:cubicBezTo>
                    <a:pt x="13744" y="24426"/>
                    <a:pt x="11242" y="26928"/>
                    <a:pt x="8974" y="29630"/>
                  </a:cubicBezTo>
                  <a:lnTo>
                    <a:pt x="15779" y="33599"/>
                  </a:lnTo>
                  <a:lnTo>
                    <a:pt x="25853" y="27728"/>
                  </a:lnTo>
                  <a:lnTo>
                    <a:pt x="16446" y="22224"/>
                  </a:lnTo>
                  <a:close/>
                  <a:moveTo>
                    <a:pt x="36961" y="21824"/>
                  </a:moveTo>
                  <a:lnTo>
                    <a:pt x="26853" y="27728"/>
                  </a:lnTo>
                  <a:lnTo>
                    <a:pt x="36961" y="33599"/>
                  </a:lnTo>
                  <a:lnTo>
                    <a:pt x="47068" y="27728"/>
                  </a:lnTo>
                  <a:lnTo>
                    <a:pt x="36961" y="21824"/>
                  </a:lnTo>
                  <a:close/>
                  <a:moveTo>
                    <a:pt x="58142" y="21824"/>
                  </a:moveTo>
                  <a:lnTo>
                    <a:pt x="48035" y="27695"/>
                  </a:lnTo>
                  <a:lnTo>
                    <a:pt x="58142" y="33599"/>
                  </a:lnTo>
                  <a:lnTo>
                    <a:pt x="68250" y="27695"/>
                  </a:lnTo>
                  <a:lnTo>
                    <a:pt x="58142" y="21824"/>
                  </a:lnTo>
                  <a:close/>
                  <a:moveTo>
                    <a:pt x="79324" y="21824"/>
                  </a:moveTo>
                  <a:lnTo>
                    <a:pt x="69250" y="27728"/>
                  </a:lnTo>
                  <a:lnTo>
                    <a:pt x="79324" y="33599"/>
                  </a:lnTo>
                  <a:lnTo>
                    <a:pt x="89431" y="27728"/>
                  </a:lnTo>
                  <a:lnTo>
                    <a:pt x="79324" y="21824"/>
                  </a:lnTo>
                  <a:close/>
                  <a:moveTo>
                    <a:pt x="100506" y="21824"/>
                  </a:moveTo>
                  <a:lnTo>
                    <a:pt x="90432" y="27728"/>
                  </a:lnTo>
                  <a:lnTo>
                    <a:pt x="100506" y="33599"/>
                  </a:lnTo>
                  <a:lnTo>
                    <a:pt x="110613" y="27728"/>
                  </a:lnTo>
                  <a:lnTo>
                    <a:pt x="100506" y="21824"/>
                  </a:lnTo>
                  <a:close/>
                  <a:moveTo>
                    <a:pt x="121688" y="21824"/>
                  </a:moveTo>
                  <a:lnTo>
                    <a:pt x="111614" y="27728"/>
                  </a:lnTo>
                  <a:lnTo>
                    <a:pt x="121688" y="33599"/>
                  </a:lnTo>
                  <a:lnTo>
                    <a:pt x="131795" y="27728"/>
                  </a:lnTo>
                  <a:lnTo>
                    <a:pt x="121688" y="21824"/>
                  </a:lnTo>
                  <a:close/>
                  <a:moveTo>
                    <a:pt x="163351" y="22224"/>
                  </a:moveTo>
                  <a:lnTo>
                    <a:pt x="153944" y="27695"/>
                  </a:lnTo>
                  <a:lnTo>
                    <a:pt x="164051" y="33599"/>
                  </a:lnTo>
                  <a:lnTo>
                    <a:pt x="170856" y="29630"/>
                  </a:lnTo>
                  <a:cubicBezTo>
                    <a:pt x="168621" y="26928"/>
                    <a:pt x="166086" y="24459"/>
                    <a:pt x="163351" y="22224"/>
                  </a:cubicBezTo>
                  <a:close/>
                  <a:moveTo>
                    <a:pt x="3203" y="38603"/>
                  </a:moveTo>
                  <a:lnTo>
                    <a:pt x="3203" y="38603"/>
                  </a:lnTo>
                  <a:cubicBezTo>
                    <a:pt x="3103" y="38770"/>
                    <a:pt x="3036" y="38936"/>
                    <a:pt x="2970" y="39070"/>
                  </a:cubicBezTo>
                  <a:cubicBezTo>
                    <a:pt x="3036" y="38936"/>
                    <a:pt x="3137" y="38770"/>
                    <a:pt x="3203" y="38603"/>
                  </a:cubicBezTo>
                  <a:close/>
                  <a:moveTo>
                    <a:pt x="8640" y="30030"/>
                  </a:moveTo>
                  <a:cubicBezTo>
                    <a:pt x="6506" y="32665"/>
                    <a:pt x="4671" y="35534"/>
                    <a:pt x="3237" y="38603"/>
                  </a:cubicBezTo>
                  <a:lnTo>
                    <a:pt x="5205" y="39770"/>
                  </a:lnTo>
                  <a:lnTo>
                    <a:pt x="15279" y="33899"/>
                  </a:lnTo>
                  <a:lnTo>
                    <a:pt x="8640" y="30030"/>
                  </a:lnTo>
                  <a:close/>
                  <a:moveTo>
                    <a:pt x="26353" y="27995"/>
                  </a:moveTo>
                  <a:lnTo>
                    <a:pt x="16279" y="33899"/>
                  </a:lnTo>
                  <a:lnTo>
                    <a:pt x="26353" y="39770"/>
                  </a:lnTo>
                  <a:lnTo>
                    <a:pt x="36460" y="33899"/>
                  </a:lnTo>
                  <a:lnTo>
                    <a:pt x="26353" y="27995"/>
                  </a:lnTo>
                  <a:close/>
                  <a:moveTo>
                    <a:pt x="47568" y="27995"/>
                  </a:moveTo>
                  <a:lnTo>
                    <a:pt x="37461" y="33899"/>
                  </a:lnTo>
                  <a:lnTo>
                    <a:pt x="47568" y="39770"/>
                  </a:lnTo>
                  <a:lnTo>
                    <a:pt x="57642" y="33899"/>
                  </a:lnTo>
                  <a:lnTo>
                    <a:pt x="47568" y="27995"/>
                  </a:lnTo>
                  <a:close/>
                  <a:moveTo>
                    <a:pt x="68750" y="27995"/>
                  </a:moveTo>
                  <a:lnTo>
                    <a:pt x="58643" y="33899"/>
                  </a:lnTo>
                  <a:lnTo>
                    <a:pt x="68750" y="39770"/>
                  </a:lnTo>
                  <a:lnTo>
                    <a:pt x="78824" y="33899"/>
                  </a:lnTo>
                  <a:lnTo>
                    <a:pt x="68750" y="27995"/>
                  </a:lnTo>
                  <a:close/>
                  <a:moveTo>
                    <a:pt x="89898" y="27995"/>
                  </a:moveTo>
                  <a:lnTo>
                    <a:pt x="79825" y="33899"/>
                  </a:lnTo>
                  <a:lnTo>
                    <a:pt x="89898" y="39770"/>
                  </a:lnTo>
                  <a:lnTo>
                    <a:pt x="100006" y="33899"/>
                  </a:lnTo>
                  <a:lnTo>
                    <a:pt x="89898" y="27995"/>
                  </a:lnTo>
                  <a:close/>
                  <a:moveTo>
                    <a:pt x="111114" y="27995"/>
                  </a:moveTo>
                  <a:lnTo>
                    <a:pt x="101006" y="33899"/>
                  </a:lnTo>
                  <a:lnTo>
                    <a:pt x="111114" y="39770"/>
                  </a:lnTo>
                  <a:lnTo>
                    <a:pt x="121187" y="33899"/>
                  </a:lnTo>
                  <a:lnTo>
                    <a:pt x="111114" y="27995"/>
                  </a:lnTo>
                  <a:close/>
                  <a:moveTo>
                    <a:pt x="132295" y="27995"/>
                  </a:moveTo>
                  <a:lnTo>
                    <a:pt x="122188" y="33899"/>
                  </a:lnTo>
                  <a:lnTo>
                    <a:pt x="132295" y="39770"/>
                  </a:lnTo>
                  <a:lnTo>
                    <a:pt x="142369" y="33899"/>
                  </a:lnTo>
                  <a:lnTo>
                    <a:pt x="132295" y="27995"/>
                  </a:lnTo>
                  <a:close/>
                  <a:moveTo>
                    <a:pt x="153477" y="27995"/>
                  </a:moveTo>
                  <a:lnTo>
                    <a:pt x="143370" y="33899"/>
                  </a:lnTo>
                  <a:lnTo>
                    <a:pt x="153477" y="39770"/>
                  </a:lnTo>
                  <a:lnTo>
                    <a:pt x="163551" y="33899"/>
                  </a:lnTo>
                  <a:lnTo>
                    <a:pt x="153477" y="27995"/>
                  </a:lnTo>
                  <a:close/>
                  <a:moveTo>
                    <a:pt x="171223" y="29997"/>
                  </a:moveTo>
                  <a:lnTo>
                    <a:pt x="164552" y="33899"/>
                  </a:lnTo>
                  <a:lnTo>
                    <a:pt x="174659" y="39770"/>
                  </a:lnTo>
                  <a:lnTo>
                    <a:pt x="176627" y="38603"/>
                  </a:lnTo>
                  <a:cubicBezTo>
                    <a:pt x="175193" y="35534"/>
                    <a:pt x="173358" y="32632"/>
                    <a:pt x="171223" y="29997"/>
                  </a:cubicBezTo>
                  <a:close/>
                  <a:moveTo>
                    <a:pt x="3003" y="39070"/>
                  </a:moveTo>
                  <a:cubicBezTo>
                    <a:pt x="2603" y="39937"/>
                    <a:pt x="2269" y="40771"/>
                    <a:pt x="1936" y="41638"/>
                  </a:cubicBezTo>
                  <a:lnTo>
                    <a:pt x="4671" y="40071"/>
                  </a:lnTo>
                  <a:lnTo>
                    <a:pt x="3003" y="39070"/>
                  </a:lnTo>
                  <a:close/>
                  <a:moveTo>
                    <a:pt x="176827" y="39070"/>
                  </a:moveTo>
                  <a:lnTo>
                    <a:pt x="175159" y="40071"/>
                  </a:lnTo>
                  <a:lnTo>
                    <a:pt x="177861" y="41638"/>
                  </a:lnTo>
                  <a:cubicBezTo>
                    <a:pt x="177561" y="40771"/>
                    <a:pt x="177228" y="39937"/>
                    <a:pt x="176827" y="39070"/>
                  </a:cubicBezTo>
                  <a:close/>
                  <a:moveTo>
                    <a:pt x="177895" y="41638"/>
                  </a:moveTo>
                  <a:lnTo>
                    <a:pt x="177895" y="41638"/>
                  </a:lnTo>
                  <a:cubicBezTo>
                    <a:pt x="177911" y="41705"/>
                    <a:pt x="177936" y="41780"/>
                    <a:pt x="177961" y="41855"/>
                  </a:cubicBezTo>
                  <a:lnTo>
                    <a:pt x="177895" y="41638"/>
                  </a:lnTo>
                  <a:close/>
                  <a:moveTo>
                    <a:pt x="177961" y="41855"/>
                  </a:moveTo>
                  <a:lnTo>
                    <a:pt x="178028" y="42072"/>
                  </a:lnTo>
                  <a:cubicBezTo>
                    <a:pt x="178011" y="42005"/>
                    <a:pt x="177986" y="41930"/>
                    <a:pt x="177961" y="41855"/>
                  </a:cubicBezTo>
                  <a:close/>
                  <a:moveTo>
                    <a:pt x="1936" y="41638"/>
                  </a:moveTo>
                  <a:lnTo>
                    <a:pt x="1936" y="41638"/>
                  </a:lnTo>
                  <a:cubicBezTo>
                    <a:pt x="1869" y="41905"/>
                    <a:pt x="1769" y="42139"/>
                    <a:pt x="1702" y="42372"/>
                  </a:cubicBezTo>
                  <a:cubicBezTo>
                    <a:pt x="1769" y="42139"/>
                    <a:pt x="1902" y="41905"/>
                    <a:pt x="1936" y="41638"/>
                  </a:cubicBezTo>
                  <a:close/>
                  <a:moveTo>
                    <a:pt x="15779" y="34166"/>
                  </a:moveTo>
                  <a:lnTo>
                    <a:pt x="5672" y="40071"/>
                  </a:lnTo>
                  <a:lnTo>
                    <a:pt x="15779" y="45941"/>
                  </a:lnTo>
                  <a:lnTo>
                    <a:pt x="25886" y="40071"/>
                  </a:lnTo>
                  <a:lnTo>
                    <a:pt x="15779" y="34166"/>
                  </a:lnTo>
                  <a:close/>
                  <a:moveTo>
                    <a:pt x="36961" y="34166"/>
                  </a:moveTo>
                  <a:lnTo>
                    <a:pt x="26853" y="40071"/>
                  </a:lnTo>
                  <a:lnTo>
                    <a:pt x="36961" y="45941"/>
                  </a:lnTo>
                  <a:lnTo>
                    <a:pt x="47068" y="40071"/>
                  </a:lnTo>
                  <a:lnTo>
                    <a:pt x="36961" y="34166"/>
                  </a:lnTo>
                  <a:close/>
                  <a:moveTo>
                    <a:pt x="58142" y="34166"/>
                  </a:moveTo>
                  <a:lnTo>
                    <a:pt x="48035" y="40071"/>
                  </a:lnTo>
                  <a:lnTo>
                    <a:pt x="58142" y="45941"/>
                  </a:lnTo>
                  <a:lnTo>
                    <a:pt x="68250" y="40071"/>
                  </a:lnTo>
                  <a:lnTo>
                    <a:pt x="58142" y="34166"/>
                  </a:lnTo>
                  <a:close/>
                  <a:moveTo>
                    <a:pt x="79324" y="34166"/>
                  </a:moveTo>
                  <a:lnTo>
                    <a:pt x="69217" y="40071"/>
                  </a:lnTo>
                  <a:lnTo>
                    <a:pt x="79324" y="45941"/>
                  </a:lnTo>
                  <a:lnTo>
                    <a:pt x="89431" y="40071"/>
                  </a:lnTo>
                  <a:lnTo>
                    <a:pt x="79324" y="34166"/>
                  </a:lnTo>
                  <a:close/>
                  <a:moveTo>
                    <a:pt x="100506" y="34166"/>
                  </a:moveTo>
                  <a:lnTo>
                    <a:pt x="90432" y="40071"/>
                  </a:lnTo>
                  <a:lnTo>
                    <a:pt x="100506" y="45941"/>
                  </a:lnTo>
                  <a:lnTo>
                    <a:pt x="110613" y="40071"/>
                  </a:lnTo>
                  <a:lnTo>
                    <a:pt x="100506" y="34166"/>
                  </a:lnTo>
                  <a:close/>
                  <a:moveTo>
                    <a:pt x="121688" y="34166"/>
                  </a:moveTo>
                  <a:lnTo>
                    <a:pt x="111614" y="40071"/>
                  </a:lnTo>
                  <a:lnTo>
                    <a:pt x="121688" y="45941"/>
                  </a:lnTo>
                  <a:lnTo>
                    <a:pt x="131795" y="40071"/>
                  </a:lnTo>
                  <a:lnTo>
                    <a:pt x="121688" y="34166"/>
                  </a:lnTo>
                  <a:close/>
                  <a:moveTo>
                    <a:pt x="142870" y="34166"/>
                  </a:moveTo>
                  <a:lnTo>
                    <a:pt x="132796" y="40071"/>
                  </a:lnTo>
                  <a:lnTo>
                    <a:pt x="142870" y="45941"/>
                  </a:lnTo>
                  <a:lnTo>
                    <a:pt x="152977" y="40071"/>
                  </a:lnTo>
                  <a:lnTo>
                    <a:pt x="142870" y="34166"/>
                  </a:lnTo>
                  <a:close/>
                  <a:moveTo>
                    <a:pt x="164085" y="34166"/>
                  </a:moveTo>
                  <a:lnTo>
                    <a:pt x="153978" y="40071"/>
                  </a:lnTo>
                  <a:lnTo>
                    <a:pt x="164051" y="45941"/>
                  </a:lnTo>
                  <a:lnTo>
                    <a:pt x="174159" y="40071"/>
                  </a:lnTo>
                  <a:lnTo>
                    <a:pt x="164085" y="34166"/>
                  </a:lnTo>
                  <a:close/>
                  <a:moveTo>
                    <a:pt x="201" y="49210"/>
                  </a:moveTo>
                  <a:cubicBezTo>
                    <a:pt x="201" y="49411"/>
                    <a:pt x="134" y="49577"/>
                    <a:pt x="134" y="49778"/>
                  </a:cubicBezTo>
                  <a:lnTo>
                    <a:pt x="168" y="49778"/>
                  </a:lnTo>
                  <a:cubicBezTo>
                    <a:pt x="168" y="49577"/>
                    <a:pt x="234" y="49411"/>
                    <a:pt x="201" y="49210"/>
                  </a:cubicBezTo>
                  <a:close/>
                  <a:moveTo>
                    <a:pt x="5171" y="40337"/>
                  </a:moveTo>
                  <a:lnTo>
                    <a:pt x="1702" y="42372"/>
                  </a:lnTo>
                  <a:cubicBezTo>
                    <a:pt x="968" y="44607"/>
                    <a:pt x="468" y="46909"/>
                    <a:pt x="234" y="49210"/>
                  </a:cubicBezTo>
                  <a:lnTo>
                    <a:pt x="5205" y="52113"/>
                  </a:lnTo>
                  <a:lnTo>
                    <a:pt x="15279" y="46242"/>
                  </a:lnTo>
                  <a:lnTo>
                    <a:pt x="5171" y="40337"/>
                  </a:lnTo>
                  <a:close/>
                  <a:moveTo>
                    <a:pt x="26353" y="40337"/>
                  </a:moveTo>
                  <a:lnTo>
                    <a:pt x="16279" y="46242"/>
                  </a:lnTo>
                  <a:lnTo>
                    <a:pt x="26353" y="52113"/>
                  </a:lnTo>
                  <a:lnTo>
                    <a:pt x="36460" y="46242"/>
                  </a:lnTo>
                  <a:lnTo>
                    <a:pt x="26353" y="40337"/>
                  </a:lnTo>
                  <a:close/>
                  <a:moveTo>
                    <a:pt x="47568" y="40337"/>
                  </a:moveTo>
                  <a:lnTo>
                    <a:pt x="37461" y="46242"/>
                  </a:lnTo>
                  <a:lnTo>
                    <a:pt x="47568" y="52113"/>
                  </a:lnTo>
                  <a:lnTo>
                    <a:pt x="57642" y="46242"/>
                  </a:lnTo>
                  <a:lnTo>
                    <a:pt x="47568" y="40337"/>
                  </a:lnTo>
                  <a:close/>
                  <a:moveTo>
                    <a:pt x="68750" y="40337"/>
                  </a:moveTo>
                  <a:lnTo>
                    <a:pt x="58643" y="46242"/>
                  </a:lnTo>
                  <a:lnTo>
                    <a:pt x="68750" y="52113"/>
                  </a:lnTo>
                  <a:lnTo>
                    <a:pt x="78824" y="46242"/>
                  </a:lnTo>
                  <a:lnTo>
                    <a:pt x="68750" y="40337"/>
                  </a:lnTo>
                  <a:close/>
                  <a:moveTo>
                    <a:pt x="89932" y="40337"/>
                  </a:moveTo>
                  <a:lnTo>
                    <a:pt x="79825" y="46242"/>
                  </a:lnTo>
                  <a:lnTo>
                    <a:pt x="89932" y="52113"/>
                  </a:lnTo>
                  <a:lnTo>
                    <a:pt x="100006" y="46242"/>
                  </a:lnTo>
                  <a:lnTo>
                    <a:pt x="89932" y="40337"/>
                  </a:lnTo>
                  <a:close/>
                  <a:moveTo>
                    <a:pt x="111080" y="40337"/>
                  </a:moveTo>
                  <a:lnTo>
                    <a:pt x="101006" y="46242"/>
                  </a:lnTo>
                  <a:lnTo>
                    <a:pt x="111080" y="52113"/>
                  </a:lnTo>
                  <a:lnTo>
                    <a:pt x="121187" y="46242"/>
                  </a:lnTo>
                  <a:lnTo>
                    <a:pt x="111080" y="40337"/>
                  </a:lnTo>
                  <a:close/>
                  <a:moveTo>
                    <a:pt x="132295" y="40337"/>
                  </a:moveTo>
                  <a:lnTo>
                    <a:pt x="122188" y="46242"/>
                  </a:lnTo>
                  <a:lnTo>
                    <a:pt x="132295" y="52113"/>
                  </a:lnTo>
                  <a:lnTo>
                    <a:pt x="142369" y="46242"/>
                  </a:lnTo>
                  <a:lnTo>
                    <a:pt x="132295" y="40337"/>
                  </a:lnTo>
                  <a:close/>
                  <a:moveTo>
                    <a:pt x="153477" y="40337"/>
                  </a:moveTo>
                  <a:lnTo>
                    <a:pt x="143370" y="46208"/>
                  </a:lnTo>
                  <a:lnTo>
                    <a:pt x="153477" y="52113"/>
                  </a:lnTo>
                  <a:lnTo>
                    <a:pt x="163551" y="46208"/>
                  </a:lnTo>
                  <a:lnTo>
                    <a:pt x="153477" y="40337"/>
                  </a:lnTo>
                  <a:close/>
                  <a:moveTo>
                    <a:pt x="174659" y="40337"/>
                  </a:moveTo>
                  <a:lnTo>
                    <a:pt x="164552" y="46242"/>
                  </a:lnTo>
                  <a:lnTo>
                    <a:pt x="174659" y="52113"/>
                  </a:lnTo>
                  <a:lnTo>
                    <a:pt x="179629" y="49210"/>
                  </a:lnTo>
                  <a:cubicBezTo>
                    <a:pt x="179362" y="46875"/>
                    <a:pt x="178862" y="44574"/>
                    <a:pt x="178128" y="42372"/>
                  </a:cubicBezTo>
                  <a:lnTo>
                    <a:pt x="174659" y="40337"/>
                  </a:lnTo>
                  <a:close/>
                  <a:moveTo>
                    <a:pt x="168" y="49778"/>
                  </a:moveTo>
                  <a:cubicBezTo>
                    <a:pt x="1" y="51512"/>
                    <a:pt x="1" y="53280"/>
                    <a:pt x="168" y="55048"/>
                  </a:cubicBezTo>
                  <a:lnTo>
                    <a:pt x="4671" y="52413"/>
                  </a:lnTo>
                  <a:lnTo>
                    <a:pt x="168" y="49778"/>
                  </a:lnTo>
                  <a:close/>
                  <a:moveTo>
                    <a:pt x="179663" y="49778"/>
                  </a:moveTo>
                  <a:lnTo>
                    <a:pt x="175159" y="52413"/>
                  </a:lnTo>
                  <a:lnTo>
                    <a:pt x="179663" y="55048"/>
                  </a:lnTo>
                  <a:cubicBezTo>
                    <a:pt x="179829" y="53280"/>
                    <a:pt x="179829" y="51512"/>
                    <a:pt x="179663" y="49778"/>
                  </a:cubicBezTo>
                  <a:close/>
                  <a:moveTo>
                    <a:pt x="201" y="55281"/>
                  </a:moveTo>
                  <a:cubicBezTo>
                    <a:pt x="201" y="55382"/>
                    <a:pt x="234" y="55482"/>
                    <a:pt x="234" y="55582"/>
                  </a:cubicBezTo>
                  <a:cubicBezTo>
                    <a:pt x="234" y="55482"/>
                    <a:pt x="234" y="55382"/>
                    <a:pt x="201" y="55281"/>
                  </a:cubicBezTo>
                  <a:close/>
                  <a:moveTo>
                    <a:pt x="36961" y="46509"/>
                  </a:moveTo>
                  <a:lnTo>
                    <a:pt x="26853" y="52413"/>
                  </a:lnTo>
                  <a:lnTo>
                    <a:pt x="36961" y="58284"/>
                  </a:lnTo>
                  <a:lnTo>
                    <a:pt x="47068" y="52413"/>
                  </a:lnTo>
                  <a:lnTo>
                    <a:pt x="36961" y="46509"/>
                  </a:lnTo>
                  <a:close/>
                  <a:moveTo>
                    <a:pt x="58142" y="46509"/>
                  </a:moveTo>
                  <a:lnTo>
                    <a:pt x="48035" y="52413"/>
                  </a:lnTo>
                  <a:lnTo>
                    <a:pt x="58142" y="58284"/>
                  </a:lnTo>
                  <a:lnTo>
                    <a:pt x="68250" y="52413"/>
                  </a:lnTo>
                  <a:lnTo>
                    <a:pt x="58142" y="46509"/>
                  </a:lnTo>
                  <a:close/>
                  <a:moveTo>
                    <a:pt x="79324" y="46509"/>
                  </a:moveTo>
                  <a:lnTo>
                    <a:pt x="69217" y="52413"/>
                  </a:lnTo>
                  <a:lnTo>
                    <a:pt x="79324" y="58284"/>
                  </a:lnTo>
                  <a:lnTo>
                    <a:pt x="89398" y="52413"/>
                  </a:lnTo>
                  <a:lnTo>
                    <a:pt x="79324" y="46509"/>
                  </a:lnTo>
                  <a:close/>
                  <a:moveTo>
                    <a:pt x="100506" y="46509"/>
                  </a:moveTo>
                  <a:lnTo>
                    <a:pt x="90399" y="52413"/>
                  </a:lnTo>
                  <a:lnTo>
                    <a:pt x="100506" y="58284"/>
                  </a:lnTo>
                  <a:lnTo>
                    <a:pt x="110580" y="52413"/>
                  </a:lnTo>
                  <a:lnTo>
                    <a:pt x="100506" y="46509"/>
                  </a:lnTo>
                  <a:close/>
                  <a:moveTo>
                    <a:pt x="121688" y="46542"/>
                  </a:moveTo>
                  <a:lnTo>
                    <a:pt x="111614" y="52413"/>
                  </a:lnTo>
                  <a:lnTo>
                    <a:pt x="121688" y="58284"/>
                  </a:lnTo>
                  <a:lnTo>
                    <a:pt x="131795" y="52413"/>
                  </a:lnTo>
                  <a:lnTo>
                    <a:pt x="121688" y="46542"/>
                  </a:lnTo>
                  <a:close/>
                  <a:moveTo>
                    <a:pt x="142870" y="46509"/>
                  </a:moveTo>
                  <a:lnTo>
                    <a:pt x="132796" y="52379"/>
                  </a:lnTo>
                  <a:lnTo>
                    <a:pt x="142870" y="58284"/>
                  </a:lnTo>
                  <a:lnTo>
                    <a:pt x="152977" y="52379"/>
                  </a:lnTo>
                  <a:lnTo>
                    <a:pt x="142870" y="46509"/>
                  </a:lnTo>
                  <a:close/>
                  <a:moveTo>
                    <a:pt x="164085" y="46509"/>
                  </a:moveTo>
                  <a:lnTo>
                    <a:pt x="154011" y="52413"/>
                  </a:lnTo>
                  <a:lnTo>
                    <a:pt x="164085" y="58284"/>
                  </a:lnTo>
                  <a:lnTo>
                    <a:pt x="174192" y="52413"/>
                  </a:lnTo>
                  <a:lnTo>
                    <a:pt x="164085" y="46509"/>
                  </a:lnTo>
                  <a:close/>
                  <a:moveTo>
                    <a:pt x="15779" y="46509"/>
                  </a:moveTo>
                  <a:lnTo>
                    <a:pt x="5672" y="52413"/>
                  </a:lnTo>
                  <a:lnTo>
                    <a:pt x="15779" y="58317"/>
                  </a:lnTo>
                  <a:lnTo>
                    <a:pt x="25886" y="52413"/>
                  </a:lnTo>
                  <a:lnTo>
                    <a:pt x="15779" y="46509"/>
                  </a:lnTo>
                  <a:close/>
                  <a:moveTo>
                    <a:pt x="1702" y="62453"/>
                  </a:moveTo>
                  <a:lnTo>
                    <a:pt x="1702" y="62453"/>
                  </a:lnTo>
                  <a:cubicBezTo>
                    <a:pt x="1707" y="62464"/>
                    <a:pt x="1712" y="62474"/>
                    <a:pt x="1717" y="62484"/>
                  </a:cubicBezTo>
                  <a:lnTo>
                    <a:pt x="1717" y="62484"/>
                  </a:lnTo>
                  <a:cubicBezTo>
                    <a:pt x="1715" y="62475"/>
                    <a:pt x="1713" y="62467"/>
                    <a:pt x="1710" y="62458"/>
                  </a:cubicBezTo>
                  <a:lnTo>
                    <a:pt x="1710" y="62458"/>
                  </a:lnTo>
                  <a:lnTo>
                    <a:pt x="1702" y="62453"/>
                  </a:lnTo>
                  <a:close/>
                  <a:moveTo>
                    <a:pt x="1717" y="62484"/>
                  </a:moveTo>
                  <a:lnTo>
                    <a:pt x="1717" y="62484"/>
                  </a:lnTo>
                  <a:cubicBezTo>
                    <a:pt x="1753" y="62622"/>
                    <a:pt x="1811" y="62738"/>
                    <a:pt x="1869" y="62854"/>
                  </a:cubicBezTo>
                  <a:cubicBezTo>
                    <a:pt x="1807" y="62730"/>
                    <a:pt x="1774" y="62607"/>
                    <a:pt x="1717" y="62484"/>
                  </a:cubicBezTo>
                  <a:close/>
                  <a:moveTo>
                    <a:pt x="5171" y="52680"/>
                  </a:moveTo>
                  <a:lnTo>
                    <a:pt x="234" y="55582"/>
                  </a:lnTo>
                  <a:cubicBezTo>
                    <a:pt x="468" y="57917"/>
                    <a:pt x="968" y="60218"/>
                    <a:pt x="1702" y="62453"/>
                  </a:cubicBezTo>
                  <a:lnTo>
                    <a:pt x="1702" y="62420"/>
                  </a:lnTo>
                  <a:cubicBezTo>
                    <a:pt x="1705" y="62433"/>
                    <a:pt x="1708" y="62446"/>
                    <a:pt x="1710" y="62458"/>
                  </a:cubicBezTo>
                  <a:lnTo>
                    <a:pt x="1710" y="62458"/>
                  </a:lnTo>
                  <a:lnTo>
                    <a:pt x="5171" y="64455"/>
                  </a:lnTo>
                  <a:lnTo>
                    <a:pt x="15279" y="58584"/>
                  </a:lnTo>
                  <a:lnTo>
                    <a:pt x="5171" y="52680"/>
                  </a:lnTo>
                  <a:close/>
                  <a:moveTo>
                    <a:pt x="26353" y="52680"/>
                  </a:moveTo>
                  <a:lnTo>
                    <a:pt x="16279" y="58584"/>
                  </a:lnTo>
                  <a:lnTo>
                    <a:pt x="26353" y="64455"/>
                  </a:lnTo>
                  <a:lnTo>
                    <a:pt x="36460" y="58584"/>
                  </a:lnTo>
                  <a:lnTo>
                    <a:pt x="26353" y="52680"/>
                  </a:lnTo>
                  <a:close/>
                  <a:moveTo>
                    <a:pt x="47568" y="52680"/>
                  </a:moveTo>
                  <a:lnTo>
                    <a:pt x="37461" y="58584"/>
                  </a:lnTo>
                  <a:lnTo>
                    <a:pt x="47568" y="64455"/>
                  </a:lnTo>
                  <a:lnTo>
                    <a:pt x="57642" y="58584"/>
                  </a:lnTo>
                  <a:lnTo>
                    <a:pt x="47568" y="52680"/>
                  </a:lnTo>
                  <a:close/>
                  <a:moveTo>
                    <a:pt x="68717" y="52680"/>
                  </a:moveTo>
                  <a:lnTo>
                    <a:pt x="58643" y="58584"/>
                  </a:lnTo>
                  <a:lnTo>
                    <a:pt x="68717" y="64455"/>
                  </a:lnTo>
                  <a:lnTo>
                    <a:pt x="78824" y="58584"/>
                  </a:lnTo>
                  <a:lnTo>
                    <a:pt x="68717" y="52680"/>
                  </a:lnTo>
                  <a:close/>
                  <a:moveTo>
                    <a:pt x="89898" y="52680"/>
                  </a:moveTo>
                  <a:lnTo>
                    <a:pt x="79825" y="58584"/>
                  </a:lnTo>
                  <a:lnTo>
                    <a:pt x="89898" y="64455"/>
                  </a:lnTo>
                  <a:lnTo>
                    <a:pt x="100006" y="58584"/>
                  </a:lnTo>
                  <a:lnTo>
                    <a:pt x="89898" y="52680"/>
                  </a:lnTo>
                  <a:close/>
                  <a:moveTo>
                    <a:pt x="111080" y="52680"/>
                  </a:moveTo>
                  <a:lnTo>
                    <a:pt x="101006" y="58584"/>
                  </a:lnTo>
                  <a:lnTo>
                    <a:pt x="111080" y="64455"/>
                  </a:lnTo>
                  <a:lnTo>
                    <a:pt x="121187" y="58584"/>
                  </a:lnTo>
                  <a:lnTo>
                    <a:pt x="111080" y="52680"/>
                  </a:lnTo>
                  <a:close/>
                  <a:moveTo>
                    <a:pt x="132295" y="52680"/>
                  </a:moveTo>
                  <a:lnTo>
                    <a:pt x="122188" y="58584"/>
                  </a:lnTo>
                  <a:lnTo>
                    <a:pt x="132295" y="64455"/>
                  </a:lnTo>
                  <a:lnTo>
                    <a:pt x="142369" y="58584"/>
                  </a:lnTo>
                  <a:lnTo>
                    <a:pt x="132295" y="52680"/>
                  </a:lnTo>
                  <a:close/>
                  <a:moveTo>
                    <a:pt x="153477" y="52680"/>
                  </a:moveTo>
                  <a:lnTo>
                    <a:pt x="143370" y="58584"/>
                  </a:lnTo>
                  <a:lnTo>
                    <a:pt x="153477" y="64455"/>
                  </a:lnTo>
                  <a:lnTo>
                    <a:pt x="163551" y="58584"/>
                  </a:lnTo>
                  <a:lnTo>
                    <a:pt x="153477" y="52680"/>
                  </a:lnTo>
                  <a:close/>
                  <a:moveTo>
                    <a:pt x="174659" y="52680"/>
                  </a:moveTo>
                  <a:lnTo>
                    <a:pt x="164552" y="58584"/>
                  </a:lnTo>
                  <a:lnTo>
                    <a:pt x="174659" y="64455"/>
                  </a:lnTo>
                  <a:lnTo>
                    <a:pt x="178128" y="62420"/>
                  </a:lnTo>
                  <a:cubicBezTo>
                    <a:pt x="178895" y="60218"/>
                    <a:pt x="179362" y="57917"/>
                    <a:pt x="179629" y="55582"/>
                  </a:cubicBezTo>
                  <a:lnTo>
                    <a:pt x="174659" y="52680"/>
                  </a:lnTo>
                  <a:close/>
                  <a:moveTo>
                    <a:pt x="1936" y="63154"/>
                  </a:moveTo>
                  <a:cubicBezTo>
                    <a:pt x="2269" y="64021"/>
                    <a:pt x="2603" y="64888"/>
                    <a:pt x="3003" y="65722"/>
                  </a:cubicBezTo>
                  <a:lnTo>
                    <a:pt x="4671" y="64755"/>
                  </a:lnTo>
                  <a:lnTo>
                    <a:pt x="1936" y="63154"/>
                  </a:lnTo>
                  <a:close/>
                  <a:moveTo>
                    <a:pt x="177895" y="63154"/>
                  </a:moveTo>
                  <a:lnTo>
                    <a:pt x="175159" y="64755"/>
                  </a:lnTo>
                  <a:lnTo>
                    <a:pt x="176827" y="65722"/>
                  </a:lnTo>
                  <a:cubicBezTo>
                    <a:pt x="177228" y="64888"/>
                    <a:pt x="177561" y="64021"/>
                    <a:pt x="177895" y="63154"/>
                  </a:cubicBezTo>
                  <a:close/>
                  <a:moveTo>
                    <a:pt x="176827" y="65756"/>
                  </a:moveTo>
                  <a:lnTo>
                    <a:pt x="176827" y="65756"/>
                  </a:lnTo>
                  <a:cubicBezTo>
                    <a:pt x="176794" y="65822"/>
                    <a:pt x="176761" y="65897"/>
                    <a:pt x="176727" y="65972"/>
                  </a:cubicBezTo>
                  <a:lnTo>
                    <a:pt x="176727" y="65972"/>
                  </a:lnTo>
                  <a:lnTo>
                    <a:pt x="176827" y="65756"/>
                  </a:lnTo>
                  <a:close/>
                  <a:moveTo>
                    <a:pt x="3003" y="65722"/>
                  </a:moveTo>
                  <a:lnTo>
                    <a:pt x="3003" y="65756"/>
                  </a:lnTo>
                  <a:cubicBezTo>
                    <a:pt x="3070" y="65889"/>
                    <a:pt x="3137" y="66056"/>
                    <a:pt x="3203" y="66189"/>
                  </a:cubicBezTo>
                  <a:cubicBezTo>
                    <a:pt x="3137" y="66056"/>
                    <a:pt x="3070" y="65889"/>
                    <a:pt x="3003" y="65722"/>
                  </a:cubicBezTo>
                  <a:close/>
                  <a:moveTo>
                    <a:pt x="176727" y="65972"/>
                  </a:moveTo>
                  <a:lnTo>
                    <a:pt x="176627" y="66189"/>
                  </a:lnTo>
                  <a:lnTo>
                    <a:pt x="176627" y="66189"/>
                  </a:lnTo>
                  <a:cubicBezTo>
                    <a:pt x="176660" y="66123"/>
                    <a:pt x="176694" y="66048"/>
                    <a:pt x="176727" y="65972"/>
                  </a:cubicBezTo>
                  <a:close/>
                  <a:moveTo>
                    <a:pt x="15779" y="58884"/>
                  </a:moveTo>
                  <a:lnTo>
                    <a:pt x="5672" y="64755"/>
                  </a:lnTo>
                  <a:lnTo>
                    <a:pt x="15779" y="70626"/>
                  </a:lnTo>
                  <a:lnTo>
                    <a:pt x="25886" y="64755"/>
                  </a:lnTo>
                  <a:lnTo>
                    <a:pt x="15779" y="58884"/>
                  </a:lnTo>
                  <a:close/>
                  <a:moveTo>
                    <a:pt x="36961" y="58851"/>
                  </a:moveTo>
                  <a:lnTo>
                    <a:pt x="26853" y="64755"/>
                  </a:lnTo>
                  <a:lnTo>
                    <a:pt x="36961" y="70626"/>
                  </a:lnTo>
                  <a:lnTo>
                    <a:pt x="47068" y="64755"/>
                  </a:lnTo>
                  <a:lnTo>
                    <a:pt x="36961" y="58851"/>
                  </a:lnTo>
                  <a:close/>
                  <a:moveTo>
                    <a:pt x="58142" y="58884"/>
                  </a:moveTo>
                  <a:lnTo>
                    <a:pt x="48035" y="64755"/>
                  </a:lnTo>
                  <a:lnTo>
                    <a:pt x="58142" y="70626"/>
                  </a:lnTo>
                  <a:lnTo>
                    <a:pt x="68216" y="64755"/>
                  </a:lnTo>
                  <a:lnTo>
                    <a:pt x="58142" y="58884"/>
                  </a:lnTo>
                  <a:close/>
                  <a:moveTo>
                    <a:pt x="79324" y="58884"/>
                  </a:moveTo>
                  <a:lnTo>
                    <a:pt x="69217" y="64755"/>
                  </a:lnTo>
                  <a:lnTo>
                    <a:pt x="79324" y="70626"/>
                  </a:lnTo>
                  <a:lnTo>
                    <a:pt x="89398" y="64755"/>
                  </a:lnTo>
                  <a:lnTo>
                    <a:pt x="79324" y="58884"/>
                  </a:lnTo>
                  <a:close/>
                  <a:moveTo>
                    <a:pt x="100506" y="58884"/>
                  </a:moveTo>
                  <a:lnTo>
                    <a:pt x="90432" y="64755"/>
                  </a:lnTo>
                  <a:lnTo>
                    <a:pt x="100506" y="70626"/>
                  </a:lnTo>
                  <a:lnTo>
                    <a:pt x="110580" y="64755"/>
                  </a:lnTo>
                  <a:lnTo>
                    <a:pt x="100506" y="58884"/>
                  </a:lnTo>
                  <a:close/>
                  <a:moveTo>
                    <a:pt x="121688" y="58851"/>
                  </a:moveTo>
                  <a:lnTo>
                    <a:pt x="111614" y="64755"/>
                  </a:lnTo>
                  <a:lnTo>
                    <a:pt x="121688" y="70626"/>
                  </a:lnTo>
                  <a:lnTo>
                    <a:pt x="131795" y="64755"/>
                  </a:lnTo>
                  <a:lnTo>
                    <a:pt x="121688" y="58851"/>
                  </a:lnTo>
                  <a:close/>
                  <a:moveTo>
                    <a:pt x="142870" y="58851"/>
                  </a:moveTo>
                  <a:lnTo>
                    <a:pt x="132796" y="64755"/>
                  </a:lnTo>
                  <a:lnTo>
                    <a:pt x="142870" y="70626"/>
                  </a:lnTo>
                  <a:lnTo>
                    <a:pt x="152977" y="64755"/>
                  </a:lnTo>
                  <a:lnTo>
                    <a:pt x="142870" y="58851"/>
                  </a:lnTo>
                  <a:close/>
                  <a:moveTo>
                    <a:pt x="164051" y="58851"/>
                  </a:moveTo>
                  <a:lnTo>
                    <a:pt x="153978" y="64755"/>
                  </a:lnTo>
                  <a:lnTo>
                    <a:pt x="164051" y="70626"/>
                  </a:lnTo>
                  <a:lnTo>
                    <a:pt x="174159" y="64755"/>
                  </a:lnTo>
                  <a:lnTo>
                    <a:pt x="164051" y="58851"/>
                  </a:lnTo>
                  <a:close/>
                  <a:moveTo>
                    <a:pt x="5171" y="65055"/>
                  </a:moveTo>
                  <a:lnTo>
                    <a:pt x="3203" y="66189"/>
                  </a:lnTo>
                  <a:cubicBezTo>
                    <a:pt x="4638" y="69291"/>
                    <a:pt x="6472" y="72160"/>
                    <a:pt x="8607" y="74795"/>
                  </a:cubicBezTo>
                  <a:lnTo>
                    <a:pt x="15245" y="70926"/>
                  </a:lnTo>
                  <a:lnTo>
                    <a:pt x="5171" y="65055"/>
                  </a:lnTo>
                  <a:close/>
                  <a:moveTo>
                    <a:pt x="174626" y="65055"/>
                  </a:moveTo>
                  <a:lnTo>
                    <a:pt x="164552" y="70926"/>
                  </a:lnTo>
                  <a:lnTo>
                    <a:pt x="171190" y="74795"/>
                  </a:lnTo>
                  <a:cubicBezTo>
                    <a:pt x="173325" y="72160"/>
                    <a:pt x="175159" y="69258"/>
                    <a:pt x="176594" y="66189"/>
                  </a:cubicBezTo>
                  <a:lnTo>
                    <a:pt x="174626" y="65055"/>
                  </a:lnTo>
                  <a:close/>
                  <a:moveTo>
                    <a:pt x="26353" y="65055"/>
                  </a:moveTo>
                  <a:lnTo>
                    <a:pt x="16279" y="70926"/>
                  </a:lnTo>
                  <a:lnTo>
                    <a:pt x="26353" y="76830"/>
                  </a:lnTo>
                  <a:lnTo>
                    <a:pt x="36460" y="70926"/>
                  </a:lnTo>
                  <a:lnTo>
                    <a:pt x="26353" y="65055"/>
                  </a:lnTo>
                  <a:close/>
                  <a:moveTo>
                    <a:pt x="47535" y="65055"/>
                  </a:moveTo>
                  <a:lnTo>
                    <a:pt x="37461" y="70959"/>
                  </a:lnTo>
                  <a:lnTo>
                    <a:pt x="47568" y="76830"/>
                  </a:lnTo>
                  <a:lnTo>
                    <a:pt x="57642" y="70959"/>
                  </a:lnTo>
                  <a:lnTo>
                    <a:pt x="47535" y="65055"/>
                  </a:lnTo>
                  <a:close/>
                  <a:moveTo>
                    <a:pt x="68750" y="65055"/>
                  </a:moveTo>
                  <a:lnTo>
                    <a:pt x="58643" y="70926"/>
                  </a:lnTo>
                  <a:lnTo>
                    <a:pt x="68750" y="76830"/>
                  </a:lnTo>
                  <a:lnTo>
                    <a:pt x="78824" y="70926"/>
                  </a:lnTo>
                  <a:lnTo>
                    <a:pt x="68750" y="65055"/>
                  </a:lnTo>
                  <a:close/>
                  <a:moveTo>
                    <a:pt x="89898" y="65055"/>
                  </a:moveTo>
                  <a:lnTo>
                    <a:pt x="79825" y="70926"/>
                  </a:lnTo>
                  <a:lnTo>
                    <a:pt x="89932" y="76830"/>
                  </a:lnTo>
                  <a:lnTo>
                    <a:pt x="100006" y="70926"/>
                  </a:lnTo>
                  <a:lnTo>
                    <a:pt x="89898" y="65055"/>
                  </a:lnTo>
                  <a:close/>
                  <a:moveTo>
                    <a:pt x="111114" y="65022"/>
                  </a:moveTo>
                  <a:lnTo>
                    <a:pt x="101006" y="70926"/>
                  </a:lnTo>
                  <a:lnTo>
                    <a:pt x="111114" y="76830"/>
                  </a:lnTo>
                  <a:lnTo>
                    <a:pt x="121187" y="70926"/>
                  </a:lnTo>
                  <a:lnTo>
                    <a:pt x="111114" y="65022"/>
                  </a:lnTo>
                  <a:close/>
                  <a:moveTo>
                    <a:pt x="132295" y="65022"/>
                  </a:moveTo>
                  <a:lnTo>
                    <a:pt x="122188" y="70926"/>
                  </a:lnTo>
                  <a:lnTo>
                    <a:pt x="132295" y="76830"/>
                  </a:lnTo>
                  <a:lnTo>
                    <a:pt x="142369" y="70926"/>
                  </a:lnTo>
                  <a:lnTo>
                    <a:pt x="132295" y="65022"/>
                  </a:lnTo>
                  <a:close/>
                  <a:moveTo>
                    <a:pt x="153477" y="65022"/>
                  </a:moveTo>
                  <a:lnTo>
                    <a:pt x="143370" y="70926"/>
                  </a:lnTo>
                  <a:lnTo>
                    <a:pt x="153477" y="76830"/>
                  </a:lnTo>
                  <a:lnTo>
                    <a:pt x="163551" y="70926"/>
                  </a:lnTo>
                  <a:lnTo>
                    <a:pt x="153477" y="65022"/>
                  </a:lnTo>
                  <a:close/>
                  <a:moveTo>
                    <a:pt x="15779" y="71226"/>
                  </a:moveTo>
                  <a:lnTo>
                    <a:pt x="8974" y="75196"/>
                  </a:lnTo>
                  <a:cubicBezTo>
                    <a:pt x="11242" y="77898"/>
                    <a:pt x="13744" y="80366"/>
                    <a:pt x="16479" y="82601"/>
                  </a:cubicBezTo>
                  <a:lnTo>
                    <a:pt x="25886" y="77097"/>
                  </a:lnTo>
                  <a:lnTo>
                    <a:pt x="15779" y="71226"/>
                  </a:lnTo>
                  <a:close/>
                  <a:moveTo>
                    <a:pt x="164051" y="71226"/>
                  </a:moveTo>
                  <a:lnTo>
                    <a:pt x="153978" y="77097"/>
                  </a:lnTo>
                  <a:lnTo>
                    <a:pt x="163384" y="82601"/>
                  </a:lnTo>
                  <a:cubicBezTo>
                    <a:pt x="166120" y="80366"/>
                    <a:pt x="168621" y="77898"/>
                    <a:pt x="170856" y="75196"/>
                  </a:cubicBezTo>
                  <a:lnTo>
                    <a:pt x="164051" y="71226"/>
                  </a:lnTo>
                  <a:close/>
                  <a:moveTo>
                    <a:pt x="36961" y="71193"/>
                  </a:moveTo>
                  <a:lnTo>
                    <a:pt x="26853" y="77097"/>
                  </a:lnTo>
                  <a:lnTo>
                    <a:pt x="36961" y="82968"/>
                  </a:lnTo>
                  <a:lnTo>
                    <a:pt x="47068" y="77097"/>
                  </a:lnTo>
                  <a:lnTo>
                    <a:pt x="36961" y="71193"/>
                  </a:lnTo>
                  <a:close/>
                  <a:moveTo>
                    <a:pt x="58142" y="71193"/>
                  </a:moveTo>
                  <a:lnTo>
                    <a:pt x="48035" y="77097"/>
                  </a:lnTo>
                  <a:lnTo>
                    <a:pt x="58142" y="82968"/>
                  </a:lnTo>
                  <a:lnTo>
                    <a:pt x="68250" y="77097"/>
                  </a:lnTo>
                  <a:lnTo>
                    <a:pt x="58142" y="71193"/>
                  </a:lnTo>
                  <a:close/>
                  <a:moveTo>
                    <a:pt x="121688" y="71193"/>
                  </a:moveTo>
                  <a:lnTo>
                    <a:pt x="111614" y="77097"/>
                  </a:lnTo>
                  <a:lnTo>
                    <a:pt x="121688" y="82968"/>
                  </a:lnTo>
                  <a:lnTo>
                    <a:pt x="131795" y="77097"/>
                  </a:lnTo>
                  <a:lnTo>
                    <a:pt x="121688" y="71193"/>
                  </a:lnTo>
                  <a:close/>
                  <a:moveTo>
                    <a:pt x="79324" y="71226"/>
                  </a:moveTo>
                  <a:lnTo>
                    <a:pt x="69217" y="77097"/>
                  </a:lnTo>
                  <a:lnTo>
                    <a:pt x="79324" y="83001"/>
                  </a:lnTo>
                  <a:lnTo>
                    <a:pt x="89431" y="77097"/>
                  </a:lnTo>
                  <a:lnTo>
                    <a:pt x="79324" y="71226"/>
                  </a:lnTo>
                  <a:close/>
                  <a:moveTo>
                    <a:pt x="100506" y="71226"/>
                  </a:moveTo>
                  <a:lnTo>
                    <a:pt x="90432" y="77097"/>
                  </a:lnTo>
                  <a:lnTo>
                    <a:pt x="100506" y="83001"/>
                  </a:lnTo>
                  <a:lnTo>
                    <a:pt x="110613" y="77097"/>
                  </a:lnTo>
                  <a:lnTo>
                    <a:pt x="100506" y="71226"/>
                  </a:lnTo>
                  <a:close/>
                  <a:moveTo>
                    <a:pt x="142870" y="71226"/>
                  </a:moveTo>
                  <a:lnTo>
                    <a:pt x="132762" y="77097"/>
                  </a:lnTo>
                  <a:lnTo>
                    <a:pt x="142870" y="83001"/>
                  </a:lnTo>
                  <a:lnTo>
                    <a:pt x="152977" y="77097"/>
                  </a:lnTo>
                  <a:lnTo>
                    <a:pt x="142870" y="71226"/>
                  </a:lnTo>
                  <a:close/>
                  <a:moveTo>
                    <a:pt x="47568" y="77397"/>
                  </a:moveTo>
                  <a:lnTo>
                    <a:pt x="37461" y="83268"/>
                  </a:lnTo>
                  <a:lnTo>
                    <a:pt x="47568" y="89139"/>
                  </a:lnTo>
                  <a:lnTo>
                    <a:pt x="57642" y="83268"/>
                  </a:lnTo>
                  <a:lnTo>
                    <a:pt x="47568" y="77397"/>
                  </a:lnTo>
                  <a:close/>
                  <a:moveTo>
                    <a:pt x="68750" y="77397"/>
                  </a:moveTo>
                  <a:lnTo>
                    <a:pt x="58643" y="83268"/>
                  </a:lnTo>
                  <a:lnTo>
                    <a:pt x="68750" y="89139"/>
                  </a:lnTo>
                  <a:lnTo>
                    <a:pt x="78824" y="83268"/>
                  </a:lnTo>
                  <a:lnTo>
                    <a:pt x="68750" y="77397"/>
                  </a:lnTo>
                  <a:close/>
                  <a:moveTo>
                    <a:pt x="111114" y="77397"/>
                  </a:moveTo>
                  <a:lnTo>
                    <a:pt x="101006" y="83268"/>
                  </a:lnTo>
                  <a:lnTo>
                    <a:pt x="111114" y="89139"/>
                  </a:lnTo>
                  <a:lnTo>
                    <a:pt x="121187" y="83268"/>
                  </a:lnTo>
                  <a:lnTo>
                    <a:pt x="111114" y="77397"/>
                  </a:lnTo>
                  <a:close/>
                  <a:moveTo>
                    <a:pt x="26353" y="77397"/>
                  </a:moveTo>
                  <a:lnTo>
                    <a:pt x="16913" y="82935"/>
                  </a:lnTo>
                  <a:cubicBezTo>
                    <a:pt x="18214" y="84002"/>
                    <a:pt x="19582" y="85003"/>
                    <a:pt x="21016" y="86037"/>
                  </a:cubicBezTo>
                  <a:lnTo>
                    <a:pt x="26386" y="89172"/>
                  </a:lnTo>
                  <a:lnTo>
                    <a:pt x="36460" y="83268"/>
                  </a:lnTo>
                  <a:lnTo>
                    <a:pt x="26353" y="77397"/>
                  </a:lnTo>
                  <a:close/>
                  <a:moveTo>
                    <a:pt x="89932" y="77397"/>
                  </a:moveTo>
                  <a:lnTo>
                    <a:pt x="79825" y="83268"/>
                  </a:lnTo>
                  <a:lnTo>
                    <a:pt x="89932" y="89172"/>
                  </a:lnTo>
                  <a:lnTo>
                    <a:pt x="100006" y="83268"/>
                  </a:lnTo>
                  <a:lnTo>
                    <a:pt x="89932" y="77397"/>
                  </a:lnTo>
                  <a:close/>
                  <a:moveTo>
                    <a:pt x="132262" y="77397"/>
                  </a:moveTo>
                  <a:lnTo>
                    <a:pt x="122188" y="83268"/>
                  </a:lnTo>
                  <a:lnTo>
                    <a:pt x="132262" y="89172"/>
                  </a:lnTo>
                  <a:lnTo>
                    <a:pt x="142369" y="83268"/>
                  </a:lnTo>
                  <a:lnTo>
                    <a:pt x="132262" y="77397"/>
                  </a:lnTo>
                  <a:close/>
                  <a:moveTo>
                    <a:pt x="153477" y="77397"/>
                  </a:moveTo>
                  <a:lnTo>
                    <a:pt x="143370" y="83268"/>
                  </a:lnTo>
                  <a:lnTo>
                    <a:pt x="153477" y="89172"/>
                  </a:lnTo>
                  <a:lnTo>
                    <a:pt x="158814" y="86037"/>
                  </a:lnTo>
                  <a:cubicBezTo>
                    <a:pt x="160282" y="85036"/>
                    <a:pt x="161650" y="84002"/>
                    <a:pt x="162984" y="82935"/>
                  </a:cubicBezTo>
                  <a:lnTo>
                    <a:pt x="153477" y="77397"/>
                  </a:lnTo>
                  <a:close/>
                  <a:moveTo>
                    <a:pt x="149041" y="91841"/>
                  </a:moveTo>
                  <a:lnTo>
                    <a:pt x="149041" y="91841"/>
                  </a:lnTo>
                  <a:cubicBezTo>
                    <a:pt x="148626" y="92049"/>
                    <a:pt x="148211" y="92256"/>
                    <a:pt x="147795" y="92464"/>
                  </a:cubicBezTo>
                  <a:lnTo>
                    <a:pt x="147795" y="92464"/>
                  </a:lnTo>
                  <a:cubicBezTo>
                    <a:pt x="148225" y="92281"/>
                    <a:pt x="148633" y="92074"/>
                    <a:pt x="149041" y="91841"/>
                  </a:cubicBezTo>
                  <a:close/>
                  <a:moveTo>
                    <a:pt x="36961" y="83535"/>
                  </a:moveTo>
                  <a:lnTo>
                    <a:pt x="26853" y="89439"/>
                  </a:lnTo>
                  <a:lnTo>
                    <a:pt x="32224" y="92575"/>
                  </a:lnTo>
                  <a:cubicBezTo>
                    <a:pt x="33959" y="93409"/>
                    <a:pt x="35726" y="94209"/>
                    <a:pt x="37561" y="94977"/>
                  </a:cubicBezTo>
                  <a:lnTo>
                    <a:pt x="47068" y="89439"/>
                  </a:lnTo>
                  <a:lnTo>
                    <a:pt x="36961" y="83535"/>
                  </a:lnTo>
                  <a:close/>
                  <a:moveTo>
                    <a:pt x="142870" y="83568"/>
                  </a:moveTo>
                  <a:lnTo>
                    <a:pt x="132796" y="89439"/>
                  </a:lnTo>
                  <a:lnTo>
                    <a:pt x="142269" y="94977"/>
                  </a:lnTo>
                  <a:cubicBezTo>
                    <a:pt x="144104" y="94209"/>
                    <a:pt x="145872" y="93409"/>
                    <a:pt x="147640" y="92541"/>
                  </a:cubicBezTo>
                  <a:lnTo>
                    <a:pt x="147606" y="92541"/>
                  </a:lnTo>
                  <a:cubicBezTo>
                    <a:pt x="147644" y="92527"/>
                    <a:pt x="147681" y="92511"/>
                    <a:pt x="147718" y="92496"/>
                  </a:cubicBezTo>
                  <a:lnTo>
                    <a:pt x="147718" y="92496"/>
                  </a:lnTo>
                  <a:lnTo>
                    <a:pt x="147640" y="92541"/>
                  </a:lnTo>
                  <a:cubicBezTo>
                    <a:pt x="147692" y="92516"/>
                    <a:pt x="147744" y="92490"/>
                    <a:pt x="147795" y="92464"/>
                  </a:cubicBezTo>
                  <a:lnTo>
                    <a:pt x="147795" y="92464"/>
                  </a:lnTo>
                  <a:cubicBezTo>
                    <a:pt x="147770" y="92475"/>
                    <a:pt x="147744" y="92485"/>
                    <a:pt x="147718" y="92496"/>
                  </a:cubicBezTo>
                  <a:lnTo>
                    <a:pt x="147718" y="92496"/>
                  </a:lnTo>
                  <a:lnTo>
                    <a:pt x="152977" y="89439"/>
                  </a:lnTo>
                  <a:lnTo>
                    <a:pt x="142870" y="83568"/>
                  </a:lnTo>
                  <a:close/>
                  <a:moveTo>
                    <a:pt x="58142" y="83568"/>
                  </a:moveTo>
                  <a:lnTo>
                    <a:pt x="48035" y="89439"/>
                  </a:lnTo>
                  <a:lnTo>
                    <a:pt x="58142" y="95310"/>
                  </a:lnTo>
                  <a:lnTo>
                    <a:pt x="68250" y="89439"/>
                  </a:lnTo>
                  <a:lnTo>
                    <a:pt x="58142" y="83568"/>
                  </a:lnTo>
                  <a:close/>
                  <a:moveTo>
                    <a:pt x="79324" y="83568"/>
                  </a:moveTo>
                  <a:lnTo>
                    <a:pt x="69217" y="89439"/>
                  </a:lnTo>
                  <a:lnTo>
                    <a:pt x="79324" y="95310"/>
                  </a:lnTo>
                  <a:lnTo>
                    <a:pt x="89431" y="89439"/>
                  </a:lnTo>
                  <a:lnTo>
                    <a:pt x="79324" y="83568"/>
                  </a:lnTo>
                  <a:close/>
                  <a:moveTo>
                    <a:pt x="100506" y="83568"/>
                  </a:moveTo>
                  <a:lnTo>
                    <a:pt x="90432" y="89439"/>
                  </a:lnTo>
                  <a:lnTo>
                    <a:pt x="100506" y="95310"/>
                  </a:lnTo>
                  <a:lnTo>
                    <a:pt x="110613" y="89439"/>
                  </a:lnTo>
                  <a:lnTo>
                    <a:pt x="100506" y="83568"/>
                  </a:lnTo>
                  <a:close/>
                  <a:moveTo>
                    <a:pt x="121688" y="83568"/>
                  </a:moveTo>
                  <a:lnTo>
                    <a:pt x="111614" y="89439"/>
                  </a:lnTo>
                  <a:lnTo>
                    <a:pt x="121688" y="95343"/>
                  </a:lnTo>
                  <a:lnTo>
                    <a:pt x="131795" y="89439"/>
                  </a:lnTo>
                  <a:lnTo>
                    <a:pt x="121688" y="83568"/>
                  </a:lnTo>
                  <a:close/>
                  <a:moveTo>
                    <a:pt x="47535" y="89739"/>
                  </a:moveTo>
                  <a:lnTo>
                    <a:pt x="38128" y="95210"/>
                  </a:lnTo>
                  <a:cubicBezTo>
                    <a:pt x="42264" y="96911"/>
                    <a:pt x="46534" y="98379"/>
                    <a:pt x="50837" y="99580"/>
                  </a:cubicBezTo>
                  <a:lnTo>
                    <a:pt x="57642" y="95610"/>
                  </a:lnTo>
                  <a:lnTo>
                    <a:pt x="47535" y="89739"/>
                  </a:lnTo>
                  <a:close/>
                  <a:moveTo>
                    <a:pt x="132295" y="89773"/>
                  </a:moveTo>
                  <a:lnTo>
                    <a:pt x="122188" y="95610"/>
                  </a:lnTo>
                  <a:lnTo>
                    <a:pt x="128993" y="99580"/>
                  </a:lnTo>
                  <a:cubicBezTo>
                    <a:pt x="133296" y="98379"/>
                    <a:pt x="137566" y="96911"/>
                    <a:pt x="141702" y="95210"/>
                  </a:cubicBezTo>
                  <a:lnTo>
                    <a:pt x="132295" y="89773"/>
                  </a:lnTo>
                  <a:close/>
                  <a:moveTo>
                    <a:pt x="68750" y="89773"/>
                  </a:moveTo>
                  <a:lnTo>
                    <a:pt x="58643" y="95644"/>
                  </a:lnTo>
                  <a:lnTo>
                    <a:pt x="68750" y="101515"/>
                  </a:lnTo>
                  <a:lnTo>
                    <a:pt x="78824" y="95610"/>
                  </a:lnTo>
                  <a:lnTo>
                    <a:pt x="68750" y="89773"/>
                  </a:lnTo>
                  <a:close/>
                  <a:moveTo>
                    <a:pt x="89932" y="89773"/>
                  </a:moveTo>
                  <a:lnTo>
                    <a:pt x="79825" y="95644"/>
                  </a:lnTo>
                  <a:lnTo>
                    <a:pt x="89932" y="101515"/>
                  </a:lnTo>
                  <a:lnTo>
                    <a:pt x="100006" y="95610"/>
                  </a:lnTo>
                  <a:lnTo>
                    <a:pt x="89932" y="89773"/>
                  </a:lnTo>
                  <a:close/>
                  <a:moveTo>
                    <a:pt x="111114" y="89773"/>
                  </a:moveTo>
                  <a:lnTo>
                    <a:pt x="101006" y="95644"/>
                  </a:lnTo>
                  <a:lnTo>
                    <a:pt x="111114" y="101515"/>
                  </a:lnTo>
                  <a:lnTo>
                    <a:pt x="121187" y="95610"/>
                  </a:lnTo>
                  <a:lnTo>
                    <a:pt x="111114" y="89773"/>
                  </a:lnTo>
                  <a:close/>
                  <a:moveTo>
                    <a:pt x="58142" y="95911"/>
                  </a:moveTo>
                  <a:lnTo>
                    <a:pt x="51504" y="99780"/>
                  </a:lnTo>
                  <a:cubicBezTo>
                    <a:pt x="56341" y="101081"/>
                    <a:pt x="61278" y="102148"/>
                    <a:pt x="66248" y="102949"/>
                  </a:cubicBezTo>
                  <a:lnTo>
                    <a:pt x="68216" y="101781"/>
                  </a:lnTo>
                  <a:lnTo>
                    <a:pt x="58142" y="95911"/>
                  </a:lnTo>
                  <a:close/>
                  <a:moveTo>
                    <a:pt x="121688" y="95911"/>
                  </a:moveTo>
                  <a:lnTo>
                    <a:pt x="111614" y="101815"/>
                  </a:lnTo>
                  <a:lnTo>
                    <a:pt x="113582" y="102949"/>
                  </a:lnTo>
                  <a:cubicBezTo>
                    <a:pt x="118552" y="102182"/>
                    <a:pt x="123456" y="101114"/>
                    <a:pt x="128326" y="99780"/>
                  </a:cubicBezTo>
                  <a:lnTo>
                    <a:pt x="121688" y="95911"/>
                  </a:lnTo>
                  <a:close/>
                  <a:moveTo>
                    <a:pt x="68717" y="102082"/>
                  </a:moveTo>
                  <a:lnTo>
                    <a:pt x="67049" y="103082"/>
                  </a:lnTo>
                  <a:cubicBezTo>
                    <a:pt x="68517" y="103282"/>
                    <a:pt x="69984" y="103483"/>
                    <a:pt x="71452" y="103683"/>
                  </a:cubicBezTo>
                  <a:lnTo>
                    <a:pt x="68717" y="102082"/>
                  </a:lnTo>
                  <a:close/>
                  <a:moveTo>
                    <a:pt x="111114" y="102082"/>
                  </a:moveTo>
                  <a:lnTo>
                    <a:pt x="108378" y="103683"/>
                  </a:lnTo>
                  <a:cubicBezTo>
                    <a:pt x="109846" y="103516"/>
                    <a:pt x="111314" y="103316"/>
                    <a:pt x="112781" y="103082"/>
                  </a:cubicBezTo>
                  <a:lnTo>
                    <a:pt x="111114" y="102082"/>
                  </a:lnTo>
                  <a:close/>
                  <a:moveTo>
                    <a:pt x="108212" y="103716"/>
                  </a:moveTo>
                  <a:lnTo>
                    <a:pt x="107144" y="103816"/>
                  </a:lnTo>
                  <a:lnTo>
                    <a:pt x="107111" y="103850"/>
                  </a:lnTo>
                  <a:lnTo>
                    <a:pt x="108212" y="103716"/>
                  </a:lnTo>
                  <a:close/>
                  <a:moveTo>
                    <a:pt x="79324" y="95911"/>
                  </a:moveTo>
                  <a:lnTo>
                    <a:pt x="69217" y="101815"/>
                  </a:lnTo>
                  <a:lnTo>
                    <a:pt x="72686" y="103816"/>
                  </a:lnTo>
                  <a:cubicBezTo>
                    <a:pt x="76589" y="104250"/>
                    <a:pt x="80525" y="104550"/>
                    <a:pt x="84461" y="104683"/>
                  </a:cubicBezTo>
                  <a:lnTo>
                    <a:pt x="89431" y="101815"/>
                  </a:lnTo>
                  <a:lnTo>
                    <a:pt x="79324" y="95911"/>
                  </a:lnTo>
                  <a:close/>
                  <a:moveTo>
                    <a:pt x="100506" y="95911"/>
                  </a:moveTo>
                  <a:lnTo>
                    <a:pt x="90399" y="101781"/>
                  </a:lnTo>
                  <a:lnTo>
                    <a:pt x="95369" y="104683"/>
                  </a:lnTo>
                  <a:cubicBezTo>
                    <a:pt x="99305" y="104550"/>
                    <a:pt x="103241" y="104283"/>
                    <a:pt x="107111" y="103816"/>
                  </a:cubicBezTo>
                  <a:lnTo>
                    <a:pt x="110613" y="101781"/>
                  </a:lnTo>
                  <a:lnTo>
                    <a:pt x="100506" y="95911"/>
                  </a:lnTo>
                  <a:close/>
                  <a:moveTo>
                    <a:pt x="89898" y="102082"/>
                  </a:moveTo>
                  <a:lnTo>
                    <a:pt x="85395" y="104717"/>
                  </a:lnTo>
                  <a:cubicBezTo>
                    <a:pt x="86896" y="104767"/>
                    <a:pt x="88406" y="104792"/>
                    <a:pt x="89915" y="104792"/>
                  </a:cubicBezTo>
                  <a:cubicBezTo>
                    <a:pt x="91425" y="104792"/>
                    <a:pt x="92934" y="104767"/>
                    <a:pt x="94435" y="104717"/>
                  </a:cubicBezTo>
                  <a:lnTo>
                    <a:pt x="89898" y="102082"/>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922;p73">
              <a:extLst>
                <a:ext uri="{FF2B5EF4-FFF2-40B4-BE49-F238E27FC236}">
                  <a16:creationId xmlns:a16="http://schemas.microsoft.com/office/drawing/2014/main" id="{37C6D05E-F8A3-1839-66AE-635BA52516EE}"/>
                </a:ext>
              </a:extLst>
            </p:cNvPr>
            <p:cNvSpPr/>
            <p:nvPr/>
          </p:nvSpPr>
          <p:spPr>
            <a:xfrm>
              <a:off x="5540491" y="3161602"/>
              <a:ext cx="2370548" cy="1086686"/>
            </a:xfrm>
            <a:custGeom>
              <a:avLst/>
              <a:gdLst/>
              <a:ahLst/>
              <a:cxnLst/>
              <a:rect l="l" t="t" r="r" b="b"/>
              <a:pathLst>
                <a:path w="147239" h="67496" extrusionOk="0">
                  <a:moveTo>
                    <a:pt x="77410" y="1"/>
                  </a:moveTo>
                  <a:cubicBezTo>
                    <a:pt x="63809" y="1"/>
                    <a:pt x="50212" y="3004"/>
                    <a:pt x="39829" y="9012"/>
                  </a:cubicBezTo>
                  <a:cubicBezTo>
                    <a:pt x="25118" y="17484"/>
                    <a:pt x="20815" y="29726"/>
                    <a:pt x="26953" y="40401"/>
                  </a:cubicBezTo>
                  <a:cubicBezTo>
                    <a:pt x="26535" y="40388"/>
                    <a:pt x="26116" y="40381"/>
                    <a:pt x="25698" y="40381"/>
                  </a:cubicBezTo>
                  <a:cubicBezTo>
                    <a:pt x="19710" y="40381"/>
                    <a:pt x="13757" y="41718"/>
                    <a:pt x="9174" y="44337"/>
                  </a:cubicBezTo>
                  <a:cubicBezTo>
                    <a:pt x="0" y="49641"/>
                    <a:pt x="0" y="58247"/>
                    <a:pt x="9174" y="63517"/>
                  </a:cubicBezTo>
                  <a:cubicBezTo>
                    <a:pt x="13760" y="66169"/>
                    <a:pt x="19781" y="67495"/>
                    <a:pt x="25802" y="67495"/>
                  </a:cubicBezTo>
                  <a:cubicBezTo>
                    <a:pt x="31823" y="67495"/>
                    <a:pt x="37844" y="66169"/>
                    <a:pt x="42431" y="63517"/>
                  </a:cubicBezTo>
                  <a:cubicBezTo>
                    <a:pt x="45833" y="61549"/>
                    <a:pt x="47968" y="59147"/>
                    <a:pt x="48835" y="56612"/>
                  </a:cubicBezTo>
                  <a:cubicBezTo>
                    <a:pt x="57538" y="59814"/>
                    <a:pt x="67505" y="61417"/>
                    <a:pt x="77470" y="61417"/>
                  </a:cubicBezTo>
                  <a:cubicBezTo>
                    <a:pt x="91073" y="61417"/>
                    <a:pt x="104672" y="58430"/>
                    <a:pt x="115049" y="52443"/>
                  </a:cubicBezTo>
                  <a:cubicBezTo>
                    <a:pt x="126724" y="45704"/>
                    <a:pt x="131828" y="36598"/>
                    <a:pt x="130393" y="27792"/>
                  </a:cubicBezTo>
                  <a:cubicBezTo>
                    <a:pt x="133062" y="27191"/>
                    <a:pt x="135664" y="26191"/>
                    <a:pt x="138066" y="24823"/>
                  </a:cubicBezTo>
                  <a:cubicBezTo>
                    <a:pt x="147239" y="19552"/>
                    <a:pt x="147239" y="10946"/>
                    <a:pt x="138066" y="5642"/>
                  </a:cubicBezTo>
                  <a:cubicBezTo>
                    <a:pt x="133475" y="2997"/>
                    <a:pt x="127476" y="1676"/>
                    <a:pt x="121476" y="1676"/>
                  </a:cubicBezTo>
                  <a:cubicBezTo>
                    <a:pt x="116053" y="1676"/>
                    <a:pt x="110629" y="2755"/>
                    <a:pt x="106243" y="4909"/>
                  </a:cubicBezTo>
                  <a:cubicBezTo>
                    <a:pt x="97489" y="1637"/>
                    <a:pt x="87448" y="1"/>
                    <a:pt x="77410" y="1"/>
                  </a:cubicBez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923;p73">
              <a:extLst>
                <a:ext uri="{FF2B5EF4-FFF2-40B4-BE49-F238E27FC236}">
                  <a16:creationId xmlns:a16="http://schemas.microsoft.com/office/drawing/2014/main" id="{B59767A8-3BD3-7891-C848-BACB560873A9}"/>
                </a:ext>
              </a:extLst>
            </p:cNvPr>
            <p:cNvSpPr/>
            <p:nvPr/>
          </p:nvSpPr>
          <p:spPr>
            <a:xfrm>
              <a:off x="7759039" y="2599519"/>
              <a:ext cx="520416" cy="518001"/>
            </a:xfrm>
            <a:custGeom>
              <a:avLst/>
              <a:gdLst/>
              <a:ahLst/>
              <a:cxnLst/>
              <a:rect l="l" t="t" r="r" b="b"/>
              <a:pathLst>
                <a:path w="32324" h="32174" extrusionOk="0">
                  <a:moveTo>
                    <a:pt x="16166" y="9061"/>
                  </a:moveTo>
                  <a:cubicBezTo>
                    <a:pt x="17102" y="9061"/>
                    <a:pt x="18038" y="9261"/>
                    <a:pt x="18914" y="9666"/>
                  </a:cubicBezTo>
                  <a:cubicBezTo>
                    <a:pt x="24518" y="12134"/>
                    <a:pt x="24485" y="20140"/>
                    <a:pt x="18847" y="22542"/>
                  </a:cubicBezTo>
                  <a:cubicBezTo>
                    <a:pt x="17989" y="22921"/>
                    <a:pt x="17074" y="23113"/>
                    <a:pt x="16158" y="23113"/>
                  </a:cubicBezTo>
                  <a:cubicBezTo>
                    <a:pt x="15223" y="23113"/>
                    <a:pt x="14287" y="22913"/>
                    <a:pt x="13410" y="22508"/>
                  </a:cubicBezTo>
                  <a:cubicBezTo>
                    <a:pt x="10875" y="21374"/>
                    <a:pt x="9241" y="18839"/>
                    <a:pt x="9207" y="16037"/>
                  </a:cubicBezTo>
                  <a:cubicBezTo>
                    <a:pt x="9241" y="13669"/>
                    <a:pt x="10441" y="11467"/>
                    <a:pt x="12443" y="10199"/>
                  </a:cubicBezTo>
                  <a:cubicBezTo>
                    <a:pt x="12776" y="9999"/>
                    <a:pt x="13110" y="9799"/>
                    <a:pt x="13477" y="9632"/>
                  </a:cubicBezTo>
                  <a:cubicBezTo>
                    <a:pt x="14335" y="9253"/>
                    <a:pt x="15250" y="9061"/>
                    <a:pt x="16166" y="9061"/>
                  </a:cubicBezTo>
                  <a:close/>
                  <a:moveTo>
                    <a:pt x="16166" y="8252"/>
                  </a:moveTo>
                  <a:cubicBezTo>
                    <a:pt x="15134" y="8252"/>
                    <a:pt x="14102" y="8469"/>
                    <a:pt x="13143" y="8898"/>
                  </a:cubicBezTo>
                  <a:cubicBezTo>
                    <a:pt x="6872" y="11600"/>
                    <a:pt x="6806" y="20473"/>
                    <a:pt x="13077" y="23242"/>
                  </a:cubicBezTo>
                  <a:cubicBezTo>
                    <a:pt x="14063" y="23684"/>
                    <a:pt x="15127" y="23909"/>
                    <a:pt x="16189" y="23909"/>
                  </a:cubicBezTo>
                  <a:cubicBezTo>
                    <a:pt x="17211" y="23909"/>
                    <a:pt x="18232" y="23701"/>
                    <a:pt x="19181" y="23275"/>
                  </a:cubicBezTo>
                  <a:lnTo>
                    <a:pt x="19181" y="23242"/>
                  </a:lnTo>
                  <a:cubicBezTo>
                    <a:pt x="19581" y="23075"/>
                    <a:pt x="19948" y="22842"/>
                    <a:pt x="20315" y="22608"/>
                  </a:cubicBezTo>
                  <a:cubicBezTo>
                    <a:pt x="22550" y="21207"/>
                    <a:pt x="23884" y="18739"/>
                    <a:pt x="23918" y="16104"/>
                  </a:cubicBezTo>
                  <a:cubicBezTo>
                    <a:pt x="23918" y="13001"/>
                    <a:pt x="22083" y="10199"/>
                    <a:pt x="19248" y="8932"/>
                  </a:cubicBezTo>
                  <a:cubicBezTo>
                    <a:pt x="18271" y="8477"/>
                    <a:pt x="17218" y="8252"/>
                    <a:pt x="16166" y="8252"/>
                  </a:cubicBezTo>
                  <a:close/>
                  <a:moveTo>
                    <a:pt x="16402" y="817"/>
                  </a:moveTo>
                  <a:cubicBezTo>
                    <a:pt x="17198" y="817"/>
                    <a:pt x="17993" y="884"/>
                    <a:pt x="18781" y="1026"/>
                  </a:cubicBezTo>
                  <a:lnTo>
                    <a:pt x="18781" y="3628"/>
                  </a:lnTo>
                  <a:cubicBezTo>
                    <a:pt x="18781" y="3795"/>
                    <a:pt x="18914" y="3962"/>
                    <a:pt x="19114" y="3995"/>
                  </a:cubicBezTo>
                  <a:cubicBezTo>
                    <a:pt x="20382" y="4329"/>
                    <a:pt x="21650" y="4829"/>
                    <a:pt x="22784" y="5563"/>
                  </a:cubicBezTo>
                  <a:cubicBezTo>
                    <a:pt x="22853" y="5590"/>
                    <a:pt x="22928" y="5607"/>
                    <a:pt x="23001" y="5607"/>
                  </a:cubicBezTo>
                  <a:cubicBezTo>
                    <a:pt x="23105" y="5607"/>
                    <a:pt x="23206" y="5574"/>
                    <a:pt x="23284" y="5496"/>
                  </a:cubicBezTo>
                  <a:lnTo>
                    <a:pt x="25085" y="3728"/>
                  </a:lnTo>
                  <a:cubicBezTo>
                    <a:pt x="25786" y="4195"/>
                    <a:pt x="26453" y="4729"/>
                    <a:pt x="27053" y="5363"/>
                  </a:cubicBezTo>
                  <a:cubicBezTo>
                    <a:pt x="27654" y="5930"/>
                    <a:pt x="28188" y="6597"/>
                    <a:pt x="28655" y="7297"/>
                  </a:cubicBezTo>
                  <a:lnTo>
                    <a:pt x="26853" y="9132"/>
                  </a:lnTo>
                  <a:cubicBezTo>
                    <a:pt x="26720" y="9265"/>
                    <a:pt x="26720" y="9466"/>
                    <a:pt x="26787" y="9632"/>
                  </a:cubicBezTo>
                  <a:cubicBezTo>
                    <a:pt x="27487" y="10766"/>
                    <a:pt x="27987" y="12001"/>
                    <a:pt x="28288" y="13302"/>
                  </a:cubicBezTo>
                  <a:cubicBezTo>
                    <a:pt x="28354" y="13468"/>
                    <a:pt x="28488" y="13602"/>
                    <a:pt x="28688" y="13635"/>
                  </a:cubicBezTo>
                  <a:lnTo>
                    <a:pt x="31223" y="13635"/>
                  </a:lnTo>
                  <a:cubicBezTo>
                    <a:pt x="31523" y="15303"/>
                    <a:pt x="31523" y="17004"/>
                    <a:pt x="31223" y="18672"/>
                  </a:cubicBezTo>
                  <a:lnTo>
                    <a:pt x="28655" y="18705"/>
                  </a:lnTo>
                  <a:cubicBezTo>
                    <a:pt x="28554" y="18705"/>
                    <a:pt x="28488" y="18739"/>
                    <a:pt x="28421" y="18772"/>
                  </a:cubicBezTo>
                  <a:cubicBezTo>
                    <a:pt x="28354" y="18839"/>
                    <a:pt x="28288" y="18939"/>
                    <a:pt x="28254" y="19039"/>
                  </a:cubicBezTo>
                  <a:cubicBezTo>
                    <a:pt x="27954" y="20340"/>
                    <a:pt x="27420" y="21574"/>
                    <a:pt x="26720" y="22708"/>
                  </a:cubicBezTo>
                  <a:cubicBezTo>
                    <a:pt x="26620" y="22842"/>
                    <a:pt x="26620" y="23042"/>
                    <a:pt x="26753" y="23209"/>
                  </a:cubicBezTo>
                  <a:lnTo>
                    <a:pt x="28521" y="24977"/>
                  </a:lnTo>
                  <a:cubicBezTo>
                    <a:pt x="28054" y="25711"/>
                    <a:pt x="27487" y="26344"/>
                    <a:pt x="26887" y="26945"/>
                  </a:cubicBezTo>
                  <a:cubicBezTo>
                    <a:pt x="26286" y="27545"/>
                    <a:pt x="25652" y="28079"/>
                    <a:pt x="24952" y="28579"/>
                  </a:cubicBezTo>
                  <a:lnTo>
                    <a:pt x="23117" y="26778"/>
                  </a:lnTo>
                  <a:cubicBezTo>
                    <a:pt x="23036" y="26697"/>
                    <a:pt x="22931" y="26653"/>
                    <a:pt x="22824" y="26653"/>
                  </a:cubicBezTo>
                  <a:cubicBezTo>
                    <a:pt x="22754" y="26653"/>
                    <a:pt x="22683" y="26672"/>
                    <a:pt x="22617" y="26711"/>
                  </a:cubicBezTo>
                  <a:cubicBezTo>
                    <a:pt x="21483" y="27412"/>
                    <a:pt x="20249" y="27912"/>
                    <a:pt x="18948" y="28212"/>
                  </a:cubicBezTo>
                  <a:cubicBezTo>
                    <a:pt x="18747" y="28246"/>
                    <a:pt x="18614" y="28412"/>
                    <a:pt x="18614" y="28613"/>
                  </a:cubicBezTo>
                  <a:lnTo>
                    <a:pt x="18614" y="31148"/>
                  </a:lnTo>
                  <a:cubicBezTo>
                    <a:pt x="17780" y="31298"/>
                    <a:pt x="16938" y="31373"/>
                    <a:pt x="16091" y="31373"/>
                  </a:cubicBezTo>
                  <a:cubicBezTo>
                    <a:pt x="15245" y="31373"/>
                    <a:pt x="14394" y="31298"/>
                    <a:pt x="13544" y="31148"/>
                  </a:cubicBezTo>
                  <a:lnTo>
                    <a:pt x="13544" y="28546"/>
                  </a:lnTo>
                  <a:cubicBezTo>
                    <a:pt x="13544" y="28379"/>
                    <a:pt x="13410" y="28212"/>
                    <a:pt x="13243" y="28179"/>
                  </a:cubicBezTo>
                  <a:cubicBezTo>
                    <a:pt x="11943" y="27845"/>
                    <a:pt x="10675" y="27345"/>
                    <a:pt x="9574" y="26645"/>
                  </a:cubicBezTo>
                  <a:cubicBezTo>
                    <a:pt x="9497" y="26598"/>
                    <a:pt x="9412" y="26573"/>
                    <a:pt x="9330" y="26573"/>
                  </a:cubicBezTo>
                  <a:cubicBezTo>
                    <a:pt x="9236" y="26573"/>
                    <a:pt x="9145" y="26606"/>
                    <a:pt x="9074" y="26678"/>
                  </a:cubicBezTo>
                  <a:lnTo>
                    <a:pt x="7273" y="28479"/>
                  </a:lnTo>
                  <a:lnTo>
                    <a:pt x="7206" y="28479"/>
                  </a:lnTo>
                  <a:cubicBezTo>
                    <a:pt x="6539" y="27979"/>
                    <a:pt x="5872" y="27412"/>
                    <a:pt x="5304" y="26811"/>
                  </a:cubicBezTo>
                  <a:cubicBezTo>
                    <a:pt x="4704" y="26211"/>
                    <a:pt x="4137" y="25577"/>
                    <a:pt x="3670" y="24877"/>
                  </a:cubicBezTo>
                  <a:lnTo>
                    <a:pt x="5471" y="23042"/>
                  </a:lnTo>
                  <a:cubicBezTo>
                    <a:pt x="5605" y="22909"/>
                    <a:pt x="5638" y="22708"/>
                    <a:pt x="5538" y="22542"/>
                  </a:cubicBezTo>
                  <a:cubicBezTo>
                    <a:pt x="4837" y="21407"/>
                    <a:pt x="4337" y="20173"/>
                    <a:pt x="4037" y="18872"/>
                  </a:cubicBezTo>
                  <a:cubicBezTo>
                    <a:pt x="3970" y="18672"/>
                    <a:pt x="3837" y="18572"/>
                    <a:pt x="3637" y="18539"/>
                  </a:cubicBezTo>
                  <a:lnTo>
                    <a:pt x="1101" y="18539"/>
                  </a:lnTo>
                  <a:cubicBezTo>
                    <a:pt x="801" y="16871"/>
                    <a:pt x="801" y="15170"/>
                    <a:pt x="1101" y="13502"/>
                  </a:cubicBezTo>
                  <a:lnTo>
                    <a:pt x="3670" y="13468"/>
                  </a:lnTo>
                  <a:cubicBezTo>
                    <a:pt x="3870" y="13468"/>
                    <a:pt x="4037" y="13335"/>
                    <a:pt x="4070" y="13168"/>
                  </a:cubicBezTo>
                  <a:cubicBezTo>
                    <a:pt x="4370" y="11867"/>
                    <a:pt x="4904" y="10633"/>
                    <a:pt x="5638" y="9499"/>
                  </a:cubicBezTo>
                  <a:cubicBezTo>
                    <a:pt x="5705" y="9332"/>
                    <a:pt x="5705" y="9132"/>
                    <a:pt x="5571" y="8999"/>
                  </a:cubicBezTo>
                  <a:lnTo>
                    <a:pt x="3770" y="7197"/>
                  </a:lnTo>
                  <a:cubicBezTo>
                    <a:pt x="4237" y="6463"/>
                    <a:pt x="4804" y="5830"/>
                    <a:pt x="5405" y="5229"/>
                  </a:cubicBezTo>
                  <a:cubicBezTo>
                    <a:pt x="6005" y="4629"/>
                    <a:pt x="6672" y="4095"/>
                    <a:pt x="7339" y="3595"/>
                  </a:cubicBezTo>
                  <a:lnTo>
                    <a:pt x="9207" y="5429"/>
                  </a:lnTo>
                  <a:cubicBezTo>
                    <a:pt x="9285" y="5487"/>
                    <a:pt x="9385" y="5523"/>
                    <a:pt x="9488" y="5523"/>
                  </a:cubicBezTo>
                  <a:cubicBezTo>
                    <a:pt x="9562" y="5523"/>
                    <a:pt x="9638" y="5505"/>
                    <a:pt x="9708" y="5463"/>
                  </a:cubicBezTo>
                  <a:cubicBezTo>
                    <a:pt x="10842" y="4762"/>
                    <a:pt x="12109" y="4262"/>
                    <a:pt x="13410" y="3995"/>
                  </a:cubicBezTo>
                  <a:cubicBezTo>
                    <a:pt x="13577" y="3928"/>
                    <a:pt x="13710" y="3761"/>
                    <a:pt x="13744" y="3595"/>
                  </a:cubicBezTo>
                  <a:lnTo>
                    <a:pt x="13744" y="1060"/>
                  </a:lnTo>
                  <a:cubicBezTo>
                    <a:pt x="14624" y="901"/>
                    <a:pt x="15513" y="817"/>
                    <a:pt x="16402" y="817"/>
                  </a:cubicBezTo>
                  <a:close/>
                  <a:moveTo>
                    <a:pt x="16229" y="0"/>
                  </a:moveTo>
                  <a:cubicBezTo>
                    <a:pt x="15345" y="0"/>
                    <a:pt x="14461" y="75"/>
                    <a:pt x="13577" y="226"/>
                  </a:cubicBezTo>
                  <a:cubicBezTo>
                    <a:pt x="13177" y="259"/>
                    <a:pt x="12877" y="626"/>
                    <a:pt x="12877" y="1060"/>
                  </a:cubicBezTo>
                  <a:lnTo>
                    <a:pt x="12877" y="3261"/>
                  </a:lnTo>
                  <a:cubicBezTo>
                    <a:pt x="11709" y="3561"/>
                    <a:pt x="10575" y="4028"/>
                    <a:pt x="9541" y="4629"/>
                  </a:cubicBezTo>
                  <a:lnTo>
                    <a:pt x="7973" y="3061"/>
                  </a:lnTo>
                  <a:cubicBezTo>
                    <a:pt x="7801" y="2889"/>
                    <a:pt x="7575" y="2794"/>
                    <a:pt x="7350" y="2794"/>
                  </a:cubicBezTo>
                  <a:cubicBezTo>
                    <a:pt x="7182" y="2794"/>
                    <a:pt x="7015" y="2847"/>
                    <a:pt x="6872" y="2961"/>
                  </a:cubicBezTo>
                  <a:cubicBezTo>
                    <a:pt x="6172" y="3461"/>
                    <a:pt x="5471" y="4028"/>
                    <a:pt x="4837" y="4662"/>
                  </a:cubicBezTo>
                  <a:cubicBezTo>
                    <a:pt x="4204" y="5296"/>
                    <a:pt x="3637" y="5963"/>
                    <a:pt x="3136" y="6664"/>
                  </a:cubicBezTo>
                  <a:cubicBezTo>
                    <a:pt x="2869" y="6997"/>
                    <a:pt x="2903" y="7464"/>
                    <a:pt x="3203" y="7764"/>
                  </a:cubicBezTo>
                  <a:lnTo>
                    <a:pt x="4771" y="9332"/>
                  </a:lnTo>
                  <a:cubicBezTo>
                    <a:pt x="4137" y="10366"/>
                    <a:pt x="3670" y="11467"/>
                    <a:pt x="3370" y="12668"/>
                  </a:cubicBezTo>
                  <a:lnTo>
                    <a:pt x="1135" y="12668"/>
                  </a:lnTo>
                  <a:cubicBezTo>
                    <a:pt x="735" y="12668"/>
                    <a:pt x="401" y="12968"/>
                    <a:pt x="301" y="13368"/>
                  </a:cubicBezTo>
                  <a:cubicBezTo>
                    <a:pt x="1" y="15103"/>
                    <a:pt x="1" y="16904"/>
                    <a:pt x="268" y="18639"/>
                  </a:cubicBezTo>
                  <a:cubicBezTo>
                    <a:pt x="334" y="19072"/>
                    <a:pt x="701" y="19373"/>
                    <a:pt x="1101" y="19373"/>
                  </a:cubicBezTo>
                  <a:lnTo>
                    <a:pt x="3336" y="19373"/>
                  </a:lnTo>
                  <a:cubicBezTo>
                    <a:pt x="3637" y="20540"/>
                    <a:pt x="4104" y="21641"/>
                    <a:pt x="4704" y="22708"/>
                  </a:cubicBezTo>
                  <a:lnTo>
                    <a:pt x="3136" y="24276"/>
                  </a:lnTo>
                  <a:cubicBezTo>
                    <a:pt x="2836" y="24543"/>
                    <a:pt x="2769" y="25010"/>
                    <a:pt x="3036" y="25344"/>
                  </a:cubicBezTo>
                  <a:cubicBezTo>
                    <a:pt x="3537" y="26077"/>
                    <a:pt x="4104" y="26745"/>
                    <a:pt x="4737" y="27378"/>
                  </a:cubicBezTo>
                  <a:cubicBezTo>
                    <a:pt x="5371" y="28012"/>
                    <a:pt x="6038" y="28579"/>
                    <a:pt x="6739" y="29113"/>
                  </a:cubicBezTo>
                  <a:cubicBezTo>
                    <a:pt x="6885" y="29230"/>
                    <a:pt x="7057" y="29283"/>
                    <a:pt x="7229" y="29283"/>
                  </a:cubicBezTo>
                  <a:cubicBezTo>
                    <a:pt x="7450" y="29283"/>
                    <a:pt x="7671" y="29196"/>
                    <a:pt x="7840" y="29046"/>
                  </a:cubicBezTo>
                  <a:lnTo>
                    <a:pt x="9407" y="27512"/>
                  </a:lnTo>
                  <a:cubicBezTo>
                    <a:pt x="10441" y="28112"/>
                    <a:pt x="11576" y="28579"/>
                    <a:pt x="12743" y="28913"/>
                  </a:cubicBezTo>
                  <a:lnTo>
                    <a:pt x="12743" y="31114"/>
                  </a:lnTo>
                  <a:cubicBezTo>
                    <a:pt x="12743" y="31515"/>
                    <a:pt x="13043" y="31882"/>
                    <a:pt x="13444" y="31948"/>
                  </a:cubicBezTo>
                  <a:cubicBezTo>
                    <a:pt x="14328" y="32098"/>
                    <a:pt x="15212" y="32173"/>
                    <a:pt x="16096" y="32173"/>
                  </a:cubicBezTo>
                  <a:cubicBezTo>
                    <a:pt x="16979" y="32173"/>
                    <a:pt x="17863" y="32098"/>
                    <a:pt x="18747" y="31948"/>
                  </a:cubicBezTo>
                  <a:cubicBezTo>
                    <a:pt x="19148" y="31915"/>
                    <a:pt x="19448" y="31548"/>
                    <a:pt x="19448" y="31114"/>
                  </a:cubicBezTo>
                  <a:lnTo>
                    <a:pt x="19448" y="28913"/>
                  </a:lnTo>
                  <a:cubicBezTo>
                    <a:pt x="20615" y="28613"/>
                    <a:pt x="21750" y="28146"/>
                    <a:pt x="22784" y="27545"/>
                  </a:cubicBezTo>
                  <a:lnTo>
                    <a:pt x="24351" y="29113"/>
                  </a:lnTo>
                  <a:cubicBezTo>
                    <a:pt x="24527" y="29288"/>
                    <a:pt x="24747" y="29373"/>
                    <a:pt x="24967" y="29373"/>
                  </a:cubicBezTo>
                  <a:cubicBezTo>
                    <a:pt x="25124" y="29373"/>
                    <a:pt x="25280" y="29330"/>
                    <a:pt x="25419" y="29246"/>
                  </a:cubicBezTo>
                  <a:lnTo>
                    <a:pt x="25452" y="29246"/>
                  </a:lnTo>
                  <a:cubicBezTo>
                    <a:pt x="26887" y="28212"/>
                    <a:pt x="28154" y="26945"/>
                    <a:pt x="29222" y="25510"/>
                  </a:cubicBezTo>
                  <a:cubicBezTo>
                    <a:pt x="29455" y="25177"/>
                    <a:pt x="29422" y="24710"/>
                    <a:pt x="29122" y="24410"/>
                  </a:cubicBezTo>
                  <a:lnTo>
                    <a:pt x="27554" y="22842"/>
                  </a:lnTo>
                  <a:cubicBezTo>
                    <a:pt x="28188" y="21808"/>
                    <a:pt x="28655" y="20674"/>
                    <a:pt x="28955" y="19506"/>
                  </a:cubicBezTo>
                  <a:lnTo>
                    <a:pt x="31190" y="19506"/>
                  </a:lnTo>
                  <a:cubicBezTo>
                    <a:pt x="31590" y="19506"/>
                    <a:pt x="31957" y="19206"/>
                    <a:pt x="32024" y="18806"/>
                  </a:cubicBezTo>
                  <a:cubicBezTo>
                    <a:pt x="32324" y="17038"/>
                    <a:pt x="32324" y="15270"/>
                    <a:pt x="32057" y="13502"/>
                  </a:cubicBezTo>
                  <a:cubicBezTo>
                    <a:pt x="31990" y="13101"/>
                    <a:pt x="31623" y="12801"/>
                    <a:pt x="31223" y="12801"/>
                  </a:cubicBezTo>
                  <a:lnTo>
                    <a:pt x="28988" y="12801"/>
                  </a:lnTo>
                  <a:cubicBezTo>
                    <a:pt x="28688" y="11634"/>
                    <a:pt x="28221" y="10500"/>
                    <a:pt x="27620" y="9466"/>
                  </a:cubicBezTo>
                  <a:lnTo>
                    <a:pt x="29222" y="7898"/>
                  </a:lnTo>
                  <a:cubicBezTo>
                    <a:pt x="29522" y="7598"/>
                    <a:pt x="29589" y="7131"/>
                    <a:pt x="29322" y="6797"/>
                  </a:cubicBezTo>
                  <a:cubicBezTo>
                    <a:pt x="28821" y="6063"/>
                    <a:pt x="28254" y="5396"/>
                    <a:pt x="27620" y="4762"/>
                  </a:cubicBezTo>
                  <a:cubicBezTo>
                    <a:pt x="26987" y="4128"/>
                    <a:pt x="26320" y="3561"/>
                    <a:pt x="25586" y="3028"/>
                  </a:cubicBezTo>
                  <a:cubicBezTo>
                    <a:pt x="25440" y="2925"/>
                    <a:pt x="25268" y="2874"/>
                    <a:pt x="25096" y="2874"/>
                  </a:cubicBezTo>
                  <a:cubicBezTo>
                    <a:pt x="24875" y="2874"/>
                    <a:pt x="24654" y="2959"/>
                    <a:pt x="24485" y="3128"/>
                  </a:cubicBezTo>
                  <a:lnTo>
                    <a:pt x="22917" y="4695"/>
                  </a:lnTo>
                  <a:cubicBezTo>
                    <a:pt x="21883" y="4062"/>
                    <a:pt x="20749" y="3595"/>
                    <a:pt x="19581" y="3294"/>
                  </a:cubicBezTo>
                  <a:lnTo>
                    <a:pt x="19581" y="1060"/>
                  </a:lnTo>
                  <a:cubicBezTo>
                    <a:pt x="19581" y="659"/>
                    <a:pt x="19281" y="292"/>
                    <a:pt x="18881" y="226"/>
                  </a:cubicBezTo>
                  <a:cubicBezTo>
                    <a:pt x="17997" y="75"/>
                    <a:pt x="17113" y="0"/>
                    <a:pt x="1622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924;p73">
              <a:extLst>
                <a:ext uri="{FF2B5EF4-FFF2-40B4-BE49-F238E27FC236}">
                  <a16:creationId xmlns:a16="http://schemas.microsoft.com/office/drawing/2014/main" id="{14F2802B-3484-DDCA-C062-3150D20E0485}"/>
                </a:ext>
              </a:extLst>
            </p:cNvPr>
            <p:cNvSpPr/>
            <p:nvPr/>
          </p:nvSpPr>
          <p:spPr>
            <a:xfrm>
              <a:off x="7409959" y="2443945"/>
              <a:ext cx="358772" cy="356856"/>
            </a:xfrm>
            <a:custGeom>
              <a:avLst/>
              <a:gdLst/>
              <a:ahLst/>
              <a:cxnLst/>
              <a:rect l="l" t="t" r="r" b="b"/>
              <a:pathLst>
                <a:path w="22284" h="22165" extrusionOk="0">
                  <a:moveTo>
                    <a:pt x="11085" y="6346"/>
                  </a:moveTo>
                  <a:cubicBezTo>
                    <a:pt x="11633" y="6346"/>
                    <a:pt x="12184" y="6449"/>
                    <a:pt x="12710" y="6653"/>
                  </a:cubicBezTo>
                  <a:cubicBezTo>
                    <a:pt x="16646" y="8054"/>
                    <a:pt x="16946" y="13491"/>
                    <a:pt x="13210" y="15359"/>
                  </a:cubicBezTo>
                  <a:cubicBezTo>
                    <a:pt x="12561" y="15684"/>
                    <a:pt x="11847" y="15855"/>
                    <a:pt x="11129" y="15855"/>
                  </a:cubicBezTo>
                  <a:cubicBezTo>
                    <a:pt x="10593" y="15855"/>
                    <a:pt x="10055" y="15759"/>
                    <a:pt x="9541" y="15559"/>
                  </a:cubicBezTo>
                  <a:cubicBezTo>
                    <a:pt x="7773" y="14892"/>
                    <a:pt x="6539" y="13224"/>
                    <a:pt x="6438" y="11356"/>
                  </a:cubicBezTo>
                  <a:cubicBezTo>
                    <a:pt x="6372" y="9955"/>
                    <a:pt x="6905" y="8621"/>
                    <a:pt x="7906" y="7687"/>
                  </a:cubicBezTo>
                  <a:cubicBezTo>
                    <a:pt x="8040" y="7520"/>
                    <a:pt x="8206" y="7387"/>
                    <a:pt x="8373" y="7253"/>
                  </a:cubicBezTo>
                  <a:cubicBezTo>
                    <a:pt x="8573" y="7120"/>
                    <a:pt x="8807" y="6953"/>
                    <a:pt x="9040" y="6853"/>
                  </a:cubicBezTo>
                  <a:cubicBezTo>
                    <a:pt x="9678" y="6515"/>
                    <a:pt x="10380" y="6346"/>
                    <a:pt x="11085" y="6346"/>
                  </a:cubicBezTo>
                  <a:close/>
                  <a:moveTo>
                    <a:pt x="11085" y="5666"/>
                  </a:moveTo>
                  <a:cubicBezTo>
                    <a:pt x="10273" y="5666"/>
                    <a:pt x="9470" y="5860"/>
                    <a:pt x="8740" y="6253"/>
                  </a:cubicBezTo>
                  <a:cubicBezTo>
                    <a:pt x="6839" y="7220"/>
                    <a:pt x="5671" y="9221"/>
                    <a:pt x="5771" y="11390"/>
                  </a:cubicBezTo>
                  <a:cubicBezTo>
                    <a:pt x="5905" y="13525"/>
                    <a:pt x="7272" y="15393"/>
                    <a:pt x="9307" y="16160"/>
                  </a:cubicBezTo>
                  <a:cubicBezTo>
                    <a:pt x="9890" y="16387"/>
                    <a:pt x="10502" y="16499"/>
                    <a:pt x="11114" y="16499"/>
                  </a:cubicBezTo>
                  <a:cubicBezTo>
                    <a:pt x="11939" y="16499"/>
                    <a:pt x="12763" y="16295"/>
                    <a:pt x="13510" y="15893"/>
                  </a:cubicBezTo>
                  <a:cubicBezTo>
                    <a:pt x="13777" y="15759"/>
                    <a:pt x="14044" y="15593"/>
                    <a:pt x="14277" y="15426"/>
                  </a:cubicBezTo>
                  <a:cubicBezTo>
                    <a:pt x="17747" y="12891"/>
                    <a:pt x="17013" y="7487"/>
                    <a:pt x="12976" y="6019"/>
                  </a:cubicBezTo>
                  <a:cubicBezTo>
                    <a:pt x="12361" y="5785"/>
                    <a:pt x="11720" y="5666"/>
                    <a:pt x="11085" y="5666"/>
                  </a:cubicBezTo>
                  <a:close/>
                  <a:moveTo>
                    <a:pt x="11078" y="682"/>
                  </a:moveTo>
                  <a:cubicBezTo>
                    <a:pt x="11453" y="682"/>
                    <a:pt x="11831" y="704"/>
                    <a:pt x="12209" y="749"/>
                  </a:cubicBezTo>
                  <a:lnTo>
                    <a:pt x="12309" y="2450"/>
                  </a:lnTo>
                  <a:cubicBezTo>
                    <a:pt x="12309" y="2617"/>
                    <a:pt x="12443" y="2717"/>
                    <a:pt x="12576" y="2750"/>
                  </a:cubicBezTo>
                  <a:cubicBezTo>
                    <a:pt x="13477" y="2917"/>
                    <a:pt x="14344" y="3217"/>
                    <a:pt x="15145" y="3651"/>
                  </a:cubicBezTo>
                  <a:cubicBezTo>
                    <a:pt x="15205" y="3681"/>
                    <a:pt x="15271" y="3697"/>
                    <a:pt x="15336" y="3697"/>
                  </a:cubicBezTo>
                  <a:cubicBezTo>
                    <a:pt x="15415" y="3697"/>
                    <a:pt x="15490" y="3673"/>
                    <a:pt x="15545" y="3617"/>
                  </a:cubicBezTo>
                  <a:lnTo>
                    <a:pt x="15545" y="3584"/>
                  </a:lnTo>
                  <a:lnTo>
                    <a:pt x="16646" y="2317"/>
                  </a:lnTo>
                  <a:cubicBezTo>
                    <a:pt x="17146" y="2617"/>
                    <a:pt x="17613" y="2950"/>
                    <a:pt x="18013" y="3317"/>
                  </a:cubicBezTo>
                  <a:cubicBezTo>
                    <a:pt x="18447" y="3718"/>
                    <a:pt x="18847" y="4118"/>
                    <a:pt x="19181" y="4551"/>
                  </a:cubicBezTo>
                  <a:lnTo>
                    <a:pt x="18047" y="5852"/>
                  </a:lnTo>
                  <a:cubicBezTo>
                    <a:pt x="17947" y="5952"/>
                    <a:pt x="17947" y="6119"/>
                    <a:pt x="18047" y="6253"/>
                  </a:cubicBezTo>
                  <a:cubicBezTo>
                    <a:pt x="18547" y="7020"/>
                    <a:pt x="18947" y="7820"/>
                    <a:pt x="19214" y="8688"/>
                  </a:cubicBezTo>
                  <a:cubicBezTo>
                    <a:pt x="19248" y="8855"/>
                    <a:pt x="19381" y="8955"/>
                    <a:pt x="19548" y="8955"/>
                  </a:cubicBezTo>
                  <a:lnTo>
                    <a:pt x="21216" y="8855"/>
                  </a:lnTo>
                  <a:cubicBezTo>
                    <a:pt x="21483" y="9922"/>
                    <a:pt x="21583" y="11056"/>
                    <a:pt x="21449" y="12190"/>
                  </a:cubicBezTo>
                  <a:lnTo>
                    <a:pt x="19748" y="12290"/>
                  </a:lnTo>
                  <a:cubicBezTo>
                    <a:pt x="19681" y="12290"/>
                    <a:pt x="19615" y="12324"/>
                    <a:pt x="19548" y="12357"/>
                  </a:cubicBezTo>
                  <a:cubicBezTo>
                    <a:pt x="19481" y="12424"/>
                    <a:pt x="19448" y="12490"/>
                    <a:pt x="19414" y="12557"/>
                  </a:cubicBezTo>
                  <a:cubicBezTo>
                    <a:pt x="19281" y="13458"/>
                    <a:pt x="18981" y="14325"/>
                    <a:pt x="18514" y="15126"/>
                  </a:cubicBezTo>
                  <a:cubicBezTo>
                    <a:pt x="18447" y="15259"/>
                    <a:pt x="18480" y="15459"/>
                    <a:pt x="18614" y="15559"/>
                  </a:cubicBezTo>
                  <a:lnTo>
                    <a:pt x="19848" y="16660"/>
                  </a:lnTo>
                  <a:cubicBezTo>
                    <a:pt x="19548" y="17160"/>
                    <a:pt x="19214" y="17627"/>
                    <a:pt x="18847" y="18028"/>
                  </a:cubicBezTo>
                  <a:cubicBezTo>
                    <a:pt x="18480" y="18461"/>
                    <a:pt x="18080" y="18862"/>
                    <a:pt x="17646" y="19195"/>
                  </a:cubicBezTo>
                  <a:lnTo>
                    <a:pt x="16346" y="18061"/>
                  </a:lnTo>
                  <a:cubicBezTo>
                    <a:pt x="16272" y="18006"/>
                    <a:pt x="16189" y="17981"/>
                    <a:pt x="16106" y="17981"/>
                  </a:cubicBezTo>
                  <a:cubicBezTo>
                    <a:pt x="16039" y="17981"/>
                    <a:pt x="15972" y="17998"/>
                    <a:pt x="15912" y="18028"/>
                  </a:cubicBezTo>
                  <a:cubicBezTo>
                    <a:pt x="15178" y="18561"/>
                    <a:pt x="14344" y="18962"/>
                    <a:pt x="13477" y="19229"/>
                  </a:cubicBezTo>
                  <a:cubicBezTo>
                    <a:pt x="13343" y="19262"/>
                    <a:pt x="13243" y="19395"/>
                    <a:pt x="13243" y="19562"/>
                  </a:cubicBezTo>
                  <a:lnTo>
                    <a:pt x="13343" y="21230"/>
                  </a:lnTo>
                  <a:cubicBezTo>
                    <a:pt x="12610" y="21408"/>
                    <a:pt x="11861" y="21497"/>
                    <a:pt x="11117" y="21497"/>
                  </a:cubicBezTo>
                  <a:cubicBezTo>
                    <a:pt x="10745" y="21497"/>
                    <a:pt x="10375" y="21475"/>
                    <a:pt x="10008" y="21430"/>
                  </a:cubicBezTo>
                  <a:lnTo>
                    <a:pt x="9874" y="19729"/>
                  </a:lnTo>
                  <a:cubicBezTo>
                    <a:pt x="9874" y="19562"/>
                    <a:pt x="9774" y="19462"/>
                    <a:pt x="9607" y="19429"/>
                  </a:cubicBezTo>
                  <a:cubicBezTo>
                    <a:pt x="8707" y="19262"/>
                    <a:pt x="7873" y="18962"/>
                    <a:pt x="7072" y="18528"/>
                  </a:cubicBezTo>
                  <a:cubicBezTo>
                    <a:pt x="7013" y="18504"/>
                    <a:pt x="6954" y="18493"/>
                    <a:pt x="6898" y="18493"/>
                  </a:cubicBezTo>
                  <a:cubicBezTo>
                    <a:pt x="6796" y="18493"/>
                    <a:pt x="6703" y="18530"/>
                    <a:pt x="6639" y="18595"/>
                  </a:cubicBezTo>
                  <a:lnTo>
                    <a:pt x="5504" y="19862"/>
                  </a:lnTo>
                  <a:cubicBezTo>
                    <a:pt x="5037" y="19562"/>
                    <a:pt x="4570" y="19229"/>
                    <a:pt x="4137" y="18862"/>
                  </a:cubicBezTo>
                  <a:cubicBezTo>
                    <a:pt x="3737" y="18461"/>
                    <a:pt x="3370" y="18061"/>
                    <a:pt x="3036" y="17627"/>
                  </a:cubicBezTo>
                  <a:lnTo>
                    <a:pt x="4137" y="16327"/>
                  </a:lnTo>
                  <a:cubicBezTo>
                    <a:pt x="4270" y="16226"/>
                    <a:pt x="4270" y="16060"/>
                    <a:pt x="4170" y="15926"/>
                  </a:cubicBezTo>
                  <a:cubicBezTo>
                    <a:pt x="3636" y="15159"/>
                    <a:pt x="3270" y="14358"/>
                    <a:pt x="3003" y="13491"/>
                  </a:cubicBezTo>
                  <a:cubicBezTo>
                    <a:pt x="2969" y="13324"/>
                    <a:pt x="2803" y="13224"/>
                    <a:pt x="2669" y="13224"/>
                  </a:cubicBezTo>
                  <a:lnTo>
                    <a:pt x="968" y="13324"/>
                  </a:lnTo>
                  <a:cubicBezTo>
                    <a:pt x="701" y="12257"/>
                    <a:pt x="634" y="11123"/>
                    <a:pt x="768" y="9989"/>
                  </a:cubicBezTo>
                  <a:lnTo>
                    <a:pt x="2469" y="9889"/>
                  </a:lnTo>
                  <a:cubicBezTo>
                    <a:pt x="2636" y="9889"/>
                    <a:pt x="2736" y="9755"/>
                    <a:pt x="2769" y="9622"/>
                  </a:cubicBezTo>
                  <a:cubicBezTo>
                    <a:pt x="2936" y="8721"/>
                    <a:pt x="3236" y="7854"/>
                    <a:pt x="3670" y="7053"/>
                  </a:cubicBezTo>
                  <a:cubicBezTo>
                    <a:pt x="3770" y="6920"/>
                    <a:pt x="3737" y="6753"/>
                    <a:pt x="3603" y="6620"/>
                  </a:cubicBezTo>
                  <a:lnTo>
                    <a:pt x="2369" y="5519"/>
                  </a:lnTo>
                  <a:cubicBezTo>
                    <a:pt x="2636" y="5018"/>
                    <a:pt x="2969" y="4551"/>
                    <a:pt x="3370" y="4151"/>
                  </a:cubicBezTo>
                  <a:cubicBezTo>
                    <a:pt x="3737" y="3718"/>
                    <a:pt x="4137" y="3351"/>
                    <a:pt x="4570" y="2984"/>
                  </a:cubicBezTo>
                  <a:lnTo>
                    <a:pt x="5871" y="4118"/>
                  </a:lnTo>
                  <a:cubicBezTo>
                    <a:pt x="5927" y="4173"/>
                    <a:pt x="6012" y="4198"/>
                    <a:pt x="6094" y="4198"/>
                  </a:cubicBezTo>
                  <a:cubicBezTo>
                    <a:pt x="6162" y="4198"/>
                    <a:pt x="6227" y="4181"/>
                    <a:pt x="6272" y="4151"/>
                  </a:cubicBezTo>
                  <a:cubicBezTo>
                    <a:pt x="7039" y="3617"/>
                    <a:pt x="7839" y="3217"/>
                    <a:pt x="8740" y="2950"/>
                  </a:cubicBezTo>
                  <a:cubicBezTo>
                    <a:pt x="8874" y="2917"/>
                    <a:pt x="8974" y="2784"/>
                    <a:pt x="8974" y="2617"/>
                  </a:cubicBezTo>
                  <a:lnTo>
                    <a:pt x="8874" y="949"/>
                  </a:lnTo>
                  <a:cubicBezTo>
                    <a:pt x="9585" y="771"/>
                    <a:pt x="10326" y="682"/>
                    <a:pt x="11078" y="682"/>
                  </a:cubicBezTo>
                  <a:close/>
                  <a:moveTo>
                    <a:pt x="11133" y="0"/>
                  </a:moveTo>
                  <a:cubicBezTo>
                    <a:pt x="10323" y="0"/>
                    <a:pt x="9507" y="104"/>
                    <a:pt x="8707" y="282"/>
                  </a:cubicBezTo>
                  <a:cubicBezTo>
                    <a:pt x="8407" y="348"/>
                    <a:pt x="8206" y="615"/>
                    <a:pt x="8206" y="916"/>
                  </a:cubicBezTo>
                  <a:lnTo>
                    <a:pt x="8306" y="2417"/>
                  </a:lnTo>
                  <a:cubicBezTo>
                    <a:pt x="7539" y="2650"/>
                    <a:pt x="6805" y="3017"/>
                    <a:pt x="6138" y="3451"/>
                  </a:cubicBezTo>
                  <a:lnTo>
                    <a:pt x="5037" y="2450"/>
                  </a:lnTo>
                  <a:cubicBezTo>
                    <a:pt x="4921" y="2350"/>
                    <a:pt x="4771" y="2300"/>
                    <a:pt x="4621" y="2300"/>
                  </a:cubicBezTo>
                  <a:cubicBezTo>
                    <a:pt x="4470" y="2300"/>
                    <a:pt x="4320" y="2350"/>
                    <a:pt x="4204" y="2450"/>
                  </a:cubicBezTo>
                  <a:cubicBezTo>
                    <a:pt x="3737" y="2817"/>
                    <a:pt x="3270" y="3251"/>
                    <a:pt x="2869" y="3684"/>
                  </a:cubicBezTo>
                  <a:cubicBezTo>
                    <a:pt x="2469" y="4151"/>
                    <a:pt x="2102" y="4618"/>
                    <a:pt x="1768" y="5152"/>
                  </a:cubicBezTo>
                  <a:cubicBezTo>
                    <a:pt x="1602" y="5419"/>
                    <a:pt x="1668" y="5752"/>
                    <a:pt x="1902" y="5952"/>
                  </a:cubicBezTo>
                  <a:lnTo>
                    <a:pt x="3003" y="6953"/>
                  </a:lnTo>
                  <a:cubicBezTo>
                    <a:pt x="2636" y="7654"/>
                    <a:pt x="2369" y="8421"/>
                    <a:pt x="2202" y="9221"/>
                  </a:cubicBezTo>
                  <a:lnTo>
                    <a:pt x="734" y="9288"/>
                  </a:lnTo>
                  <a:cubicBezTo>
                    <a:pt x="434" y="9322"/>
                    <a:pt x="167" y="9555"/>
                    <a:pt x="134" y="9855"/>
                  </a:cubicBezTo>
                  <a:cubicBezTo>
                    <a:pt x="1" y="11089"/>
                    <a:pt x="67" y="12290"/>
                    <a:pt x="334" y="13491"/>
                  </a:cubicBezTo>
                  <a:cubicBezTo>
                    <a:pt x="401" y="13791"/>
                    <a:pt x="668" y="13992"/>
                    <a:pt x="1001" y="13992"/>
                  </a:cubicBezTo>
                  <a:lnTo>
                    <a:pt x="2469" y="13891"/>
                  </a:lnTo>
                  <a:cubicBezTo>
                    <a:pt x="2702" y="14659"/>
                    <a:pt x="3069" y="15393"/>
                    <a:pt x="3503" y="16060"/>
                  </a:cubicBezTo>
                  <a:lnTo>
                    <a:pt x="2536" y="17160"/>
                  </a:lnTo>
                  <a:cubicBezTo>
                    <a:pt x="2302" y="17394"/>
                    <a:pt x="2302" y="17761"/>
                    <a:pt x="2502" y="17994"/>
                  </a:cubicBezTo>
                  <a:cubicBezTo>
                    <a:pt x="2869" y="18495"/>
                    <a:pt x="3303" y="18928"/>
                    <a:pt x="3737" y="19329"/>
                  </a:cubicBezTo>
                  <a:cubicBezTo>
                    <a:pt x="4204" y="19729"/>
                    <a:pt x="4704" y="20096"/>
                    <a:pt x="5204" y="20429"/>
                  </a:cubicBezTo>
                  <a:cubicBezTo>
                    <a:pt x="5313" y="20511"/>
                    <a:pt x="5437" y="20548"/>
                    <a:pt x="5561" y="20548"/>
                  </a:cubicBezTo>
                  <a:cubicBezTo>
                    <a:pt x="5742" y="20548"/>
                    <a:pt x="5919" y="20468"/>
                    <a:pt x="6038" y="20329"/>
                  </a:cubicBezTo>
                  <a:lnTo>
                    <a:pt x="7039" y="19229"/>
                  </a:lnTo>
                  <a:cubicBezTo>
                    <a:pt x="7739" y="19596"/>
                    <a:pt x="8507" y="19862"/>
                    <a:pt x="9307" y="20029"/>
                  </a:cubicBezTo>
                  <a:lnTo>
                    <a:pt x="9374" y="21497"/>
                  </a:lnTo>
                  <a:cubicBezTo>
                    <a:pt x="9374" y="21797"/>
                    <a:pt x="9641" y="22064"/>
                    <a:pt x="9941" y="22097"/>
                  </a:cubicBezTo>
                  <a:cubicBezTo>
                    <a:pt x="10341" y="22142"/>
                    <a:pt x="10745" y="22164"/>
                    <a:pt x="11150" y="22164"/>
                  </a:cubicBezTo>
                  <a:cubicBezTo>
                    <a:pt x="11961" y="22164"/>
                    <a:pt x="12776" y="22075"/>
                    <a:pt x="13577" y="21897"/>
                  </a:cubicBezTo>
                  <a:cubicBezTo>
                    <a:pt x="13877" y="21830"/>
                    <a:pt x="14077" y="21530"/>
                    <a:pt x="14077" y="21230"/>
                  </a:cubicBezTo>
                  <a:lnTo>
                    <a:pt x="13977" y="19762"/>
                  </a:lnTo>
                  <a:cubicBezTo>
                    <a:pt x="14744" y="19495"/>
                    <a:pt x="15478" y="19162"/>
                    <a:pt x="16145" y="18695"/>
                  </a:cubicBezTo>
                  <a:lnTo>
                    <a:pt x="17246" y="19696"/>
                  </a:lnTo>
                  <a:cubicBezTo>
                    <a:pt x="17368" y="19800"/>
                    <a:pt x="17518" y="19850"/>
                    <a:pt x="17666" y="19850"/>
                  </a:cubicBezTo>
                  <a:cubicBezTo>
                    <a:pt x="17801" y="19850"/>
                    <a:pt x="17935" y="19809"/>
                    <a:pt x="18047" y="19729"/>
                  </a:cubicBezTo>
                  <a:cubicBezTo>
                    <a:pt x="18314" y="19529"/>
                    <a:pt x="18580" y="19295"/>
                    <a:pt x="18814" y="19062"/>
                  </a:cubicBezTo>
                  <a:cubicBezTo>
                    <a:pt x="19014" y="18895"/>
                    <a:pt x="19214" y="18662"/>
                    <a:pt x="19381" y="18461"/>
                  </a:cubicBezTo>
                  <a:cubicBezTo>
                    <a:pt x="19781" y="18028"/>
                    <a:pt x="20148" y="17527"/>
                    <a:pt x="20482" y="17027"/>
                  </a:cubicBezTo>
                  <a:cubicBezTo>
                    <a:pt x="20649" y="16760"/>
                    <a:pt x="20615" y="16393"/>
                    <a:pt x="20382" y="16193"/>
                  </a:cubicBezTo>
                  <a:lnTo>
                    <a:pt x="19281" y="15192"/>
                  </a:lnTo>
                  <a:cubicBezTo>
                    <a:pt x="19648" y="14492"/>
                    <a:pt x="19915" y="13725"/>
                    <a:pt x="20082" y="12924"/>
                  </a:cubicBezTo>
                  <a:lnTo>
                    <a:pt x="21549" y="12857"/>
                  </a:lnTo>
                  <a:cubicBezTo>
                    <a:pt x="21849" y="12824"/>
                    <a:pt x="22116" y="12591"/>
                    <a:pt x="22150" y="12290"/>
                  </a:cubicBezTo>
                  <a:cubicBezTo>
                    <a:pt x="22283" y="11089"/>
                    <a:pt x="22216" y="9855"/>
                    <a:pt x="21950" y="8654"/>
                  </a:cubicBezTo>
                  <a:cubicBezTo>
                    <a:pt x="21883" y="8354"/>
                    <a:pt x="21583" y="8154"/>
                    <a:pt x="21282" y="8154"/>
                  </a:cubicBezTo>
                  <a:lnTo>
                    <a:pt x="19815" y="8254"/>
                  </a:lnTo>
                  <a:cubicBezTo>
                    <a:pt x="19548" y="7487"/>
                    <a:pt x="19214" y="6753"/>
                    <a:pt x="18781" y="6086"/>
                  </a:cubicBezTo>
                  <a:lnTo>
                    <a:pt x="19748" y="4985"/>
                  </a:lnTo>
                  <a:cubicBezTo>
                    <a:pt x="19981" y="4752"/>
                    <a:pt x="19981" y="4385"/>
                    <a:pt x="19781" y="4151"/>
                  </a:cubicBezTo>
                  <a:cubicBezTo>
                    <a:pt x="19014" y="3184"/>
                    <a:pt x="18080" y="2350"/>
                    <a:pt x="17046" y="1716"/>
                  </a:cubicBezTo>
                  <a:cubicBezTo>
                    <a:pt x="16935" y="1647"/>
                    <a:pt x="16812" y="1612"/>
                    <a:pt x="16692" y="1612"/>
                  </a:cubicBezTo>
                  <a:cubicBezTo>
                    <a:pt x="16524" y="1612"/>
                    <a:pt x="16362" y="1680"/>
                    <a:pt x="16245" y="1816"/>
                  </a:cubicBezTo>
                  <a:lnTo>
                    <a:pt x="15278" y="2917"/>
                  </a:lnTo>
                  <a:cubicBezTo>
                    <a:pt x="14544" y="2550"/>
                    <a:pt x="13777" y="2317"/>
                    <a:pt x="13010" y="2150"/>
                  </a:cubicBezTo>
                  <a:lnTo>
                    <a:pt x="12910" y="649"/>
                  </a:lnTo>
                  <a:cubicBezTo>
                    <a:pt x="12910" y="348"/>
                    <a:pt x="12643" y="115"/>
                    <a:pt x="12343" y="82"/>
                  </a:cubicBezTo>
                  <a:cubicBezTo>
                    <a:pt x="11942" y="26"/>
                    <a:pt x="11538" y="0"/>
                    <a:pt x="111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925;p73">
              <a:extLst>
                <a:ext uri="{FF2B5EF4-FFF2-40B4-BE49-F238E27FC236}">
                  <a16:creationId xmlns:a16="http://schemas.microsoft.com/office/drawing/2014/main" id="{E38BADC3-707A-44C9-F603-134004D6A0DE}"/>
                </a:ext>
              </a:extLst>
            </p:cNvPr>
            <p:cNvSpPr/>
            <p:nvPr/>
          </p:nvSpPr>
          <p:spPr>
            <a:xfrm>
              <a:off x="7715005" y="2128192"/>
              <a:ext cx="415686" cy="413416"/>
            </a:xfrm>
            <a:custGeom>
              <a:avLst/>
              <a:gdLst/>
              <a:ahLst/>
              <a:cxnLst/>
              <a:rect l="l" t="t" r="r" b="b"/>
              <a:pathLst>
                <a:path w="25819" h="25678" extrusionOk="0">
                  <a:moveTo>
                    <a:pt x="13079" y="7287"/>
                  </a:moveTo>
                  <a:cubicBezTo>
                    <a:pt x="14384" y="7287"/>
                    <a:pt x="15651" y="7783"/>
                    <a:pt x="16612" y="8686"/>
                  </a:cubicBezTo>
                  <a:cubicBezTo>
                    <a:pt x="20215" y="11988"/>
                    <a:pt x="18147" y="17992"/>
                    <a:pt x="13277" y="18359"/>
                  </a:cubicBezTo>
                  <a:cubicBezTo>
                    <a:pt x="13095" y="18380"/>
                    <a:pt x="12913" y="18389"/>
                    <a:pt x="12732" y="18389"/>
                  </a:cubicBezTo>
                  <a:cubicBezTo>
                    <a:pt x="11418" y="18389"/>
                    <a:pt x="10141" y="17867"/>
                    <a:pt x="9174" y="16958"/>
                  </a:cubicBezTo>
                  <a:cubicBezTo>
                    <a:pt x="7572" y="15457"/>
                    <a:pt x="6972" y="13122"/>
                    <a:pt x="7673" y="11054"/>
                  </a:cubicBezTo>
                  <a:cubicBezTo>
                    <a:pt x="8206" y="9520"/>
                    <a:pt x="9374" y="8285"/>
                    <a:pt x="10908" y="7718"/>
                  </a:cubicBezTo>
                  <a:cubicBezTo>
                    <a:pt x="11108" y="7618"/>
                    <a:pt x="11375" y="7552"/>
                    <a:pt x="11609" y="7485"/>
                  </a:cubicBezTo>
                  <a:cubicBezTo>
                    <a:pt x="11909" y="7385"/>
                    <a:pt x="12209" y="7351"/>
                    <a:pt x="12509" y="7318"/>
                  </a:cubicBezTo>
                  <a:cubicBezTo>
                    <a:pt x="12699" y="7297"/>
                    <a:pt x="12889" y="7287"/>
                    <a:pt x="13079" y="7287"/>
                  </a:cubicBezTo>
                  <a:close/>
                  <a:moveTo>
                    <a:pt x="13038" y="6490"/>
                  </a:moveTo>
                  <a:cubicBezTo>
                    <a:pt x="12851" y="6490"/>
                    <a:pt x="12663" y="6499"/>
                    <a:pt x="12476" y="6517"/>
                  </a:cubicBezTo>
                  <a:cubicBezTo>
                    <a:pt x="9941" y="6718"/>
                    <a:pt x="7773" y="8419"/>
                    <a:pt x="6939" y="10787"/>
                  </a:cubicBezTo>
                  <a:cubicBezTo>
                    <a:pt x="6138" y="13189"/>
                    <a:pt x="6805" y="15824"/>
                    <a:pt x="8673" y="17525"/>
                  </a:cubicBezTo>
                  <a:cubicBezTo>
                    <a:pt x="9801" y="18594"/>
                    <a:pt x="11273" y="19187"/>
                    <a:pt x="12806" y="19187"/>
                  </a:cubicBezTo>
                  <a:cubicBezTo>
                    <a:pt x="12995" y="19187"/>
                    <a:pt x="13186" y="19178"/>
                    <a:pt x="13377" y="19160"/>
                  </a:cubicBezTo>
                  <a:cubicBezTo>
                    <a:pt x="13710" y="19127"/>
                    <a:pt x="14077" y="19060"/>
                    <a:pt x="14411" y="18960"/>
                  </a:cubicBezTo>
                  <a:cubicBezTo>
                    <a:pt x="14678" y="18893"/>
                    <a:pt x="14944" y="18826"/>
                    <a:pt x="15211" y="18693"/>
                  </a:cubicBezTo>
                  <a:cubicBezTo>
                    <a:pt x="16946" y="18026"/>
                    <a:pt x="18280" y="16625"/>
                    <a:pt x="18881" y="14890"/>
                  </a:cubicBezTo>
                  <a:cubicBezTo>
                    <a:pt x="19681" y="12488"/>
                    <a:pt x="19014" y="9853"/>
                    <a:pt x="17146" y="8152"/>
                  </a:cubicBezTo>
                  <a:cubicBezTo>
                    <a:pt x="16048" y="7083"/>
                    <a:pt x="14553" y="6490"/>
                    <a:pt x="13038" y="6490"/>
                  </a:cubicBezTo>
                  <a:close/>
                  <a:moveTo>
                    <a:pt x="14944" y="813"/>
                  </a:moveTo>
                  <a:cubicBezTo>
                    <a:pt x="16279" y="980"/>
                    <a:pt x="17546" y="1414"/>
                    <a:pt x="18714" y="2048"/>
                  </a:cubicBezTo>
                  <a:lnTo>
                    <a:pt x="18080" y="3982"/>
                  </a:lnTo>
                  <a:cubicBezTo>
                    <a:pt x="18013" y="4149"/>
                    <a:pt x="18080" y="4316"/>
                    <a:pt x="18213" y="4416"/>
                  </a:cubicBezTo>
                  <a:cubicBezTo>
                    <a:pt x="19147" y="4983"/>
                    <a:pt x="19948" y="5717"/>
                    <a:pt x="20615" y="6551"/>
                  </a:cubicBezTo>
                  <a:cubicBezTo>
                    <a:pt x="20687" y="6623"/>
                    <a:pt x="20811" y="6678"/>
                    <a:pt x="20925" y="6678"/>
                  </a:cubicBezTo>
                  <a:cubicBezTo>
                    <a:pt x="20969" y="6678"/>
                    <a:pt x="21012" y="6670"/>
                    <a:pt x="21049" y="6651"/>
                  </a:cubicBezTo>
                  <a:lnTo>
                    <a:pt x="21082" y="6651"/>
                  </a:lnTo>
                  <a:lnTo>
                    <a:pt x="22850" y="5784"/>
                  </a:lnTo>
                  <a:cubicBezTo>
                    <a:pt x="23250" y="6284"/>
                    <a:pt x="23617" y="6851"/>
                    <a:pt x="23884" y="7451"/>
                  </a:cubicBezTo>
                  <a:cubicBezTo>
                    <a:pt x="24184" y="8052"/>
                    <a:pt x="24418" y="8652"/>
                    <a:pt x="24618" y="9286"/>
                  </a:cubicBezTo>
                  <a:lnTo>
                    <a:pt x="22817" y="10220"/>
                  </a:lnTo>
                  <a:cubicBezTo>
                    <a:pt x="22650" y="10287"/>
                    <a:pt x="22583" y="10454"/>
                    <a:pt x="22617" y="10620"/>
                  </a:cubicBezTo>
                  <a:cubicBezTo>
                    <a:pt x="22850" y="11654"/>
                    <a:pt x="22917" y="12755"/>
                    <a:pt x="22783" y="13823"/>
                  </a:cubicBezTo>
                  <a:cubicBezTo>
                    <a:pt x="22783" y="13990"/>
                    <a:pt x="22883" y="14156"/>
                    <a:pt x="23050" y="14223"/>
                  </a:cubicBezTo>
                  <a:lnTo>
                    <a:pt x="24952" y="14857"/>
                  </a:lnTo>
                  <a:cubicBezTo>
                    <a:pt x="24751" y="16191"/>
                    <a:pt x="24318" y="17459"/>
                    <a:pt x="23684" y="18626"/>
                  </a:cubicBezTo>
                  <a:lnTo>
                    <a:pt x="21783" y="17992"/>
                  </a:lnTo>
                  <a:cubicBezTo>
                    <a:pt x="21733" y="17976"/>
                    <a:pt x="21691" y="17967"/>
                    <a:pt x="21653" y="17967"/>
                  </a:cubicBezTo>
                  <a:cubicBezTo>
                    <a:pt x="21616" y="17967"/>
                    <a:pt x="21582" y="17976"/>
                    <a:pt x="21549" y="17992"/>
                  </a:cubicBezTo>
                  <a:cubicBezTo>
                    <a:pt x="21449" y="18026"/>
                    <a:pt x="21382" y="18059"/>
                    <a:pt x="21316" y="18159"/>
                  </a:cubicBezTo>
                  <a:cubicBezTo>
                    <a:pt x="20749" y="19060"/>
                    <a:pt x="20015" y="19860"/>
                    <a:pt x="19214" y="20561"/>
                  </a:cubicBezTo>
                  <a:cubicBezTo>
                    <a:pt x="19047" y="20661"/>
                    <a:pt x="19014" y="20861"/>
                    <a:pt x="19114" y="21028"/>
                  </a:cubicBezTo>
                  <a:lnTo>
                    <a:pt x="19981" y="22796"/>
                  </a:lnTo>
                  <a:cubicBezTo>
                    <a:pt x="19448" y="23196"/>
                    <a:pt x="18881" y="23563"/>
                    <a:pt x="18280" y="23863"/>
                  </a:cubicBezTo>
                  <a:cubicBezTo>
                    <a:pt x="17680" y="24130"/>
                    <a:pt x="17079" y="24364"/>
                    <a:pt x="16445" y="24564"/>
                  </a:cubicBezTo>
                  <a:lnTo>
                    <a:pt x="15545" y="22762"/>
                  </a:lnTo>
                  <a:cubicBezTo>
                    <a:pt x="15461" y="22623"/>
                    <a:pt x="15332" y="22554"/>
                    <a:pt x="15194" y="22554"/>
                  </a:cubicBezTo>
                  <a:cubicBezTo>
                    <a:pt x="15167" y="22554"/>
                    <a:pt x="15139" y="22557"/>
                    <a:pt x="15111" y="22562"/>
                  </a:cubicBezTo>
                  <a:cubicBezTo>
                    <a:pt x="14387" y="22726"/>
                    <a:pt x="13647" y="22807"/>
                    <a:pt x="12902" y="22807"/>
                  </a:cubicBezTo>
                  <a:cubicBezTo>
                    <a:pt x="12583" y="22807"/>
                    <a:pt x="12263" y="22792"/>
                    <a:pt x="11942" y="22762"/>
                  </a:cubicBezTo>
                  <a:cubicBezTo>
                    <a:pt x="11916" y="22758"/>
                    <a:pt x="11891" y="22756"/>
                    <a:pt x="11867" y="22756"/>
                  </a:cubicBezTo>
                  <a:cubicBezTo>
                    <a:pt x="11701" y="22756"/>
                    <a:pt x="11567" y="22851"/>
                    <a:pt x="11509" y="22996"/>
                  </a:cubicBezTo>
                  <a:lnTo>
                    <a:pt x="10875" y="24897"/>
                  </a:lnTo>
                  <a:cubicBezTo>
                    <a:pt x="9541" y="24697"/>
                    <a:pt x="8273" y="24264"/>
                    <a:pt x="7105" y="23630"/>
                  </a:cubicBezTo>
                  <a:lnTo>
                    <a:pt x="7739" y="21728"/>
                  </a:lnTo>
                  <a:cubicBezTo>
                    <a:pt x="7806" y="21562"/>
                    <a:pt x="7739" y="21361"/>
                    <a:pt x="7572" y="21261"/>
                  </a:cubicBezTo>
                  <a:cubicBezTo>
                    <a:pt x="6672" y="20694"/>
                    <a:pt x="5871" y="19994"/>
                    <a:pt x="5204" y="19160"/>
                  </a:cubicBezTo>
                  <a:cubicBezTo>
                    <a:pt x="5115" y="19071"/>
                    <a:pt x="5011" y="19026"/>
                    <a:pt x="4903" y="19026"/>
                  </a:cubicBezTo>
                  <a:cubicBezTo>
                    <a:pt x="4848" y="19026"/>
                    <a:pt x="4793" y="19038"/>
                    <a:pt x="4737" y="19060"/>
                  </a:cubicBezTo>
                  <a:lnTo>
                    <a:pt x="2936" y="19960"/>
                  </a:lnTo>
                  <a:cubicBezTo>
                    <a:pt x="2536" y="19393"/>
                    <a:pt x="2202" y="18826"/>
                    <a:pt x="1902" y="18226"/>
                  </a:cubicBezTo>
                  <a:cubicBezTo>
                    <a:pt x="1635" y="17625"/>
                    <a:pt x="1368" y="17025"/>
                    <a:pt x="1201" y="16391"/>
                  </a:cubicBezTo>
                  <a:lnTo>
                    <a:pt x="3003" y="15457"/>
                  </a:lnTo>
                  <a:cubicBezTo>
                    <a:pt x="3136" y="15391"/>
                    <a:pt x="3236" y="15224"/>
                    <a:pt x="3203" y="15057"/>
                  </a:cubicBezTo>
                  <a:cubicBezTo>
                    <a:pt x="2969" y="13990"/>
                    <a:pt x="2902" y="12922"/>
                    <a:pt x="3003" y="11855"/>
                  </a:cubicBezTo>
                  <a:cubicBezTo>
                    <a:pt x="3036" y="11688"/>
                    <a:pt x="2936" y="11488"/>
                    <a:pt x="2736" y="11454"/>
                  </a:cubicBezTo>
                  <a:lnTo>
                    <a:pt x="868" y="10821"/>
                  </a:lnTo>
                  <a:cubicBezTo>
                    <a:pt x="1068" y="9486"/>
                    <a:pt x="1468" y="8219"/>
                    <a:pt x="2102" y="7051"/>
                  </a:cubicBezTo>
                  <a:lnTo>
                    <a:pt x="4037" y="7685"/>
                  </a:lnTo>
                  <a:cubicBezTo>
                    <a:pt x="4080" y="7702"/>
                    <a:pt x="4125" y="7711"/>
                    <a:pt x="4170" y="7711"/>
                  </a:cubicBezTo>
                  <a:cubicBezTo>
                    <a:pt x="4300" y="7711"/>
                    <a:pt x="4429" y="7642"/>
                    <a:pt x="4504" y="7518"/>
                  </a:cubicBezTo>
                  <a:cubicBezTo>
                    <a:pt x="5071" y="6618"/>
                    <a:pt x="5771" y="5817"/>
                    <a:pt x="6605" y="5150"/>
                  </a:cubicBezTo>
                  <a:cubicBezTo>
                    <a:pt x="6739" y="5016"/>
                    <a:pt x="6772" y="4816"/>
                    <a:pt x="6705" y="4683"/>
                  </a:cubicBezTo>
                  <a:lnTo>
                    <a:pt x="5838" y="2882"/>
                  </a:lnTo>
                  <a:cubicBezTo>
                    <a:pt x="6372" y="2481"/>
                    <a:pt x="6939" y="2114"/>
                    <a:pt x="7539" y="1847"/>
                  </a:cubicBezTo>
                  <a:cubicBezTo>
                    <a:pt x="8106" y="1547"/>
                    <a:pt x="8740" y="1314"/>
                    <a:pt x="9340" y="1114"/>
                  </a:cubicBezTo>
                  <a:lnTo>
                    <a:pt x="10274" y="2915"/>
                  </a:lnTo>
                  <a:cubicBezTo>
                    <a:pt x="10333" y="3060"/>
                    <a:pt x="10492" y="3155"/>
                    <a:pt x="10642" y="3155"/>
                  </a:cubicBezTo>
                  <a:cubicBezTo>
                    <a:pt x="10664" y="3155"/>
                    <a:pt x="10687" y="3153"/>
                    <a:pt x="10708" y="3148"/>
                  </a:cubicBezTo>
                  <a:cubicBezTo>
                    <a:pt x="11397" y="2971"/>
                    <a:pt x="12102" y="2882"/>
                    <a:pt x="12811" y="2882"/>
                  </a:cubicBezTo>
                  <a:cubicBezTo>
                    <a:pt x="13165" y="2882"/>
                    <a:pt x="13521" y="2904"/>
                    <a:pt x="13877" y="2948"/>
                  </a:cubicBezTo>
                  <a:cubicBezTo>
                    <a:pt x="14077" y="2948"/>
                    <a:pt x="14244" y="2848"/>
                    <a:pt x="14311" y="2681"/>
                  </a:cubicBezTo>
                  <a:lnTo>
                    <a:pt x="14944" y="813"/>
                  </a:lnTo>
                  <a:close/>
                  <a:moveTo>
                    <a:pt x="14904" y="0"/>
                  </a:moveTo>
                  <a:cubicBezTo>
                    <a:pt x="14595" y="0"/>
                    <a:pt x="14327" y="189"/>
                    <a:pt x="14211" y="480"/>
                  </a:cubicBezTo>
                  <a:lnTo>
                    <a:pt x="13677" y="2148"/>
                  </a:lnTo>
                  <a:cubicBezTo>
                    <a:pt x="13436" y="2130"/>
                    <a:pt x="13192" y="2122"/>
                    <a:pt x="12948" y="2122"/>
                  </a:cubicBezTo>
                  <a:cubicBezTo>
                    <a:pt x="12247" y="2122"/>
                    <a:pt x="11543" y="2191"/>
                    <a:pt x="10875" y="2314"/>
                  </a:cubicBezTo>
                  <a:lnTo>
                    <a:pt x="10074" y="780"/>
                  </a:lnTo>
                  <a:cubicBezTo>
                    <a:pt x="9946" y="498"/>
                    <a:pt x="9699" y="334"/>
                    <a:pt x="9441" y="334"/>
                  </a:cubicBezTo>
                  <a:cubicBezTo>
                    <a:pt x="9363" y="334"/>
                    <a:pt x="9284" y="349"/>
                    <a:pt x="9207" y="380"/>
                  </a:cubicBezTo>
                  <a:cubicBezTo>
                    <a:pt x="7806" y="780"/>
                    <a:pt x="6505" y="1414"/>
                    <a:pt x="5338" y="2248"/>
                  </a:cubicBezTo>
                  <a:cubicBezTo>
                    <a:pt x="5037" y="2448"/>
                    <a:pt x="4937" y="2848"/>
                    <a:pt x="5104" y="3182"/>
                  </a:cubicBezTo>
                  <a:lnTo>
                    <a:pt x="5871" y="4750"/>
                  </a:lnTo>
                  <a:cubicBezTo>
                    <a:pt x="5171" y="5350"/>
                    <a:pt x="4537" y="6084"/>
                    <a:pt x="4003" y="6851"/>
                  </a:cubicBezTo>
                  <a:lnTo>
                    <a:pt x="2369" y="6317"/>
                  </a:lnTo>
                  <a:cubicBezTo>
                    <a:pt x="2274" y="6283"/>
                    <a:pt x="2179" y="6266"/>
                    <a:pt x="2088" y="6266"/>
                  </a:cubicBezTo>
                  <a:cubicBezTo>
                    <a:pt x="1826" y="6266"/>
                    <a:pt x="1592" y="6404"/>
                    <a:pt x="1468" y="6651"/>
                  </a:cubicBezTo>
                  <a:cubicBezTo>
                    <a:pt x="768" y="7918"/>
                    <a:pt x="301" y="9286"/>
                    <a:pt x="67" y="10687"/>
                  </a:cubicBezTo>
                  <a:cubicBezTo>
                    <a:pt x="0" y="11054"/>
                    <a:pt x="201" y="11421"/>
                    <a:pt x="567" y="11521"/>
                  </a:cubicBezTo>
                  <a:lnTo>
                    <a:pt x="2202" y="12088"/>
                  </a:lnTo>
                  <a:cubicBezTo>
                    <a:pt x="2135" y="13055"/>
                    <a:pt x="2202" y="13990"/>
                    <a:pt x="2369" y="14924"/>
                  </a:cubicBezTo>
                  <a:lnTo>
                    <a:pt x="801" y="15691"/>
                  </a:lnTo>
                  <a:cubicBezTo>
                    <a:pt x="501" y="15824"/>
                    <a:pt x="334" y="16224"/>
                    <a:pt x="434" y="16558"/>
                  </a:cubicBezTo>
                  <a:cubicBezTo>
                    <a:pt x="634" y="17259"/>
                    <a:pt x="901" y="17926"/>
                    <a:pt x="1201" y="18559"/>
                  </a:cubicBezTo>
                  <a:cubicBezTo>
                    <a:pt x="1535" y="19193"/>
                    <a:pt x="1902" y="19794"/>
                    <a:pt x="2302" y="20394"/>
                  </a:cubicBezTo>
                  <a:cubicBezTo>
                    <a:pt x="2437" y="20597"/>
                    <a:pt x="2663" y="20708"/>
                    <a:pt x="2898" y="20708"/>
                  </a:cubicBezTo>
                  <a:cubicBezTo>
                    <a:pt x="3012" y="20708"/>
                    <a:pt x="3127" y="20682"/>
                    <a:pt x="3236" y="20628"/>
                  </a:cubicBezTo>
                  <a:lnTo>
                    <a:pt x="4804" y="19860"/>
                  </a:lnTo>
                  <a:cubicBezTo>
                    <a:pt x="5438" y="20594"/>
                    <a:pt x="6138" y="21228"/>
                    <a:pt x="6939" y="21728"/>
                  </a:cubicBezTo>
                  <a:lnTo>
                    <a:pt x="6372" y="23396"/>
                  </a:lnTo>
                  <a:cubicBezTo>
                    <a:pt x="6238" y="23730"/>
                    <a:pt x="6372" y="24097"/>
                    <a:pt x="6705" y="24297"/>
                  </a:cubicBezTo>
                  <a:cubicBezTo>
                    <a:pt x="7973" y="24964"/>
                    <a:pt x="9340" y="25431"/>
                    <a:pt x="10775" y="25665"/>
                  </a:cubicBezTo>
                  <a:cubicBezTo>
                    <a:pt x="10818" y="25673"/>
                    <a:pt x="10862" y="25677"/>
                    <a:pt x="10905" y="25677"/>
                  </a:cubicBezTo>
                  <a:cubicBezTo>
                    <a:pt x="11199" y="25677"/>
                    <a:pt x="11493" y="25488"/>
                    <a:pt x="11609" y="25198"/>
                  </a:cubicBezTo>
                  <a:lnTo>
                    <a:pt x="12142" y="23530"/>
                  </a:lnTo>
                  <a:cubicBezTo>
                    <a:pt x="12435" y="23550"/>
                    <a:pt x="12725" y="23561"/>
                    <a:pt x="13013" y="23561"/>
                  </a:cubicBezTo>
                  <a:cubicBezTo>
                    <a:pt x="13675" y="23561"/>
                    <a:pt x="14327" y="23502"/>
                    <a:pt x="14978" y="23363"/>
                  </a:cubicBezTo>
                  <a:lnTo>
                    <a:pt x="15745" y="24931"/>
                  </a:lnTo>
                  <a:cubicBezTo>
                    <a:pt x="15852" y="25199"/>
                    <a:pt x="16111" y="25360"/>
                    <a:pt x="16400" y="25360"/>
                  </a:cubicBezTo>
                  <a:cubicBezTo>
                    <a:pt x="16469" y="25360"/>
                    <a:pt x="16541" y="25350"/>
                    <a:pt x="16612" y="25331"/>
                  </a:cubicBezTo>
                  <a:cubicBezTo>
                    <a:pt x="16979" y="25231"/>
                    <a:pt x="17346" y="25097"/>
                    <a:pt x="17713" y="24964"/>
                  </a:cubicBezTo>
                  <a:cubicBezTo>
                    <a:pt x="18080" y="24797"/>
                    <a:pt x="18313" y="24697"/>
                    <a:pt x="18614" y="24530"/>
                  </a:cubicBezTo>
                  <a:cubicBezTo>
                    <a:pt x="19247" y="24230"/>
                    <a:pt x="19881" y="23863"/>
                    <a:pt x="20448" y="23430"/>
                  </a:cubicBezTo>
                  <a:cubicBezTo>
                    <a:pt x="20749" y="23229"/>
                    <a:pt x="20849" y="22829"/>
                    <a:pt x="20682" y="22496"/>
                  </a:cubicBezTo>
                  <a:lnTo>
                    <a:pt x="19948" y="20961"/>
                  </a:lnTo>
                  <a:cubicBezTo>
                    <a:pt x="20648" y="20327"/>
                    <a:pt x="21282" y="19627"/>
                    <a:pt x="21816" y="18826"/>
                  </a:cubicBezTo>
                  <a:lnTo>
                    <a:pt x="23451" y="19393"/>
                  </a:lnTo>
                  <a:cubicBezTo>
                    <a:pt x="23530" y="19425"/>
                    <a:pt x="23613" y="19440"/>
                    <a:pt x="23696" y="19440"/>
                  </a:cubicBezTo>
                  <a:cubicBezTo>
                    <a:pt x="23961" y="19440"/>
                    <a:pt x="24224" y="19289"/>
                    <a:pt x="24351" y="19060"/>
                  </a:cubicBezTo>
                  <a:cubicBezTo>
                    <a:pt x="25018" y="17792"/>
                    <a:pt x="25519" y="16425"/>
                    <a:pt x="25752" y="14990"/>
                  </a:cubicBezTo>
                  <a:cubicBezTo>
                    <a:pt x="25819" y="14623"/>
                    <a:pt x="25585" y="14290"/>
                    <a:pt x="25252" y="14156"/>
                  </a:cubicBezTo>
                  <a:lnTo>
                    <a:pt x="23617" y="13589"/>
                  </a:lnTo>
                  <a:cubicBezTo>
                    <a:pt x="23651" y="12655"/>
                    <a:pt x="23617" y="11688"/>
                    <a:pt x="23417" y="10787"/>
                  </a:cubicBezTo>
                  <a:lnTo>
                    <a:pt x="24985" y="10020"/>
                  </a:lnTo>
                  <a:cubicBezTo>
                    <a:pt x="25319" y="9853"/>
                    <a:pt x="25485" y="9486"/>
                    <a:pt x="25385" y="9119"/>
                  </a:cubicBezTo>
                  <a:cubicBezTo>
                    <a:pt x="25185" y="8452"/>
                    <a:pt x="24918" y="7785"/>
                    <a:pt x="24618" y="7118"/>
                  </a:cubicBezTo>
                  <a:cubicBezTo>
                    <a:pt x="24284" y="6484"/>
                    <a:pt x="23918" y="5850"/>
                    <a:pt x="23517" y="5283"/>
                  </a:cubicBezTo>
                  <a:cubicBezTo>
                    <a:pt x="23360" y="5081"/>
                    <a:pt x="23127" y="4969"/>
                    <a:pt x="22889" y="4969"/>
                  </a:cubicBezTo>
                  <a:cubicBezTo>
                    <a:pt x="22774" y="4969"/>
                    <a:pt x="22659" y="4995"/>
                    <a:pt x="22550" y="5050"/>
                  </a:cubicBezTo>
                  <a:lnTo>
                    <a:pt x="21015" y="5817"/>
                  </a:lnTo>
                  <a:cubicBezTo>
                    <a:pt x="20382" y="5083"/>
                    <a:pt x="19681" y="4449"/>
                    <a:pt x="18881" y="3949"/>
                  </a:cubicBezTo>
                  <a:lnTo>
                    <a:pt x="19448" y="2281"/>
                  </a:lnTo>
                  <a:cubicBezTo>
                    <a:pt x="19581" y="1948"/>
                    <a:pt x="19414" y="1581"/>
                    <a:pt x="19114" y="1380"/>
                  </a:cubicBezTo>
                  <a:cubicBezTo>
                    <a:pt x="17846" y="713"/>
                    <a:pt x="16479" y="246"/>
                    <a:pt x="15044" y="13"/>
                  </a:cubicBezTo>
                  <a:cubicBezTo>
                    <a:pt x="14997" y="4"/>
                    <a:pt x="14950" y="0"/>
                    <a:pt x="149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926;p73">
              <a:extLst>
                <a:ext uri="{FF2B5EF4-FFF2-40B4-BE49-F238E27FC236}">
                  <a16:creationId xmlns:a16="http://schemas.microsoft.com/office/drawing/2014/main" id="{09E7A891-6B71-D556-EABD-496DBDDC6428}"/>
                </a:ext>
              </a:extLst>
            </p:cNvPr>
            <p:cNvSpPr/>
            <p:nvPr/>
          </p:nvSpPr>
          <p:spPr>
            <a:xfrm>
              <a:off x="7056049" y="2787744"/>
              <a:ext cx="759405" cy="772446"/>
            </a:xfrm>
            <a:custGeom>
              <a:avLst/>
              <a:gdLst/>
              <a:ahLst/>
              <a:cxnLst/>
              <a:rect l="l" t="t" r="r" b="b"/>
              <a:pathLst>
                <a:path w="47168" h="47978" extrusionOk="0">
                  <a:moveTo>
                    <a:pt x="17528" y="0"/>
                  </a:moveTo>
                  <a:cubicBezTo>
                    <a:pt x="15721" y="0"/>
                    <a:pt x="13771" y="272"/>
                    <a:pt x="11642" y="810"/>
                  </a:cubicBezTo>
                  <a:cubicBezTo>
                    <a:pt x="0" y="4046"/>
                    <a:pt x="4603" y="22692"/>
                    <a:pt x="4670" y="37036"/>
                  </a:cubicBezTo>
                  <a:cubicBezTo>
                    <a:pt x="4670" y="43074"/>
                    <a:pt x="13643" y="47977"/>
                    <a:pt x="24651" y="47977"/>
                  </a:cubicBezTo>
                  <a:cubicBezTo>
                    <a:pt x="35425" y="47910"/>
                    <a:pt x="46533" y="43274"/>
                    <a:pt x="47134" y="37036"/>
                  </a:cubicBezTo>
                  <a:cubicBezTo>
                    <a:pt x="47167" y="36469"/>
                    <a:pt x="47067" y="35902"/>
                    <a:pt x="46800" y="35401"/>
                  </a:cubicBezTo>
                  <a:cubicBezTo>
                    <a:pt x="44966" y="31899"/>
                    <a:pt x="36293" y="15354"/>
                    <a:pt x="31656" y="8582"/>
                  </a:cubicBezTo>
                  <a:cubicBezTo>
                    <a:pt x="27662" y="2807"/>
                    <a:pt x="23337" y="0"/>
                    <a:pt x="17528" y="0"/>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927;p73">
              <a:extLst>
                <a:ext uri="{FF2B5EF4-FFF2-40B4-BE49-F238E27FC236}">
                  <a16:creationId xmlns:a16="http://schemas.microsoft.com/office/drawing/2014/main" id="{07779081-B3FB-6DC9-7149-8B8A34163B6B}"/>
                </a:ext>
              </a:extLst>
            </p:cNvPr>
            <p:cNvSpPr/>
            <p:nvPr/>
          </p:nvSpPr>
          <p:spPr>
            <a:xfrm>
              <a:off x="7056049" y="2787744"/>
              <a:ext cx="759405" cy="772446"/>
            </a:xfrm>
            <a:custGeom>
              <a:avLst/>
              <a:gdLst/>
              <a:ahLst/>
              <a:cxnLst/>
              <a:rect l="l" t="t" r="r" b="b"/>
              <a:pathLst>
                <a:path w="47168" h="47978" extrusionOk="0">
                  <a:moveTo>
                    <a:pt x="17528" y="0"/>
                  </a:moveTo>
                  <a:cubicBezTo>
                    <a:pt x="15721" y="0"/>
                    <a:pt x="13771" y="272"/>
                    <a:pt x="11642" y="810"/>
                  </a:cubicBezTo>
                  <a:cubicBezTo>
                    <a:pt x="0" y="4046"/>
                    <a:pt x="4603" y="22692"/>
                    <a:pt x="4670" y="37036"/>
                  </a:cubicBezTo>
                  <a:cubicBezTo>
                    <a:pt x="4670" y="43074"/>
                    <a:pt x="13643" y="47977"/>
                    <a:pt x="24651" y="47977"/>
                  </a:cubicBezTo>
                  <a:cubicBezTo>
                    <a:pt x="35425" y="47910"/>
                    <a:pt x="46533" y="43274"/>
                    <a:pt x="47134" y="37036"/>
                  </a:cubicBezTo>
                  <a:cubicBezTo>
                    <a:pt x="47167" y="36469"/>
                    <a:pt x="47067" y="35902"/>
                    <a:pt x="46800" y="35401"/>
                  </a:cubicBezTo>
                  <a:cubicBezTo>
                    <a:pt x="44966" y="31899"/>
                    <a:pt x="36293" y="15354"/>
                    <a:pt x="31656" y="8582"/>
                  </a:cubicBezTo>
                  <a:cubicBezTo>
                    <a:pt x="27662" y="2807"/>
                    <a:pt x="23337" y="0"/>
                    <a:pt x="17528" y="0"/>
                  </a:cubicBezTo>
                  <a:close/>
                </a:path>
              </a:pathLst>
            </a:custGeom>
            <a:solidFill>
              <a:srgbClr val="FEFEFE">
                <a:alpha val="576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928;p73">
              <a:extLst>
                <a:ext uri="{FF2B5EF4-FFF2-40B4-BE49-F238E27FC236}">
                  <a16:creationId xmlns:a16="http://schemas.microsoft.com/office/drawing/2014/main" id="{6261A661-91F9-93C2-1A35-A70539B59755}"/>
                </a:ext>
              </a:extLst>
            </p:cNvPr>
            <p:cNvSpPr/>
            <p:nvPr/>
          </p:nvSpPr>
          <p:spPr>
            <a:xfrm>
              <a:off x="7055501" y="2800238"/>
              <a:ext cx="662209" cy="759952"/>
            </a:xfrm>
            <a:custGeom>
              <a:avLst/>
              <a:gdLst/>
              <a:ahLst/>
              <a:cxnLst/>
              <a:rect l="l" t="t" r="r" b="b"/>
              <a:pathLst>
                <a:path w="41131" h="47202" extrusionOk="0">
                  <a:moveTo>
                    <a:pt x="11642" y="1"/>
                  </a:moveTo>
                  <a:cubicBezTo>
                    <a:pt x="1" y="3236"/>
                    <a:pt x="4637" y="21883"/>
                    <a:pt x="4704" y="36227"/>
                  </a:cubicBezTo>
                  <a:cubicBezTo>
                    <a:pt x="4704" y="42298"/>
                    <a:pt x="13644" y="47201"/>
                    <a:pt x="24685" y="47201"/>
                  </a:cubicBezTo>
                  <a:cubicBezTo>
                    <a:pt x="30689" y="47134"/>
                    <a:pt x="36794" y="45667"/>
                    <a:pt x="41130" y="43332"/>
                  </a:cubicBezTo>
                  <a:cubicBezTo>
                    <a:pt x="37761" y="35226"/>
                    <a:pt x="31757" y="21049"/>
                    <a:pt x="28488" y="14478"/>
                  </a:cubicBezTo>
                  <a:cubicBezTo>
                    <a:pt x="23718" y="5004"/>
                    <a:pt x="19882" y="1"/>
                    <a:pt x="11642" y="1"/>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929;p73">
              <a:extLst>
                <a:ext uri="{FF2B5EF4-FFF2-40B4-BE49-F238E27FC236}">
                  <a16:creationId xmlns:a16="http://schemas.microsoft.com/office/drawing/2014/main" id="{E3317998-8142-010B-69DC-C615B2836244}"/>
                </a:ext>
              </a:extLst>
            </p:cNvPr>
            <p:cNvSpPr/>
            <p:nvPr/>
          </p:nvSpPr>
          <p:spPr>
            <a:xfrm>
              <a:off x="7111899" y="2834805"/>
              <a:ext cx="429661" cy="491775"/>
            </a:xfrm>
            <a:custGeom>
              <a:avLst/>
              <a:gdLst/>
              <a:ahLst/>
              <a:cxnLst/>
              <a:rect l="l" t="t" r="r" b="b"/>
              <a:pathLst>
                <a:path w="26687" h="30545" extrusionOk="0">
                  <a:moveTo>
                    <a:pt x="8921" y="1"/>
                  </a:moveTo>
                  <a:cubicBezTo>
                    <a:pt x="7438" y="1"/>
                    <a:pt x="5961" y="615"/>
                    <a:pt x="4337" y="1756"/>
                  </a:cubicBezTo>
                  <a:cubicBezTo>
                    <a:pt x="2769" y="3891"/>
                    <a:pt x="1501" y="6226"/>
                    <a:pt x="534" y="8695"/>
                  </a:cubicBezTo>
                  <a:cubicBezTo>
                    <a:pt x="0" y="12764"/>
                    <a:pt x="234" y="17568"/>
                    <a:pt x="567" y="22471"/>
                  </a:cubicBezTo>
                  <a:cubicBezTo>
                    <a:pt x="968" y="23339"/>
                    <a:pt x="1468" y="24139"/>
                    <a:pt x="2035" y="24906"/>
                  </a:cubicBezTo>
                  <a:cubicBezTo>
                    <a:pt x="4738" y="28640"/>
                    <a:pt x="8909" y="30545"/>
                    <a:pt x="13094" y="30545"/>
                  </a:cubicBezTo>
                  <a:cubicBezTo>
                    <a:pt x="16762" y="30545"/>
                    <a:pt x="20440" y="29083"/>
                    <a:pt x="23150" y="26107"/>
                  </a:cubicBezTo>
                  <a:cubicBezTo>
                    <a:pt x="26686" y="22104"/>
                    <a:pt x="24751" y="15533"/>
                    <a:pt x="19381" y="8395"/>
                  </a:cubicBezTo>
                  <a:cubicBezTo>
                    <a:pt x="14994" y="2553"/>
                    <a:pt x="11944" y="1"/>
                    <a:pt x="8921"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930;p73">
              <a:extLst>
                <a:ext uri="{FF2B5EF4-FFF2-40B4-BE49-F238E27FC236}">
                  <a16:creationId xmlns:a16="http://schemas.microsoft.com/office/drawing/2014/main" id="{8CA7335D-6BDF-33FB-CCDC-0C10964E7808}"/>
                </a:ext>
              </a:extLst>
            </p:cNvPr>
            <p:cNvSpPr/>
            <p:nvPr/>
          </p:nvSpPr>
          <p:spPr>
            <a:xfrm>
              <a:off x="6029207" y="2807370"/>
              <a:ext cx="1600952" cy="1222650"/>
            </a:xfrm>
            <a:custGeom>
              <a:avLst/>
              <a:gdLst/>
              <a:ahLst/>
              <a:cxnLst/>
              <a:rect l="l" t="t" r="r" b="b"/>
              <a:pathLst>
                <a:path w="99438" h="75941" extrusionOk="0">
                  <a:moveTo>
                    <a:pt x="69425" y="1"/>
                  </a:moveTo>
                  <a:cubicBezTo>
                    <a:pt x="68718" y="1"/>
                    <a:pt x="67983" y="75"/>
                    <a:pt x="67215" y="225"/>
                  </a:cubicBezTo>
                  <a:cubicBezTo>
                    <a:pt x="52905" y="4228"/>
                    <a:pt x="22183" y="8998"/>
                    <a:pt x="12342" y="13835"/>
                  </a:cubicBezTo>
                  <a:cubicBezTo>
                    <a:pt x="10808" y="14602"/>
                    <a:pt x="9340" y="15536"/>
                    <a:pt x="8006" y="16603"/>
                  </a:cubicBezTo>
                  <a:cubicBezTo>
                    <a:pt x="5638" y="18438"/>
                    <a:pt x="4070" y="22040"/>
                    <a:pt x="3636" y="24609"/>
                  </a:cubicBezTo>
                  <a:cubicBezTo>
                    <a:pt x="2269" y="32848"/>
                    <a:pt x="1501" y="40087"/>
                    <a:pt x="1068" y="46224"/>
                  </a:cubicBezTo>
                  <a:cubicBezTo>
                    <a:pt x="968" y="46892"/>
                    <a:pt x="934" y="47559"/>
                    <a:pt x="934" y="48259"/>
                  </a:cubicBezTo>
                  <a:cubicBezTo>
                    <a:pt x="0" y="56298"/>
                    <a:pt x="1968" y="61369"/>
                    <a:pt x="11909" y="67106"/>
                  </a:cubicBezTo>
                  <a:cubicBezTo>
                    <a:pt x="22220" y="73058"/>
                    <a:pt x="35143" y="75940"/>
                    <a:pt x="47861" y="75940"/>
                  </a:cubicBezTo>
                  <a:cubicBezTo>
                    <a:pt x="59664" y="75940"/>
                    <a:pt x="71291" y="73457"/>
                    <a:pt x="80491" y="68640"/>
                  </a:cubicBezTo>
                  <a:cubicBezTo>
                    <a:pt x="90765" y="63237"/>
                    <a:pt x="94001" y="54564"/>
                    <a:pt x="95468" y="49860"/>
                  </a:cubicBezTo>
                  <a:cubicBezTo>
                    <a:pt x="99438" y="32548"/>
                    <a:pt x="90065" y="20273"/>
                    <a:pt x="86762" y="15603"/>
                  </a:cubicBezTo>
                  <a:cubicBezTo>
                    <a:pt x="79756" y="5692"/>
                    <a:pt x="75625" y="1"/>
                    <a:pt x="69425" y="1"/>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931;p73">
              <a:extLst>
                <a:ext uri="{FF2B5EF4-FFF2-40B4-BE49-F238E27FC236}">
                  <a16:creationId xmlns:a16="http://schemas.microsoft.com/office/drawing/2014/main" id="{E85A3699-FEDD-307C-3D6B-1617ED8E38C8}"/>
                </a:ext>
              </a:extLst>
            </p:cNvPr>
            <p:cNvSpPr/>
            <p:nvPr/>
          </p:nvSpPr>
          <p:spPr>
            <a:xfrm>
              <a:off x="6029207" y="2807370"/>
              <a:ext cx="1600952" cy="1222650"/>
            </a:xfrm>
            <a:custGeom>
              <a:avLst/>
              <a:gdLst/>
              <a:ahLst/>
              <a:cxnLst/>
              <a:rect l="l" t="t" r="r" b="b"/>
              <a:pathLst>
                <a:path w="99438" h="75941" extrusionOk="0">
                  <a:moveTo>
                    <a:pt x="69425" y="1"/>
                  </a:moveTo>
                  <a:cubicBezTo>
                    <a:pt x="68718" y="1"/>
                    <a:pt x="67983" y="75"/>
                    <a:pt x="67215" y="225"/>
                  </a:cubicBezTo>
                  <a:cubicBezTo>
                    <a:pt x="52905" y="4228"/>
                    <a:pt x="22183" y="8998"/>
                    <a:pt x="12342" y="13835"/>
                  </a:cubicBezTo>
                  <a:cubicBezTo>
                    <a:pt x="10808" y="14602"/>
                    <a:pt x="9340" y="15536"/>
                    <a:pt x="8006" y="16603"/>
                  </a:cubicBezTo>
                  <a:cubicBezTo>
                    <a:pt x="5638" y="18438"/>
                    <a:pt x="4070" y="22040"/>
                    <a:pt x="3636" y="24609"/>
                  </a:cubicBezTo>
                  <a:cubicBezTo>
                    <a:pt x="2269" y="32848"/>
                    <a:pt x="1501" y="40087"/>
                    <a:pt x="1068" y="46224"/>
                  </a:cubicBezTo>
                  <a:cubicBezTo>
                    <a:pt x="968" y="46892"/>
                    <a:pt x="934" y="47559"/>
                    <a:pt x="934" y="48259"/>
                  </a:cubicBezTo>
                  <a:cubicBezTo>
                    <a:pt x="0" y="56298"/>
                    <a:pt x="1968" y="61369"/>
                    <a:pt x="11909" y="67106"/>
                  </a:cubicBezTo>
                  <a:cubicBezTo>
                    <a:pt x="22220" y="73058"/>
                    <a:pt x="35143" y="75940"/>
                    <a:pt x="47861" y="75940"/>
                  </a:cubicBezTo>
                  <a:cubicBezTo>
                    <a:pt x="59664" y="75940"/>
                    <a:pt x="71291" y="73457"/>
                    <a:pt x="80491" y="68640"/>
                  </a:cubicBezTo>
                  <a:cubicBezTo>
                    <a:pt x="87930" y="64804"/>
                    <a:pt x="93400" y="57966"/>
                    <a:pt x="95468" y="49860"/>
                  </a:cubicBezTo>
                  <a:cubicBezTo>
                    <a:pt x="99438" y="32548"/>
                    <a:pt x="90065" y="20273"/>
                    <a:pt x="86762" y="15603"/>
                  </a:cubicBezTo>
                  <a:cubicBezTo>
                    <a:pt x="79756" y="5692"/>
                    <a:pt x="75625" y="1"/>
                    <a:pt x="69425" y="1"/>
                  </a:cubicBezTo>
                  <a:close/>
                </a:path>
              </a:pathLst>
            </a:custGeom>
            <a:solidFill>
              <a:srgbClr val="FEFEFE">
                <a:alpha val="576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932;p73">
              <a:extLst>
                <a:ext uri="{FF2B5EF4-FFF2-40B4-BE49-F238E27FC236}">
                  <a16:creationId xmlns:a16="http://schemas.microsoft.com/office/drawing/2014/main" id="{30816B4A-25FB-085F-BAA8-40C49BE62817}"/>
                </a:ext>
              </a:extLst>
            </p:cNvPr>
            <p:cNvSpPr/>
            <p:nvPr/>
          </p:nvSpPr>
          <p:spPr>
            <a:xfrm>
              <a:off x="6029207" y="3059754"/>
              <a:ext cx="729330" cy="969268"/>
            </a:xfrm>
            <a:custGeom>
              <a:avLst/>
              <a:gdLst/>
              <a:ahLst/>
              <a:cxnLst/>
              <a:rect l="l" t="t" r="r" b="b"/>
              <a:pathLst>
                <a:path w="45300" h="60203" extrusionOk="0">
                  <a:moveTo>
                    <a:pt x="11271" y="0"/>
                  </a:moveTo>
                  <a:cubicBezTo>
                    <a:pt x="10117" y="0"/>
                    <a:pt x="9018" y="302"/>
                    <a:pt x="8039" y="927"/>
                  </a:cubicBezTo>
                  <a:cubicBezTo>
                    <a:pt x="5638" y="2762"/>
                    <a:pt x="4070" y="6364"/>
                    <a:pt x="3636" y="8933"/>
                  </a:cubicBezTo>
                  <a:cubicBezTo>
                    <a:pt x="2269" y="17172"/>
                    <a:pt x="1535" y="24411"/>
                    <a:pt x="1068" y="30548"/>
                  </a:cubicBezTo>
                  <a:cubicBezTo>
                    <a:pt x="968" y="31216"/>
                    <a:pt x="934" y="31883"/>
                    <a:pt x="934" y="32583"/>
                  </a:cubicBezTo>
                  <a:cubicBezTo>
                    <a:pt x="0" y="40622"/>
                    <a:pt x="1968" y="45693"/>
                    <a:pt x="11909" y="51430"/>
                  </a:cubicBezTo>
                  <a:cubicBezTo>
                    <a:pt x="21549" y="57001"/>
                    <a:pt x="33424" y="59869"/>
                    <a:pt x="45299" y="60203"/>
                  </a:cubicBezTo>
                  <a:cubicBezTo>
                    <a:pt x="25252" y="58869"/>
                    <a:pt x="23617" y="45659"/>
                    <a:pt x="25719" y="36052"/>
                  </a:cubicBezTo>
                  <a:cubicBezTo>
                    <a:pt x="27787" y="26479"/>
                    <a:pt x="25685" y="17939"/>
                    <a:pt x="22383" y="9834"/>
                  </a:cubicBezTo>
                  <a:cubicBezTo>
                    <a:pt x="19826" y="3557"/>
                    <a:pt x="15229" y="0"/>
                    <a:pt x="11271" y="0"/>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933;p73">
              <a:extLst>
                <a:ext uri="{FF2B5EF4-FFF2-40B4-BE49-F238E27FC236}">
                  <a16:creationId xmlns:a16="http://schemas.microsoft.com/office/drawing/2014/main" id="{BB7ADECB-FCE4-AD5F-1500-897A78073C52}"/>
                </a:ext>
              </a:extLst>
            </p:cNvPr>
            <p:cNvSpPr/>
            <p:nvPr/>
          </p:nvSpPr>
          <p:spPr>
            <a:xfrm>
              <a:off x="6029207" y="2807225"/>
              <a:ext cx="1600952" cy="1222344"/>
            </a:xfrm>
            <a:custGeom>
              <a:avLst/>
              <a:gdLst/>
              <a:ahLst/>
              <a:cxnLst/>
              <a:rect l="l" t="t" r="r" b="b"/>
              <a:pathLst>
                <a:path w="99438" h="75922" extrusionOk="0">
                  <a:moveTo>
                    <a:pt x="69450" y="367"/>
                  </a:moveTo>
                  <a:lnTo>
                    <a:pt x="69450" y="401"/>
                  </a:lnTo>
                  <a:cubicBezTo>
                    <a:pt x="75554" y="401"/>
                    <a:pt x="79657" y="6205"/>
                    <a:pt x="86429" y="15845"/>
                  </a:cubicBezTo>
                  <a:lnTo>
                    <a:pt x="86862" y="16412"/>
                  </a:lnTo>
                  <a:cubicBezTo>
                    <a:pt x="90432" y="21449"/>
                    <a:pt x="98871" y="33291"/>
                    <a:pt x="95102" y="49769"/>
                  </a:cubicBezTo>
                  <a:cubicBezTo>
                    <a:pt x="94168" y="54273"/>
                    <a:pt x="90999" y="62679"/>
                    <a:pt x="80291" y="68283"/>
                  </a:cubicBezTo>
                  <a:cubicBezTo>
                    <a:pt x="71385" y="72953"/>
                    <a:pt x="59876" y="75521"/>
                    <a:pt x="47868" y="75521"/>
                  </a:cubicBezTo>
                  <a:cubicBezTo>
                    <a:pt x="34625" y="75521"/>
                    <a:pt x="21949" y="72419"/>
                    <a:pt x="12142" y="66748"/>
                  </a:cubicBezTo>
                  <a:cubicBezTo>
                    <a:pt x="1935" y="60877"/>
                    <a:pt x="467" y="55740"/>
                    <a:pt x="1335" y="48268"/>
                  </a:cubicBezTo>
                  <a:lnTo>
                    <a:pt x="1335" y="48235"/>
                  </a:lnTo>
                  <a:cubicBezTo>
                    <a:pt x="1335" y="47568"/>
                    <a:pt x="1368" y="46901"/>
                    <a:pt x="1468" y="46233"/>
                  </a:cubicBezTo>
                  <a:cubicBezTo>
                    <a:pt x="2002" y="38761"/>
                    <a:pt x="2869" y="31723"/>
                    <a:pt x="4037" y="24651"/>
                  </a:cubicBezTo>
                  <a:cubicBezTo>
                    <a:pt x="4437" y="22150"/>
                    <a:pt x="5938" y="18647"/>
                    <a:pt x="8240" y="16879"/>
                  </a:cubicBezTo>
                  <a:cubicBezTo>
                    <a:pt x="9574" y="15845"/>
                    <a:pt x="11008" y="14944"/>
                    <a:pt x="12509" y="14177"/>
                  </a:cubicBezTo>
                  <a:cubicBezTo>
                    <a:pt x="18647" y="11175"/>
                    <a:pt x="32724" y="8206"/>
                    <a:pt x="46333" y="5371"/>
                  </a:cubicBezTo>
                  <a:cubicBezTo>
                    <a:pt x="54372" y="3703"/>
                    <a:pt x="61945" y="2102"/>
                    <a:pt x="67315" y="601"/>
                  </a:cubicBezTo>
                  <a:cubicBezTo>
                    <a:pt x="68016" y="467"/>
                    <a:pt x="68749" y="401"/>
                    <a:pt x="69450" y="367"/>
                  </a:cubicBezTo>
                  <a:close/>
                  <a:moveTo>
                    <a:pt x="69450" y="0"/>
                  </a:moveTo>
                  <a:cubicBezTo>
                    <a:pt x="68716" y="0"/>
                    <a:pt x="67949" y="67"/>
                    <a:pt x="67215" y="234"/>
                  </a:cubicBezTo>
                  <a:cubicBezTo>
                    <a:pt x="52905" y="4203"/>
                    <a:pt x="22183" y="8973"/>
                    <a:pt x="12342" y="13810"/>
                  </a:cubicBezTo>
                  <a:cubicBezTo>
                    <a:pt x="10808" y="14611"/>
                    <a:pt x="9374" y="15511"/>
                    <a:pt x="8006" y="16579"/>
                  </a:cubicBezTo>
                  <a:cubicBezTo>
                    <a:pt x="5638" y="18414"/>
                    <a:pt x="4070" y="22016"/>
                    <a:pt x="3636" y="24618"/>
                  </a:cubicBezTo>
                  <a:cubicBezTo>
                    <a:pt x="2269" y="32857"/>
                    <a:pt x="1535" y="40096"/>
                    <a:pt x="1068" y="46200"/>
                  </a:cubicBezTo>
                  <a:cubicBezTo>
                    <a:pt x="1001" y="46867"/>
                    <a:pt x="934" y="47568"/>
                    <a:pt x="934" y="48235"/>
                  </a:cubicBezTo>
                  <a:cubicBezTo>
                    <a:pt x="0" y="56307"/>
                    <a:pt x="2002" y="61344"/>
                    <a:pt x="11909" y="67082"/>
                  </a:cubicBezTo>
                  <a:cubicBezTo>
                    <a:pt x="22250" y="73053"/>
                    <a:pt x="35159" y="75921"/>
                    <a:pt x="47868" y="75921"/>
                  </a:cubicBezTo>
                  <a:cubicBezTo>
                    <a:pt x="59676" y="75921"/>
                    <a:pt x="71285" y="73420"/>
                    <a:pt x="80491" y="68616"/>
                  </a:cubicBezTo>
                  <a:cubicBezTo>
                    <a:pt x="90765" y="63212"/>
                    <a:pt x="94368" y="55273"/>
                    <a:pt x="95502" y="49836"/>
                  </a:cubicBezTo>
                  <a:cubicBezTo>
                    <a:pt x="99438" y="32557"/>
                    <a:pt x="90065" y="20248"/>
                    <a:pt x="86762" y="15578"/>
                  </a:cubicBezTo>
                  <a:cubicBezTo>
                    <a:pt x="79791" y="5704"/>
                    <a:pt x="75654" y="0"/>
                    <a:pt x="69450" y="0"/>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934;p73">
              <a:extLst>
                <a:ext uri="{FF2B5EF4-FFF2-40B4-BE49-F238E27FC236}">
                  <a16:creationId xmlns:a16="http://schemas.microsoft.com/office/drawing/2014/main" id="{E8961E62-BCC4-DC46-A264-D11356734D2C}"/>
                </a:ext>
              </a:extLst>
            </p:cNvPr>
            <p:cNvSpPr/>
            <p:nvPr/>
          </p:nvSpPr>
          <p:spPr>
            <a:xfrm>
              <a:off x="7064099" y="3640481"/>
              <a:ext cx="355536" cy="362765"/>
            </a:xfrm>
            <a:custGeom>
              <a:avLst/>
              <a:gdLst/>
              <a:ahLst/>
              <a:cxnLst/>
              <a:rect l="l" t="t" r="r" b="b"/>
              <a:pathLst>
                <a:path w="22083" h="22532" extrusionOk="0">
                  <a:moveTo>
                    <a:pt x="10627" y="0"/>
                  </a:moveTo>
                  <a:cubicBezTo>
                    <a:pt x="10422" y="0"/>
                    <a:pt x="10216" y="59"/>
                    <a:pt x="10008" y="183"/>
                  </a:cubicBezTo>
                  <a:cubicBezTo>
                    <a:pt x="7839" y="1417"/>
                    <a:pt x="8874" y="6120"/>
                    <a:pt x="5004" y="15093"/>
                  </a:cubicBezTo>
                  <a:cubicBezTo>
                    <a:pt x="3803" y="17895"/>
                    <a:pt x="2102" y="20397"/>
                    <a:pt x="1" y="22532"/>
                  </a:cubicBezTo>
                  <a:cubicBezTo>
                    <a:pt x="5638" y="21398"/>
                    <a:pt x="11075" y="19496"/>
                    <a:pt x="16212" y="16894"/>
                  </a:cubicBezTo>
                  <a:cubicBezTo>
                    <a:pt x="18280" y="15794"/>
                    <a:pt x="20248" y="14493"/>
                    <a:pt x="22083" y="12992"/>
                  </a:cubicBezTo>
                  <a:cubicBezTo>
                    <a:pt x="19381" y="11958"/>
                    <a:pt x="17179" y="9289"/>
                    <a:pt x="15578" y="6454"/>
                  </a:cubicBezTo>
                  <a:cubicBezTo>
                    <a:pt x="13424" y="2757"/>
                    <a:pt x="12033" y="0"/>
                    <a:pt x="1062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935;p73">
              <a:extLst>
                <a:ext uri="{FF2B5EF4-FFF2-40B4-BE49-F238E27FC236}">
                  <a16:creationId xmlns:a16="http://schemas.microsoft.com/office/drawing/2014/main" id="{794ED94A-05BF-A593-10CA-7C26C382A646}"/>
                </a:ext>
              </a:extLst>
            </p:cNvPr>
            <p:cNvSpPr/>
            <p:nvPr/>
          </p:nvSpPr>
          <p:spPr>
            <a:xfrm>
              <a:off x="7202655" y="3640481"/>
              <a:ext cx="216980" cy="236026"/>
            </a:xfrm>
            <a:custGeom>
              <a:avLst/>
              <a:gdLst/>
              <a:ahLst/>
              <a:cxnLst/>
              <a:rect l="l" t="t" r="r" b="b"/>
              <a:pathLst>
                <a:path w="13477" h="14660" extrusionOk="0">
                  <a:moveTo>
                    <a:pt x="2021" y="0"/>
                  </a:moveTo>
                  <a:cubicBezTo>
                    <a:pt x="1816" y="0"/>
                    <a:pt x="1610" y="59"/>
                    <a:pt x="1402" y="183"/>
                  </a:cubicBezTo>
                  <a:cubicBezTo>
                    <a:pt x="668" y="583"/>
                    <a:pt x="301" y="1417"/>
                    <a:pt x="1" y="2651"/>
                  </a:cubicBezTo>
                  <a:cubicBezTo>
                    <a:pt x="2236" y="2951"/>
                    <a:pt x="3603" y="5553"/>
                    <a:pt x="4571" y="7755"/>
                  </a:cubicBezTo>
                  <a:cubicBezTo>
                    <a:pt x="5571" y="9956"/>
                    <a:pt x="8240" y="13826"/>
                    <a:pt x="11242" y="14660"/>
                  </a:cubicBezTo>
                  <a:cubicBezTo>
                    <a:pt x="12043" y="14126"/>
                    <a:pt x="12776" y="13559"/>
                    <a:pt x="13477" y="12992"/>
                  </a:cubicBezTo>
                  <a:cubicBezTo>
                    <a:pt x="10775" y="11958"/>
                    <a:pt x="8573" y="9289"/>
                    <a:pt x="6972" y="6454"/>
                  </a:cubicBezTo>
                  <a:cubicBezTo>
                    <a:pt x="4818" y="2757"/>
                    <a:pt x="3427" y="0"/>
                    <a:pt x="2021"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936;p73">
              <a:extLst>
                <a:ext uri="{FF2B5EF4-FFF2-40B4-BE49-F238E27FC236}">
                  <a16:creationId xmlns:a16="http://schemas.microsoft.com/office/drawing/2014/main" id="{4E150CF8-A8E9-038D-BC01-886AA700F54D}"/>
                </a:ext>
              </a:extLst>
            </p:cNvPr>
            <p:cNvSpPr/>
            <p:nvPr/>
          </p:nvSpPr>
          <p:spPr>
            <a:xfrm>
              <a:off x="5924476" y="3102354"/>
              <a:ext cx="483370" cy="553840"/>
            </a:xfrm>
            <a:custGeom>
              <a:avLst/>
              <a:gdLst/>
              <a:ahLst/>
              <a:cxnLst/>
              <a:rect l="l" t="t" r="r" b="b"/>
              <a:pathLst>
                <a:path w="30023" h="34400" extrusionOk="0">
                  <a:moveTo>
                    <a:pt x="16317" y="0"/>
                  </a:moveTo>
                  <a:cubicBezTo>
                    <a:pt x="15269" y="0"/>
                    <a:pt x="14223" y="301"/>
                    <a:pt x="13210" y="950"/>
                  </a:cubicBezTo>
                  <a:cubicBezTo>
                    <a:pt x="4471" y="7188"/>
                    <a:pt x="1" y="15594"/>
                    <a:pt x="2703" y="23933"/>
                  </a:cubicBezTo>
                  <a:cubicBezTo>
                    <a:pt x="4967" y="30868"/>
                    <a:pt x="10934" y="34400"/>
                    <a:pt x="16865" y="34400"/>
                  </a:cubicBezTo>
                  <a:cubicBezTo>
                    <a:pt x="19322" y="34400"/>
                    <a:pt x="21772" y="33794"/>
                    <a:pt x="23951" y="32572"/>
                  </a:cubicBezTo>
                  <a:cubicBezTo>
                    <a:pt x="28988" y="29737"/>
                    <a:pt x="30022" y="22899"/>
                    <a:pt x="27587" y="13492"/>
                  </a:cubicBezTo>
                  <a:cubicBezTo>
                    <a:pt x="25576" y="5827"/>
                    <a:pt x="20929" y="0"/>
                    <a:pt x="16317"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937;p73">
              <a:extLst>
                <a:ext uri="{FF2B5EF4-FFF2-40B4-BE49-F238E27FC236}">
                  <a16:creationId xmlns:a16="http://schemas.microsoft.com/office/drawing/2014/main" id="{590E1275-6394-5207-5ECB-D86F82240815}"/>
                </a:ext>
              </a:extLst>
            </p:cNvPr>
            <p:cNvSpPr/>
            <p:nvPr/>
          </p:nvSpPr>
          <p:spPr>
            <a:xfrm>
              <a:off x="5647894" y="3096156"/>
              <a:ext cx="759405" cy="1076430"/>
            </a:xfrm>
            <a:custGeom>
              <a:avLst/>
              <a:gdLst/>
              <a:ahLst/>
              <a:cxnLst/>
              <a:rect l="l" t="t" r="r" b="b"/>
              <a:pathLst>
                <a:path w="47168" h="66859" extrusionOk="0">
                  <a:moveTo>
                    <a:pt x="27751" y="0"/>
                  </a:moveTo>
                  <a:cubicBezTo>
                    <a:pt x="27018" y="0"/>
                    <a:pt x="26288" y="159"/>
                    <a:pt x="25619" y="468"/>
                  </a:cubicBezTo>
                  <a:cubicBezTo>
                    <a:pt x="17180" y="4237"/>
                    <a:pt x="13544" y="8807"/>
                    <a:pt x="9241" y="23217"/>
                  </a:cubicBezTo>
                  <a:cubicBezTo>
                    <a:pt x="6505" y="32257"/>
                    <a:pt x="635" y="54606"/>
                    <a:pt x="334" y="56808"/>
                  </a:cubicBezTo>
                  <a:cubicBezTo>
                    <a:pt x="1" y="58976"/>
                    <a:pt x="2269" y="62412"/>
                    <a:pt x="5605" y="64247"/>
                  </a:cubicBezTo>
                  <a:cubicBezTo>
                    <a:pt x="8743" y="65988"/>
                    <a:pt x="13526" y="66859"/>
                    <a:pt x="18435" y="66859"/>
                  </a:cubicBezTo>
                  <a:cubicBezTo>
                    <a:pt x="23963" y="66859"/>
                    <a:pt x="29650" y="65755"/>
                    <a:pt x="33325" y="63546"/>
                  </a:cubicBezTo>
                  <a:cubicBezTo>
                    <a:pt x="36527" y="61611"/>
                    <a:pt x="37894" y="59143"/>
                    <a:pt x="38328" y="56374"/>
                  </a:cubicBezTo>
                  <a:lnTo>
                    <a:pt x="41163" y="39162"/>
                  </a:lnTo>
                  <a:cubicBezTo>
                    <a:pt x="41163" y="39162"/>
                    <a:pt x="47168" y="8340"/>
                    <a:pt x="29789" y="434"/>
                  </a:cubicBezTo>
                  <a:cubicBezTo>
                    <a:pt x="29140" y="142"/>
                    <a:pt x="28444" y="0"/>
                    <a:pt x="27751" y="0"/>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938;p73">
              <a:extLst>
                <a:ext uri="{FF2B5EF4-FFF2-40B4-BE49-F238E27FC236}">
                  <a16:creationId xmlns:a16="http://schemas.microsoft.com/office/drawing/2014/main" id="{8460F31E-D415-7BAF-4304-2A4CC86C7365}"/>
                </a:ext>
              </a:extLst>
            </p:cNvPr>
            <p:cNvSpPr/>
            <p:nvPr/>
          </p:nvSpPr>
          <p:spPr>
            <a:xfrm>
              <a:off x="5647894" y="3096156"/>
              <a:ext cx="759405" cy="1076430"/>
            </a:xfrm>
            <a:custGeom>
              <a:avLst/>
              <a:gdLst/>
              <a:ahLst/>
              <a:cxnLst/>
              <a:rect l="l" t="t" r="r" b="b"/>
              <a:pathLst>
                <a:path w="47168" h="66859" extrusionOk="0">
                  <a:moveTo>
                    <a:pt x="27751" y="0"/>
                  </a:moveTo>
                  <a:cubicBezTo>
                    <a:pt x="27018" y="0"/>
                    <a:pt x="26288" y="159"/>
                    <a:pt x="25619" y="468"/>
                  </a:cubicBezTo>
                  <a:cubicBezTo>
                    <a:pt x="17180" y="4237"/>
                    <a:pt x="13544" y="8807"/>
                    <a:pt x="9241" y="23217"/>
                  </a:cubicBezTo>
                  <a:cubicBezTo>
                    <a:pt x="6505" y="32257"/>
                    <a:pt x="635" y="54606"/>
                    <a:pt x="334" y="56808"/>
                  </a:cubicBezTo>
                  <a:cubicBezTo>
                    <a:pt x="1" y="58976"/>
                    <a:pt x="2269" y="62412"/>
                    <a:pt x="5605" y="64247"/>
                  </a:cubicBezTo>
                  <a:cubicBezTo>
                    <a:pt x="8743" y="65988"/>
                    <a:pt x="13526" y="66859"/>
                    <a:pt x="18435" y="66859"/>
                  </a:cubicBezTo>
                  <a:cubicBezTo>
                    <a:pt x="23963" y="66859"/>
                    <a:pt x="29650" y="65755"/>
                    <a:pt x="33325" y="63546"/>
                  </a:cubicBezTo>
                  <a:cubicBezTo>
                    <a:pt x="36527" y="61611"/>
                    <a:pt x="37894" y="59143"/>
                    <a:pt x="38328" y="56374"/>
                  </a:cubicBezTo>
                  <a:lnTo>
                    <a:pt x="41163" y="39162"/>
                  </a:lnTo>
                  <a:cubicBezTo>
                    <a:pt x="41163" y="39162"/>
                    <a:pt x="47168" y="8340"/>
                    <a:pt x="29789" y="434"/>
                  </a:cubicBezTo>
                  <a:cubicBezTo>
                    <a:pt x="29140" y="142"/>
                    <a:pt x="28444" y="0"/>
                    <a:pt x="27751" y="0"/>
                  </a:cubicBezTo>
                  <a:close/>
                </a:path>
              </a:pathLst>
            </a:custGeom>
            <a:solidFill>
              <a:srgbClr val="FEFEFE">
                <a:alpha val="576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3939;p73">
              <a:extLst>
                <a:ext uri="{FF2B5EF4-FFF2-40B4-BE49-F238E27FC236}">
                  <a16:creationId xmlns:a16="http://schemas.microsoft.com/office/drawing/2014/main" id="{9EAB219F-B1D3-E3EA-9D9F-F1EC21A349C6}"/>
                </a:ext>
              </a:extLst>
            </p:cNvPr>
            <p:cNvSpPr/>
            <p:nvPr/>
          </p:nvSpPr>
          <p:spPr>
            <a:xfrm>
              <a:off x="6126402" y="3123011"/>
              <a:ext cx="272315" cy="1022559"/>
            </a:xfrm>
            <a:custGeom>
              <a:avLst/>
              <a:gdLst/>
              <a:ahLst/>
              <a:cxnLst/>
              <a:rect l="l" t="t" r="r" b="b"/>
              <a:pathLst>
                <a:path w="16914" h="63513" extrusionOk="0">
                  <a:moveTo>
                    <a:pt x="2336" y="0"/>
                  </a:moveTo>
                  <a:lnTo>
                    <a:pt x="2336" y="0"/>
                  </a:lnTo>
                  <a:cubicBezTo>
                    <a:pt x="8507" y="4937"/>
                    <a:pt x="7573" y="16312"/>
                    <a:pt x="5572" y="32123"/>
                  </a:cubicBezTo>
                  <a:cubicBezTo>
                    <a:pt x="4437" y="40963"/>
                    <a:pt x="1836" y="53839"/>
                    <a:pt x="1" y="63513"/>
                  </a:cubicBezTo>
                  <a:cubicBezTo>
                    <a:pt x="1235" y="63079"/>
                    <a:pt x="2469" y="62545"/>
                    <a:pt x="3604" y="61878"/>
                  </a:cubicBezTo>
                  <a:cubicBezTo>
                    <a:pt x="6806" y="59943"/>
                    <a:pt x="8173" y="57475"/>
                    <a:pt x="8607" y="54706"/>
                  </a:cubicBezTo>
                  <a:lnTo>
                    <a:pt x="11442" y="37494"/>
                  </a:lnTo>
                  <a:cubicBezTo>
                    <a:pt x="11442" y="37494"/>
                    <a:pt x="16913" y="9440"/>
                    <a:pt x="2336" y="0"/>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940;p73">
              <a:extLst>
                <a:ext uri="{FF2B5EF4-FFF2-40B4-BE49-F238E27FC236}">
                  <a16:creationId xmlns:a16="http://schemas.microsoft.com/office/drawing/2014/main" id="{A9D9B044-A2E1-0D80-CA45-5977701C57E9}"/>
                </a:ext>
              </a:extLst>
            </p:cNvPr>
            <p:cNvSpPr/>
            <p:nvPr/>
          </p:nvSpPr>
          <p:spPr>
            <a:xfrm>
              <a:off x="5647363" y="3096091"/>
              <a:ext cx="760483" cy="1076333"/>
            </a:xfrm>
            <a:custGeom>
              <a:avLst/>
              <a:gdLst/>
              <a:ahLst/>
              <a:cxnLst/>
              <a:rect l="l" t="t" r="r" b="b"/>
              <a:pathLst>
                <a:path w="47235" h="66853" extrusionOk="0">
                  <a:moveTo>
                    <a:pt x="27854" y="371"/>
                  </a:moveTo>
                  <a:cubicBezTo>
                    <a:pt x="28487" y="371"/>
                    <a:pt x="29088" y="505"/>
                    <a:pt x="29688" y="772"/>
                  </a:cubicBezTo>
                  <a:cubicBezTo>
                    <a:pt x="33558" y="2540"/>
                    <a:pt x="36560" y="5642"/>
                    <a:pt x="38595" y="9978"/>
                  </a:cubicBezTo>
                  <a:cubicBezTo>
                    <a:pt x="40229" y="13481"/>
                    <a:pt x="41263" y="17784"/>
                    <a:pt x="41630" y="22788"/>
                  </a:cubicBezTo>
                  <a:cubicBezTo>
                    <a:pt x="41997" y="28225"/>
                    <a:pt x="41730" y="33695"/>
                    <a:pt x="40796" y="39099"/>
                  </a:cubicBezTo>
                  <a:lnTo>
                    <a:pt x="37961" y="56312"/>
                  </a:lnTo>
                  <a:cubicBezTo>
                    <a:pt x="37527" y="59314"/>
                    <a:pt x="35993" y="61515"/>
                    <a:pt x="33157" y="63216"/>
                  </a:cubicBezTo>
                  <a:cubicBezTo>
                    <a:pt x="29788" y="65251"/>
                    <a:pt x="24284" y="66485"/>
                    <a:pt x="18480" y="66485"/>
                  </a:cubicBezTo>
                  <a:cubicBezTo>
                    <a:pt x="13377" y="66485"/>
                    <a:pt x="8773" y="65518"/>
                    <a:pt x="5871" y="63917"/>
                  </a:cubicBezTo>
                  <a:cubicBezTo>
                    <a:pt x="2435" y="62016"/>
                    <a:pt x="434" y="58747"/>
                    <a:pt x="734" y="56845"/>
                  </a:cubicBezTo>
                  <a:cubicBezTo>
                    <a:pt x="1068" y="54577"/>
                    <a:pt x="6972" y="32194"/>
                    <a:pt x="9607" y="23321"/>
                  </a:cubicBezTo>
                  <a:cubicBezTo>
                    <a:pt x="13777" y="9478"/>
                    <a:pt x="17279" y="4641"/>
                    <a:pt x="25785" y="838"/>
                  </a:cubicBezTo>
                  <a:cubicBezTo>
                    <a:pt x="26419" y="538"/>
                    <a:pt x="27120" y="405"/>
                    <a:pt x="27820" y="371"/>
                  </a:cubicBezTo>
                  <a:close/>
                  <a:moveTo>
                    <a:pt x="28025" y="0"/>
                  </a:moveTo>
                  <a:cubicBezTo>
                    <a:pt x="27967" y="0"/>
                    <a:pt x="27910" y="2"/>
                    <a:pt x="27854" y="5"/>
                  </a:cubicBezTo>
                  <a:lnTo>
                    <a:pt x="27820" y="5"/>
                  </a:lnTo>
                  <a:cubicBezTo>
                    <a:pt x="27086" y="5"/>
                    <a:pt x="26319" y="171"/>
                    <a:pt x="25619" y="472"/>
                  </a:cubicBezTo>
                  <a:cubicBezTo>
                    <a:pt x="17213" y="4241"/>
                    <a:pt x="13577" y="8811"/>
                    <a:pt x="9240" y="23221"/>
                  </a:cubicBezTo>
                  <a:cubicBezTo>
                    <a:pt x="6505" y="32261"/>
                    <a:pt x="668" y="54610"/>
                    <a:pt x="334" y="56779"/>
                  </a:cubicBezTo>
                  <a:cubicBezTo>
                    <a:pt x="0" y="58980"/>
                    <a:pt x="2302" y="62416"/>
                    <a:pt x="5638" y="64251"/>
                  </a:cubicBezTo>
                  <a:cubicBezTo>
                    <a:pt x="8773" y="65985"/>
                    <a:pt x="13577" y="66852"/>
                    <a:pt x="18447" y="66852"/>
                  </a:cubicBezTo>
                  <a:cubicBezTo>
                    <a:pt x="23984" y="66852"/>
                    <a:pt x="29688" y="65752"/>
                    <a:pt x="33358" y="63517"/>
                  </a:cubicBezTo>
                  <a:cubicBezTo>
                    <a:pt x="36560" y="61615"/>
                    <a:pt x="37927" y="59147"/>
                    <a:pt x="38361" y="56378"/>
                  </a:cubicBezTo>
                  <a:lnTo>
                    <a:pt x="41196" y="39133"/>
                  </a:lnTo>
                  <a:cubicBezTo>
                    <a:pt x="41196" y="39133"/>
                    <a:pt x="47234" y="8344"/>
                    <a:pt x="29822" y="405"/>
                  </a:cubicBezTo>
                  <a:cubicBezTo>
                    <a:pt x="29272" y="161"/>
                    <a:pt x="28639" y="0"/>
                    <a:pt x="28025" y="0"/>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941;p73">
              <a:extLst>
                <a:ext uri="{FF2B5EF4-FFF2-40B4-BE49-F238E27FC236}">
                  <a16:creationId xmlns:a16="http://schemas.microsoft.com/office/drawing/2014/main" id="{0D950F54-A558-24F5-5459-FBBF23295569}"/>
                </a:ext>
              </a:extLst>
            </p:cNvPr>
            <p:cNvSpPr/>
            <p:nvPr/>
          </p:nvSpPr>
          <p:spPr>
            <a:xfrm>
              <a:off x="6220925" y="2491971"/>
              <a:ext cx="995173" cy="825189"/>
            </a:xfrm>
            <a:custGeom>
              <a:avLst/>
              <a:gdLst/>
              <a:ahLst/>
              <a:cxnLst/>
              <a:rect l="l" t="t" r="r" b="b"/>
              <a:pathLst>
                <a:path w="61812" h="51254" extrusionOk="0">
                  <a:moveTo>
                    <a:pt x="15679" y="1"/>
                  </a:moveTo>
                  <a:lnTo>
                    <a:pt x="15645" y="17913"/>
                  </a:lnTo>
                  <a:cubicBezTo>
                    <a:pt x="15845" y="22450"/>
                    <a:pt x="13310" y="26686"/>
                    <a:pt x="9107" y="28921"/>
                  </a:cubicBezTo>
                  <a:lnTo>
                    <a:pt x="1" y="33725"/>
                  </a:lnTo>
                  <a:cubicBezTo>
                    <a:pt x="10275" y="34992"/>
                    <a:pt x="20415" y="36927"/>
                    <a:pt x="30423" y="39562"/>
                  </a:cubicBezTo>
                  <a:cubicBezTo>
                    <a:pt x="38328" y="41630"/>
                    <a:pt x="49403" y="46267"/>
                    <a:pt x="54540" y="49736"/>
                  </a:cubicBezTo>
                  <a:cubicBezTo>
                    <a:pt x="56023" y="50739"/>
                    <a:pt x="57073" y="51254"/>
                    <a:pt x="57899" y="51254"/>
                  </a:cubicBezTo>
                  <a:cubicBezTo>
                    <a:pt x="59135" y="51254"/>
                    <a:pt x="59871" y="50101"/>
                    <a:pt x="60811" y="47701"/>
                  </a:cubicBezTo>
                  <a:cubicBezTo>
                    <a:pt x="61745" y="45233"/>
                    <a:pt x="61812" y="40930"/>
                    <a:pt x="61044" y="35426"/>
                  </a:cubicBezTo>
                  <a:cubicBezTo>
                    <a:pt x="59610" y="25252"/>
                    <a:pt x="55307" y="19848"/>
                    <a:pt x="55307" y="19848"/>
                  </a:cubicBezTo>
                  <a:lnTo>
                    <a:pt x="54373" y="19948"/>
                  </a:lnTo>
                  <a:cubicBezTo>
                    <a:pt x="54210" y="19963"/>
                    <a:pt x="54048" y="19971"/>
                    <a:pt x="53889" y="19971"/>
                  </a:cubicBezTo>
                  <a:cubicBezTo>
                    <a:pt x="51236" y="19971"/>
                    <a:pt x="49073" y="17929"/>
                    <a:pt x="49136" y="15412"/>
                  </a:cubicBezTo>
                  <a:lnTo>
                    <a:pt x="49303" y="10708"/>
                  </a:lnTo>
                  <a:lnTo>
                    <a:pt x="15679"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942;p73">
              <a:extLst>
                <a:ext uri="{FF2B5EF4-FFF2-40B4-BE49-F238E27FC236}">
                  <a16:creationId xmlns:a16="http://schemas.microsoft.com/office/drawing/2014/main" id="{3E987519-1566-1B47-1AA9-77E9CE8D34C7}"/>
                </a:ext>
              </a:extLst>
            </p:cNvPr>
            <p:cNvSpPr/>
            <p:nvPr/>
          </p:nvSpPr>
          <p:spPr>
            <a:xfrm>
              <a:off x="6527582" y="2508619"/>
              <a:ext cx="584865" cy="792168"/>
            </a:xfrm>
            <a:custGeom>
              <a:avLst/>
              <a:gdLst/>
              <a:ahLst/>
              <a:cxnLst/>
              <a:rect l="l" t="t" r="r" b="b"/>
              <a:pathLst>
                <a:path w="36327" h="49203" extrusionOk="0">
                  <a:moveTo>
                    <a:pt x="1" y="1"/>
                  </a:moveTo>
                  <a:lnTo>
                    <a:pt x="34" y="468"/>
                  </a:lnTo>
                  <a:cubicBezTo>
                    <a:pt x="501" y="9508"/>
                    <a:pt x="3136" y="17447"/>
                    <a:pt x="7840" y="24051"/>
                  </a:cubicBezTo>
                  <a:cubicBezTo>
                    <a:pt x="10508" y="27821"/>
                    <a:pt x="16179" y="33124"/>
                    <a:pt x="21616" y="38295"/>
                  </a:cubicBezTo>
                  <a:cubicBezTo>
                    <a:pt x="24085" y="40596"/>
                    <a:pt x="26453" y="42831"/>
                    <a:pt x="28388" y="44799"/>
                  </a:cubicBezTo>
                  <a:cubicBezTo>
                    <a:pt x="30856" y="45900"/>
                    <a:pt x="33224" y="47201"/>
                    <a:pt x="35493" y="48669"/>
                  </a:cubicBezTo>
                  <a:cubicBezTo>
                    <a:pt x="35793" y="48869"/>
                    <a:pt x="36060" y="49069"/>
                    <a:pt x="36327" y="49203"/>
                  </a:cubicBezTo>
                  <a:lnTo>
                    <a:pt x="34492" y="46701"/>
                  </a:lnTo>
                  <a:cubicBezTo>
                    <a:pt x="32524" y="44132"/>
                    <a:pt x="28288" y="40163"/>
                    <a:pt x="23851" y="35960"/>
                  </a:cubicBezTo>
                  <a:cubicBezTo>
                    <a:pt x="18481" y="30923"/>
                    <a:pt x="12943" y="25686"/>
                    <a:pt x="10475" y="22183"/>
                  </a:cubicBezTo>
                  <a:cubicBezTo>
                    <a:pt x="6272" y="16279"/>
                    <a:pt x="3837" y="9141"/>
                    <a:pt x="3303" y="1035"/>
                  </a:cubicBezTo>
                  <a:lnTo>
                    <a:pt x="1" y="1"/>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943;p73">
              <a:extLst>
                <a:ext uri="{FF2B5EF4-FFF2-40B4-BE49-F238E27FC236}">
                  <a16:creationId xmlns:a16="http://schemas.microsoft.com/office/drawing/2014/main" id="{7985E884-FF16-82A1-BE7D-AA277EAF61D4}"/>
                </a:ext>
              </a:extLst>
            </p:cNvPr>
            <p:cNvSpPr/>
            <p:nvPr/>
          </p:nvSpPr>
          <p:spPr>
            <a:xfrm>
              <a:off x="6527582" y="2508619"/>
              <a:ext cx="584865" cy="792168"/>
            </a:xfrm>
            <a:custGeom>
              <a:avLst/>
              <a:gdLst/>
              <a:ahLst/>
              <a:cxnLst/>
              <a:rect l="l" t="t" r="r" b="b"/>
              <a:pathLst>
                <a:path w="36327" h="49203" extrusionOk="0">
                  <a:moveTo>
                    <a:pt x="1" y="1"/>
                  </a:moveTo>
                  <a:lnTo>
                    <a:pt x="34" y="468"/>
                  </a:lnTo>
                  <a:cubicBezTo>
                    <a:pt x="501" y="9508"/>
                    <a:pt x="3136" y="17447"/>
                    <a:pt x="7840" y="24051"/>
                  </a:cubicBezTo>
                  <a:cubicBezTo>
                    <a:pt x="10508" y="27821"/>
                    <a:pt x="16179" y="33124"/>
                    <a:pt x="21616" y="38295"/>
                  </a:cubicBezTo>
                  <a:cubicBezTo>
                    <a:pt x="24085" y="40596"/>
                    <a:pt x="26453" y="42831"/>
                    <a:pt x="28388" y="44799"/>
                  </a:cubicBezTo>
                  <a:cubicBezTo>
                    <a:pt x="30856" y="45900"/>
                    <a:pt x="33224" y="47201"/>
                    <a:pt x="35493" y="48669"/>
                  </a:cubicBezTo>
                  <a:cubicBezTo>
                    <a:pt x="35793" y="48869"/>
                    <a:pt x="36060" y="49069"/>
                    <a:pt x="36327" y="49203"/>
                  </a:cubicBezTo>
                  <a:lnTo>
                    <a:pt x="34492" y="46701"/>
                  </a:lnTo>
                  <a:cubicBezTo>
                    <a:pt x="32524" y="44132"/>
                    <a:pt x="28288" y="40163"/>
                    <a:pt x="23851" y="35960"/>
                  </a:cubicBezTo>
                  <a:cubicBezTo>
                    <a:pt x="18481" y="30923"/>
                    <a:pt x="12943" y="25686"/>
                    <a:pt x="10475" y="22183"/>
                  </a:cubicBezTo>
                  <a:cubicBezTo>
                    <a:pt x="6272" y="16279"/>
                    <a:pt x="3837" y="9141"/>
                    <a:pt x="3303" y="1035"/>
                  </a:cubicBezTo>
                  <a:lnTo>
                    <a:pt x="1" y="1"/>
                  </a:lnTo>
                  <a:close/>
                </a:path>
              </a:pathLst>
            </a:custGeom>
            <a:solidFill>
              <a:srgbClr val="FEFEFE">
                <a:alpha val="576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944;p73">
              <a:extLst>
                <a:ext uri="{FF2B5EF4-FFF2-40B4-BE49-F238E27FC236}">
                  <a16:creationId xmlns:a16="http://schemas.microsoft.com/office/drawing/2014/main" id="{38719C95-CB95-D6EF-4632-E4728847E899}"/>
                </a:ext>
              </a:extLst>
            </p:cNvPr>
            <p:cNvSpPr/>
            <p:nvPr/>
          </p:nvSpPr>
          <p:spPr>
            <a:xfrm>
              <a:off x="6547450" y="2515075"/>
              <a:ext cx="519885" cy="757795"/>
            </a:xfrm>
            <a:custGeom>
              <a:avLst/>
              <a:gdLst/>
              <a:ahLst/>
              <a:cxnLst/>
              <a:rect l="l" t="t" r="r" b="b"/>
              <a:pathLst>
                <a:path w="32291" h="47068" extrusionOk="0">
                  <a:moveTo>
                    <a:pt x="1" y="0"/>
                  </a:moveTo>
                  <a:lnTo>
                    <a:pt x="1" y="0"/>
                  </a:lnTo>
                  <a:cubicBezTo>
                    <a:pt x="468" y="8806"/>
                    <a:pt x="3003" y="16545"/>
                    <a:pt x="7573" y="22983"/>
                  </a:cubicBezTo>
                  <a:cubicBezTo>
                    <a:pt x="10175" y="26619"/>
                    <a:pt x="15779" y="31923"/>
                    <a:pt x="21216" y="37027"/>
                  </a:cubicBezTo>
                  <a:cubicBezTo>
                    <a:pt x="24785" y="40362"/>
                    <a:pt x="28188" y="43598"/>
                    <a:pt x="30356" y="46000"/>
                  </a:cubicBezTo>
                  <a:cubicBezTo>
                    <a:pt x="31056" y="46367"/>
                    <a:pt x="31690" y="46700"/>
                    <a:pt x="32291" y="47067"/>
                  </a:cubicBezTo>
                  <a:cubicBezTo>
                    <a:pt x="30356" y="44532"/>
                    <a:pt x="26186" y="40596"/>
                    <a:pt x="21783" y="36426"/>
                  </a:cubicBezTo>
                  <a:cubicBezTo>
                    <a:pt x="16379" y="31356"/>
                    <a:pt x="10809" y="26119"/>
                    <a:pt x="8240" y="22516"/>
                  </a:cubicBezTo>
                  <a:cubicBezTo>
                    <a:pt x="3770" y="16278"/>
                    <a:pt x="1302" y="8806"/>
                    <a:pt x="802" y="267"/>
                  </a:cubicBezTo>
                  <a:lnTo>
                    <a:pt x="1" y="0"/>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945;p73">
              <a:extLst>
                <a:ext uri="{FF2B5EF4-FFF2-40B4-BE49-F238E27FC236}">
                  <a16:creationId xmlns:a16="http://schemas.microsoft.com/office/drawing/2014/main" id="{3300ADAA-F472-0BD6-E9A8-B94C671F5477}"/>
                </a:ext>
              </a:extLst>
            </p:cNvPr>
            <p:cNvSpPr/>
            <p:nvPr/>
          </p:nvSpPr>
          <p:spPr>
            <a:xfrm>
              <a:off x="6473341" y="2491971"/>
              <a:ext cx="552649" cy="291104"/>
            </a:xfrm>
            <a:custGeom>
              <a:avLst/>
              <a:gdLst/>
              <a:ahLst/>
              <a:cxnLst/>
              <a:rect l="l" t="t" r="r" b="b"/>
              <a:pathLst>
                <a:path w="34326" h="18081" extrusionOk="0">
                  <a:moveTo>
                    <a:pt x="1" y="1"/>
                  </a:moveTo>
                  <a:lnTo>
                    <a:pt x="1" y="6305"/>
                  </a:lnTo>
                  <a:cubicBezTo>
                    <a:pt x="935" y="6439"/>
                    <a:pt x="1835" y="6505"/>
                    <a:pt x="2736" y="6539"/>
                  </a:cubicBezTo>
                  <a:cubicBezTo>
                    <a:pt x="8240" y="10475"/>
                    <a:pt x="14311" y="13544"/>
                    <a:pt x="20749" y="15612"/>
                  </a:cubicBezTo>
                  <a:cubicBezTo>
                    <a:pt x="25152" y="17013"/>
                    <a:pt x="29722" y="17847"/>
                    <a:pt x="34325" y="18080"/>
                  </a:cubicBezTo>
                  <a:cubicBezTo>
                    <a:pt x="33725" y="17313"/>
                    <a:pt x="33425" y="16346"/>
                    <a:pt x="33458" y="15378"/>
                  </a:cubicBezTo>
                  <a:lnTo>
                    <a:pt x="33625" y="10675"/>
                  </a:lnTo>
                  <a:lnTo>
                    <a:pt x="1" y="1"/>
                  </a:ln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946;p73">
              <a:extLst>
                <a:ext uri="{FF2B5EF4-FFF2-40B4-BE49-F238E27FC236}">
                  <a16:creationId xmlns:a16="http://schemas.microsoft.com/office/drawing/2014/main" id="{B10E9BB7-AADC-A153-394E-45F24582549F}"/>
                </a:ext>
              </a:extLst>
            </p:cNvPr>
            <p:cNvSpPr/>
            <p:nvPr/>
          </p:nvSpPr>
          <p:spPr>
            <a:xfrm>
              <a:off x="7045841" y="2800785"/>
              <a:ext cx="162207" cy="448449"/>
            </a:xfrm>
            <a:custGeom>
              <a:avLst/>
              <a:gdLst/>
              <a:ahLst/>
              <a:cxnLst/>
              <a:rect l="l" t="t" r="r" b="b"/>
              <a:pathLst>
                <a:path w="10075" h="27854" extrusionOk="0">
                  <a:moveTo>
                    <a:pt x="0" y="0"/>
                  </a:moveTo>
                  <a:lnTo>
                    <a:pt x="0" y="0"/>
                  </a:lnTo>
                  <a:cubicBezTo>
                    <a:pt x="334" y="701"/>
                    <a:pt x="734" y="1468"/>
                    <a:pt x="1135" y="2302"/>
                  </a:cubicBezTo>
                  <a:cubicBezTo>
                    <a:pt x="3036" y="6271"/>
                    <a:pt x="4303" y="10941"/>
                    <a:pt x="5571" y="15444"/>
                  </a:cubicBezTo>
                  <a:cubicBezTo>
                    <a:pt x="6805" y="20014"/>
                    <a:pt x="8006" y="24351"/>
                    <a:pt x="9807" y="27853"/>
                  </a:cubicBezTo>
                  <a:cubicBezTo>
                    <a:pt x="9907" y="27453"/>
                    <a:pt x="10008" y="27053"/>
                    <a:pt x="10074" y="26619"/>
                  </a:cubicBezTo>
                  <a:cubicBezTo>
                    <a:pt x="8573" y="23350"/>
                    <a:pt x="7472" y="19381"/>
                    <a:pt x="6305" y="15211"/>
                  </a:cubicBezTo>
                  <a:cubicBezTo>
                    <a:pt x="5071" y="10674"/>
                    <a:pt x="3770" y="6004"/>
                    <a:pt x="1835" y="1968"/>
                  </a:cubicBezTo>
                  <a:cubicBezTo>
                    <a:pt x="1602" y="1468"/>
                    <a:pt x="1368" y="967"/>
                    <a:pt x="1135" y="534"/>
                  </a:cubicBezTo>
                  <a:cubicBezTo>
                    <a:pt x="734" y="400"/>
                    <a:pt x="367" y="234"/>
                    <a:pt x="0" y="0"/>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947;p73">
              <a:extLst>
                <a:ext uri="{FF2B5EF4-FFF2-40B4-BE49-F238E27FC236}">
                  <a16:creationId xmlns:a16="http://schemas.microsoft.com/office/drawing/2014/main" id="{0939C852-54BB-02E6-9DAF-8B77B754731B}"/>
                </a:ext>
              </a:extLst>
            </p:cNvPr>
            <p:cNvSpPr/>
            <p:nvPr/>
          </p:nvSpPr>
          <p:spPr>
            <a:xfrm>
              <a:off x="6996430" y="2746528"/>
              <a:ext cx="215370" cy="527404"/>
            </a:xfrm>
            <a:custGeom>
              <a:avLst/>
              <a:gdLst/>
              <a:ahLst/>
              <a:cxnLst/>
              <a:rect l="l" t="t" r="r" b="b"/>
              <a:pathLst>
                <a:path w="13377" h="32758" extrusionOk="0">
                  <a:moveTo>
                    <a:pt x="1" y="1"/>
                  </a:moveTo>
                  <a:lnTo>
                    <a:pt x="1935" y="3904"/>
                  </a:lnTo>
                  <a:cubicBezTo>
                    <a:pt x="2269" y="4604"/>
                    <a:pt x="2636" y="5338"/>
                    <a:pt x="3069" y="6205"/>
                  </a:cubicBezTo>
                  <a:cubicBezTo>
                    <a:pt x="4904" y="10075"/>
                    <a:pt x="6172" y="14678"/>
                    <a:pt x="7406" y="19115"/>
                  </a:cubicBezTo>
                  <a:cubicBezTo>
                    <a:pt x="8640" y="23585"/>
                    <a:pt x="9908" y="28121"/>
                    <a:pt x="11742" y="31757"/>
                  </a:cubicBezTo>
                  <a:lnTo>
                    <a:pt x="12243" y="32758"/>
                  </a:lnTo>
                  <a:cubicBezTo>
                    <a:pt x="12376" y="32491"/>
                    <a:pt x="12476" y="32191"/>
                    <a:pt x="12610" y="31857"/>
                  </a:cubicBezTo>
                  <a:cubicBezTo>
                    <a:pt x="13110" y="30423"/>
                    <a:pt x="13343" y="28955"/>
                    <a:pt x="13377" y="27454"/>
                  </a:cubicBezTo>
                  <a:cubicBezTo>
                    <a:pt x="12309" y="24685"/>
                    <a:pt x="11442" y="21583"/>
                    <a:pt x="10541" y="18247"/>
                  </a:cubicBezTo>
                  <a:cubicBezTo>
                    <a:pt x="9274" y="13677"/>
                    <a:pt x="7973" y="8941"/>
                    <a:pt x="5971" y="4804"/>
                  </a:cubicBezTo>
                  <a:cubicBezTo>
                    <a:pt x="5871" y="4571"/>
                    <a:pt x="5771" y="4337"/>
                    <a:pt x="5671" y="4137"/>
                  </a:cubicBezTo>
                  <a:cubicBezTo>
                    <a:pt x="5647" y="4138"/>
                    <a:pt x="5622" y="4138"/>
                    <a:pt x="5597" y="4138"/>
                  </a:cubicBezTo>
                  <a:cubicBezTo>
                    <a:pt x="3461" y="4138"/>
                    <a:pt x="1629" y="2713"/>
                    <a:pt x="1068" y="668"/>
                  </a:cubicBezTo>
                  <a:lnTo>
                    <a:pt x="1" y="1"/>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948;p73">
              <a:extLst>
                <a:ext uri="{FF2B5EF4-FFF2-40B4-BE49-F238E27FC236}">
                  <a16:creationId xmlns:a16="http://schemas.microsoft.com/office/drawing/2014/main" id="{561BFEF8-A0F5-EC37-D789-34FC42DA9E80}"/>
                </a:ext>
              </a:extLst>
            </p:cNvPr>
            <p:cNvSpPr/>
            <p:nvPr/>
          </p:nvSpPr>
          <p:spPr>
            <a:xfrm>
              <a:off x="6996430" y="2746528"/>
              <a:ext cx="215370" cy="527404"/>
            </a:xfrm>
            <a:custGeom>
              <a:avLst/>
              <a:gdLst/>
              <a:ahLst/>
              <a:cxnLst/>
              <a:rect l="l" t="t" r="r" b="b"/>
              <a:pathLst>
                <a:path w="13377" h="32758" extrusionOk="0">
                  <a:moveTo>
                    <a:pt x="1" y="1"/>
                  </a:moveTo>
                  <a:lnTo>
                    <a:pt x="1935" y="3904"/>
                  </a:lnTo>
                  <a:cubicBezTo>
                    <a:pt x="2269" y="4604"/>
                    <a:pt x="2636" y="5338"/>
                    <a:pt x="3069" y="6205"/>
                  </a:cubicBezTo>
                  <a:cubicBezTo>
                    <a:pt x="4904" y="10075"/>
                    <a:pt x="6172" y="14678"/>
                    <a:pt x="7406" y="19115"/>
                  </a:cubicBezTo>
                  <a:cubicBezTo>
                    <a:pt x="8640" y="23585"/>
                    <a:pt x="9908" y="28121"/>
                    <a:pt x="11742" y="31757"/>
                  </a:cubicBezTo>
                  <a:lnTo>
                    <a:pt x="12243" y="32758"/>
                  </a:lnTo>
                  <a:cubicBezTo>
                    <a:pt x="12376" y="32491"/>
                    <a:pt x="12476" y="32191"/>
                    <a:pt x="12610" y="31857"/>
                  </a:cubicBezTo>
                  <a:cubicBezTo>
                    <a:pt x="13110" y="30423"/>
                    <a:pt x="13343" y="28955"/>
                    <a:pt x="13377" y="27454"/>
                  </a:cubicBezTo>
                  <a:cubicBezTo>
                    <a:pt x="12309" y="24685"/>
                    <a:pt x="11442" y="21583"/>
                    <a:pt x="10541" y="18247"/>
                  </a:cubicBezTo>
                  <a:cubicBezTo>
                    <a:pt x="9274" y="13677"/>
                    <a:pt x="7973" y="8941"/>
                    <a:pt x="5971" y="4804"/>
                  </a:cubicBezTo>
                  <a:cubicBezTo>
                    <a:pt x="5871" y="4571"/>
                    <a:pt x="5771" y="4337"/>
                    <a:pt x="5671" y="4137"/>
                  </a:cubicBezTo>
                  <a:cubicBezTo>
                    <a:pt x="5647" y="4138"/>
                    <a:pt x="5622" y="4138"/>
                    <a:pt x="5597" y="4138"/>
                  </a:cubicBezTo>
                  <a:cubicBezTo>
                    <a:pt x="3461" y="4138"/>
                    <a:pt x="1629" y="2713"/>
                    <a:pt x="1068" y="668"/>
                  </a:cubicBezTo>
                  <a:lnTo>
                    <a:pt x="1" y="1"/>
                  </a:lnTo>
                  <a:close/>
                </a:path>
              </a:pathLst>
            </a:custGeom>
            <a:solidFill>
              <a:srgbClr val="FEFEFE">
                <a:alpha val="576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49;p73">
              <a:extLst>
                <a:ext uri="{FF2B5EF4-FFF2-40B4-BE49-F238E27FC236}">
                  <a16:creationId xmlns:a16="http://schemas.microsoft.com/office/drawing/2014/main" id="{3FA59705-5FE1-39E3-8E24-890A12B8A6D8}"/>
                </a:ext>
              </a:extLst>
            </p:cNvPr>
            <p:cNvSpPr/>
            <p:nvPr/>
          </p:nvSpPr>
          <p:spPr>
            <a:xfrm>
              <a:off x="6611898" y="1438274"/>
              <a:ext cx="561777" cy="189062"/>
            </a:xfrm>
            <a:custGeom>
              <a:avLst/>
              <a:gdLst/>
              <a:ahLst/>
              <a:cxnLst/>
              <a:rect l="l" t="t" r="r" b="b"/>
              <a:pathLst>
                <a:path w="34893" h="11743" extrusionOk="0">
                  <a:moveTo>
                    <a:pt x="13210" y="1"/>
                  </a:moveTo>
                  <a:cubicBezTo>
                    <a:pt x="4104" y="1"/>
                    <a:pt x="201" y="4637"/>
                    <a:pt x="1" y="11743"/>
                  </a:cubicBezTo>
                  <a:lnTo>
                    <a:pt x="34892" y="11609"/>
                  </a:lnTo>
                  <a:cubicBezTo>
                    <a:pt x="34892" y="11609"/>
                    <a:pt x="28655" y="701"/>
                    <a:pt x="13210" y="1"/>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3950;p73">
              <a:extLst>
                <a:ext uri="{FF2B5EF4-FFF2-40B4-BE49-F238E27FC236}">
                  <a16:creationId xmlns:a16="http://schemas.microsoft.com/office/drawing/2014/main" id="{7B7A49C6-6A15-ECC8-3819-DFA96B04D596}"/>
                </a:ext>
              </a:extLst>
            </p:cNvPr>
            <p:cNvSpPr/>
            <p:nvPr/>
          </p:nvSpPr>
          <p:spPr>
            <a:xfrm>
              <a:off x="6611898" y="1438274"/>
              <a:ext cx="561777" cy="189062"/>
            </a:xfrm>
            <a:custGeom>
              <a:avLst/>
              <a:gdLst/>
              <a:ahLst/>
              <a:cxnLst/>
              <a:rect l="l" t="t" r="r" b="b"/>
              <a:pathLst>
                <a:path w="34893" h="11743" extrusionOk="0">
                  <a:moveTo>
                    <a:pt x="13210" y="1"/>
                  </a:moveTo>
                  <a:cubicBezTo>
                    <a:pt x="4104" y="1"/>
                    <a:pt x="201" y="4637"/>
                    <a:pt x="1" y="11743"/>
                  </a:cubicBezTo>
                  <a:lnTo>
                    <a:pt x="34892" y="11609"/>
                  </a:lnTo>
                  <a:cubicBezTo>
                    <a:pt x="34892" y="11609"/>
                    <a:pt x="28655" y="701"/>
                    <a:pt x="1321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951;p73">
              <a:extLst>
                <a:ext uri="{FF2B5EF4-FFF2-40B4-BE49-F238E27FC236}">
                  <a16:creationId xmlns:a16="http://schemas.microsoft.com/office/drawing/2014/main" id="{E9D78EFB-26B1-DB31-7F94-5C8CBABEF122}"/>
                </a:ext>
              </a:extLst>
            </p:cNvPr>
            <p:cNvSpPr/>
            <p:nvPr/>
          </p:nvSpPr>
          <p:spPr>
            <a:xfrm>
              <a:off x="6265506" y="1437389"/>
              <a:ext cx="1143937" cy="1198194"/>
            </a:xfrm>
            <a:custGeom>
              <a:avLst/>
              <a:gdLst/>
              <a:ahLst/>
              <a:cxnLst/>
              <a:rect l="l" t="t" r="r" b="b"/>
              <a:pathLst>
                <a:path w="71052" h="74422" extrusionOk="0">
                  <a:moveTo>
                    <a:pt x="36446" y="1"/>
                  </a:moveTo>
                  <a:cubicBezTo>
                    <a:pt x="35870" y="1"/>
                    <a:pt x="35292" y="17"/>
                    <a:pt x="34725" y="56"/>
                  </a:cubicBezTo>
                  <a:cubicBezTo>
                    <a:pt x="50170" y="756"/>
                    <a:pt x="56407" y="11664"/>
                    <a:pt x="56407" y="11664"/>
                  </a:cubicBezTo>
                  <a:lnTo>
                    <a:pt x="38995" y="11964"/>
                  </a:lnTo>
                  <a:cubicBezTo>
                    <a:pt x="36373" y="8623"/>
                    <a:pt x="29532" y="5578"/>
                    <a:pt x="22151" y="5578"/>
                  </a:cubicBezTo>
                  <a:cubicBezTo>
                    <a:pt x="19953" y="5578"/>
                    <a:pt x="17708" y="5848"/>
                    <a:pt x="15512" y="6460"/>
                  </a:cubicBezTo>
                  <a:cubicBezTo>
                    <a:pt x="9040" y="10964"/>
                    <a:pt x="4370" y="17568"/>
                    <a:pt x="2903" y="25541"/>
                  </a:cubicBezTo>
                  <a:cubicBezTo>
                    <a:pt x="0" y="41485"/>
                    <a:pt x="4270" y="52226"/>
                    <a:pt x="11375" y="61667"/>
                  </a:cubicBezTo>
                  <a:cubicBezTo>
                    <a:pt x="17079" y="69339"/>
                    <a:pt x="25952" y="74042"/>
                    <a:pt x="35492" y="74409"/>
                  </a:cubicBezTo>
                  <a:lnTo>
                    <a:pt x="35693" y="74409"/>
                  </a:lnTo>
                  <a:cubicBezTo>
                    <a:pt x="36021" y="74418"/>
                    <a:pt x="36349" y="74422"/>
                    <a:pt x="36674" y="74422"/>
                  </a:cubicBezTo>
                  <a:cubicBezTo>
                    <a:pt x="56650" y="74422"/>
                    <a:pt x="70126" y="58402"/>
                    <a:pt x="70651" y="38183"/>
                  </a:cubicBezTo>
                  <a:cubicBezTo>
                    <a:pt x="70918" y="29110"/>
                    <a:pt x="71051" y="20671"/>
                    <a:pt x="65814" y="14066"/>
                  </a:cubicBezTo>
                  <a:cubicBezTo>
                    <a:pt x="58976" y="5426"/>
                    <a:pt x="48669" y="289"/>
                    <a:pt x="37661" y="22"/>
                  </a:cubicBezTo>
                  <a:cubicBezTo>
                    <a:pt x="37260" y="9"/>
                    <a:pt x="36854" y="1"/>
                    <a:pt x="36446" y="1"/>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952;p73">
              <a:extLst>
                <a:ext uri="{FF2B5EF4-FFF2-40B4-BE49-F238E27FC236}">
                  <a16:creationId xmlns:a16="http://schemas.microsoft.com/office/drawing/2014/main" id="{756FF4AE-5E53-DA60-6C2B-29766187F929}"/>
                </a:ext>
              </a:extLst>
            </p:cNvPr>
            <p:cNvSpPr/>
            <p:nvPr/>
          </p:nvSpPr>
          <p:spPr>
            <a:xfrm>
              <a:off x="6265506" y="1437389"/>
              <a:ext cx="1143937" cy="1198194"/>
            </a:xfrm>
            <a:custGeom>
              <a:avLst/>
              <a:gdLst/>
              <a:ahLst/>
              <a:cxnLst/>
              <a:rect l="l" t="t" r="r" b="b"/>
              <a:pathLst>
                <a:path w="71052" h="74422" extrusionOk="0">
                  <a:moveTo>
                    <a:pt x="36446" y="1"/>
                  </a:moveTo>
                  <a:cubicBezTo>
                    <a:pt x="35870" y="1"/>
                    <a:pt x="35292" y="17"/>
                    <a:pt x="34725" y="56"/>
                  </a:cubicBezTo>
                  <a:cubicBezTo>
                    <a:pt x="50170" y="756"/>
                    <a:pt x="56407" y="11664"/>
                    <a:pt x="56407" y="11664"/>
                  </a:cubicBezTo>
                  <a:lnTo>
                    <a:pt x="38995" y="11964"/>
                  </a:lnTo>
                  <a:cubicBezTo>
                    <a:pt x="36373" y="8623"/>
                    <a:pt x="29532" y="5578"/>
                    <a:pt x="22151" y="5578"/>
                  </a:cubicBezTo>
                  <a:cubicBezTo>
                    <a:pt x="19953" y="5578"/>
                    <a:pt x="17708" y="5848"/>
                    <a:pt x="15512" y="6460"/>
                  </a:cubicBezTo>
                  <a:cubicBezTo>
                    <a:pt x="9040" y="10964"/>
                    <a:pt x="4370" y="17568"/>
                    <a:pt x="2903" y="25541"/>
                  </a:cubicBezTo>
                  <a:cubicBezTo>
                    <a:pt x="0" y="41485"/>
                    <a:pt x="4270" y="52226"/>
                    <a:pt x="11375" y="61667"/>
                  </a:cubicBezTo>
                  <a:cubicBezTo>
                    <a:pt x="17079" y="69339"/>
                    <a:pt x="25952" y="74042"/>
                    <a:pt x="35492" y="74409"/>
                  </a:cubicBezTo>
                  <a:lnTo>
                    <a:pt x="35693" y="74409"/>
                  </a:lnTo>
                  <a:cubicBezTo>
                    <a:pt x="36021" y="74418"/>
                    <a:pt x="36349" y="74422"/>
                    <a:pt x="36674" y="74422"/>
                  </a:cubicBezTo>
                  <a:cubicBezTo>
                    <a:pt x="56650" y="74422"/>
                    <a:pt x="70126" y="58402"/>
                    <a:pt x="70651" y="38183"/>
                  </a:cubicBezTo>
                  <a:cubicBezTo>
                    <a:pt x="70918" y="29110"/>
                    <a:pt x="71051" y="20671"/>
                    <a:pt x="65814" y="14066"/>
                  </a:cubicBezTo>
                  <a:cubicBezTo>
                    <a:pt x="58976" y="5426"/>
                    <a:pt x="48669" y="289"/>
                    <a:pt x="37661" y="22"/>
                  </a:cubicBezTo>
                  <a:cubicBezTo>
                    <a:pt x="37260" y="9"/>
                    <a:pt x="36854" y="1"/>
                    <a:pt x="36446" y="1"/>
                  </a:cubicBezTo>
                  <a:close/>
                </a:path>
              </a:pathLst>
            </a:custGeom>
            <a:solidFill>
              <a:srgbClr val="FEFEFE">
                <a:alpha val="576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953;p73">
              <a:extLst>
                <a:ext uri="{FF2B5EF4-FFF2-40B4-BE49-F238E27FC236}">
                  <a16:creationId xmlns:a16="http://schemas.microsoft.com/office/drawing/2014/main" id="{622ACE0C-A9D3-693A-3593-CFF65CFC1CBB}"/>
                </a:ext>
              </a:extLst>
            </p:cNvPr>
            <p:cNvSpPr/>
            <p:nvPr/>
          </p:nvSpPr>
          <p:spPr>
            <a:xfrm>
              <a:off x="6265506" y="1598856"/>
              <a:ext cx="776052" cy="1036792"/>
            </a:xfrm>
            <a:custGeom>
              <a:avLst/>
              <a:gdLst/>
              <a:ahLst/>
              <a:cxnLst/>
              <a:rect l="l" t="t" r="r" b="b"/>
              <a:pathLst>
                <a:path w="48202" h="64397" extrusionOk="0">
                  <a:moveTo>
                    <a:pt x="11242" y="1"/>
                  </a:moveTo>
                  <a:cubicBezTo>
                    <a:pt x="6939" y="4170"/>
                    <a:pt x="4003" y="9607"/>
                    <a:pt x="2903" y="15545"/>
                  </a:cubicBezTo>
                  <a:cubicBezTo>
                    <a:pt x="0" y="31490"/>
                    <a:pt x="4270" y="42231"/>
                    <a:pt x="11375" y="51671"/>
                  </a:cubicBezTo>
                  <a:cubicBezTo>
                    <a:pt x="17079" y="59343"/>
                    <a:pt x="25952" y="64013"/>
                    <a:pt x="35492" y="64380"/>
                  </a:cubicBezTo>
                  <a:lnTo>
                    <a:pt x="35693" y="64380"/>
                  </a:lnTo>
                  <a:cubicBezTo>
                    <a:pt x="36047" y="64391"/>
                    <a:pt x="36401" y="64397"/>
                    <a:pt x="36755" y="64397"/>
                  </a:cubicBezTo>
                  <a:cubicBezTo>
                    <a:pt x="40636" y="64397"/>
                    <a:pt x="44503" y="63729"/>
                    <a:pt x="48202" y="62445"/>
                  </a:cubicBezTo>
                  <a:lnTo>
                    <a:pt x="48168" y="1802"/>
                  </a:lnTo>
                  <a:lnTo>
                    <a:pt x="38995" y="1969"/>
                  </a:lnTo>
                  <a:cubicBezTo>
                    <a:pt x="38728" y="1635"/>
                    <a:pt x="38461" y="1335"/>
                    <a:pt x="38194" y="1068"/>
                  </a:cubicBezTo>
                  <a:cubicBezTo>
                    <a:pt x="32390" y="2402"/>
                    <a:pt x="28187" y="5004"/>
                    <a:pt x="24518" y="8173"/>
                  </a:cubicBezTo>
                  <a:cubicBezTo>
                    <a:pt x="19014" y="12943"/>
                    <a:pt x="16913" y="21416"/>
                    <a:pt x="16913" y="27787"/>
                  </a:cubicBezTo>
                  <a:cubicBezTo>
                    <a:pt x="15578" y="25352"/>
                    <a:pt x="10842" y="23384"/>
                    <a:pt x="6972" y="23384"/>
                  </a:cubicBezTo>
                  <a:cubicBezTo>
                    <a:pt x="3136" y="23384"/>
                    <a:pt x="3069" y="8273"/>
                    <a:pt x="11242" y="1"/>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3954;p73">
              <a:extLst>
                <a:ext uri="{FF2B5EF4-FFF2-40B4-BE49-F238E27FC236}">
                  <a16:creationId xmlns:a16="http://schemas.microsoft.com/office/drawing/2014/main" id="{48552D25-0CE9-FDE1-A4E8-E6D61D8FD0C5}"/>
                </a:ext>
              </a:extLst>
            </p:cNvPr>
            <p:cNvSpPr/>
            <p:nvPr/>
          </p:nvSpPr>
          <p:spPr>
            <a:xfrm>
              <a:off x="6563566" y="1461603"/>
              <a:ext cx="596682" cy="168953"/>
            </a:xfrm>
            <a:custGeom>
              <a:avLst/>
              <a:gdLst/>
              <a:ahLst/>
              <a:cxnLst/>
              <a:rect l="l" t="t" r="r" b="b"/>
              <a:pathLst>
                <a:path w="37061" h="10494" extrusionOk="0">
                  <a:moveTo>
                    <a:pt x="16030" y="0"/>
                  </a:moveTo>
                  <a:cubicBezTo>
                    <a:pt x="13579" y="0"/>
                    <a:pt x="11116" y="314"/>
                    <a:pt x="8707" y="920"/>
                  </a:cubicBezTo>
                  <a:cubicBezTo>
                    <a:pt x="5671" y="1687"/>
                    <a:pt x="2736" y="2822"/>
                    <a:pt x="1" y="4356"/>
                  </a:cubicBezTo>
                  <a:cubicBezTo>
                    <a:pt x="1233" y="4176"/>
                    <a:pt x="2467" y="4092"/>
                    <a:pt x="3686" y="4092"/>
                  </a:cubicBezTo>
                  <a:cubicBezTo>
                    <a:pt x="11043" y="4092"/>
                    <a:pt x="17849" y="7146"/>
                    <a:pt x="20482" y="10494"/>
                  </a:cubicBezTo>
                  <a:lnTo>
                    <a:pt x="37060" y="10193"/>
                  </a:lnTo>
                  <a:cubicBezTo>
                    <a:pt x="34158" y="6424"/>
                    <a:pt x="30289" y="3522"/>
                    <a:pt x="25852" y="1821"/>
                  </a:cubicBezTo>
                  <a:cubicBezTo>
                    <a:pt x="22712" y="588"/>
                    <a:pt x="19382" y="0"/>
                    <a:pt x="1603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3955;p73">
              <a:extLst>
                <a:ext uri="{FF2B5EF4-FFF2-40B4-BE49-F238E27FC236}">
                  <a16:creationId xmlns:a16="http://schemas.microsoft.com/office/drawing/2014/main" id="{46C80FED-0555-F697-666D-AD6DF36F59EE}"/>
                </a:ext>
              </a:extLst>
            </p:cNvPr>
            <p:cNvSpPr/>
            <p:nvPr/>
          </p:nvSpPr>
          <p:spPr>
            <a:xfrm>
              <a:off x="6563566" y="1461603"/>
              <a:ext cx="596682" cy="168953"/>
            </a:xfrm>
            <a:custGeom>
              <a:avLst/>
              <a:gdLst/>
              <a:ahLst/>
              <a:cxnLst/>
              <a:rect l="l" t="t" r="r" b="b"/>
              <a:pathLst>
                <a:path w="37061" h="10494" extrusionOk="0">
                  <a:moveTo>
                    <a:pt x="16030" y="0"/>
                  </a:moveTo>
                  <a:cubicBezTo>
                    <a:pt x="13579" y="0"/>
                    <a:pt x="11116" y="314"/>
                    <a:pt x="8707" y="920"/>
                  </a:cubicBezTo>
                  <a:cubicBezTo>
                    <a:pt x="5671" y="1687"/>
                    <a:pt x="2736" y="2822"/>
                    <a:pt x="1" y="4356"/>
                  </a:cubicBezTo>
                  <a:cubicBezTo>
                    <a:pt x="1233" y="4176"/>
                    <a:pt x="2467" y="4092"/>
                    <a:pt x="3686" y="4092"/>
                  </a:cubicBezTo>
                  <a:cubicBezTo>
                    <a:pt x="11043" y="4092"/>
                    <a:pt x="17849" y="7146"/>
                    <a:pt x="20482" y="10494"/>
                  </a:cubicBezTo>
                  <a:lnTo>
                    <a:pt x="37060" y="10193"/>
                  </a:lnTo>
                  <a:cubicBezTo>
                    <a:pt x="34158" y="6424"/>
                    <a:pt x="30289" y="3522"/>
                    <a:pt x="25852" y="1821"/>
                  </a:cubicBezTo>
                  <a:cubicBezTo>
                    <a:pt x="22712" y="588"/>
                    <a:pt x="19382" y="0"/>
                    <a:pt x="16030" y="0"/>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956;p73">
              <a:extLst>
                <a:ext uri="{FF2B5EF4-FFF2-40B4-BE49-F238E27FC236}">
                  <a16:creationId xmlns:a16="http://schemas.microsoft.com/office/drawing/2014/main" id="{FE24440D-BF6F-4C05-2AFD-1BFD05091241}"/>
                </a:ext>
              </a:extLst>
            </p:cNvPr>
            <p:cNvSpPr/>
            <p:nvPr/>
          </p:nvSpPr>
          <p:spPr>
            <a:xfrm>
              <a:off x="6563566" y="1461603"/>
              <a:ext cx="596682" cy="168953"/>
            </a:xfrm>
            <a:custGeom>
              <a:avLst/>
              <a:gdLst/>
              <a:ahLst/>
              <a:cxnLst/>
              <a:rect l="l" t="t" r="r" b="b"/>
              <a:pathLst>
                <a:path w="37061" h="10494" extrusionOk="0">
                  <a:moveTo>
                    <a:pt x="16030" y="0"/>
                  </a:moveTo>
                  <a:cubicBezTo>
                    <a:pt x="13579" y="0"/>
                    <a:pt x="11116" y="314"/>
                    <a:pt x="8707" y="920"/>
                  </a:cubicBezTo>
                  <a:cubicBezTo>
                    <a:pt x="5671" y="1687"/>
                    <a:pt x="2736" y="2822"/>
                    <a:pt x="1" y="4356"/>
                  </a:cubicBezTo>
                  <a:cubicBezTo>
                    <a:pt x="1233" y="4176"/>
                    <a:pt x="2467" y="4092"/>
                    <a:pt x="3686" y="4092"/>
                  </a:cubicBezTo>
                  <a:cubicBezTo>
                    <a:pt x="11043" y="4092"/>
                    <a:pt x="17849" y="7146"/>
                    <a:pt x="20482" y="10494"/>
                  </a:cubicBezTo>
                  <a:lnTo>
                    <a:pt x="37060" y="10193"/>
                  </a:lnTo>
                  <a:cubicBezTo>
                    <a:pt x="34158" y="6424"/>
                    <a:pt x="30289" y="3522"/>
                    <a:pt x="25852" y="1821"/>
                  </a:cubicBezTo>
                  <a:cubicBezTo>
                    <a:pt x="22712" y="588"/>
                    <a:pt x="19382" y="0"/>
                    <a:pt x="16030" y="0"/>
                  </a:cubicBezTo>
                  <a:close/>
                </a:path>
              </a:pathLst>
            </a:custGeom>
            <a:solidFill>
              <a:srgbClr val="FEFEFE">
                <a:alpha val="576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957;p73">
              <a:extLst>
                <a:ext uri="{FF2B5EF4-FFF2-40B4-BE49-F238E27FC236}">
                  <a16:creationId xmlns:a16="http://schemas.microsoft.com/office/drawing/2014/main" id="{591ADA96-288B-2793-0E48-55B951ADA057}"/>
                </a:ext>
              </a:extLst>
            </p:cNvPr>
            <p:cNvSpPr/>
            <p:nvPr/>
          </p:nvSpPr>
          <p:spPr>
            <a:xfrm>
              <a:off x="6558736" y="1597133"/>
              <a:ext cx="897430" cy="1176556"/>
            </a:xfrm>
            <a:custGeom>
              <a:avLst/>
              <a:gdLst/>
              <a:ahLst/>
              <a:cxnLst/>
              <a:rect l="l" t="t" r="r" b="b"/>
              <a:pathLst>
                <a:path w="55741" h="73078" extrusionOk="0">
                  <a:moveTo>
                    <a:pt x="34053" y="0"/>
                  </a:moveTo>
                  <a:cubicBezTo>
                    <a:pt x="23350" y="0"/>
                    <a:pt x="8950" y="3071"/>
                    <a:pt x="3870" y="15018"/>
                  </a:cubicBezTo>
                  <a:cubicBezTo>
                    <a:pt x="768" y="22324"/>
                    <a:pt x="0" y="37201"/>
                    <a:pt x="1435" y="47475"/>
                  </a:cubicBezTo>
                  <a:cubicBezTo>
                    <a:pt x="3036" y="58950"/>
                    <a:pt x="4837" y="61085"/>
                    <a:pt x="9174" y="63853"/>
                  </a:cubicBezTo>
                  <a:cubicBezTo>
                    <a:pt x="15373" y="67793"/>
                    <a:pt x="27011" y="73078"/>
                    <a:pt x="35604" y="73078"/>
                  </a:cubicBezTo>
                  <a:cubicBezTo>
                    <a:pt x="37924" y="73078"/>
                    <a:pt x="40022" y="72693"/>
                    <a:pt x="41730" y="71792"/>
                  </a:cubicBezTo>
                  <a:cubicBezTo>
                    <a:pt x="45900" y="69591"/>
                    <a:pt x="49836" y="61952"/>
                    <a:pt x="52538" y="52845"/>
                  </a:cubicBezTo>
                  <a:cubicBezTo>
                    <a:pt x="54239" y="47075"/>
                    <a:pt x="55740" y="40003"/>
                    <a:pt x="55073" y="34332"/>
                  </a:cubicBezTo>
                  <a:cubicBezTo>
                    <a:pt x="54740" y="31563"/>
                    <a:pt x="54273" y="30463"/>
                    <a:pt x="53272" y="27127"/>
                  </a:cubicBezTo>
                  <a:cubicBezTo>
                    <a:pt x="52338" y="23958"/>
                    <a:pt x="54172" y="20989"/>
                    <a:pt x="53138" y="17453"/>
                  </a:cubicBezTo>
                  <a:cubicBezTo>
                    <a:pt x="52204" y="13784"/>
                    <a:pt x="51037" y="9548"/>
                    <a:pt x="49069" y="6179"/>
                  </a:cubicBezTo>
                  <a:cubicBezTo>
                    <a:pt x="47067" y="2876"/>
                    <a:pt x="43632" y="708"/>
                    <a:pt x="39796" y="308"/>
                  </a:cubicBezTo>
                  <a:cubicBezTo>
                    <a:pt x="38086" y="117"/>
                    <a:pt x="36140" y="0"/>
                    <a:pt x="34053" y="0"/>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958;p73">
              <a:extLst>
                <a:ext uri="{FF2B5EF4-FFF2-40B4-BE49-F238E27FC236}">
                  <a16:creationId xmlns:a16="http://schemas.microsoft.com/office/drawing/2014/main" id="{42FD58FF-B0AA-54D8-88B7-A2730C83A500}"/>
                </a:ext>
              </a:extLst>
            </p:cNvPr>
            <p:cNvSpPr/>
            <p:nvPr/>
          </p:nvSpPr>
          <p:spPr>
            <a:xfrm>
              <a:off x="6558736" y="1597133"/>
              <a:ext cx="897430" cy="1176556"/>
            </a:xfrm>
            <a:custGeom>
              <a:avLst/>
              <a:gdLst/>
              <a:ahLst/>
              <a:cxnLst/>
              <a:rect l="l" t="t" r="r" b="b"/>
              <a:pathLst>
                <a:path w="55741" h="73078" extrusionOk="0">
                  <a:moveTo>
                    <a:pt x="34053" y="0"/>
                  </a:moveTo>
                  <a:cubicBezTo>
                    <a:pt x="23350" y="0"/>
                    <a:pt x="8950" y="3071"/>
                    <a:pt x="3870" y="15018"/>
                  </a:cubicBezTo>
                  <a:cubicBezTo>
                    <a:pt x="768" y="22324"/>
                    <a:pt x="0" y="37201"/>
                    <a:pt x="1435" y="47475"/>
                  </a:cubicBezTo>
                  <a:cubicBezTo>
                    <a:pt x="3036" y="58950"/>
                    <a:pt x="4837" y="61085"/>
                    <a:pt x="9174" y="63853"/>
                  </a:cubicBezTo>
                  <a:cubicBezTo>
                    <a:pt x="15373" y="67793"/>
                    <a:pt x="27011" y="73078"/>
                    <a:pt x="35604" y="73078"/>
                  </a:cubicBezTo>
                  <a:cubicBezTo>
                    <a:pt x="37924" y="73078"/>
                    <a:pt x="40022" y="72693"/>
                    <a:pt x="41730" y="71792"/>
                  </a:cubicBezTo>
                  <a:cubicBezTo>
                    <a:pt x="45900" y="69591"/>
                    <a:pt x="49836" y="61952"/>
                    <a:pt x="52538" y="52845"/>
                  </a:cubicBezTo>
                  <a:cubicBezTo>
                    <a:pt x="54239" y="47075"/>
                    <a:pt x="55740" y="40003"/>
                    <a:pt x="55073" y="34332"/>
                  </a:cubicBezTo>
                  <a:cubicBezTo>
                    <a:pt x="54740" y="31563"/>
                    <a:pt x="54273" y="30463"/>
                    <a:pt x="53272" y="27127"/>
                  </a:cubicBezTo>
                  <a:cubicBezTo>
                    <a:pt x="52338" y="23958"/>
                    <a:pt x="54172" y="20989"/>
                    <a:pt x="53138" y="17453"/>
                  </a:cubicBezTo>
                  <a:cubicBezTo>
                    <a:pt x="52204" y="13784"/>
                    <a:pt x="51037" y="9548"/>
                    <a:pt x="49069" y="6179"/>
                  </a:cubicBezTo>
                  <a:cubicBezTo>
                    <a:pt x="47067" y="2876"/>
                    <a:pt x="43632" y="708"/>
                    <a:pt x="39796" y="308"/>
                  </a:cubicBezTo>
                  <a:cubicBezTo>
                    <a:pt x="38086" y="117"/>
                    <a:pt x="36140" y="0"/>
                    <a:pt x="34053" y="0"/>
                  </a:cubicBezTo>
                  <a:close/>
                </a:path>
              </a:pathLst>
            </a:custGeom>
            <a:solidFill>
              <a:srgbClr val="FEFEFE">
                <a:alpha val="576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959;p73">
              <a:extLst>
                <a:ext uri="{FF2B5EF4-FFF2-40B4-BE49-F238E27FC236}">
                  <a16:creationId xmlns:a16="http://schemas.microsoft.com/office/drawing/2014/main" id="{A11C44F1-854A-EABA-9145-83D7B1D9DEFC}"/>
                </a:ext>
              </a:extLst>
            </p:cNvPr>
            <p:cNvSpPr/>
            <p:nvPr/>
          </p:nvSpPr>
          <p:spPr>
            <a:xfrm>
              <a:off x="7244547" y="1913724"/>
              <a:ext cx="175088" cy="156138"/>
            </a:xfrm>
            <a:custGeom>
              <a:avLst/>
              <a:gdLst/>
              <a:ahLst/>
              <a:cxnLst/>
              <a:rect l="l" t="t" r="r" b="b"/>
              <a:pathLst>
                <a:path w="10875" h="9698" extrusionOk="0">
                  <a:moveTo>
                    <a:pt x="8833" y="1"/>
                  </a:moveTo>
                  <a:cubicBezTo>
                    <a:pt x="7602" y="1"/>
                    <a:pt x="6095" y="162"/>
                    <a:pt x="4771" y="825"/>
                  </a:cubicBezTo>
                  <a:cubicBezTo>
                    <a:pt x="2636" y="1792"/>
                    <a:pt x="1068" y="3727"/>
                    <a:pt x="501" y="5995"/>
                  </a:cubicBezTo>
                  <a:cubicBezTo>
                    <a:pt x="1" y="8163"/>
                    <a:pt x="534" y="9698"/>
                    <a:pt x="1535" y="9698"/>
                  </a:cubicBezTo>
                  <a:cubicBezTo>
                    <a:pt x="5838" y="9698"/>
                    <a:pt x="10675" y="7463"/>
                    <a:pt x="10675" y="7463"/>
                  </a:cubicBezTo>
                  <a:cubicBezTo>
                    <a:pt x="10208" y="5895"/>
                    <a:pt x="10475" y="4061"/>
                    <a:pt x="10641" y="2860"/>
                  </a:cubicBezTo>
                  <a:cubicBezTo>
                    <a:pt x="10775" y="1625"/>
                    <a:pt x="10875" y="124"/>
                    <a:pt x="10875" y="124"/>
                  </a:cubicBezTo>
                  <a:cubicBezTo>
                    <a:pt x="10445" y="83"/>
                    <a:pt x="9709" y="1"/>
                    <a:pt x="8833" y="1"/>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960;p73">
              <a:extLst>
                <a:ext uri="{FF2B5EF4-FFF2-40B4-BE49-F238E27FC236}">
                  <a16:creationId xmlns:a16="http://schemas.microsoft.com/office/drawing/2014/main" id="{7611E760-37B2-0F46-2853-DC49930D211B}"/>
                </a:ext>
              </a:extLst>
            </p:cNvPr>
            <p:cNvSpPr/>
            <p:nvPr/>
          </p:nvSpPr>
          <p:spPr>
            <a:xfrm>
              <a:off x="7278921" y="1960494"/>
              <a:ext cx="129975" cy="55239"/>
            </a:xfrm>
            <a:custGeom>
              <a:avLst/>
              <a:gdLst/>
              <a:ahLst/>
              <a:cxnLst/>
              <a:rect l="l" t="t" r="r" b="b"/>
              <a:pathLst>
                <a:path w="8073" h="3431" extrusionOk="0">
                  <a:moveTo>
                    <a:pt x="5490" y="0"/>
                  </a:moveTo>
                  <a:cubicBezTo>
                    <a:pt x="4899" y="0"/>
                    <a:pt x="4313" y="104"/>
                    <a:pt x="3770" y="322"/>
                  </a:cubicBezTo>
                  <a:cubicBezTo>
                    <a:pt x="2202" y="855"/>
                    <a:pt x="868" y="1923"/>
                    <a:pt x="0" y="3357"/>
                  </a:cubicBezTo>
                  <a:cubicBezTo>
                    <a:pt x="0" y="3357"/>
                    <a:pt x="0" y="3431"/>
                    <a:pt x="21" y="3431"/>
                  </a:cubicBezTo>
                  <a:cubicBezTo>
                    <a:pt x="25" y="3431"/>
                    <a:pt x="29" y="3429"/>
                    <a:pt x="34" y="3424"/>
                  </a:cubicBezTo>
                  <a:cubicBezTo>
                    <a:pt x="1101" y="2423"/>
                    <a:pt x="2335" y="1589"/>
                    <a:pt x="3703" y="1022"/>
                  </a:cubicBezTo>
                  <a:cubicBezTo>
                    <a:pt x="4315" y="744"/>
                    <a:pt x="4972" y="605"/>
                    <a:pt x="5638" y="605"/>
                  </a:cubicBezTo>
                  <a:cubicBezTo>
                    <a:pt x="5771" y="605"/>
                    <a:pt x="5905" y="611"/>
                    <a:pt x="6038" y="622"/>
                  </a:cubicBezTo>
                  <a:cubicBezTo>
                    <a:pt x="6405" y="689"/>
                    <a:pt x="6805" y="855"/>
                    <a:pt x="7139" y="1089"/>
                  </a:cubicBezTo>
                  <a:cubicBezTo>
                    <a:pt x="7372" y="1222"/>
                    <a:pt x="7539" y="1489"/>
                    <a:pt x="7806" y="1623"/>
                  </a:cubicBezTo>
                  <a:cubicBezTo>
                    <a:pt x="7826" y="1632"/>
                    <a:pt x="7851" y="1636"/>
                    <a:pt x="7877" y="1636"/>
                  </a:cubicBezTo>
                  <a:cubicBezTo>
                    <a:pt x="7939" y="1636"/>
                    <a:pt x="8006" y="1613"/>
                    <a:pt x="8006" y="1589"/>
                  </a:cubicBezTo>
                  <a:cubicBezTo>
                    <a:pt x="8073" y="1189"/>
                    <a:pt x="7639" y="755"/>
                    <a:pt x="7372" y="555"/>
                  </a:cubicBezTo>
                  <a:cubicBezTo>
                    <a:pt x="7105" y="322"/>
                    <a:pt x="6772" y="155"/>
                    <a:pt x="6438" y="88"/>
                  </a:cubicBezTo>
                  <a:cubicBezTo>
                    <a:pt x="6124" y="30"/>
                    <a:pt x="5807" y="0"/>
                    <a:pt x="5490" y="0"/>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3961;p73">
              <a:extLst>
                <a:ext uri="{FF2B5EF4-FFF2-40B4-BE49-F238E27FC236}">
                  <a16:creationId xmlns:a16="http://schemas.microsoft.com/office/drawing/2014/main" id="{67E8A578-2E09-022D-5AE2-D9FDEC0CB673}"/>
                </a:ext>
              </a:extLst>
            </p:cNvPr>
            <p:cNvSpPr/>
            <p:nvPr/>
          </p:nvSpPr>
          <p:spPr>
            <a:xfrm>
              <a:off x="6809541" y="1929180"/>
              <a:ext cx="326540" cy="162707"/>
            </a:xfrm>
            <a:custGeom>
              <a:avLst/>
              <a:gdLst/>
              <a:ahLst/>
              <a:cxnLst/>
              <a:rect l="l" t="t" r="r" b="b"/>
              <a:pathLst>
                <a:path w="20282" h="10106" extrusionOk="0">
                  <a:moveTo>
                    <a:pt x="14510" y="0"/>
                  </a:moveTo>
                  <a:cubicBezTo>
                    <a:pt x="13971" y="0"/>
                    <a:pt x="13383" y="32"/>
                    <a:pt x="12743" y="98"/>
                  </a:cubicBezTo>
                  <a:cubicBezTo>
                    <a:pt x="6972" y="699"/>
                    <a:pt x="1635" y="4635"/>
                    <a:pt x="0" y="7437"/>
                  </a:cubicBezTo>
                  <a:cubicBezTo>
                    <a:pt x="1802" y="9472"/>
                    <a:pt x="2702" y="10106"/>
                    <a:pt x="3903" y="10106"/>
                  </a:cubicBezTo>
                  <a:cubicBezTo>
                    <a:pt x="5711" y="9760"/>
                    <a:pt x="9870" y="9351"/>
                    <a:pt x="12447" y="9351"/>
                  </a:cubicBezTo>
                  <a:cubicBezTo>
                    <a:pt x="13103" y="9351"/>
                    <a:pt x="13657" y="9377"/>
                    <a:pt x="14044" y="9438"/>
                  </a:cubicBezTo>
                  <a:cubicBezTo>
                    <a:pt x="16779" y="9705"/>
                    <a:pt x="16479" y="10072"/>
                    <a:pt x="17980" y="10106"/>
                  </a:cubicBezTo>
                  <a:cubicBezTo>
                    <a:pt x="19481" y="10106"/>
                    <a:pt x="20281" y="6136"/>
                    <a:pt x="20148" y="3934"/>
                  </a:cubicBezTo>
                  <a:cubicBezTo>
                    <a:pt x="20000" y="2007"/>
                    <a:pt x="18823" y="0"/>
                    <a:pt x="14510" y="0"/>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3962;p73">
              <a:extLst>
                <a:ext uri="{FF2B5EF4-FFF2-40B4-BE49-F238E27FC236}">
                  <a16:creationId xmlns:a16="http://schemas.microsoft.com/office/drawing/2014/main" id="{FFADDEE8-E459-3329-E49D-BFBF50812800}"/>
                </a:ext>
              </a:extLst>
            </p:cNvPr>
            <p:cNvSpPr/>
            <p:nvPr/>
          </p:nvSpPr>
          <p:spPr>
            <a:xfrm>
              <a:off x="6877210" y="1990633"/>
              <a:ext cx="180996" cy="49153"/>
            </a:xfrm>
            <a:custGeom>
              <a:avLst/>
              <a:gdLst/>
              <a:ahLst/>
              <a:cxnLst/>
              <a:rect l="l" t="t" r="r" b="b"/>
              <a:pathLst>
                <a:path w="11242" h="3053" extrusionOk="0">
                  <a:moveTo>
                    <a:pt x="7086" y="0"/>
                  </a:moveTo>
                  <a:cubicBezTo>
                    <a:pt x="5583" y="0"/>
                    <a:pt x="4098" y="343"/>
                    <a:pt x="2769" y="1051"/>
                  </a:cubicBezTo>
                  <a:cubicBezTo>
                    <a:pt x="1668" y="1485"/>
                    <a:pt x="734" y="2186"/>
                    <a:pt x="0" y="3053"/>
                  </a:cubicBezTo>
                  <a:cubicBezTo>
                    <a:pt x="234" y="3020"/>
                    <a:pt x="501" y="2886"/>
                    <a:pt x="701" y="2753"/>
                  </a:cubicBezTo>
                  <a:cubicBezTo>
                    <a:pt x="1935" y="1952"/>
                    <a:pt x="3269" y="1352"/>
                    <a:pt x="4704" y="1018"/>
                  </a:cubicBezTo>
                  <a:cubicBezTo>
                    <a:pt x="5504" y="818"/>
                    <a:pt x="6304" y="678"/>
                    <a:pt x="7093" y="678"/>
                  </a:cubicBezTo>
                  <a:cubicBezTo>
                    <a:pt x="7752" y="678"/>
                    <a:pt x="8403" y="775"/>
                    <a:pt x="9040" y="1018"/>
                  </a:cubicBezTo>
                  <a:cubicBezTo>
                    <a:pt x="9407" y="1152"/>
                    <a:pt x="9741" y="1318"/>
                    <a:pt x="10074" y="1518"/>
                  </a:cubicBezTo>
                  <a:cubicBezTo>
                    <a:pt x="10508" y="1785"/>
                    <a:pt x="10875" y="2119"/>
                    <a:pt x="11142" y="2519"/>
                  </a:cubicBezTo>
                  <a:cubicBezTo>
                    <a:pt x="11163" y="2551"/>
                    <a:pt x="11180" y="2563"/>
                    <a:pt x="11195" y="2563"/>
                  </a:cubicBezTo>
                  <a:cubicBezTo>
                    <a:pt x="11226" y="2563"/>
                    <a:pt x="11242" y="2509"/>
                    <a:pt x="11242" y="2486"/>
                  </a:cubicBezTo>
                  <a:cubicBezTo>
                    <a:pt x="11108" y="2152"/>
                    <a:pt x="10908" y="1852"/>
                    <a:pt x="10708" y="1585"/>
                  </a:cubicBezTo>
                  <a:cubicBezTo>
                    <a:pt x="10474" y="1285"/>
                    <a:pt x="10174" y="1018"/>
                    <a:pt x="9874" y="785"/>
                  </a:cubicBezTo>
                  <a:cubicBezTo>
                    <a:pt x="9207" y="351"/>
                    <a:pt x="8440" y="84"/>
                    <a:pt x="7672" y="17"/>
                  </a:cubicBezTo>
                  <a:cubicBezTo>
                    <a:pt x="7477" y="6"/>
                    <a:pt x="7282" y="0"/>
                    <a:pt x="7086" y="0"/>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3963;p73">
              <a:extLst>
                <a:ext uri="{FF2B5EF4-FFF2-40B4-BE49-F238E27FC236}">
                  <a16:creationId xmlns:a16="http://schemas.microsoft.com/office/drawing/2014/main" id="{7C2BC356-2F77-04CD-070E-FF098FEAE7CF}"/>
                </a:ext>
              </a:extLst>
            </p:cNvPr>
            <p:cNvSpPr/>
            <p:nvPr/>
          </p:nvSpPr>
          <p:spPr>
            <a:xfrm>
              <a:off x="7138207" y="2241584"/>
              <a:ext cx="177712" cy="93750"/>
            </a:xfrm>
            <a:custGeom>
              <a:avLst/>
              <a:gdLst/>
              <a:ahLst/>
              <a:cxnLst/>
              <a:rect l="l" t="t" r="r" b="b"/>
              <a:pathLst>
                <a:path w="11038" h="5823" extrusionOk="0">
                  <a:moveTo>
                    <a:pt x="8040" y="0"/>
                  </a:moveTo>
                  <a:cubicBezTo>
                    <a:pt x="7975" y="0"/>
                    <a:pt x="7908" y="3"/>
                    <a:pt x="7840" y="8"/>
                  </a:cubicBezTo>
                  <a:cubicBezTo>
                    <a:pt x="4671" y="275"/>
                    <a:pt x="1" y="3511"/>
                    <a:pt x="434" y="4978"/>
                  </a:cubicBezTo>
                  <a:cubicBezTo>
                    <a:pt x="608" y="5580"/>
                    <a:pt x="1894" y="5822"/>
                    <a:pt x="3466" y="5822"/>
                  </a:cubicBezTo>
                  <a:cubicBezTo>
                    <a:pt x="5820" y="5822"/>
                    <a:pt x="8814" y="5278"/>
                    <a:pt x="9674" y="4578"/>
                  </a:cubicBezTo>
                  <a:cubicBezTo>
                    <a:pt x="11038" y="3442"/>
                    <a:pt x="10411" y="0"/>
                    <a:pt x="8040" y="0"/>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3964;p73">
              <a:extLst>
                <a:ext uri="{FF2B5EF4-FFF2-40B4-BE49-F238E27FC236}">
                  <a16:creationId xmlns:a16="http://schemas.microsoft.com/office/drawing/2014/main" id="{3B814B3A-AC7D-C4EF-BC7F-0502FB96BA09}"/>
                </a:ext>
              </a:extLst>
            </p:cNvPr>
            <p:cNvSpPr/>
            <p:nvPr/>
          </p:nvSpPr>
          <p:spPr>
            <a:xfrm>
              <a:off x="7017376" y="2403196"/>
              <a:ext cx="290557" cy="95892"/>
            </a:xfrm>
            <a:custGeom>
              <a:avLst/>
              <a:gdLst/>
              <a:ahLst/>
              <a:cxnLst/>
              <a:rect l="l" t="t" r="r" b="b"/>
              <a:pathLst>
                <a:path w="18047" h="5956" extrusionOk="0">
                  <a:moveTo>
                    <a:pt x="15656" y="1"/>
                  </a:moveTo>
                  <a:cubicBezTo>
                    <a:pt x="14821" y="1"/>
                    <a:pt x="14103" y="784"/>
                    <a:pt x="13443" y="911"/>
                  </a:cubicBezTo>
                  <a:cubicBezTo>
                    <a:pt x="13265" y="943"/>
                    <a:pt x="13096" y="956"/>
                    <a:pt x="12936" y="956"/>
                  </a:cubicBezTo>
                  <a:cubicBezTo>
                    <a:pt x="11993" y="956"/>
                    <a:pt x="11339" y="487"/>
                    <a:pt x="10479" y="487"/>
                  </a:cubicBezTo>
                  <a:cubicBezTo>
                    <a:pt x="10098" y="487"/>
                    <a:pt x="9678" y="579"/>
                    <a:pt x="9174" y="845"/>
                  </a:cubicBezTo>
                  <a:cubicBezTo>
                    <a:pt x="7339" y="1812"/>
                    <a:pt x="4871" y="4180"/>
                    <a:pt x="0" y="5615"/>
                  </a:cubicBezTo>
                  <a:cubicBezTo>
                    <a:pt x="954" y="5858"/>
                    <a:pt x="1843" y="5956"/>
                    <a:pt x="2668" y="5956"/>
                  </a:cubicBezTo>
                  <a:cubicBezTo>
                    <a:pt x="6139" y="5956"/>
                    <a:pt x="8483" y="4221"/>
                    <a:pt x="9732" y="4221"/>
                  </a:cubicBezTo>
                  <a:cubicBezTo>
                    <a:pt x="9818" y="4221"/>
                    <a:pt x="9899" y="4230"/>
                    <a:pt x="9974" y="4247"/>
                  </a:cubicBezTo>
                  <a:cubicBezTo>
                    <a:pt x="11029" y="4507"/>
                    <a:pt x="11695" y="4636"/>
                    <a:pt x="12259" y="4636"/>
                  </a:cubicBezTo>
                  <a:cubicBezTo>
                    <a:pt x="12996" y="4636"/>
                    <a:pt x="13556" y="4415"/>
                    <a:pt x="14578" y="3980"/>
                  </a:cubicBezTo>
                  <a:cubicBezTo>
                    <a:pt x="14799" y="3883"/>
                    <a:pt x="15018" y="3847"/>
                    <a:pt x="15238" y="3847"/>
                  </a:cubicBezTo>
                  <a:cubicBezTo>
                    <a:pt x="15911" y="3847"/>
                    <a:pt x="16596" y="4187"/>
                    <a:pt x="17412" y="4187"/>
                  </a:cubicBezTo>
                  <a:cubicBezTo>
                    <a:pt x="17615" y="4187"/>
                    <a:pt x="17826" y="4166"/>
                    <a:pt x="18047" y="4114"/>
                  </a:cubicBezTo>
                  <a:cubicBezTo>
                    <a:pt x="17346" y="3447"/>
                    <a:pt x="17580" y="1011"/>
                    <a:pt x="16479" y="278"/>
                  </a:cubicBezTo>
                  <a:cubicBezTo>
                    <a:pt x="16192" y="78"/>
                    <a:pt x="15918" y="1"/>
                    <a:pt x="15656" y="1"/>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3965;p73">
              <a:extLst>
                <a:ext uri="{FF2B5EF4-FFF2-40B4-BE49-F238E27FC236}">
                  <a16:creationId xmlns:a16="http://schemas.microsoft.com/office/drawing/2014/main" id="{3E6D2801-45B7-A6F9-EEAC-A0BCB7B87385}"/>
                </a:ext>
              </a:extLst>
            </p:cNvPr>
            <p:cNvSpPr/>
            <p:nvPr/>
          </p:nvSpPr>
          <p:spPr>
            <a:xfrm>
              <a:off x="7017376" y="2465326"/>
              <a:ext cx="290557" cy="96246"/>
            </a:xfrm>
            <a:custGeom>
              <a:avLst/>
              <a:gdLst/>
              <a:ahLst/>
              <a:cxnLst/>
              <a:rect l="l" t="t" r="r" b="b"/>
              <a:pathLst>
                <a:path w="18047" h="5978" extrusionOk="0">
                  <a:moveTo>
                    <a:pt x="15176" y="0"/>
                  </a:moveTo>
                  <a:cubicBezTo>
                    <a:pt x="14976" y="0"/>
                    <a:pt x="14777" y="34"/>
                    <a:pt x="14578" y="121"/>
                  </a:cubicBezTo>
                  <a:cubicBezTo>
                    <a:pt x="13536" y="581"/>
                    <a:pt x="12408" y="830"/>
                    <a:pt x="11280" y="830"/>
                  </a:cubicBezTo>
                  <a:cubicBezTo>
                    <a:pt x="10854" y="830"/>
                    <a:pt x="10428" y="795"/>
                    <a:pt x="10008" y="722"/>
                  </a:cubicBezTo>
                  <a:cubicBezTo>
                    <a:pt x="9952" y="714"/>
                    <a:pt x="9894" y="710"/>
                    <a:pt x="9833" y="710"/>
                  </a:cubicBezTo>
                  <a:cubicBezTo>
                    <a:pt x="8619" y="710"/>
                    <a:pt x="6343" y="2142"/>
                    <a:pt x="3003" y="2142"/>
                  </a:cubicBezTo>
                  <a:cubicBezTo>
                    <a:pt x="2083" y="2142"/>
                    <a:pt x="1082" y="2033"/>
                    <a:pt x="0" y="1756"/>
                  </a:cubicBezTo>
                  <a:lnTo>
                    <a:pt x="0" y="1756"/>
                  </a:lnTo>
                  <a:cubicBezTo>
                    <a:pt x="2623" y="2747"/>
                    <a:pt x="3948" y="5978"/>
                    <a:pt x="9334" y="5978"/>
                  </a:cubicBezTo>
                  <a:cubicBezTo>
                    <a:pt x="10113" y="5978"/>
                    <a:pt x="10977" y="5910"/>
                    <a:pt x="11942" y="5759"/>
                  </a:cubicBezTo>
                  <a:cubicBezTo>
                    <a:pt x="16812" y="4958"/>
                    <a:pt x="17013" y="1155"/>
                    <a:pt x="18047" y="255"/>
                  </a:cubicBezTo>
                  <a:lnTo>
                    <a:pt x="18047" y="255"/>
                  </a:lnTo>
                  <a:cubicBezTo>
                    <a:pt x="17791" y="342"/>
                    <a:pt x="17546" y="376"/>
                    <a:pt x="17311" y="376"/>
                  </a:cubicBezTo>
                  <a:cubicBezTo>
                    <a:pt x="16526" y="376"/>
                    <a:pt x="15844" y="0"/>
                    <a:pt x="15176" y="0"/>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3966;p73">
              <a:extLst>
                <a:ext uri="{FF2B5EF4-FFF2-40B4-BE49-F238E27FC236}">
                  <a16:creationId xmlns:a16="http://schemas.microsoft.com/office/drawing/2014/main" id="{6BBD1B5A-1014-C194-F18F-4A25046C4078}"/>
                </a:ext>
              </a:extLst>
            </p:cNvPr>
            <p:cNvSpPr/>
            <p:nvPr/>
          </p:nvSpPr>
          <p:spPr>
            <a:xfrm>
              <a:off x="7083048" y="2518230"/>
              <a:ext cx="102444" cy="34309"/>
            </a:xfrm>
            <a:custGeom>
              <a:avLst/>
              <a:gdLst/>
              <a:ahLst/>
              <a:cxnLst/>
              <a:rect l="l" t="t" r="r" b="b"/>
              <a:pathLst>
                <a:path w="6363" h="2131" extrusionOk="0">
                  <a:moveTo>
                    <a:pt x="308" y="1"/>
                  </a:moveTo>
                  <a:cubicBezTo>
                    <a:pt x="106" y="1"/>
                    <a:pt x="1" y="188"/>
                    <a:pt x="124" y="404"/>
                  </a:cubicBezTo>
                  <a:cubicBezTo>
                    <a:pt x="225" y="538"/>
                    <a:pt x="325" y="671"/>
                    <a:pt x="458" y="738"/>
                  </a:cubicBezTo>
                  <a:cubicBezTo>
                    <a:pt x="1058" y="1172"/>
                    <a:pt x="1726" y="1505"/>
                    <a:pt x="2393" y="1705"/>
                  </a:cubicBezTo>
                  <a:cubicBezTo>
                    <a:pt x="2926" y="1919"/>
                    <a:pt x="3503" y="2026"/>
                    <a:pt x="4071" y="2026"/>
                  </a:cubicBezTo>
                  <a:cubicBezTo>
                    <a:pt x="4213" y="2026"/>
                    <a:pt x="4354" y="2019"/>
                    <a:pt x="4494" y="2006"/>
                  </a:cubicBezTo>
                  <a:cubicBezTo>
                    <a:pt x="4694" y="1972"/>
                    <a:pt x="4961" y="1772"/>
                    <a:pt x="4828" y="1539"/>
                  </a:cubicBezTo>
                  <a:cubicBezTo>
                    <a:pt x="4694" y="1338"/>
                    <a:pt x="4494" y="1205"/>
                    <a:pt x="4261" y="1172"/>
                  </a:cubicBezTo>
                  <a:lnTo>
                    <a:pt x="4161" y="1172"/>
                  </a:lnTo>
                  <a:cubicBezTo>
                    <a:pt x="3494" y="1038"/>
                    <a:pt x="2926" y="938"/>
                    <a:pt x="2259" y="738"/>
                  </a:cubicBezTo>
                  <a:cubicBezTo>
                    <a:pt x="1926" y="605"/>
                    <a:pt x="1559" y="471"/>
                    <a:pt x="1192" y="304"/>
                  </a:cubicBezTo>
                  <a:cubicBezTo>
                    <a:pt x="958" y="171"/>
                    <a:pt x="658" y="71"/>
                    <a:pt x="358" y="4"/>
                  </a:cubicBezTo>
                  <a:cubicBezTo>
                    <a:pt x="341" y="2"/>
                    <a:pt x="324" y="1"/>
                    <a:pt x="308" y="1"/>
                  </a:cubicBezTo>
                  <a:close/>
                  <a:moveTo>
                    <a:pt x="5868" y="1279"/>
                  </a:moveTo>
                  <a:cubicBezTo>
                    <a:pt x="5724" y="1279"/>
                    <a:pt x="5584" y="1341"/>
                    <a:pt x="5462" y="1439"/>
                  </a:cubicBezTo>
                  <a:cubicBezTo>
                    <a:pt x="5395" y="1505"/>
                    <a:pt x="5362" y="1605"/>
                    <a:pt x="5328" y="1672"/>
                  </a:cubicBezTo>
                  <a:cubicBezTo>
                    <a:pt x="5295" y="1805"/>
                    <a:pt x="5328" y="1906"/>
                    <a:pt x="5395" y="2006"/>
                  </a:cubicBezTo>
                  <a:cubicBezTo>
                    <a:pt x="5495" y="2089"/>
                    <a:pt x="5628" y="2131"/>
                    <a:pt x="5762" y="2131"/>
                  </a:cubicBezTo>
                  <a:cubicBezTo>
                    <a:pt x="5895" y="2131"/>
                    <a:pt x="6029" y="2089"/>
                    <a:pt x="6129" y="2006"/>
                  </a:cubicBezTo>
                  <a:cubicBezTo>
                    <a:pt x="6362" y="1772"/>
                    <a:pt x="6296" y="1439"/>
                    <a:pt x="6029" y="1305"/>
                  </a:cubicBezTo>
                  <a:cubicBezTo>
                    <a:pt x="5975" y="1287"/>
                    <a:pt x="5921" y="1279"/>
                    <a:pt x="5868" y="127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3967;p73">
              <a:extLst>
                <a:ext uri="{FF2B5EF4-FFF2-40B4-BE49-F238E27FC236}">
                  <a16:creationId xmlns:a16="http://schemas.microsoft.com/office/drawing/2014/main" id="{815BBA6F-EC50-312B-B530-9C048DF90A59}"/>
                </a:ext>
              </a:extLst>
            </p:cNvPr>
            <p:cNvSpPr/>
            <p:nvPr/>
          </p:nvSpPr>
          <p:spPr>
            <a:xfrm>
              <a:off x="7106522" y="2583178"/>
              <a:ext cx="145560" cy="34486"/>
            </a:xfrm>
            <a:custGeom>
              <a:avLst/>
              <a:gdLst/>
              <a:ahLst/>
              <a:cxnLst/>
              <a:rect l="l" t="t" r="r" b="b"/>
              <a:pathLst>
                <a:path w="9041" h="2142" extrusionOk="0">
                  <a:moveTo>
                    <a:pt x="5698" y="1"/>
                  </a:moveTo>
                  <a:cubicBezTo>
                    <a:pt x="3550" y="1"/>
                    <a:pt x="1320" y="749"/>
                    <a:pt x="1" y="2141"/>
                  </a:cubicBezTo>
                  <a:cubicBezTo>
                    <a:pt x="1863" y="1175"/>
                    <a:pt x="4209" y="591"/>
                    <a:pt x="6413" y="591"/>
                  </a:cubicBezTo>
                  <a:cubicBezTo>
                    <a:pt x="7328" y="591"/>
                    <a:pt x="8219" y="692"/>
                    <a:pt x="9041" y="907"/>
                  </a:cubicBezTo>
                  <a:cubicBezTo>
                    <a:pt x="8740" y="640"/>
                    <a:pt x="8373" y="440"/>
                    <a:pt x="7973" y="307"/>
                  </a:cubicBezTo>
                  <a:cubicBezTo>
                    <a:pt x="7258" y="101"/>
                    <a:pt x="6484" y="1"/>
                    <a:pt x="5698" y="1"/>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3968;p73">
              <a:extLst>
                <a:ext uri="{FF2B5EF4-FFF2-40B4-BE49-F238E27FC236}">
                  <a16:creationId xmlns:a16="http://schemas.microsoft.com/office/drawing/2014/main" id="{619C5490-DC29-D219-69E6-8AB59F8658DC}"/>
                </a:ext>
              </a:extLst>
            </p:cNvPr>
            <p:cNvSpPr/>
            <p:nvPr/>
          </p:nvSpPr>
          <p:spPr>
            <a:xfrm>
              <a:off x="6571084" y="1650408"/>
              <a:ext cx="876484" cy="1119771"/>
            </a:xfrm>
            <a:custGeom>
              <a:avLst/>
              <a:gdLst/>
              <a:ahLst/>
              <a:cxnLst/>
              <a:rect l="l" t="t" r="r" b="b"/>
              <a:pathLst>
                <a:path w="54440" h="69551" extrusionOk="0">
                  <a:moveTo>
                    <a:pt x="12676" y="1569"/>
                  </a:moveTo>
                  <a:cubicBezTo>
                    <a:pt x="16846" y="4604"/>
                    <a:pt x="22850" y="6272"/>
                    <a:pt x="29855" y="6272"/>
                  </a:cubicBezTo>
                  <a:cubicBezTo>
                    <a:pt x="31223" y="6272"/>
                    <a:pt x="32657" y="6205"/>
                    <a:pt x="34125" y="6072"/>
                  </a:cubicBezTo>
                  <a:cubicBezTo>
                    <a:pt x="34258" y="6572"/>
                    <a:pt x="34692" y="6906"/>
                    <a:pt x="35226" y="6906"/>
                  </a:cubicBezTo>
                  <a:cubicBezTo>
                    <a:pt x="35326" y="6906"/>
                    <a:pt x="35426" y="6906"/>
                    <a:pt x="35526" y="6872"/>
                  </a:cubicBezTo>
                  <a:cubicBezTo>
                    <a:pt x="38428" y="11976"/>
                    <a:pt x="40029" y="15779"/>
                    <a:pt x="39362" y="18714"/>
                  </a:cubicBezTo>
                  <a:cubicBezTo>
                    <a:pt x="39062" y="19782"/>
                    <a:pt x="38895" y="20883"/>
                    <a:pt x="38762" y="21950"/>
                  </a:cubicBezTo>
                  <a:cubicBezTo>
                    <a:pt x="38228" y="22050"/>
                    <a:pt x="37828" y="22517"/>
                    <a:pt x="37828" y="23084"/>
                  </a:cubicBezTo>
                  <a:cubicBezTo>
                    <a:pt x="37828" y="23184"/>
                    <a:pt x="37828" y="23318"/>
                    <a:pt x="37861" y="23418"/>
                  </a:cubicBezTo>
                  <a:cubicBezTo>
                    <a:pt x="37761" y="23551"/>
                    <a:pt x="37628" y="23718"/>
                    <a:pt x="37494" y="23918"/>
                  </a:cubicBezTo>
                  <a:cubicBezTo>
                    <a:pt x="36960" y="24619"/>
                    <a:pt x="36360" y="25286"/>
                    <a:pt x="35693" y="25853"/>
                  </a:cubicBezTo>
                  <a:cubicBezTo>
                    <a:pt x="34547" y="26898"/>
                    <a:pt x="34019" y="27289"/>
                    <a:pt x="33051" y="27289"/>
                  </a:cubicBezTo>
                  <a:cubicBezTo>
                    <a:pt x="32412" y="27289"/>
                    <a:pt x="31582" y="27119"/>
                    <a:pt x="30256" y="26853"/>
                  </a:cubicBezTo>
                  <a:lnTo>
                    <a:pt x="29689" y="26720"/>
                  </a:lnTo>
                  <a:cubicBezTo>
                    <a:pt x="28733" y="26525"/>
                    <a:pt x="27665" y="26449"/>
                    <a:pt x="26567" y="26449"/>
                  </a:cubicBezTo>
                  <a:cubicBezTo>
                    <a:pt x="24292" y="26449"/>
                    <a:pt x="21893" y="26773"/>
                    <a:pt x="20115" y="27020"/>
                  </a:cubicBezTo>
                  <a:cubicBezTo>
                    <a:pt x="19548" y="27120"/>
                    <a:pt x="19081" y="27187"/>
                    <a:pt x="18681" y="27220"/>
                  </a:cubicBezTo>
                  <a:cubicBezTo>
                    <a:pt x="18615" y="27228"/>
                    <a:pt x="18549" y="27231"/>
                    <a:pt x="18483" y="27231"/>
                  </a:cubicBezTo>
                  <a:cubicBezTo>
                    <a:pt x="16703" y="27231"/>
                    <a:pt x="14769" y="24671"/>
                    <a:pt x="12743" y="21583"/>
                  </a:cubicBezTo>
                  <a:cubicBezTo>
                    <a:pt x="12943" y="21383"/>
                    <a:pt x="13077" y="21116"/>
                    <a:pt x="13077" y="20816"/>
                  </a:cubicBezTo>
                  <a:cubicBezTo>
                    <a:pt x="13077" y="20215"/>
                    <a:pt x="12576" y="19715"/>
                    <a:pt x="11943" y="19715"/>
                  </a:cubicBezTo>
                  <a:cubicBezTo>
                    <a:pt x="11842" y="19715"/>
                    <a:pt x="11742" y="19715"/>
                    <a:pt x="11642" y="19748"/>
                  </a:cubicBezTo>
                  <a:cubicBezTo>
                    <a:pt x="10675" y="17580"/>
                    <a:pt x="11009" y="14878"/>
                    <a:pt x="12043" y="6672"/>
                  </a:cubicBezTo>
                  <a:cubicBezTo>
                    <a:pt x="12243" y="5171"/>
                    <a:pt x="12443" y="3470"/>
                    <a:pt x="12676" y="1569"/>
                  </a:cubicBezTo>
                  <a:close/>
                  <a:moveTo>
                    <a:pt x="41964" y="30456"/>
                  </a:moveTo>
                  <a:cubicBezTo>
                    <a:pt x="43031" y="30956"/>
                    <a:pt x="43832" y="31957"/>
                    <a:pt x="44499" y="32791"/>
                  </a:cubicBezTo>
                  <a:cubicBezTo>
                    <a:pt x="44733" y="33125"/>
                    <a:pt x="44999" y="33425"/>
                    <a:pt x="45300" y="33725"/>
                  </a:cubicBezTo>
                  <a:cubicBezTo>
                    <a:pt x="46065" y="34490"/>
                    <a:pt x="48047" y="36138"/>
                    <a:pt x="50899" y="36138"/>
                  </a:cubicBezTo>
                  <a:cubicBezTo>
                    <a:pt x="51032" y="36138"/>
                    <a:pt x="51167" y="36134"/>
                    <a:pt x="51304" y="36127"/>
                  </a:cubicBezTo>
                  <a:cubicBezTo>
                    <a:pt x="51371" y="36560"/>
                    <a:pt x="51671" y="36894"/>
                    <a:pt x="52138" y="37027"/>
                  </a:cubicBezTo>
                  <a:cubicBezTo>
                    <a:pt x="51704" y="41064"/>
                    <a:pt x="47501" y="46001"/>
                    <a:pt x="46334" y="49069"/>
                  </a:cubicBezTo>
                  <a:cubicBezTo>
                    <a:pt x="46200" y="49370"/>
                    <a:pt x="46100" y="49636"/>
                    <a:pt x="46000" y="49903"/>
                  </a:cubicBezTo>
                  <a:lnTo>
                    <a:pt x="45933" y="49903"/>
                  </a:lnTo>
                  <a:cubicBezTo>
                    <a:pt x="45466" y="49903"/>
                    <a:pt x="45066" y="50204"/>
                    <a:pt x="44899" y="50637"/>
                  </a:cubicBezTo>
                  <a:cubicBezTo>
                    <a:pt x="44666" y="50570"/>
                    <a:pt x="44399" y="50537"/>
                    <a:pt x="44065" y="50437"/>
                  </a:cubicBezTo>
                  <a:cubicBezTo>
                    <a:pt x="43800" y="50368"/>
                    <a:pt x="43549" y="50339"/>
                    <a:pt x="43310" y="50339"/>
                  </a:cubicBezTo>
                  <a:cubicBezTo>
                    <a:pt x="42620" y="50339"/>
                    <a:pt x="42025" y="50581"/>
                    <a:pt x="41430" y="50804"/>
                  </a:cubicBezTo>
                  <a:cubicBezTo>
                    <a:pt x="41030" y="51004"/>
                    <a:pt x="40630" y="51138"/>
                    <a:pt x="40229" y="51238"/>
                  </a:cubicBezTo>
                  <a:cubicBezTo>
                    <a:pt x="40963" y="50337"/>
                    <a:pt x="42564" y="48102"/>
                    <a:pt x="41230" y="46167"/>
                  </a:cubicBezTo>
                  <a:cubicBezTo>
                    <a:pt x="40096" y="44566"/>
                    <a:pt x="42131" y="42064"/>
                    <a:pt x="42631" y="40497"/>
                  </a:cubicBezTo>
                  <a:cubicBezTo>
                    <a:pt x="43031" y="39129"/>
                    <a:pt x="44166" y="37895"/>
                    <a:pt x="43532" y="35726"/>
                  </a:cubicBezTo>
                  <a:cubicBezTo>
                    <a:pt x="43265" y="34792"/>
                    <a:pt x="42965" y="34259"/>
                    <a:pt x="42331" y="32658"/>
                  </a:cubicBezTo>
                  <a:cubicBezTo>
                    <a:pt x="42097" y="32057"/>
                    <a:pt x="41931" y="31457"/>
                    <a:pt x="41630" y="30856"/>
                  </a:cubicBezTo>
                  <a:cubicBezTo>
                    <a:pt x="41764" y="30756"/>
                    <a:pt x="41864" y="30623"/>
                    <a:pt x="41964" y="30456"/>
                  </a:cubicBezTo>
                  <a:close/>
                  <a:moveTo>
                    <a:pt x="39963" y="30289"/>
                  </a:moveTo>
                  <a:cubicBezTo>
                    <a:pt x="40096" y="30756"/>
                    <a:pt x="40530" y="31056"/>
                    <a:pt x="40997" y="31056"/>
                  </a:cubicBezTo>
                  <a:cubicBezTo>
                    <a:pt x="41097" y="31056"/>
                    <a:pt x="41197" y="31023"/>
                    <a:pt x="41297" y="31023"/>
                  </a:cubicBezTo>
                  <a:cubicBezTo>
                    <a:pt x="41564" y="31624"/>
                    <a:pt x="41797" y="32257"/>
                    <a:pt x="42031" y="32824"/>
                  </a:cubicBezTo>
                  <a:cubicBezTo>
                    <a:pt x="42731" y="34659"/>
                    <a:pt x="42865" y="34926"/>
                    <a:pt x="43131" y="35760"/>
                  </a:cubicBezTo>
                  <a:cubicBezTo>
                    <a:pt x="43765" y="37828"/>
                    <a:pt x="42664" y="39096"/>
                    <a:pt x="42264" y="40330"/>
                  </a:cubicBezTo>
                  <a:cubicBezTo>
                    <a:pt x="41764" y="41998"/>
                    <a:pt x="39696" y="44600"/>
                    <a:pt x="40930" y="46367"/>
                  </a:cubicBezTo>
                  <a:cubicBezTo>
                    <a:pt x="42331" y="48369"/>
                    <a:pt x="40063" y="50871"/>
                    <a:pt x="39662" y="51271"/>
                  </a:cubicBezTo>
                  <a:cubicBezTo>
                    <a:pt x="39362" y="51238"/>
                    <a:pt x="39062" y="51204"/>
                    <a:pt x="38762" y="51138"/>
                  </a:cubicBezTo>
                  <a:cubicBezTo>
                    <a:pt x="38476" y="51075"/>
                    <a:pt x="38199" y="51013"/>
                    <a:pt x="37825" y="51013"/>
                  </a:cubicBezTo>
                  <a:cubicBezTo>
                    <a:pt x="37194" y="51013"/>
                    <a:pt x="36287" y="51189"/>
                    <a:pt x="34592" y="51838"/>
                  </a:cubicBezTo>
                  <a:cubicBezTo>
                    <a:pt x="33337" y="52315"/>
                    <a:pt x="32006" y="52546"/>
                    <a:pt x="30671" y="52546"/>
                  </a:cubicBezTo>
                  <a:cubicBezTo>
                    <a:pt x="30232" y="52546"/>
                    <a:pt x="29792" y="52521"/>
                    <a:pt x="29355" y="52472"/>
                  </a:cubicBezTo>
                  <a:cubicBezTo>
                    <a:pt x="29388" y="52405"/>
                    <a:pt x="29388" y="52338"/>
                    <a:pt x="29388" y="52272"/>
                  </a:cubicBezTo>
                  <a:cubicBezTo>
                    <a:pt x="29388" y="51638"/>
                    <a:pt x="28888" y="51138"/>
                    <a:pt x="28254" y="51138"/>
                  </a:cubicBezTo>
                  <a:cubicBezTo>
                    <a:pt x="28021" y="51138"/>
                    <a:pt x="27821" y="51204"/>
                    <a:pt x="27620" y="51338"/>
                  </a:cubicBezTo>
                  <a:cubicBezTo>
                    <a:pt x="25252" y="48002"/>
                    <a:pt x="25385" y="44800"/>
                    <a:pt x="24385" y="41664"/>
                  </a:cubicBezTo>
                  <a:cubicBezTo>
                    <a:pt x="24685" y="41464"/>
                    <a:pt x="24885" y="41097"/>
                    <a:pt x="24885" y="40730"/>
                  </a:cubicBezTo>
                  <a:cubicBezTo>
                    <a:pt x="24885" y="40697"/>
                    <a:pt x="24885" y="40630"/>
                    <a:pt x="24885" y="40597"/>
                  </a:cubicBezTo>
                  <a:cubicBezTo>
                    <a:pt x="28554" y="39462"/>
                    <a:pt x="31923" y="37428"/>
                    <a:pt x="34659" y="34726"/>
                  </a:cubicBezTo>
                  <a:lnTo>
                    <a:pt x="35259" y="34159"/>
                  </a:lnTo>
                  <a:cubicBezTo>
                    <a:pt x="37427" y="32024"/>
                    <a:pt x="38762" y="30723"/>
                    <a:pt x="39963" y="30289"/>
                  </a:cubicBezTo>
                  <a:close/>
                  <a:moveTo>
                    <a:pt x="46134" y="1"/>
                  </a:moveTo>
                  <a:cubicBezTo>
                    <a:pt x="46034" y="201"/>
                    <a:pt x="45933" y="401"/>
                    <a:pt x="45833" y="601"/>
                  </a:cubicBezTo>
                  <a:cubicBezTo>
                    <a:pt x="44366" y="3070"/>
                    <a:pt x="41097" y="4738"/>
                    <a:pt x="36293" y="5438"/>
                  </a:cubicBezTo>
                  <a:cubicBezTo>
                    <a:pt x="36110" y="4919"/>
                    <a:pt x="35669" y="4673"/>
                    <a:pt x="35231" y="4673"/>
                  </a:cubicBezTo>
                  <a:cubicBezTo>
                    <a:pt x="34712" y="4673"/>
                    <a:pt x="34197" y="5020"/>
                    <a:pt x="34125" y="5672"/>
                  </a:cubicBezTo>
                  <a:cubicBezTo>
                    <a:pt x="32680" y="5798"/>
                    <a:pt x="31271" y="5860"/>
                    <a:pt x="29901" y="5860"/>
                  </a:cubicBezTo>
                  <a:cubicBezTo>
                    <a:pt x="22925" y="5860"/>
                    <a:pt x="17003" y="4247"/>
                    <a:pt x="12877" y="1235"/>
                  </a:cubicBezTo>
                  <a:cubicBezTo>
                    <a:pt x="12676" y="1335"/>
                    <a:pt x="12476" y="1435"/>
                    <a:pt x="12276" y="1569"/>
                  </a:cubicBezTo>
                  <a:cubicBezTo>
                    <a:pt x="12043" y="3437"/>
                    <a:pt x="11842" y="5138"/>
                    <a:pt x="11642" y="6606"/>
                  </a:cubicBezTo>
                  <a:cubicBezTo>
                    <a:pt x="10608" y="14945"/>
                    <a:pt x="10241" y="17680"/>
                    <a:pt x="11275" y="19915"/>
                  </a:cubicBezTo>
                  <a:cubicBezTo>
                    <a:pt x="11009" y="20115"/>
                    <a:pt x="10842" y="20482"/>
                    <a:pt x="10842" y="20816"/>
                  </a:cubicBezTo>
                  <a:cubicBezTo>
                    <a:pt x="10842" y="20849"/>
                    <a:pt x="10842" y="20883"/>
                    <a:pt x="10842" y="20916"/>
                  </a:cubicBezTo>
                  <a:cubicBezTo>
                    <a:pt x="6238" y="22917"/>
                    <a:pt x="2369" y="27521"/>
                    <a:pt x="1" y="30923"/>
                  </a:cubicBezTo>
                  <a:lnTo>
                    <a:pt x="1" y="31657"/>
                  </a:lnTo>
                  <a:cubicBezTo>
                    <a:pt x="2302" y="28254"/>
                    <a:pt x="6238" y="23351"/>
                    <a:pt x="10942" y="21316"/>
                  </a:cubicBezTo>
                  <a:cubicBezTo>
                    <a:pt x="11142" y="21683"/>
                    <a:pt x="11542" y="21950"/>
                    <a:pt x="11943" y="21950"/>
                  </a:cubicBezTo>
                  <a:cubicBezTo>
                    <a:pt x="12143" y="21950"/>
                    <a:pt x="12309" y="21917"/>
                    <a:pt x="12443" y="21817"/>
                  </a:cubicBezTo>
                  <a:cubicBezTo>
                    <a:pt x="14535" y="25003"/>
                    <a:pt x="16535" y="27631"/>
                    <a:pt x="18530" y="27631"/>
                  </a:cubicBezTo>
                  <a:cubicBezTo>
                    <a:pt x="18603" y="27631"/>
                    <a:pt x="18675" y="27628"/>
                    <a:pt x="18747" y="27621"/>
                  </a:cubicBezTo>
                  <a:cubicBezTo>
                    <a:pt x="19114" y="27554"/>
                    <a:pt x="19615" y="27487"/>
                    <a:pt x="20182" y="27421"/>
                  </a:cubicBezTo>
                  <a:cubicBezTo>
                    <a:pt x="21937" y="27173"/>
                    <a:pt x="24314" y="26850"/>
                    <a:pt x="26556" y="26850"/>
                  </a:cubicBezTo>
                  <a:cubicBezTo>
                    <a:pt x="27638" y="26850"/>
                    <a:pt x="28688" y="26925"/>
                    <a:pt x="29622" y="27120"/>
                  </a:cubicBezTo>
                  <a:lnTo>
                    <a:pt x="30189" y="27220"/>
                  </a:lnTo>
                  <a:cubicBezTo>
                    <a:pt x="31123" y="27487"/>
                    <a:pt x="32057" y="27621"/>
                    <a:pt x="33024" y="27687"/>
                  </a:cubicBezTo>
                  <a:cubicBezTo>
                    <a:pt x="34058" y="27687"/>
                    <a:pt x="34725" y="27287"/>
                    <a:pt x="35960" y="26153"/>
                  </a:cubicBezTo>
                  <a:cubicBezTo>
                    <a:pt x="36627" y="25553"/>
                    <a:pt x="37227" y="24885"/>
                    <a:pt x="37761" y="24152"/>
                  </a:cubicBezTo>
                  <a:lnTo>
                    <a:pt x="38061" y="23785"/>
                  </a:lnTo>
                  <a:cubicBezTo>
                    <a:pt x="38261" y="24018"/>
                    <a:pt x="38562" y="24185"/>
                    <a:pt x="38862" y="24185"/>
                  </a:cubicBezTo>
                  <a:cubicBezTo>
                    <a:pt x="39029" y="25252"/>
                    <a:pt x="39295" y="26286"/>
                    <a:pt x="39662" y="27287"/>
                  </a:cubicBezTo>
                  <a:cubicBezTo>
                    <a:pt x="39862" y="27888"/>
                    <a:pt x="40063" y="28455"/>
                    <a:pt x="40329" y="29022"/>
                  </a:cubicBezTo>
                  <a:cubicBezTo>
                    <a:pt x="40063" y="29222"/>
                    <a:pt x="39896" y="29555"/>
                    <a:pt x="39862" y="29889"/>
                  </a:cubicBezTo>
                  <a:cubicBezTo>
                    <a:pt x="38595" y="30323"/>
                    <a:pt x="37194" y="31657"/>
                    <a:pt x="34959" y="33858"/>
                  </a:cubicBezTo>
                  <a:lnTo>
                    <a:pt x="34392" y="34459"/>
                  </a:lnTo>
                  <a:cubicBezTo>
                    <a:pt x="31690" y="37127"/>
                    <a:pt x="28388" y="39096"/>
                    <a:pt x="24785" y="40230"/>
                  </a:cubicBezTo>
                  <a:cubicBezTo>
                    <a:pt x="24568" y="39796"/>
                    <a:pt x="24180" y="39599"/>
                    <a:pt x="23793" y="39599"/>
                  </a:cubicBezTo>
                  <a:cubicBezTo>
                    <a:pt x="23230" y="39599"/>
                    <a:pt x="22670" y="40018"/>
                    <a:pt x="22650" y="40730"/>
                  </a:cubicBezTo>
                  <a:cubicBezTo>
                    <a:pt x="21588" y="40916"/>
                    <a:pt x="20505" y="41017"/>
                    <a:pt x="19418" y="41017"/>
                  </a:cubicBezTo>
                  <a:cubicBezTo>
                    <a:pt x="19139" y="41017"/>
                    <a:pt x="18860" y="41011"/>
                    <a:pt x="18581" y="40997"/>
                  </a:cubicBezTo>
                  <a:cubicBezTo>
                    <a:pt x="10542" y="40663"/>
                    <a:pt x="5004" y="38428"/>
                    <a:pt x="1" y="35259"/>
                  </a:cubicBezTo>
                  <a:lnTo>
                    <a:pt x="1" y="35726"/>
                  </a:lnTo>
                  <a:cubicBezTo>
                    <a:pt x="5004" y="38862"/>
                    <a:pt x="10542" y="41030"/>
                    <a:pt x="18547" y="41397"/>
                  </a:cubicBezTo>
                  <a:lnTo>
                    <a:pt x="19381" y="41397"/>
                  </a:lnTo>
                  <a:cubicBezTo>
                    <a:pt x="20515" y="41397"/>
                    <a:pt x="21616" y="41297"/>
                    <a:pt x="22717" y="41097"/>
                  </a:cubicBezTo>
                  <a:cubicBezTo>
                    <a:pt x="22884" y="41531"/>
                    <a:pt x="23317" y="41797"/>
                    <a:pt x="23784" y="41797"/>
                  </a:cubicBezTo>
                  <a:lnTo>
                    <a:pt x="24018" y="41797"/>
                  </a:lnTo>
                  <a:cubicBezTo>
                    <a:pt x="25019" y="45000"/>
                    <a:pt x="24918" y="48202"/>
                    <a:pt x="27354" y="51605"/>
                  </a:cubicBezTo>
                  <a:cubicBezTo>
                    <a:pt x="26953" y="52205"/>
                    <a:pt x="27187" y="53006"/>
                    <a:pt x="27854" y="53272"/>
                  </a:cubicBezTo>
                  <a:cubicBezTo>
                    <a:pt x="27821" y="55741"/>
                    <a:pt x="27287" y="60044"/>
                    <a:pt x="20415" y="60411"/>
                  </a:cubicBezTo>
                  <a:cubicBezTo>
                    <a:pt x="20182" y="60430"/>
                    <a:pt x="19379" y="60441"/>
                    <a:pt x="18255" y="60441"/>
                  </a:cubicBezTo>
                  <a:cubicBezTo>
                    <a:pt x="15518" y="60441"/>
                    <a:pt x="10882" y="60376"/>
                    <a:pt x="7973" y="60211"/>
                  </a:cubicBezTo>
                  <a:lnTo>
                    <a:pt x="7973" y="60211"/>
                  </a:lnTo>
                  <a:lnTo>
                    <a:pt x="8407" y="60511"/>
                  </a:lnTo>
                  <a:lnTo>
                    <a:pt x="8707" y="60678"/>
                  </a:lnTo>
                  <a:cubicBezTo>
                    <a:pt x="10969" y="60802"/>
                    <a:pt x="14637" y="60836"/>
                    <a:pt x="17280" y="60836"/>
                  </a:cubicBezTo>
                  <a:cubicBezTo>
                    <a:pt x="18886" y="60836"/>
                    <a:pt x="20113" y="60824"/>
                    <a:pt x="20415" y="60811"/>
                  </a:cubicBezTo>
                  <a:cubicBezTo>
                    <a:pt x="27554" y="60377"/>
                    <a:pt x="28087" y="55908"/>
                    <a:pt x="28221" y="53339"/>
                  </a:cubicBezTo>
                  <a:lnTo>
                    <a:pt x="28254" y="53339"/>
                  </a:lnTo>
                  <a:cubicBezTo>
                    <a:pt x="28388" y="53339"/>
                    <a:pt x="28521" y="53306"/>
                    <a:pt x="28654" y="53272"/>
                  </a:cubicBezTo>
                  <a:cubicBezTo>
                    <a:pt x="30322" y="55407"/>
                    <a:pt x="33058" y="58843"/>
                    <a:pt x="32190" y="61745"/>
                  </a:cubicBezTo>
                  <a:cubicBezTo>
                    <a:pt x="31323" y="64781"/>
                    <a:pt x="30689" y="67716"/>
                    <a:pt x="31523" y="69484"/>
                  </a:cubicBezTo>
                  <a:lnTo>
                    <a:pt x="31990" y="69551"/>
                  </a:lnTo>
                  <a:cubicBezTo>
                    <a:pt x="31023" y="67916"/>
                    <a:pt x="31723" y="64814"/>
                    <a:pt x="32557" y="61879"/>
                  </a:cubicBezTo>
                  <a:cubicBezTo>
                    <a:pt x="33458" y="58843"/>
                    <a:pt x="30589" y="55341"/>
                    <a:pt x="28955" y="53072"/>
                  </a:cubicBezTo>
                  <a:cubicBezTo>
                    <a:pt x="29055" y="53006"/>
                    <a:pt x="29155" y="52905"/>
                    <a:pt x="29188" y="52805"/>
                  </a:cubicBezTo>
                  <a:cubicBezTo>
                    <a:pt x="29618" y="52886"/>
                    <a:pt x="30085" y="52922"/>
                    <a:pt x="30566" y="52922"/>
                  </a:cubicBezTo>
                  <a:cubicBezTo>
                    <a:pt x="32063" y="52922"/>
                    <a:pt x="33690" y="52576"/>
                    <a:pt x="34725" y="52172"/>
                  </a:cubicBezTo>
                  <a:cubicBezTo>
                    <a:pt x="36363" y="51533"/>
                    <a:pt x="37215" y="51370"/>
                    <a:pt x="37807" y="51370"/>
                  </a:cubicBezTo>
                  <a:cubicBezTo>
                    <a:pt x="38143" y="51370"/>
                    <a:pt x="38396" y="51423"/>
                    <a:pt x="38662" y="51471"/>
                  </a:cubicBezTo>
                  <a:cubicBezTo>
                    <a:pt x="39029" y="51571"/>
                    <a:pt x="39362" y="51605"/>
                    <a:pt x="39729" y="51605"/>
                  </a:cubicBezTo>
                  <a:cubicBezTo>
                    <a:pt x="40396" y="51571"/>
                    <a:pt x="41030" y="51404"/>
                    <a:pt x="41597" y="51138"/>
                  </a:cubicBezTo>
                  <a:cubicBezTo>
                    <a:pt x="42172" y="50912"/>
                    <a:pt x="42710" y="50687"/>
                    <a:pt x="43323" y="50687"/>
                  </a:cubicBezTo>
                  <a:cubicBezTo>
                    <a:pt x="43528" y="50687"/>
                    <a:pt x="43740" y="50712"/>
                    <a:pt x="43965" y="50771"/>
                  </a:cubicBezTo>
                  <a:cubicBezTo>
                    <a:pt x="44299" y="50871"/>
                    <a:pt x="44566" y="50937"/>
                    <a:pt x="44799" y="50971"/>
                  </a:cubicBezTo>
                  <a:lnTo>
                    <a:pt x="44799" y="51004"/>
                  </a:lnTo>
                  <a:cubicBezTo>
                    <a:pt x="44799" y="51338"/>
                    <a:pt x="44966" y="51671"/>
                    <a:pt x="45233" y="51871"/>
                  </a:cubicBezTo>
                  <a:cubicBezTo>
                    <a:pt x="44666" y="53239"/>
                    <a:pt x="44099" y="54473"/>
                    <a:pt x="43365" y="56008"/>
                  </a:cubicBezTo>
                  <a:lnTo>
                    <a:pt x="42731" y="57242"/>
                  </a:lnTo>
                  <a:cubicBezTo>
                    <a:pt x="42031" y="58743"/>
                    <a:pt x="44633" y="61245"/>
                    <a:pt x="44532" y="63046"/>
                  </a:cubicBezTo>
                  <a:lnTo>
                    <a:pt x="44532" y="63213"/>
                  </a:lnTo>
                  <a:cubicBezTo>
                    <a:pt x="44466" y="64113"/>
                    <a:pt x="44266" y="65014"/>
                    <a:pt x="43999" y="65848"/>
                  </a:cubicBezTo>
                  <a:cubicBezTo>
                    <a:pt x="44199" y="65615"/>
                    <a:pt x="44399" y="65348"/>
                    <a:pt x="44633" y="65081"/>
                  </a:cubicBezTo>
                  <a:cubicBezTo>
                    <a:pt x="44766" y="64480"/>
                    <a:pt x="44866" y="63847"/>
                    <a:pt x="44933" y="63246"/>
                  </a:cubicBezTo>
                  <a:lnTo>
                    <a:pt x="44933" y="63079"/>
                  </a:lnTo>
                  <a:cubicBezTo>
                    <a:pt x="45033" y="61311"/>
                    <a:pt x="42431" y="58843"/>
                    <a:pt x="43098" y="57409"/>
                  </a:cubicBezTo>
                  <a:lnTo>
                    <a:pt x="43699" y="56174"/>
                  </a:lnTo>
                  <a:cubicBezTo>
                    <a:pt x="44432" y="54640"/>
                    <a:pt x="45033" y="53439"/>
                    <a:pt x="45600" y="52072"/>
                  </a:cubicBezTo>
                  <a:cubicBezTo>
                    <a:pt x="45700" y="52105"/>
                    <a:pt x="45800" y="52105"/>
                    <a:pt x="45933" y="52105"/>
                  </a:cubicBezTo>
                  <a:cubicBezTo>
                    <a:pt x="46234" y="52105"/>
                    <a:pt x="46534" y="51971"/>
                    <a:pt x="46767" y="51738"/>
                  </a:cubicBezTo>
                  <a:cubicBezTo>
                    <a:pt x="47935" y="52372"/>
                    <a:pt x="49603" y="53406"/>
                    <a:pt x="50170" y="54340"/>
                  </a:cubicBezTo>
                  <a:lnTo>
                    <a:pt x="50337" y="53873"/>
                  </a:lnTo>
                  <a:cubicBezTo>
                    <a:pt x="49770" y="52872"/>
                    <a:pt x="48035" y="51971"/>
                    <a:pt x="46968" y="51371"/>
                  </a:cubicBezTo>
                  <a:cubicBezTo>
                    <a:pt x="47034" y="51238"/>
                    <a:pt x="47034" y="51138"/>
                    <a:pt x="47034" y="51004"/>
                  </a:cubicBezTo>
                  <a:cubicBezTo>
                    <a:pt x="47034" y="50570"/>
                    <a:pt x="46801" y="50170"/>
                    <a:pt x="46400" y="49970"/>
                  </a:cubicBezTo>
                  <a:lnTo>
                    <a:pt x="46634" y="49370"/>
                  </a:lnTo>
                  <a:lnTo>
                    <a:pt x="46601" y="49403"/>
                  </a:lnTo>
                  <a:lnTo>
                    <a:pt x="46601" y="49403"/>
                  </a:lnTo>
                  <a:lnTo>
                    <a:pt x="46701" y="49169"/>
                  </a:lnTo>
                  <a:cubicBezTo>
                    <a:pt x="47868" y="46067"/>
                    <a:pt x="52038" y="41130"/>
                    <a:pt x="52538" y="36994"/>
                  </a:cubicBezTo>
                  <a:cubicBezTo>
                    <a:pt x="53105" y="36927"/>
                    <a:pt x="53539" y="36460"/>
                    <a:pt x="53539" y="35893"/>
                  </a:cubicBezTo>
                  <a:cubicBezTo>
                    <a:pt x="53539" y="35793"/>
                    <a:pt x="53539" y="35693"/>
                    <a:pt x="53506" y="35593"/>
                  </a:cubicBezTo>
                  <a:cubicBezTo>
                    <a:pt x="53839" y="35460"/>
                    <a:pt x="54139" y="35326"/>
                    <a:pt x="54440" y="35159"/>
                  </a:cubicBezTo>
                  <a:lnTo>
                    <a:pt x="54440" y="34792"/>
                  </a:lnTo>
                  <a:cubicBezTo>
                    <a:pt x="54073" y="34959"/>
                    <a:pt x="53706" y="35126"/>
                    <a:pt x="53339" y="35259"/>
                  </a:cubicBezTo>
                  <a:cubicBezTo>
                    <a:pt x="53112" y="34939"/>
                    <a:pt x="52768" y="34790"/>
                    <a:pt x="52426" y="34790"/>
                  </a:cubicBezTo>
                  <a:cubicBezTo>
                    <a:pt x="51912" y="34790"/>
                    <a:pt x="51404" y="35126"/>
                    <a:pt x="51304" y="35726"/>
                  </a:cubicBezTo>
                  <a:cubicBezTo>
                    <a:pt x="51138" y="35739"/>
                    <a:pt x="50974" y="35744"/>
                    <a:pt x="50813" y="35744"/>
                  </a:cubicBezTo>
                  <a:cubicBezTo>
                    <a:pt x="48299" y="35744"/>
                    <a:pt x="46476" y="34334"/>
                    <a:pt x="45567" y="33425"/>
                  </a:cubicBezTo>
                  <a:cubicBezTo>
                    <a:pt x="45300" y="33125"/>
                    <a:pt x="45066" y="32824"/>
                    <a:pt x="44799" y="32524"/>
                  </a:cubicBezTo>
                  <a:cubicBezTo>
                    <a:pt x="44099" y="31624"/>
                    <a:pt x="43265" y="30589"/>
                    <a:pt x="42097" y="30056"/>
                  </a:cubicBezTo>
                  <a:lnTo>
                    <a:pt x="42097" y="29922"/>
                  </a:lnTo>
                  <a:cubicBezTo>
                    <a:pt x="42097" y="29340"/>
                    <a:pt x="41626" y="28820"/>
                    <a:pt x="41020" y="28820"/>
                  </a:cubicBezTo>
                  <a:cubicBezTo>
                    <a:pt x="41001" y="28820"/>
                    <a:pt x="40982" y="28821"/>
                    <a:pt x="40963" y="28822"/>
                  </a:cubicBezTo>
                  <a:cubicBezTo>
                    <a:pt x="40863" y="28822"/>
                    <a:pt x="40763" y="28822"/>
                    <a:pt x="40663" y="28855"/>
                  </a:cubicBezTo>
                  <a:cubicBezTo>
                    <a:pt x="40396" y="28288"/>
                    <a:pt x="40196" y="27754"/>
                    <a:pt x="39996" y="27154"/>
                  </a:cubicBezTo>
                  <a:cubicBezTo>
                    <a:pt x="39662" y="26186"/>
                    <a:pt x="39395" y="25186"/>
                    <a:pt x="39229" y="24152"/>
                  </a:cubicBezTo>
                  <a:cubicBezTo>
                    <a:pt x="39462" y="24085"/>
                    <a:pt x="39662" y="23918"/>
                    <a:pt x="39829" y="23718"/>
                  </a:cubicBezTo>
                  <a:cubicBezTo>
                    <a:pt x="39963" y="23885"/>
                    <a:pt x="40129" y="24051"/>
                    <a:pt x="40296" y="24252"/>
                  </a:cubicBezTo>
                  <a:cubicBezTo>
                    <a:pt x="41030" y="25086"/>
                    <a:pt x="41997" y="26120"/>
                    <a:pt x="43332" y="26220"/>
                  </a:cubicBezTo>
                  <a:cubicBezTo>
                    <a:pt x="43798" y="26268"/>
                    <a:pt x="44265" y="26293"/>
                    <a:pt x="44729" y="26293"/>
                  </a:cubicBezTo>
                  <a:cubicBezTo>
                    <a:pt x="47123" y="26293"/>
                    <a:pt x="49470" y="25653"/>
                    <a:pt x="51537" y="24452"/>
                  </a:cubicBezTo>
                  <a:cubicBezTo>
                    <a:pt x="51871" y="24252"/>
                    <a:pt x="52205" y="24018"/>
                    <a:pt x="52505" y="23818"/>
                  </a:cubicBezTo>
                  <a:cubicBezTo>
                    <a:pt x="52471" y="23685"/>
                    <a:pt x="52438" y="23518"/>
                    <a:pt x="52405" y="23384"/>
                  </a:cubicBezTo>
                  <a:cubicBezTo>
                    <a:pt x="52071" y="23651"/>
                    <a:pt x="51704" y="23885"/>
                    <a:pt x="51337" y="24085"/>
                  </a:cubicBezTo>
                  <a:cubicBezTo>
                    <a:pt x="49306" y="25298"/>
                    <a:pt x="47013" y="25914"/>
                    <a:pt x="44679" y="25914"/>
                  </a:cubicBezTo>
                  <a:cubicBezTo>
                    <a:pt x="44253" y="25914"/>
                    <a:pt x="43826" y="25894"/>
                    <a:pt x="43398" y="25853"/>
                  </a:cubicBezTo>
                  <a:cubicBezTo>
                    <a:pt x="42197" y="25753"/>
                    <a:pt x="41297" y="24785"/>
                    <a:pt x="40596" y="23985"/>
                  </a:cubicBezTo>
                  <a:cubicBezTo>
                    <a:pt x="40396" y="23785"/>
                    <a:pt x="40196" y="23551"/>
                    <a:pt x="40029" y="23384"/>
                  </a:cubicBezTo>
                  <a:cubicBezTo>
                    <a:pt x="40029" y="23284"/>
                    <a:pt x="40063" y="23184"/>
                    <a:pt x="40063" y="23084"/>
                  </a:cubicBezTo>
                  <a:cubicBezTo>
                    <a:pt x="40063" y="22550"/>
                    <a:pt x="39696" y="22083"/>
                    <a:pt x="39162" y="21983"/>
                  </a:cubicBezTo>
                  <a:cubicBezTo>
                    <a:pt x="39262" y="20916"/>
                    <a:pt x="39462" y="19848"/>
                    <a:pt x="39729" y="18814"/>
                  </a:cubicBezTo>
                  <a:cubicBezTo>
                    <a:pt x="40430" y="15746"/>
                    <a:pt x="38795" y="11876"/>
                    <a:pt x="35893" y="6706"/>
                  </a:cubicBezTo>
                  <a:cubicBezTo>
                    <a:pt x="36193" y="6506"/>
                    <a:pt x="36360" y="6172"/>
                    <a:pt x="36360" y="5805"/>
                  </a:cubicBezTo>
                  <a:cubicBezTo>
                    <a:pt x="41263" y="5105"/>
                    <a:pt x="44633" y="3370"/>
                    <a:pt x="46167" y="768"/>
                  </a:cubicBezTo>
                  <a:cubicBezTo>
                    <a:pt x="46267" y="635"/>
                    <a:pt x="46334" y="468"/>
                    <a:pt x="46434" y="301"/>
                  </a:cubicBezTo>
                  <a:cubicBezTo>
                    <a:pt x="46334" y="201"/>
                    <a:pt x="46234" y="101"/>
                    <a:pt x="46134" y="1"/>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3969;p73">
              <a:extLst>
                <a:ext uri="{FF2B5EF4-FFF2-40B4-BE49-F238E27FC236}">
                  <a16:creationId xmlns:a16="http://schemas.microsoft.com/office/drawing/2014/main" id="{DFEBA5EB-AF82-E757-A6BC-BA2EB1156D77}"/>
                </a:ext>
              </a:extLst>
            </p:cNvPr>
            <p:cNvSpPr/>
            <p:nvPr/>
          </p:nvSpPr>
          <p:spPr>
            <a:xfrm>
              <a:off x="6571084" y="1650408"/>
              <a:ext cx="876484" cy="1119771"/>
            </a:xfrm>
            <a:custGeom>
              <a:avLst/>
              <a:gdLst/>
              <a:ahLst/>
              <a:cxnLst/>
              <a:rect l="l" t="t" r="r" b="b"/>
              <a:pathLst>
                <a:path w="54440" h="69551" extrusionOk="0">
                  <a:moveTo>
                    <a:pt x="12676" y="1569"/>
                  </a:moveTo>
                  <a:cubicBezTo>
                    <a:pt x="16846" y="4604"/>
                    <a:pt x="22850" y="6272"/>
                    <a:pt x="29855" y="6272"/>
                  </a:cubicBezTo>
                  <a:cubicBezTo>
                    <a:pt x="31223" y="6272"/>
                    <a:pt x="32657" y="6205"/>
                    <a:pt x="34125" y="6072"/>
                  </a:cubicBezTo>
                  <a:cubicBezTo>
                    <a:pt x="34258" y="6572"/>
                    <a:pt x="34692" y="6906"/>
                    <a:pt x="35226" y="6906"/>
                  </a:cubicBezTo>
                  <a:cubicBezTo>
                    <a:pt x="35326" y="6906"/>
                    <a:pt x="35426" y="6906"/>
                    <a:pt x="35526" y="6872"/>
                  </a:cubicBezTo>
                  <a:cubicBezTo>
                    <a:pt x="38428" y="11976"/>
                    <a:pt x="40029" y="15779"/>
                    <a:pt x="39362" y="18714"/>
                  </a:cubicBezTo>
                  <a:cubicBezTo>
                    <a:pt x="39062" y="19782"/>
                    <a:pt x="38895" y="20883"/>
                    <a:pt x="38762" y="21950"/>
                  </a:cubicBezTo>
                  <a:cubicBezTo>
                    <a:pt x="38228" y="22050"/>
                    <a:pt x="37828" y="22517"/>
                    <a:pt x="37828" y="23084"/>
                  </a:cubicBezTo>
                  <a:cubicBezTo>
                    <a:pt x="37828" y="23184"/>
                    <a:pt x="37828" y="23318"/>
                    <a:pt x="37861" y="23418"/>
                  </a:cubicBezTo>
                  <a:cubicBezTo>
                    <a:pt x="37761" y="23551"/>
                    <a:pt x="37628" y="23718"/>
                    <a:pt x="37494" y="23918"/>
                  </a:cubicBezTo>
                  <a:cubicBezTo>
                    <a:pt x="36960" y="24619"/>
                    <a:pt x="36360" y="25286"/>
                    <a:pt x="35693" y="25853"/>
                  </a:cubicBezTo>
                  <a:cubicBezTo>
                    <a:pt x="34547" y="26898"/>
                    <a:pt x="34019" y="27289"/>
                    <a:pt x="33051" y="27289"/>
                  </a:cubicBezTo>
                  <a:cubicBezTo>
                    <a:pt x="32412" y="27289"/>
                    <a:pt x="31582" y="27119"/>
                    <a:pt x="30256" y="26853"/>
                  </a:cubicBezTo>
                  <a:lnTo>
                    <a:pt x="29689" y="26720"/>
                  </a:lnTo>
                  <a:cubicBezTo>
                    <a:pt x="28733" y="26525"/>
                    <a:pt x="27665" y="26449"/>
                    <a:pt x="26567" y="26449"/>
                  </a:cubicBezTo>
                  <a:cubicBezTo>
                    <a:pt x="24292" y="26449"/>
                    <a:pt x="21893" y="26773"/>
                    <a:pt x="20115" y="27020"/>
                  </a:cubicBezTo>
                  <a:cubicBezTo>
                    <a:pt x="19548" y="27120"/>
                    <a:pt x="19081" y="27187"/>
                    <a:pt x="18681" y="27220"/>
                  </a:cubicBezTo>
                  <a:cubicBezTo>
                    <a:pt x="18615" y="27228"/>
                    <a:pt x="18549" y="27231"/>
                    <a:pt x="18483" y="27231"/>
                  </a:cubicBezTo>
                  <a:cubicBezTo>
                    <a:pt x="16703" y="27231"/>
                    <a:pt x="14769" y="24671"/>
                    <a:pt x="12743" y="21583"/>
                  </a:cubicBezTo>
                  <a:cubicBezTo>
                    <a:pt x="12943" y="21383"/>
                    <a:pt x="13077" y="21116"/>
                    <a:pt x="13077" y="20816"/>
                  </a:cubicBezTo>
                  <a:cubicBezTo>
                    <a:pt x="13077" y="20215"/>
                    <a:pt x="12576" y="19715"/>
                    <a:pt x="11943" y="19715"/>
                  </a:cubicBezTo>
                  <a:cubicBezTo>
                    <a:pt x="11842" y="19715"/>
                    <a:pt x="11742" y="19715"/>
                    <a:pt x="11642" y="19748"/>
                  </a:cubicBezTo>
                  <a:cubicBezTo>
                    <a:pt x="10675" y="17580"/>
                    <a:pt x="11009" y="14878"/>
                    <a:pt x="12043" y="6672"/>
                  </a:cubicBezTo>
                  <a:cubicBezTo>
                    <a:pt x="12243" y="5171"/>
                    <a:pt x="12443" y="3470"/>
                    <a:pt x="12676" y="1569"/>
                  </a:cubicBezTo>
                  <a:close/>
                  <a:moveTo>
                    <a:pt x="41964" y="30456"/>
                  </a:moveTo>
                  <a:cubicBezTo>
                    <a:pt x="43031" y="30956"/>
                    <a:pt x="43832" y="31957"/>
                    <a:pt x="44499" y="32791"/>
                  </a:cubicBezTo>
                  <a:cubicBezTo>
                    <a:pt x="44733" y="33125"/>
                    <a:pt x="44999" y="33425"/>
                    <a:pt x="45300" y="33725"/>
                  </a:cubicBezTo>
                  <a:cubicBezTo>
                    <a:pt x="46065" y="34490"/>
                    <a:pt x="48047" y="36138"/>
                    <a:pt x="50899" y="36138"/>
                  </a:cubicBezTo>
                  <a:cubicBezTo>
                    <a:pt x="51032" y="36138"/>
                    <a:pt x="51167" y="36134"/>
                    <a:pt x="51304" y="36127"/>
                  </a:cubicBezTo>
                  <a:cubicBezTo>
                    <a:pt x="51371" y="36560"/>
                    <a:pt x="51671" y="36894"/>
                    <a:pt x="52138" y="37027"/>
                  </a:cubicBezTo>
                  <a:cubicBezTo>
                    <a:pt x="51704" y="41064"/>
                    <a:pt x="47501" y="46001"/>
                    <a:pt x="46334" y="49069"/>
                  </a:cubicBezTo>
                  <a:cubicBezTo>
                    <a:pt x="46200" y="49370"/>
                    <a:pt x="46100" y="49636"/>
                    <a:pt x="46000" y="49903"/>
                  </a:cubicBezTo>
                  <a:lnTo>
                    <a:pt x="45933" y="49903"/>
                  </a:lnTo>
                  <a:cubicBezTo>
                    <a:pt x="45466" y="49903"/>
                    <a:pt x="45066" y="50204"/>
                    <a:pt x="44899" y="50637"/>
                  </a:cubicBezTo>
                  <a:cubicBezTo>
                    <a:pt x="44666" y="50570"/>
                    <a:pt x="44399" y="50537"/>
                    <a:pt x="44065" y="50437"/>
                  </a:cubicBezTo>
                  <a:cubicBezTo>
                    <a:pt x="43800" y="50368"/>
                    <a:pt x="43549" y="50339"/>
                    <a:pt x="43310" y="50339"/>
                  </a:cubicBezTo>
                  <a:cubicBezTo>
                    <a:pt x="42620" y="50339"/>
                    <a:pt x="42025" y="50581"/>
                    <a:pt x="41430" y="50804"/>
                  </a:cubicBezTo>
                  <a:cubicBezTo>
                    <a:pt x="41030" y="51004"/>
                    <a:pt x="40630" y="51138"/>
                    <a:pt x="40229" y="51238"/>
                  </a:cubicBezTo>
                  <a:cubicBezTo>
                    <a:pt x="40963" y="50337"/>
                    <a:pt x="42564" y="48102"/>
                    <a:pt x="41230" y="46167"/>
                  </a:cubicBezTo>
                  <a:cubicBezTo>
                    <a:pt x="40096" y="44566"/>
                    <a:pt x="42131" y="42064"/>
                    <a:pt x="42631" y="40497"/>
                  </a:cubicBezTo>
                  <a:cubicBezTo>
                    <a:pt x="43031" y="39129"/>
                    <a:pt x="44166" y="37895"/>
                    <a:pt x="43532" y="35726"/>
                  </a:cubicBezTo>
                  <a:cubicBezTo>
                    <a:pt x="43265" y="34792"/>
                    <a:pt x="42965" y="34259"/>
                    <a:pt x="42331" y="32658"/>
                  </a:cubicBezTo>
                  <a:cubicBezTo>
                    <a:pt x="42097" y="32057"/>
                    <a:pt x="41931" y="31457"/>
                    <a:pt x="41630" y="30856"/>
                  </a:cubicBezTo>
                  <a:cubicBezTo>
                    <a:pt x="41764" y="30756"/>
                    <a:pt x="41864" y="30623"/>
                    <a:pt x="41964" y="30456"/>
                  </a:cubicBezTo>
                  <a:close/>
                  <a:moveTo>
                    <a:pt x="39963" y="30289"/>
                  </a:moveTo>
                  <a:cubicBezTo>
                    <a:pt x="40096" y="30756"/>
                    <a:pt x="40530" y="31056"/>
                    <a:pt x="40997" y="31056"/>
                  </a:cubicBezTo>
                  <a:cubicBezTo>
                    <a:pt x="41097" y="31056"/>
                    <a:pt x="41197" y="31023"/>
                    <a:pt x="41297" y="31023"/>
                  </a:cubicBezTo>
                  <a:cubicBezTo>
                    <a:pt x="41564" y="31624"/>
                    <a:pt x="41797" y="32257"/>
                    <a:pt x="42031" y="32824"/>
                  </a:cubicBezTo>
                  <a:cubicBezTo>
                    <a:pt x="42731" y="34659"/>
                    <a:pt x="42865" y="34926"/>
                    <a:pt x="43131" y="35760"/>
                  </a:cubicBezTo>
                  <a:cubicBezTo>
                    <a:pt x="43765" y="37828"/>
                    <a:pt x="42664" y="39096"/>
                    <a:pt x="42264" y="40330"/>
                  </a:cubicBezTo>
                  <a:cubicBezTo>
                    <a:pt x="41764" y="41998"/>
                    <a:pt x="39696" y="44600"/>
                    <a:pt x="40930" y="46367"/>
                  </a:cubicBezTo>
                  <a:cubicBezTo>
                    <a:pt x="42331" y="48369"/>
                    <a:pt x="40063" y="50871"/>
                    <a:pt x="39662" y="51271"/>
                  </a:cubicBezTo>
                  <a:cubicBezTo>
                    <a:pt x="39362" y="51238"/>
                    <a:pt x="39062" y="51204"/>
                    <a:pt x="38762" y="51138"/>
                  </a:cubicBezTo>
                  <a:cubicBezTo>
                    <a:pt x="38476" y="51075"/>
                    <a:pt x="38199" y="51013"/>
                    <a:pt x="37825" y="51013"/>
                  </a:cubicBezTo>
                  <a:cubicBezTo>
                    <a:pt x="37194" y="51013"/>
                    <a:pt x="36287" y="51189"/>
                    <a:pt x="34592" y="51838"/>
                  </a:cubicBezTo>
                  <a:cubicBezTo>
                    <a:pt x="33337" y="52315"/>
                    <a:pt x="32006" y="52546"/>
                    <a:pt x="30671" y="52546"/>
                  </a:cubicBezTo>
                  <a:cubicBezTo>
                    <a:pt x="30232" y="52546"/>
                    <a:pt x="29792" y="52521"/>
                    <a:pt x="29355" y="52472"/>
                  </a:cubicBezTo>
                  <a:cubicBezTo>
                    <a:pt x="29388" y="52405"/>
                    <a:pt x="29388" y="52338"/>
                    <a:pt x="29388" y="52272"/>
                  </a:cubicBezTo>
                  <a:cubicBezTo>
                    <a:pt x="29388" y="51638"/>
                    <a:pt x="28888" y="51138"/>
                    <a:pt x="28254" y="51138"/>
                  </a:cubicBezTo>
                  <a:cubicBezTo>
                    <a:pt x="28021" y="51138"/>
                    <a:pt x="27821" y="51204"/>
                    <a:pt x="27620" y="51338"/>
                  </a:cubicBezTo>
                  <a:cubicBezTo>
                    <a:pt x="25252" y="48002"/>
                    <a:pt x="25385" y="44800"/>
                    <a:pt x="24385" y="41664"/>
                  </a:cubicBezTo>
                  <a:cubicBezTo>
                    <a:pt x="24685" y="41464"/>
                    <a:pt x="24885" y="41097"/>
                    <a:pt x="24885" y="40730"/>
                  </a:cubicBezTo>
                  <a:cubicBezTo>
                    <a:pt x="24885" y="40697"/>
                    <a:pt x="24885" y="40630"/>
                    <a:pt x="24885" y="40597"/>
                  </a:cubicBezTo>
                  <a:cubicBezTo>
                    <a:pt x="28554" y="39462"/>
                    <a:pt x="31923" y="37428"/>
                    <a:pt x="34659" y="34726"/>
                  </a:cubicBezTo>
                  <a:lnTo>
                    <a:pt x="35259" y="34159"/>
                  </a:lnTo>
                  <a:cubicBezTo>
                    <a:pt x="37427" y="32024"/>
                    <a:pt x="38762" y="30723"/>
                    <a:pt x="39963" y="30289"/>
                  </a:cubicBezTo>
                  <a:close/>
                  <a:moveTo>
                    <a:pt x="46134" y="1"/>
                  </a:moveTo>
                  <a:cubicBezTo>
                    <a:pt x="46034" y="201"/>
                    <a:pt x="45933" y="401"/>
                    <a:pt x="45833" y="601"/>
                  </a:cubicBezTo>
                  <a:cubicBezTo>
                    <a:pt x="44366" y="3070"/>
                    <a:pt x="41097" y="4738"/>
                    <a:pt x="36293" y="5438"/>
                  </a:cubicBezTo>
                  <a:cubicBezTo>
                    <a:pt x="36110" y="4919"/>
                    <a:pt x="35669" y="4673"/>
                    <a:pt x="35231" y="4673"/>
                  </a:cubicBezTo>
                  <a:cubicBezTo>
                    <a:pt x="34712" y="4673"/>
                    <a:pt x="34197" y="5020"/>
                    <a:pt x="34125" y="5672"/>
                  </a:cubicBezTo>
                  <a:cubicBezTo>
                    <a:pt x="32680" y="5798"/>
                    <a:pt x="31271" y="5860"/>
                    <a:pt x="29901" y="5860"/>
                  </a:cubicBezTo>
                  <a:cubicBezTo>
                    <a:pt x="22925" y="5860"/>
                    <a:pt x="17003" y="4247"/>
                    <a:pt x="12877" y="1235"/>
                  </a:cubicBezTo>
                  <a:cubicBezTo>
                    <a:pt x="12676" y="1335"/>
                    <a:pt x="12476" y="1435"/>
                    <a:pt x="12276" y="1569"/>
                  </a:cubicBezTo>
                  <a:cubicBezTo>
                    <a:pt x="12043" y="3437"/>
                    <a:pt x="11842" y="5138"/>
                    <a:pt x="11642" y="6606"/>
                  </a:cubicBezTo>
                  <a:cubicBezTo>
                    <a:pt x="10608" y="14945"/>
                    <a:pt x="10241" y="17680"/>
                    <a:pt x="11275" y="19915"/>
                  </a:cubicBezTo>
                  <a:cubicBezTo>
                    <a:pt x="11009" y="20115"/>
                    <a:pt x="10842" y="20482"/>
                    <a:pt x="10842" y="20816"/>
                  </a:cubicBezTo>
                  <a:cubicBezTo>
                    <a:pt x="10842" y="20849"/>
                    <a:pt x="10842" y="20883"/>
                    <a:pt x="10842" y="20916"/>
                  </a:cubicBezTo>
                  <a:cubicBezTo>
                    <a:pt x="6238" y="22917"/>
                    <a:pt x="2369" y="27521"/>
                    <a:pt x="1" y="30923"/>
                  </a:cubicBezTo>
                  <a:lnTo>
                    <a:pt x="1" y="31657"/>
                  </a:lnTo>
                  <a:cubicBezTo>
                    <a:pt x="2302" y="28254"/>
                    <a:pt x="6238" y="23351"/>
                    <a:pt x="10942" y="21316"/>
                  </a:cubicBezTo>
                  <a:cubicBezTo>
                    <a:pt x="11142" y="21683"/>
                    <a:pt x="11542" y="21950"/>
                    <a:pt x="11943" y="21950"/>
                  </a:cubicBezTo>
                  <a:cubicBezTo>
                    <a:pt x="12143" y="21950"/>
                    <a:pt x="12309" y="21917"/>
                    <a:pt x="12443" y="21817"/>
                  </a:cubicBezTo>
                  <a:cubicBezTo>
                    <a:pt x="14535" y="25003"/>
                    <a:pt x="16535" y="27631"/>
                    <a:pt x="18530" y="27631"/>
                  </a:cubicBezTo>
                  <a:cubicBezTo>
                    <a:pt x="18603" y="27631"/>
                    <a:pt x="18675" y="27628"/>
                    <a:pt x="18747" y="27621"/>
                  </a:cubicBezTo>
                  <a:cubicBezTo>
                    <a:pt x="19114" y="27554"/>
                    <a:pt x="19615" y="27487"/>
                    <a:pt x="20182" y="27421"/>
                  </a:cubicBezTo>
                  <a:cubicBezTo>
                    <a:pt x="21937" y="27173"/>
                    <a:pt x="24314" y="26850"/>
                    <a:pt x="26556" y="26850"/>
                  </a:cubicBezTo>
                  <a:cubicBezTo>
                    <a:pt x="27638" y="26850"/>
                    <a:pt x="28688" y="26925"/>
                    <a:pt x="29622" y="27120"/>
                  </a:cubicBezTo>
                  <a:lnTo>
                    <a:pt x="30189" y="27220"/>
                  </a:lnTo>
                  <a:cubicBezTo>
                    <a:pt x="31123" y="27487"/>
                    <a:pt x="32057" y="27621"/>
                    <a:pt x="33024" y="27687"/>
                  </a:cubicBezTo>
                  <a:cubicBezTo>
                    <a:pt x="34058" y="27687"/>
                    <a:pt x="34725" y="27287"/>
                    <a:pt x="35960" y="26153"/>
                  </a:cubicBezTo>
                  <a:cubicBezTo>
                    <a:pt x="36627" y="25553"/>
                    <a:pt x="37227" y="24885"/>
                    <a:pt x="37761" y="24152"/>
                  </a:cubicBezTo>
                  <a:lnTo>
                    <a:pt x="38061" y="23785"/>
                  </a:lnTo>
                  <a:cubicBezTo>
                    <a:pt x="38261" y="24018"/>
                    <a:pt x="38562" y="24185"/>
                    <a:pt x="38862" y="24185"/>
                  </a:cubicBezTo>
                  <a:cubicBezTo>
                    <a:pt x="39029" y="25252"/>
                    <a:pt x="39295" y="26286"/>
                    <a:pt x="39662" y="27287"/>
                  </a:cubicBezTo>
                  <a:cubicBezTo>
                    <a:pt x="39862" y="27888"/>
                    <a:pt x="40063" y="28455"/>
                    <a:pt x="40329" y="29022"/>
                  </a:cubicBezTo>
                  <a:cubicBezTo>
                    <a:pt x="40063" y="29222"/>
                    <a:pt x="39896" y="29555"/>
                    <a:pt x="39862" y="29889"/>
                  </a:cubicBezTo>
                  <a:cubicBezTo>
                    <a:pt x="38595" y="30323"/>
                    <a:pt x="37194" y="31657"/>
                    <a:pt x="34959" y="33858"/>
                  </a:cubicBezTo>
                  <a:lnTo>
                    <a:pt x="34392" y="34459"/>
                  </a:lnTo>
                  <a:cubicBezTo>
                    <a:pt x="31690" y="37127"/>
                    <a:pt x="28388" y="39096"/>
                    <a:pt x="24785" y="40230"/>
                  </a:cubicBezTo>
                  <a:cubicBezTo>
                    <a:pt x="24568" y="39796"/>
                    <a:pt x="24180" y="39599"/>
                    <a:pt x="23793" y="39599"/>
                  </a:cubicBezTo>
                  <a:cubicBezTo>
                    <a:pt x="23230" y="39599"/>
                    <a:pt x="22670" y="40018"/>
                    <a:pt x="22650" y="40730"/>
                  </a:cubicBezTo>
                  <a:cubicBezTo>
                    <a:pt x="21588" y="40916"/>
                    <a:pt x="20505" y="41017"/>
                    <a:pt x="19418" y="41017"/>
                  </a:cubicBezTo>
                  <a:cubicBezTo>
                    <a:pt x="19139" y="41017"/>
                    <a:pt x="18860" y="41011"/>
                    <a:pt x="18581" y="40997"/>
                  </a:cubicBezTo>
                  <a:cubicBezTo>
                    <a:pt x="10542" y="40663"/>
                    <a:pt x="5004" y="38428"/>
                    <a:pt x="1" y="35259"/>
                  </a:cubicBezTo>
                  <a:lnTo>
                    <a:pt x="1" y="35726"/>
                  </a:lnTo>
                  <a:cubicBezTo>
                    <a:pt x="5004" y="38862"/>
                    <a:pt x="10542" y="41030"/>
                    <a:pt x="18547" y="41397"/>
                  </a:cubicBezTo>
                  <a:lnTo>
                    <a:pt x="19381" y="41397"/>
                  </a:lnTo>
                  <a:cubicBezTo>
                    <a:pt x="20515" y="41397"/>
                    <a:pt x="21616" y="41297"/>
                    <a:pt x="22717" y="41097"/>
                  </a:cubicBezTo>
                  <a:cubicBezTo>
                    <a:pt x="22884" y="41531"/>
                    <a:pt x="23317" y="41797"/>
                    <a:pt x="23784" y="41797"/>
                  </a:cubicBezTo>
                  <a:lnTo>
                    <a:pt x="24018" y="41797"/>
                  </a:lnTo>
                  <a:cubicBezTo>
                    <a:pt x="25019" y="45000"/>
                    <a:pt x="24918" y="48202"/>
                    <a:pt x="27354" y="51605"/>
                  </a:cubicBezTo>
                  <a:cubicBezTo>
                    <a:pt x="26953" y="52205"/>
                    <a:pt x="27187" y="53006"/>
                    <a:pt x="27854" y="53272"/>
                  </a:cubicBezTo>
                  <a:cubicBezTo>
                    <a:pt x="27821" y="55741"/>
                    <a:pt x="27287" y="60044"/>
                    <a:pt x="20415" y="60411"/>
                  </a:cubicBezTo>
                  <a:cubicBezTo>
                    <a:pt x="20182" y="60430"/>
                    <a:pt x="19379" y="60441"/>
                    <a:pt x="18255" y="60441"/>
                  </a:cubicBezTo>
                  <a:cubicBezTo>
                    <a:pt x="15518" y="60441"/>
                    <a:pt x="10882" y="60376"/>
                    <a:pt x="7973" y="60211"/>
                  </a:cubicBezTo>
                  <a:lnTo>
                    <a:pt x="7973" y="60211"/>
                  </a:lnTo>
                  <a:lnTo>
                    <a:pt x="8407" y="60511"/>
                  </a:lnTo>
                  <a:lnTo>
                    <a:pt x="8707" y="60678"/>
                  </a:lnTo>
                  <a:cubicBezTo>
                    <a:pt x="10969" y="60802"/>
                    <a:pt x="14637" y="60836"/>
                    <a:pt x="17280" y="60836"/>
                  </a:cubicBezTo>
                  <a:cubicBezTo>
                    <a:pt x="18886" y="60836"/>
                    <a:pt x="20113" y="60824"/>
                    <a:pt x="20415" y="60811"/>
                  </a:cubicBezTo>
                  <a:cubicBezTo>
                    <a:pt x="27554" y="60377"/>
                    <a:pt x="28087" y="55908"/>
                    <a:pt x="28221" y="53339"/>
                  </a:cubicBezTo>
                  <a:lnTo>
                    <a:pt x="28254" y="53339"/>
                  </a:lnTo>
                  <a:cubicBezTo>
                    <a:pt x="28388" y="53339"/>
                    <a:pt x="28521" y="53306"/>
                    <a:pt x="28654" y="53272"/>
                  </a:cubicBezTo>
                  <a:cubicBezTo>
                    <a:pt x="30322" y="55407"/>
                    <a:pt x="33058" y="58843"/>
                    <a:pt x="32190" y="61745"/>
                  </a:cubicBezTo>
                  <a:cubicBezTo>
                    <a:pt x="31323" y="64781"/>
                    <a:pt x="30689" y="67716"/>
                    <a:pt x="31523" y="69484"/>
                  </a:cubicBezTo>
                  <a:lnTo>
                    <a:pt x="31990" y="69551"/>
                  </a:lnTo>
                  <a:cubicBezTo>
                    <a:pt x="31023" y="67916"/>
                    <a:pt x="31723" y="64814"/>
                    <a:pt x="32557" y="61879"/>
                  </a:cubicBezTo>
                  <a:cubicBezTo>
                    <a:pt x="33458" y="58843"/>
                    <a:pt x="30589" y="55341"/>
                    <a:pt x="28955" y="53072"/>
                  </a:cubicBezTo>
                  <a:cubicBezTo>
                    <a:pt x="29055" y="53006"/>
                    <a:pt x="29155" y="52905"/>
                    <a:pt x="29188" y="52805"/>
                  </a:cubicBezTo>
                  <a:cubicBezTo>
                    <a:pt x="29618" y="52886"/>
                    <a:pt x="30085" y="52922"/>
                    <a:pt x="30566" y="52922"/>
                  </a:cubicBezTo>
                  <a:cubicBezTo>
                    <a:pt x="32063" y="52922"/>
                    <a:pt x="33690" y="52576"/>
                    <a:pt x="34725" y="52172"/>
                  </a:cubicBezTo>
                  <a:cubicBezTo>
                    <a:pt x="36363" y="51533"/>
                    <a:pt x="37215" y="51370"/>
                    <a:pt x="37807" y="51370"/>
                  </a:cubicBezTo>
                  <a:cubicBezTo>
                    <a:pt x="38143" y="51370"/>
                    <a:pt x="38396" y="51423"/>
                    <a:pt x="38662" y="51471"/>
                  </a:cubicBezTo>
                  <a:cubicBezTo>
                    <a:pt x="39029" y="51571"/>
                    <a:pt x="39362" y="51605"/>
                    <a:pt x="39729" y="51605"/>
                  </a:cubicBezTo>
                  <a:cubicBezTo>
                    <a:pt x="40396" y="51571"/>
                    <a:pt x="41030" y="51404"/>
                    <a:pt x="41597" y="51138"/>
                  </a:cubicBezTo>
                  <a:cubicBezTo>
                    <a:pt x="42172" y="50912"/>
                    <a:pt x="42710" y="50687"/>
                    <a:pt x="43323" y="50687"/>
                  </a:cubicBezTo>
                  <a:cubicBezTo>
                    <a:pt x="43528" y="50687"/>
                    <a:pt x="43740" y="50712"/>
                    <a:pt x="43965" y="50771"/>
                  </a:cubicBezTo>
                  <a:cubicBezTo>
                    <a:pt x="44299" y="50871"/>
                    <a:pt x="44566" y="50937"/>
                    <a:pt x="44799" y="50971"/>
                  </a:cubicBezTo>
                  <a:lnTo>
                    <a:pt x="44799" y="51004"/>
                  </a:lnTo>
                  <a:cubicBezTo>
                    <a:pt x="44799" y="51338"/>
                    <a:pt x="44966" y="51671"/>
                    <a:pt x="45233" y="51871"/>
                  </a:cubicBezTo>
                  <a:cubicBezTo>
                    <a:pt x="44666" y="53239"/>
                    <a:pt x="44099" y="54473"/>
                    <a:pt x="43365" y="56008"/>
                  </a:cubicBezTo>
                  <a:lnTo>
                    <a:pt x="42731" y="57242"/>
                  </a:lnTo>
                  <a:cubicBezTo>
                    <a:pt x="42031" y="58743"/>
                    <a:pt x="44633" y="61245"/>
                    <a:pt x="44532" y="63046"/>
                  </a:cubicBezTo>
                  <a:lnTo>
                    <a:pt x="44532" y="63213"/>
                  </a:lnTo>
                  <a:cubicBezTo>
                    <a:pt x="44466" y="64113"/>
                    <a:pt x="44266" y="65014"/>
                    <a:pt x="43999" y="65848"/>
                  </a:cubicBezTo>
                  <a:cubicBezTo>
                    <a:pt x="44199" y="65615"/>
                    <a:pt x="44399" y="65348"/>
                    <a:pt x="44633" y="65081"/>
                  </a:cubicBezTo>
                  <a:cubicBezTo>
                    <a:pt x="44766" y="64480"/>
                    <a:pt x="44866" y="63847"/>
                    <a:pt x="44933" y="63246"/>
                  </a:cubicBezTo>
                  <a:lnTo>
                    <a:pt x="44933" y="63079"/>
                  </a:lnTo>
                  <a:cubicBezTo>
                    <a:pt x="45033" y="61311"/>
                    <a:pt x="42431" y="58843"/>
                    <a:pt x="43098" y="57409"/>
                  </a:cubicBezTo>
                  <a:lnTo>
                    <a:pt x="43699" y="56174"/>
                  </a:lnTo>
                  <a:cubicBezTo>
                    <a:pt x="44432" y="54640"/>
                    <a:pt x="45033" y="53439"/>
                    <a:pt x="45600" y="52072"/>
                  </a:cubicBezTo>
                  <a:cubicBezTo>
                    <a:pt x="45700" y="52105"/>
                    <a:pt x="45800" y="52105"/>
                    <a:pt x="45933" y="52105"/>
                  </a:cubicBezTo>
                  <a:cubicBezTo>
                    <a:pt x="46234" y="52105"/>
                    <a:pt x="46534" y="51971"/>
                    <a:pt x="46767" y="51738"/>
                  </a:cubicBezTo>
                  <a:cubicBezTo>
                    <a:pt x="47935" y="52372"/>
                    <a:pt x="49603" y="53406"/>
                    <a:pt x="50170" y="54340"/>
                  </a:cubicBezTo>
                  <a:lnTo>
                    <a:pt x="50337" y="53873"/>
                  </a:lnTo>
                  <a:cubicBezTo>
                    <a:pt x="49770" y="52872"/>
                    <a:pt x="48035" y="51971"/>
                    <a:pt x="46968" y="51371"/>
                  </a:cubicBezTo>
                  <a:cubicBezTo>
                    <a:pt x="47034" y="51238"/>
                    <a:pt x="47034" y="51138"/>
                    <a:pt x="47034" y="51004"/>
                  </a:cubicBezTo>
                  <a:cubicBezTo>
                    <a:pt x="47034" y="50570"/>
                    <a:pt x="46801" y="50170"/>
                    <a:pt x="46400" y="49970"/>
                  </a:cubicBezTo>
                  <a:lnTo>
                    <a:pt x="46634" y="49370"/>
                  </a:lnTo>
                  <a:lnTo>
                    <a:pt x="46601" y="49403"/>
                  </a:lnTo>
                  <a:lnTo>
                    <a:pt x="46601" y="49403"/>
                  </a:lnTo>
                  <a:lnTo>
                    <a:pt x="46701" y="49169"/>
                  </a:lnTo>
                  <a:cubicBezTo>
                    <a:pt x="47868" y="46067"/>
                    <a:pt x="52038" y="41130"/>
                    <a:pt x="52538" y="36994"/>
                  </a:cubicBezTo>
                  <a:cubicBezTo>
                    <a:pt x="53105" y="36927"/>
                    <a:pt x="53539" y="36460"/>
                    <a:pt x="53539" y="35893"/>
                  </a:cubicBezTo>
                  <a:cubicBezTo>
                    <a:pt x="53539" y="35793"/>
                    <a:pt x="53539" y="35693"/>
                    <a:pt x="53506" y="35593"/>
                  </a:cubicBezTo>
                  <a:cubicBezTo>
                    <a:pt x="53839" y="35460"/>
                    <a:pt x="54139" y="35326"/>
                    <a:pt x="54440" y="35159"/>
                  </a:cubicBezTo>
                  <a:lnTo>
                    <a:pt x="54440" y="34792"/>
                  </a:lnTo>
                  <a:cubicBezTo>
                    <a:pt x="54073" y="34959"/>
                    <a:pt x="53706" y="35126"/>
                    <a:pt x="53339" y="35259"/>
                  </a:cubicBezTo>
                  <a:cubicBezTo>
                    <a:pt x="53112" y="34939"/>
                    <a:pt x="52768" y="34790"/>
                    <a:pt x="52426" y="34790"/>
                  </a:cubicBezTo>
                  <a:cubicBezTo>
                    <a:pt x="51912" y="34790"/>
                    <a:pt x="51404" y="35126"/>
                    <a:pt x="51304" y="35726"/>
                  </a:cubicBezTo>
                  <a:cubicBezTo>
                    <a:pt x="51138" y="35739"/>
                    <a:pt x="50974" y="35744"/>
                    <a:pt x="50813" y="35744"/>
                  </a:cubicBezTo>
                  <a:cubicBezTo>
                    <a:pt x="48299" y="35744"/>
                    <a:pt x="46476" y="34334"/>
                    <a:pt x="45567" y="33425"/>
                  </a:cubicBezTo>
                  <a:cubicBezTo>
                    <a:pt x="45300" y="33125"/>
                    <a:pt x="45066" y="32824"/>
                    <a:pt x="44799" y="32524"/>
                  </a:cubicBezTo>
                  <a:cubicBezTo>
                    <a:pt x="44099" y="31624"/>
                    <a:pt x="43265" y="30589"/>
                    <a:pt x="42097" y="30056"/>
                  </a:cubicBezTo>
                  <a:lnTo>
                    <a:pt x="42097" y="29922"/>
                  </a:lnTo>
                  <a:cubicBezTo>
                    <a:pt x="42097" y="29340"/>
                    <a:pt x="41626" y="28820"/>
                    <a:pt x="41020" y="28820"/>
                  </a:cubicBezTo>
                  <a:cubicBezTo>
                    <a:pt x="41001" y="28820"/>
                    <a:pt x="40982" y="28821"/>
                    <a:pt x="40963" y="28822"/>
                  </a:cubicBezTo>
                  <a:cubicBezTo>
                    <a:pt x="40863" y="28822"/>
                    <a:pt x="40763" y="28822"/>
                    <a:pt x="40663" y="28855"/>
                  </a:cubicBezTo>
                  <a:cubicBezTo>
                    <a:pt x="40396" y="28288"/>
                    <a:pt x="40196" y="27754"/>
                    <a:pt x="39996" y="27154"/>
                  </a:cubicBezTo>
                  <a:cubicBezTo>
                    <a:pt x="39662" y="26186"/>
                    <a:pt x="39395" y="25186"/>
                    <a:pt x="39229" y="24152"/>
                  </a:cubicBezTo>
                  <a:cubicBezTo>
                    <a:pt x="39462" y="24085"/>
                    <a:pt x="39662" y="23918"/>
                    <a:pt x="39829" y="23718"/>
                  </a:cubicBezTo>
                  <a:cubicBezTo>
                    <a:pt x="39963" y="23885"/>
                    <a:pt x="40129" y="24051"/>
                    <a:pt x="40296" y="24252"/>
                  </a:cubicBezTo>
                  <a:cubicBezTo>
                    <a:pt x="41030" y="25086"/>
                    <a:pt x="41997" y="26120"/>
                    <a:pt x="43332" y="26220"/>
                  </a:cubicBezTo>
                  <a:cubicBezTo>
                    <a:pt x="43798" y="26268"/>
                    <a:pt x="44265" y="26293"/>
                    <a:pt x="44729" y="26293"/>
                  </a:cubicBezTo>
                  <a:cubicBezTo>
                    <a:pt x="47123" y="26293"/>
                    <a:pt x="49470" y="25653"/>
                    <a:pt x="51537" y="24452"/>
                  </a:cubicBezTo>
                  <a:cubicBezTo>
                    <a:pt x="51871" y="24252"/>
                    <a:pt x="52205" y="24018"/>
                    <a:pt x="52505" y="23818"/>
                  </a:cubicBezTo>
                  <a:cubicBezTo>
                    <a:pt x="52471" y="23685"/>
                    <a:pt x="52438" y="23518"/>
                    <a:pt x="52405" y="23384"/>
                  </a:cubicBezTo>
                  <a:cubicBezTo>
                    <a:pt x="52071" y="23651"/>
                    <a:pt x="51704" y="23885"/>
                    <a:pt x="51337" y="24085"/>
                  </a:cubicBezTo>
                  <a:cubicBezTo>
                    <a:pt x="49306" y="25298"/>
                    <a:pt x="47013" y="25914"/>
                    <a:pt x="44679" y="25914"/>
                  </a:cubicBezTo>
                  <a:cubicBezTo>
                    <a:pt x="44253" y="25914"/>
                    <a:pt x="43826" y="25894"/>
                    <a:pt x="43398" y="25853"/>
                  </a:cubicBezTo>
                  <a:cubicBezTo>
                    <a:pt x="42197" y="25753"/>
                    <a:pt x="41297" y="24785"/>
                    <a:pt x="40596" y="23985"/>
                  </a:cubicBezTo>
                  <a:cubicBezTo>
                    <a:pt x="40396" y="23785"/>
                    <a:pt x="40196" y="23551"/>
                    <a:pt x="40029" y="23384"/>
                  </a:cubicBezTo>
                  <a:cubicBezTo>
                    <a:pt x="40029" y="23284"/>
                    <a:pt x="40063" y="23184"/>
                    <a:pt x="40063" y="23084"/>
                  </a:cubicBezTo>
                  <a:cubicBezTo>
                    <a:pt x="40063" y="22550"/>
                    <a:pt x="39696" y="22083"/>
                    <a:pt x="39162" y="21983"/>
                  </a:cubicBezTo>
                  <a:cubicBezTo>
                    <a:pt x="39262" y="20916"/>
                    <a:pt x="39462" y="19848"/>
                    <a:pt x="39729" y="18814"/>
                  </a:cubicBezTo>
                  <a:cubicBezTo>
                    <a:pt x="40430" y="15746"/>
                    <a:pt x="38795" y="11876"/>
                    <a:pt x="35893" y="6706"/>
                  </a:cubicBezTo>
                  <a:cubicBezTo>
                    <a:pt x="36193" y="6506"/>
                    <a:pt x="36360" y="6172"/>
                    <a:pt x="36360" y="5805"/>
                  </a:cubicBezTo>
                  <a:cubicBezTo>
                    <a:pt x="41263" y="5105"/>
                    <a:pt x="44633" y="3370"/>
                    <a:pt x="46167" y="768"/>
                  </a:cubicBezTo>
                  <a:cubicBezTo>
                    <a:pt x="46267" y="635"/>
                    <a:pt x="46334" y="468"/>
                    <a:pt x="46434" y="301"/>
                  </a:cubicBezTo>
                  <a:cubicBezTo>
                    <a:pt x="46334" y="201"/>
                    <a:pt x="46234" y="101"/>
                    <a:pt x="461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3970;p73">
              <a:extLst>
                <a:ext uri="{FF2B5EF4-FFF2-40B4-BE49-F238E27FC236}">
                  <a16:creationId xmlns:a16="http://schemas.microsoft.com/office/drawing/2014/main" id="{7A1718A3-BA1F-232B-D832-EC29366B5241}"/>
                </a:ext>
              </a:extLst>
            </p:cNvPr>
            <p:cNvSpPr/>
            <p:nvPr/>
          </p:nvSpPr>
          <p:spPr>
            <a:xfrm>
              <a:off x="6558204" y="1601545"/>
              <a:ext cx="626210" cy="1172000"/>
            </a:xfrm>
            <a:custGeom>
              <a:avLst/>
              <a:gdLst/>
              <a:ahLst/>
              <a:cxnLst/>
              <a:rect l="l" t="t" r="r" b="b"/>
              <a:pathLst>
                <a:path w="38895" h="72795" extrusionOk="0">
                  <a:moveTo>
                    <a:pt x="28520" y="0"/>
                  </a:moveTo>
                  <a:cubicBezTo>
                    <a:pt x="18847" y="968"/>
                    <a:pt x="8106" y="4737"/>
                    <a:pt x="3870" y="14744"/>
                  </a:cubicBezTo>
                  <a:cubicBezTo>
                    <a:pt x="767" y="22050"/>
                    <a:pt x="0" y="36927"/>
                    <a:pt x="1434" y="47201"/>
                  </a:cubicBezTo>
                  <a:cubicBezTo>
                    <a:pt x="3036" y="58676"/>
                    <a:pt x="4837" y="60811"/>
                    <a:pt x="9207" y="63579"/>
                  </a:cubicBezTo>
                  <a:cubicBezTo>
                    <a:pt x="15403" y="67515"/>
                    <a:pt x="27004" y="72794"/>
                    <a:pt x="35586" y="72794"/>
                  </a:cubicBezTo>
                  <a:cubicBezTo>
                    <a:pt x="36751" y="72794"/>
                    <a:pt x="37861" y="72697"/>
                    <a:pt x="38895" y="72486"/>
                  </a:cubicBezTo>
                  <a:lnTo>
                    <a:pt x="38861" y="72319"/>
                  </a:lnTo>
                  <a:cubicBezTo>
                    <a:pt x="38280" y="72394"/>
                    <a:pt x="37677" y="72430"/>
                    <a:pt x="37055" y="72430"/>
                  </a:cubicBezTo>
                  <a:cubicBezTo>
                    <a:pt x="32678" y="72430"/>
                    <a:pt x="27377" y="70648"/>
                    <a:pt x="22383" y="68049"/>
                  </a:cubicBezTo>
                  <a:cubicBezTo>
                    <a:pt x="16645" y="65080"/>
                    <a:pt x="11208" y="61811"/>
                    <a:pt x="9073" y="54840"/>
                  </a:cubicBezTo>
                  <a:cubicBezTo>
                    <a:pt x="6938" y="47835"/>
                    <a:pt x="6738" y="33825"/>
                    <a:pt x="8439" y="21249"/>
                  </a:cubicBezTo>
                  <a:cubicBezTo>
                    <a:pt x="10141" y="8673"/>
                    <a:pt x="17880" y="2969"/>
                    <a:pt x="28520" y="201"/>
                  </a:cubicBezTo>
                  <a:lnTo>
                    <a:pt x="28520" y="0"/>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3971;p73">
              <a:extLst>
                <a:ext uri="{FF2B5EF4-FFF2-40B4-BE49-F238E27FC236}">
                  <a16:creationId xmlns:a16="http://schemas.microsoft.com/office/drawing/2014/main" id="{47E852E6-493F-60E8-49B5-261BCE98056D}"/>
                </a:ext>
              </a:extLst>
            </p:cNvPr>
            <p:cNvSpPr/>
            <p:nvPr/>
          </p:nvSpPr>
          <p:spPr>
            <a:xfrm>
              <a:off x="7174303" y="2058656"/>
              <a:ext cx="80468" cy="192942"/>
            </a:xfrm>
            <a:custGeom>
              <a:avLst/>
              <a:gdLst/>
              <a:ahLst/>
              <a:cxnLst/>
              <a:rect l="l" t="t" r="r" b="b"/>
              <a:pathLst>
                <a:path w="4998" h="11984" extrusionOk="0">
                  <a:moveTo>
                    <a:pt x="449" y="0"/>
                  </a:moveTo>
                  <a:cubicBezTo>
                    <a:pt x="0" y="0"/>
                    <a:pt x="634" y="9583"/>
                    <a:pt x="828" y="11103"/>
                  </a:cubicBezTo>
                  <a:cubicBezTo>
                    <a:pt x="861" y="11437"/>
                    <a:pt x="961" y="11837"/>
                    <a:pt x="1295" y="11971"/>
                  </a:cubicBezTo>
                  <a:cubicBezTo>
                    <a:pt x="1345" y="11979"/>
                    <a:pt x="1397" y="11983"/>
                    <a:pt x="1450" y="11983"/>
                  </a:cubicBezTo>
                  <a:cubicBezTo>
                    <a:pt x="1610" y="11983"/>
                    <a:pt x="1778" y="11946"/>
                    <a:pt x="1928" y="11871"/>
                  </a:cubicBezTo>
                  <a:lnTo>
                    <a:pt x="4464" y="10937"/>
                  </a:lnTo>
                  <a:cubicBezTo>
                    <a:pt x="4864" y="10870"/>
                    <a:pt x="4997" y="10403"/>
                    <a:pt x="4764" y="10136"/>
                  </a:cubicBezTo>
                  <a:cubicBezTo>
                    <a:pt x="3463" y="7234"/>
                    <a:pt x="2329" y="4298"/>
                    <a:pt x="1161" y="1330"/>
                  </a:cubicBezTo>
                  <a:cubicBezTo>
                    <a:pt x="994" y="863"/>
                    <a:pt x="761" y="429"/>
                    <a:pt x="494" y="29"/>
                  </a:cubicBezTo>
                  <a:cubicBezTo>
                    <a:pt x="478" y="10"/>
                    <a:pt x="463" y="0"/>
                    <a:pt x="44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3972;p73">
              <a:extLst>
                <a:ext uri="{FF2B5EF4-FFF2-40B4-BE49-F238E27FC236}">
                  <a16:creationId xmlns:a16="http://schemas.microsoft.com/office/drawing/2014/main" id="{4543184F-F202-09E6-98F4-BC4705D276C3}"/>
                </a:ext>
              </a:extLst>
            </p:cNvPr>
            <p:cNvSpPr/>
            <p:nvPr/>
          </p:nvSpPr>
          <p:spPr>
            <a:xfrm>
              <a:off x="6757973" y="2094993"/>
              <a:ext cx="265328" cy="145818"/>
            </a:xfrm>
            <a:custGeom>
              <a:avLst/>
              <a:gdLst/>
              <a:ahLst/>
              <a:cxnLst/>
              <a:rect l="l" t="t" r="r" b="b"/>
              <a:pathLst>
                <a:path w="16480" h="9057" extrusionOk="0">
                  <a:moveTo>
                    <a:pt x="2747" y="0"/>
                  </a:moveTo>
                  <a:cubicBezTo>
                    <a:pt x="2317" y="0"/>
                    <a:pt x="1910" y="99"/>
                    <a:pt x="1502" y="274"/>
                  </a:cubicBezTo>
                  <a:cubicBezTo>
                    <a:pt x="1235" y="407"/>
                    <a:pt x="1035" y="640"/>
                    <a:pt x="902" y="907"/>
                  </a:cubicBezTo>
                  <a:cubicBezTo>
                    <a:pt x="1" y="2475"/>
                    <a:pt x="1" y="4376"/>
                    <a:pt x="835" y="5944"/>
                  </a:cubicBezTo>
                  <a:cubicBezTo>
                    <a:pt x="1869" y="7846"/>
                    <a:pt x="4471" y="8680"/>
                    <a:pt x="6472" y="8913"/>
                  </a:cubicBezTo>
                  <a:cubicBezTo>
                    <a:pt x="7156" y="9003"/>
                    <a:pt x="7871" y="9056"/>
                    <a:pt x="8593" y="9056"/>
                  </a:cubicBezTo>
                  <a:cubicBezTo>
                    <a:pt x="11072" y="9056"/>
                    <a:pt x="13632" y="8431"/>
                    <a:pt x="15312" y="6545"/>
                  </a:cubicBezTo>
                  <a:cubicBezTo>
                    <a:pt x="15779" y="6011"/>
                    <a:pt x="16479" y="4877"/>
                    <a:pt x="15545" y="4410"/>
                  </a:cubicBezTo>
                  <a:cubicBezTo>
                    <a:pt x="15326" y="4327"/>
                    <a:pt x="15106" y="4268"/>
                    <a:pt x="14887" y="4268"/>
                  </a:cubicBezTo>
                  <a:cubicBezTo>
                    <a:pt x="14839" y="4268"/>
                    <a:pt x="14792" y="4270"/>
                    <a:pt x="14745" y="4276"/>
                  </a:cubicBezTo>
                  <a:cubicBezTo>
                    <a:pt x="12944" y="4210"/>
                    <a:pt x="11176" y="3876"/>
                    <a:pt x="9508" y="3209"/>
                  </a:cubicBezTo>
                  <a:cubicBezTo>
                    <a:pt x="8040" y="2542"/>
                    <a:pt x="6572" y="1775"/>
                    <a:pt x="5205" y="874"/>
                  </a:cubicBezTo>
                  <a:cubicBezTo>
                    <a:pt x="4538" y="407"/>
                    <a:pt x="3770" y="107"/>
                    <a:pt x="2936" y="7"/>
                  </a:cubicBezTo>
                  <a:cubicBezTo>
                    <a:pt x="2873" y="2"/>
                    <a:pt x="2810" y="0"/>
                    <a:pt x="27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3973;p73">
              <a:extLst>
                <a:ext uri="{FF2B5EF4-FFF2-40B4-BE49-F238E27FC236}">
                  <a16:creationId xmlns:a16="http://schemas.microsoft.com/office/drawing/2014/main" id="{F5C6EFF2-A3E9-AE8A-6459-2E24F4F4D27B}"/>
                </a:ext>
              </a:extLst>
            </p:cNvPr>
            <p:cNvSpPr/>
            <p:nvPr/>
          </p:nvSpPr>
          <p:spPr>
            <a:xfrm>
              <a:off x="7309527" y="2075754"/>
              <a:ext cx="137510" cy="107097"/>
            </a:xfrm>
            <a:custGeom>
              <a:avLst/>
              <a:gdLst/>
              <a:ahLst/>
              <a:cxnLst/>
              <a:rect l="l" t="t" r="r" b="b"/>
              <a:pathLst>
                <a:path w="8541" h="6652" extrusionOk="0">
                  <a:moveTo>
                    <a:pt x="7439" y="1"/>
                  </a:moveTo>
                  <a:cubicBezTo>
                    <a:pt x="6806" y="801"/>
                    <a:pt x="5972" y="1469"/>
                    <a:pt x="5004" y="1869"/>
                  </a:cubicBezTo>
                  <a:cubicBezTo>
                    <a:pt x="3904" y="2336"/>
                    <a:pt x="2736" y="2636"/>
                    <a:pt x="1535" y="2769"/>
                  </a:cubicBezTo>
                  <a:cubicBezTo>
                    <a:pt x="1202" y="2769"/>
                    <a:pt x="901" y="2836"/>
                    <a:pt x="601" y="2970"/>
                  </a:cubicBezTo>
                  <a:cubicBezTo>
                    <a:pt x="468" y="3036"/>
                    <a:pt x="334" y="3170"/>
                    <a:pt x="234" y="3303"/>
                  </a:cubicBezTo>
                  <a:cubicBezTo>
                    <a:pt x="1" y="3770"/>
                    <a:pt x="334" y="4337"/>
                    <a:pt x="735" y="4738"/>
                  </a:cubicBezTo>
                  <a:cubicBezTo>
                    <a:pt x="1872" y="5851"/>
                    <a:pt x="3854" y="6652"/>
                    <a:pt x="5645" y="6652"/>
                  </a:cubicBezTo>
                  <a:cubicBezTo>
                    <a:pt x="6270" y="6652"/>
                    <a:pt x="6871" y="6554"/>
                    <a:pt x="7406" y="6339"/>
                  </a:cubicBezTo>
                  <a:cubicBezTo>
                    <a:pt x="7806" y="6205"/>
                    <a:pt x="8173" y="5972"/>
                    <a:pt x="8540" y="5738"/>
                  </a:cubicBezTo>
                  <a:cubicBezTo>
                    <a:pt x="8507" y="5338"/>
                    <a:pt x="8473" y="4971"/>
                    <a:pt x="8440" y="4604"/>
                  </a:cubicBezTo>
                  <a:cubicBezTo>
                    <a:pt x="8240" y="3036"/>
                    <a:pt x="7906" y="1502"/>
                    <a:pt x="74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3974;p73">
              <a:extLst>
                <a:ext uri="{FF2B5EF4-FFF2-40B4-BE49-F238E27FC236}">
                  <a16:creationId xmlns:a16="http://schemas.microsoft.com/office/drawing/2014/main" id="{DABDEC7F-B806-6CA0-1EDB-7EFC6141A170}"/>
                </a:ext>
              </a:extLst>
            </p:cNvPr>
            <p:cNvSpPr/>
            <p:nvPr/>
          </p:nvSpPr>
          <p:spPr>
            <a:xfrm>
              <a:off x="6556594" y="1594412"/>
              <a:ext cx="903323" cy="1182207"/>
            </a:xfrm>
            <a:custGeom>
              <a:avLst/>
              <a:gdLst/>
              <a:ahLst/>
              <a:cxnLst/>
              <a:rect l="l" t="t" r="r" b="b"/>
              <a:pathLst>
                <a:path w="56107" h="73429" extrusionOk="0">
                  <a:moveTo>
                    <a:pt x="34158" y="377"/>
                  </a:moveTo>
                  <a:cubicBezTo>
                    <a:pt x="36026" y="377"/>
                    <a:pt x="37927" y="477"/>
                    <a:pt x="39795" y="677"/>
                  </a:cubicBezTo>
                  <a:cubicBezTo>
                    <a:pt x="43765" y="1077"/>
                    <a:pt x="47267" y="3379"/>
                    <a:pt x="49235" y="6815"/>
                  </a:cubicBezTo>
                  <a:cubicBezTo>
                    <a:pt x="51003" y="9950"/>
                    <a:pt x="52104" y="13920"/>
                    <a:pt x="53071" y="17656"/>
                  </a:cubicBezTo>
                  <a:cubicBezTo>
                    <a:pt x="53572" y="19424"/>
                    <a:pt x="53371" y="21092"/>
                    <a:pt x="53171" y="22659"/>
                  </a:cubicBezTo>
                  <a:cubicBezTo>
                    <a:pt x="52971" y="24260"/>
                    <a:pt x="52771" y="25728"/>
                    <a:pt x="53238" y="27329"/>
                  </a:cubicBezTo>
                  <a:cubicBezTo>
                    <a:pt x="53438" y="28030"/>
                    <a:pt x="53605" y="28630"/>
                    <a:pt x="53772" y="29164"/>
                  </a:cubicBezTo>
                  <a:cubicBezTo>
                    <a:pt x="54372" y="30899"/>
                    <a:pt x="54772" y="32666"/>
                    <a:pt x="55006" y="34501"/>
                  </a:cubicBezTo>
                  <a:cubicBezTo>
                    <a:pt x="55706" y="40405"/>
                    <a:pt x="54005" y="47777"/>
                    <a:pt x="52471" y="52948"/>
                  </a:cubicBezTo>
                  <a:cubicBezTo>
                    <a:pt x="49569" y="62721"/>
                    <a:pt x="45566" y="69726"/>
                    <a:pt x="41763" y="71761"/>
                  </a:cubicBezTo>
                  <a:cubicBezTo>
                    <a:pt x="40083" y="72653"/>
                    <a:pt x="38024" y="73031"/>
                    <a:pt x="35752" y="73031"/>
                  </a:cubicBezTo>
                  <a:cubicBezTo>
                    <a:pt x="26969" y="73031"/>
                    <a:pt x="14998" y="67380"/>
                    <a:pt x="9407" y="63855"/>
                  </a:cubicBezTo>
                  <a:cubicBezTo>
                    <a:pt x="5104" y="61120"/>
                    <a:pt x="3336" y="59019"/>
                    <a:pt x="1768" y="47611"/>
                  </a:cubicBezTo>
                  <a:cubicBezTo>
                    <a:pt x="434" y="37970"/>
                    <a:pt x="967" y="22859"/>
                    <a:pt x="4170" y="15254"/>
                  </a:cubicBezTo>
                  <a:cubicBezTo>
                    <a:pt x="9307" y="3145"/>
                    <a:pt x="23784" y="377"/>
                    <a:pt x="34158" y="377"/>
                  </a:cubicBezTo>
                  <a:close/>
                  <a:moveTo>
                    <a:pt x="34158" y="0"/>
                  </a:moveTo>
                  <a:cubicBezTo>
                    <a:pt x="23678" y="0"/>
                    <a:pt x="9039" y="2802"/>
                    <a:pt x="3803" y="15121"/>
                  </a:cubicBezTo>
                  <a:cubicBezTo>
                    <a:pt x="567" y="22759"/>
                    <a:pt x="0" y="37970"/>
                    <a:pt x="1368" y="47677"/>
                  </a:cubicBezTo>
                  <a:cubicBezTo>
                    <a:pt x="2935" y="59219"/>
                    <a:pt x="4803" y="61387"/>
                    <a:pt x="9207" y="64189"/>
                  </a:cubicBezTo>
                  <a:cubicBezTo>
                    <a:pt x="14811" y="67758"/>
                    <a:pt x="26886" y="73429"/>
                    <a:pt x="35792" y="73429"/>
                  </a:cubicBezTo>
                  <a:cubicBezTo>
                    <a:pt x="38094" y="73429"/>
                    <a:pt x="40229" y="73062"/>
                    <a:pt x="41963" y="72128"/>
                  </a:cubicBezTo>
                  <a:cubicBezTo>
                    <a:pt x="45866" y="70060"/>
                    <a:pt x="49969" y="62921"/>
                    <a:pt x="52871" y="53081"/>
                  </a:cubicBezTo>
                  <a:cubicBezTo>
                    <a:pt x="54439" y="47877"/>
                    <a:pt x="56107" y="40439"/>
                    <a:pt x="55406" y="34468"/>
                  </a:cubicBezTo>
                  <a:cubicBezTo>
                    <a:pt x="55206" y="32633"/>
                    <a:pt x="54772" y="30832"/>
                    <a:pt x="54172" y="29064"/>
                  </a:cubicBezTo>
                  <a:cubicBezTo>
                    <a:pt x="54005" y="28530"/>
                    <a:pt x="53805" y="27930"/>
                    <a:pt x="53605" y="27229"/>
                  </a:cubicBezTo>
                  <a:cubicBezTo>
                    <a:pt x="53171" y="25728"/>
                    <a:pt x="53371" y="24260"/>
                    <a:pt x="53572" y="22726"/>
                  </a:cubicBezTo>
                  <a:cubicBezTo>
                    <a:pt x="53772" y="21092"/>
                    <a:pt x="54005" y="19424"/>
                    <a:pt x="53472" y="17556"/>
                  </a:cubicBezTo>
                  <a:cubicBezTo>
                    <a:pt x="52437" y="13553"/>
                    <a:pt x="51203" y="9283"/>
                    <a:pt x="49235" y="6047"/>
                  </a:cubicBezTo>
                  <a:cubicBezTo>
                    <a:pt x="47234" y="2812"/>
                    <a:pt x="43865" y="677"/>
                    <a:pt x="40095" y="310"/>
                  </a:cubicBezTo>
                  <a:cubicBezTo>
                    <a:pt x="38385" y="124"/>
                    <a:pt x="36363" y="0"/>
                    <a:pt x="34158" y="0"/>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3975;p73">
              <a:extLst>
                <a:ext uri="{FF2B5EF4-FFF2-40B4-BE49-F238E27FC236}">
                  <a16:creationId xmlns:a16="http://schemas.microsoft.com/office/drawing/2014/main" id="{84568BAA-D8D6-B91E-0BA0-6CED22A5D0F1}"/>
                </a:ext>
              </a:extLst>
            </p:cNvPr>
            <p:cNvSpPr/>
            <p:nvPr/>
          </p:nvSpPr>
          <p:spPr>
            <a:xfrm>
              <a:off x="6866471" y="2030819"/>
              <a:ext cx="201411" cy="107467"/>
            </a:xfrm>
            <a:custGeom>
              <a:avLst/>
              <a:gdLst/>
              <a:ahLst/>
              <a:cxnLst/>
              <a:rect l="l" t="t" r="r" b="b"/>
              <a:pathLst>
                <a:path w="12510" h="6675" extrusionOk="0">
                  <a:moveTo>
                    <a:pt x="7192" y="0"/>
                  </a:moveTo>
                  <a:cubicBezTo>
                    <a:pt x="3711" y="0"/>
                    <a:pt x="779" y="1510"/>
                    <a:pt x="0" y="3659"/>
                  </a:cubicBezTo>
                  <a:cubicBezTo>
                    <a:pt x="636" y="4773"/>
                    <a:pt x="2699" y="6675"/>
                    <a:pt x="6303" y="6675"/>
                  </a:cubicBezTo>
                  <a:cubicBezTo>
                    <a:pt x="6478" y="6675"/>
                    <a:pt x="6656" y="6671"/>
                    <a:pt x="6838" y="6661"/>
                  </a:cubicBezTo>
                  <a:cubicBezTo>
                    <a:pt x="10975" y="6461"/>
                    <a:pt x="12509" y="4426"/>
                    <a:pt x="12476" y="3426"/>
                  </a:cubicBezTo>
                  <a:cubicBezTo>
                    <a:pt x="12476" y="2425"/>
                    <a:pt x="11742" y="290"/>
                    <a:pt x="7939" y="23"/>
                  </a:cubicBezTo>
                  <a:cubicBezTo>
                    <a:pt x="7688" y="8"/>
                    <a:pt x="7439" y="0"/>
                    <a:pt x="7192"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3976;p73">
              <a:extLst>
                <a:ext uri="{FF2B5EF4-FFF2-40B4-BE49-F238E27FC236}">
                  <a16:creationId xmlns:a16="http://schemas.microsoft.com/office/drawing/2014/main" id="{66401270-8E91-D80F-D05C-9BA2FEE0384A}"/>
                </a:ext>
              </a:extLst>
            </p:cNvPr>
            <p:cNvSpPr/>
            <p:nvPr/>
          </p:nvSpPr>
          <p:spPr>
            <a:xfrm>
              <a:off x="6885260" y="2031189"/>
              <a:ext cx="115485" cy="96407"/>
            </a:xfrm>
            <a:custGeom>
              <a:avLst/>
              <a:gdLst/>
              <a:ahLst/>
              <a:cxnLst/>
              <a:rect l="l" t="t" r="r" b="b"/>
              <a:pathLst>
                <a:path w="7173" h="5988" extrusionOk="0">
                  <a:moveTo>
                    <a:pt x="5771" y="0"/>
                  </a:moveTo>
                  <a:cubicBezTo>
                    <a:pt x="4070" y="0"/>
                    <a:pt x="2369" y="434"/>
                    <a:pt x="901" y="1301"/>
                  </a:cubicBezTo>
                  <a:cubicBezTo>
                    <a:pt x="1" y="3202"/>
                    <a:pt x="1101" y="5471"/>
                    <a:pt x="3170" y="5904"/>
                  </a:cubicBezTo>
                  <a:cubicBezTo>
                    <a:pt x="3414" y="5960"/>
                    <a:pt x="3657" y="5987"/>
                    <a:pt x="3896" y="5987"/>
                  </a:cubicBezTo>
                  <a:cubicBezTo>
                    <a:pt x="5649" y="5987"/>
                    <a:pt x="7172" y="4551"/>
                    <a:pt x="7172" y="2702"/>
                  </a:cubicBezTo>
                  <a:cubicBezTo>
                    <a:pt x="7172" y="1601"/>
                    <a:pt x="6639" y="601"/>
                    <a:pt x="577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3977;p73">
              <a:extLst>
                <a:ext uri="{FF2B5EF4-FFF2-40B4-BE49-F238E27FC236}">
                  <a16:creationId xmlns:a16="http://schemas.microsoft.com/office/drawing/2014/main" id="{51E3B7D3-C48D-A2DE-8216-90E3B3022A1E}"/>
                </a:ext>
              </a:extLst>
            </p:cNvPr>
            <p:cNvSpPr/>
            <p:nvPr/>
          </p:nvSpPr>
          <p:spPr>
            <a:xfrm>
              <a:off x="6916413" y="2051057"/>
              <a:ext cx="54257" cy="46545"/>
            </a:xfrm>
            <a:custGeom>
              <a:avLst/>
              <a:gdLst/>
              <a:ahLst/>
              <a:cxnLst/>
              <a:rect l="l" t="t" r="r" b="b"/>
              <a:pathLst>
                <a:path w="3370" h="2891" extrusionOk="0">
                  <a:moveTo>
                    <a:pt x="1935" y="0"/>
                  </a:moveTo>
                  <a:cubicBezTo>
                    <a:pt x="667" y="0"/>
                    <a:pt x="0" y="1568"/>
                    <a:pt x="934" y="2469"/>
                  </a:cubicBezTo>
                  <a:cubicBezTo>
                    <a:pt x="1225" y="2760"/>
                    <a:pt x="1582" y="2891"/>
                    <a:pt x="1932" y="2891"/>
                  </a:cubicBezTo>
                  <a:cubicBezTo>
                    <a:pt x="2666" y="2891"/>
                    <a:pt x="3369" y="2316"/>
                    <a:pt x="3369" y="1435"/>
                  </a:cubicBezTo>
                  <a:cubicBezTo>
                    <a:pt x="3369" y="634"/>
                    <a:pt x="2736" y="0"/>
                    <a:pt x="1935" y="0"/>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3978;p73">
              <a:extLst>
                <a:ext uri="{FF2B5EF4-FFF2-40B4-BE49-F238E27FC236}">
                  <a16:creationId xmlns:a16="http://schemas.microsoft.com/office/drawing/2014/main" id="{840ABC4C-A282-EC6A-20D2-DC251FC295DB}"/>
                </a:ext>
              </a:extLst>
            </p:cNvPr>
            <p:cNvSpPr/>
            <p:nvPr/>
          </p:nvSpPr>
          <p:spPr>
            <a:xfrm>
              <a:off x="6916413" y="2051057"/>
              <a:ext cx="54257" cy="46545"/>
            </a:xfrm>
            <a:custGeom>
              <a:avLst/>
              <a:gdLst/>
              <a:ahLst/>
              <a:cxnLst/>
              <a:rect l="l" t="t" r="r" b="b"/>
              <a:pathLst>
                <a:path w="3370" h="2891" extrusionOk="0">
                  <a:moveTo>
                    <a:pt x="1935" y="0"/>
                  </a:moveTo>
                  <a:cubicBezTo>
                    <a:pt x="667" y="0"/>
                    <a:pt x="0" y="1568"/>
                    <a:pt x="934" y="2469"/>
                  </a:cubicBezTo>
                  <a:cubicBezTo>
                    <a:pt x="1225" y="2760"/>
                    <a:pt x="1582" y="2891"/>
                    <a:pt x="1932" y="2891"/>
                  </a:cubicBezTo>
                  <a:cubicBezTo>
                    <a:pt x="2666" y="2891"/>
                    <a:pt x="3369" y="2316"/>
                    <a:pt x="3369" y="1435"/>
                  </a:cubicBezTo>
                  <a:cubicBezTo>
                    <a:pt x="3369" y="634"/>
                    <a:pt x="2736" y="0"/>
                    <a:pt x="19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3979;p73">
              <a:extLst>
                <a:ext uri="{FF2B5EF4-FFF2-40B4-BE49-F238E27FC236}">
                  <a16:creationId xmlns:a16="http://schemas.microsoft.com/office/drawing/2014/main" id="{C4573404-F141-1AD3-831D-1885450442E9}"/>
                </a:ext>
              </a:extLst>
            </p:cNvPr>
            <p:cNvSpPr/>
            <p:nvPr/>
          </p:nvSpPr>
          <p:spPr>
            <a:xfrm>
              <a:off x="6952928" y="2052667"/>
              <a:ext cx="25261" cy="21574"/>
            </a:xfrm>
            <a:custGeom>
              <a:avLst/>
              <a:gdLst/>
              <a:ahLst/>
              <a:cxnLst/>
              <a:rect l="l" t="t" r="r" b="b"/>
              <a:pathLst>
                <a:path w="1569" h="1340" extrusionOk="0">
                  <a:moveTo>
                    <a:pt x="901" y="0"/>
                  </a:moveTo>
                  <a:cubicBezTo>
                    <a:pt x="301" y="0"/>
                    <a:pt x="1" y="734"/>
                    <a:pt x="434" y="1135"/>
                  </a:cubicBezTo>
                  <a:cubicBezTo>
                    <a:pt x="576" y="1276"/>
                    <a:pt x="746" y="1340"/>
                    <a:pt x="912" y="1340"/>
                  </a:cubicBezTo>
                  <a:cubicBezTo>
                    <a:pt x="1251" y="1340"/>
                    <a:pt x="1568" y="1072"/>
                    <a:pt x="1568" y="668"/>
                  </a:cubicBezTo>
                  <a:cubicBezTo>
                    <a:pt x="1568" y="301"/>
                    <a:pt x="1268" y="0"/>
                    <a:pt x="9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3980;p73">
              <a:extLst>
                <a:ext uri="{FF2B5EF4-FFF2-40B4-BE49-F238E27FC236}">
                  <a16:creationId xmlns:a16="http://schemas.microsoft.com/office/drawing/2014/main" id="{81202711-5535-0FF8-32BF-25E4546647E6}"/>
                </a:ext>
              </a:extLst>
            </p:cNvPr>
            <p:cNvSpPr/>
            <p:nvPr/>
          </p:nvSpPr>
          <p:spPr>
            <a:xfrm>
              <a:off x="7274622" y="1997975"/>
              <a:ext cx="147701" cy="102299"/>
            </a:xfrm>
            <a:custGeom>
              <a:avLst/>
              <a:gdLst/>
              <a:ahLst/>
              <a:cxnLst/>
              <a:rect l="l" t="t" r="r" b="b"/>
              <a:pathLst>
                <a:path w="9174" h="6354" extrusionOk="0">
                  <a:moveTo>
                    <a:pt x="6045" y="0"/>
                  </a:moveTo>
                  <a:cubicBezTo>
                    <a:pt x="5865" y="0"/>
                    <a:pt x="5674" y="9"/>
                    <a:pt x="5471" y="28"/>
                  </a:cubicBezTo>
                  <a:cubicBezTo>
                    <a:pt x="3169" y="229"/>
                    <a:pt x="1" y="1930"/>
                    <a:pt x="267" y="4465"/>
                  </a:cubicBezTo>
                  <a:cubicBezTo>
                    <a:pt x="403" y="5629"/>
                    <a:pt x="2076" y="6354"/>
                    <a:pt x="3896" y="6354"/>
                  </a:cubicBezTo>
                  <a:cubicBezTo>
                    <a:pt x="4319" y="6354"/>
                    <a:pt x="4750" y="6315"/>
                    <a:pt x="5171" y="6233"/>
                  </a:cubicBezTo>
                  <a:cubicBezTo>
                    <a:pt x="8040" y="5632"/>
                    <a:pt x="9174" y="3998"/>
                    <a:pt x="8740" y="1830"/>
                  </a:cubicBezTo>
                  <a:cubicBezTo>
                    <a:pt x="8618" y="1126"/>
                    <a:pt x="8046" y="0"/>
                    <a:pt x="6045"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3981;p73">
              <a:extLst>
                <a:ext uri="{FF2B5EF4-FFF2-40B4-BE49-F238E27FC236}">
                  <a16:creationId xmlns:a16="http://schemas.microsoft.com/office/drawing/2014/main" id="{24F803AF-881C-B900-3D5A-DA6E6A59DC85}"/>
                </a:ext>
              </a:extLst>
            </p:cNvPr>
            <p:cNvSpPr/>
            <p:nvPr/>
          </p:nvSpPr>
          <p:spPr>
            <a:xfrm>
              <a:off x="7287518" y="2000036"/>
              <a:ext cx="106340" cy="92076"/>
            </a:xfrm>
            <a:custGeom>
              <a:avLst/>
              <a:gdLst/>
              <a:ahLst/>
              <a:cxnLst/>
              <a:rect l="l" t="t" r="r" b="b"/>
              <a:pathLst>
                <a:path w="6605" h="5719" extrusionOk="0">
                  <a:moveTo>
                    <a:pt x="4403" y="0"/>
                  </a:moveTo>
                  <a:cubicBezTo>
                    <a:pt x="2869" y="167"/>
                    <a:pt x="901" y="1035"/>
                    <a:pt x="0" y="2369"/>
                  </a:cubicBezTo>
                  <a:lnTo>
                    <a:pt x="0" y="2669"/>
                  </a:lnTo>
                  <a:cubicBezTo>
                    <a:pt x="0" y="4447"/>
                    <a:pt x="1448" y="5718"/>
                    <a:pt x="3032" y="5718"/>
                  </a:cubicBezTo>
                  <a:cubicBezTo>
                    <a:pt x="3557" y="5718"/>
                    <a:pt x="4097" y="5578"/>
                    <a:pt x="4603" y="5271"/>
                  </a:cubicBezTo>
                  <a:cubicBezTo>
                    <a:pt x="6605" y="4037"/>
                    <a:pt x="6505" y="1068"/>
                    <a:pt x="443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3982;p73">
              <a:extLst>
                <a:ext uri="{FF2B5EF4-FFF2-40B4-BE49-F238E27FC236}">
                  <a16:creationId xmlns:a16="http://schemas.microsoft.com/office/drawing/2014/main" id="{6CC41AB0-317E-E54D-D3F2-43CD452C7153}"/>
                </a:ext>
              </a:extLst>
            </p:cNvPr>
            <p:cNvSpPr/>
            <p:nvPr/>
          </p:nvSpPr>
          <p:spPr>
            <a:xfrm>
              <a:off x="7307386" y="2022592"/>
              <a:ext cx="49958" cy="42794"/>
            </a:xfrm>
            <a:custGeom>
              <a:avLst/>
              <a:gdLst/>
              <a:ahLst/>
              <a:cxnLst/>
              <a:rect l="l" t="t" r="r" b="b"/>
              <a:pathLst>
                <a:path w="3103" h="2658" extrusionOk="0">
                  <a:moveTo>
                    <a:pt x="1768" y="0"/>
                  </a:moveTo>
                  <a:cubicBezTo>
                    <a:pt x="601" y="0"/>
                    <a:pt x="0" y="1435"/>
                    <a:pt x="834" y="2269"/>
                  </a:cubicBezTo>
                  <a:cubicBezTo>
                    <a:pt x="1103" y="2537"/>
                    <a:pt x="1434" y="2657"/>
                    <a:pt x="1759" y="2657"/>
                  </a:cubicBezTo>
                  <a:cubicBezTo>
                    <a:pt x="2443" y="2657"/>
                    <a:pt x="3103" y="2126"/>
                    <a:pt x="3103" y="1335"/>
                  </a:cubicBezTo>
                  <a:cubicBezTo>
                    <a:pt x="3103" y="601"/>
                    <a:pt x="2502" y="0"/>
                    <a:pt x="1768" y="0"/>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3983;p73">
              <a:extLst>
                <a:ext uri="{FF2B5EF4-FFF2-40B4-BE49-F238E27FC236}">
                  <a16:creationId xmlns:a16="http://schemas.microsoft.com/office/drawing/2014/main" id="{D38274CC-77D6-D210-23CD-A120F1216A60}"/>
                </a:ext>
              </a:extLst>
            </p:cNvPr>
            <p:cNvSpPr/>
            <p:nvPr/>
          </p:nvSpPr>
          <p:spPr>
            <a:xfrm>
              <a:off x="7307386" y="2022592"/>
              <a:ext cx="49958" cy="42794"/>
            </a:xfrm>
            <a:custGeom>
              <a:avLst/>
              <a:gdLst/>
              <a:ahLst/>
              <a:cxnLst/>
              <a:rect l="l" t="t" r="r" b="b"/>
              <a:pathLst>
                <a:path w="3103" h="2658" extrusionOk="0">
                  <a:moveTo>
                    <a:pt x="1768" y="0"/>
                  </a:moveTo>
                  <a:cubicBezTo>
                    <a:pt x="601" y="0"/>
                    <a:pt x="0" y="1435"/>
                    <a:pt x="834" y="2269"/>
                  </a:cubicBezTo>
                  <a:cubicBezTo>
                    <a:pt x="1103" y="2537"/>
                    <a:pt x="1434" y="2657"/>
                    <a:pt x="1759" y="2657"/>
                  </a:cubicBezTo>
                  <a:cubicBezTo>
                    <a:pt x="2443" y="2657"/>
                    <a:pt x="3103" y="2126"/>
                    <a:pt x="3103" y="1335"/>
                  </a:cubicBezTo>
                  <a:cubicBezTo>
                    <a:pt x="3103" y="601"/>
                    <a:pt x="2502" y="0"/>
                    <a:pt x="17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3984;p73">
              <a:extLst>
                <a:ext uri="{FF2B5EF4-FFF2-40B4-BE49-F238E27FC236}">
                  <a16:creationId xmlns:a16="http://schemas.microsoft.com/office/drawing/2014/main" id="{B6F14DB0-0E10-7C82-7B90-DCEF11685D3A}"/>
                </a:ext>
              </a:extLst>
            </p:cNvPr>
            <p:cNvSpPr/>
            <p:nvPr/>
          </p:nvSpPr>
          <p:spPr>
            <a:xfrm>
              <a:off x="7338539" y="2020450"/>
              <a:ext cx="25245" cy="21574"/>
            </a:xfrm>
            <a:custGeom>
              <a:avLst/>
              <a:gdLst/>
              <a:ahLst/>
              <a:cxnLst/>
              <a:rect l="l" t="t" r="r" b="b"/>
              <a:pathLst>
                <a:path w="1568" h="1340" extrusionOk="0">
                  <a:moveTo>
                    <a:pt x="901" y="0"/>
                  </a:moveTo>
                  <a:cubicBezTo>
                    <a:pt x="300" y="0"/>
                    <a:pt x="0" y="701"/>
                    <a:pt x="400" y="1134"/>
                  </a:cubicBezTo>
                  <a:cubicBezTo>
                    <a:pt x="542" y="1276"/>
                    <a:pt x="716" y="1339"/>
                    <a:pt x="886" y="1339"/>
                  </a:cubicBezTo>
                  <a:cubicBezTo>
                    <a:pt x="1236" y="1339"/>
                    <a:pt x="1568" y="1071"/>
                    <a:pt x="1568" y="667"/>
                  </a:cubicBezTo>
                  <a:cubicBezTo>
                    <a:pt x="1568" y="300"/>
                    <a:pt x="1268" y="0"/>
                    <a:pt x="9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3985;p73">
              <a:extLst>
                <a:ext uri="{FF2B5EF4-FFF2-40B4-BE49-F238E27FC236}">
                  <a16:creationId xmlns:a16="http://schemas.microsoft.com/office/drawing/2014/main" id="{24A2DFF0-6AE5-6D44-26F1-76100768336E}"/>
                </a:ext>
              </a:extLst>
            </p:cNvPr>
            <p:cNvSpPr/>
            <p:nvPr/>
          </p:nvSpPr>
          <p:spPr>
            <a:xfrm>
              <a:off x="7041542" y="2458274"/>
              <a:ext cx="252432" cy="45193"/>
            </a:xfrm>
            <a:custGeom>
              <a:avLst/>
              <a:gdLst/>
              <a:ahLst/>
              <a:cxnLst/>
              <a:rect l="l" t="t" r="r" b="b"/>
              <a:pathLst>
                <a:path w="15679" h="2807" extrusionOk="0">
                  <a:moveTo>
                    <a:pt x="13735" y="0"/>
                  </a:moveTo>
                  <a:cubicBezTo>
                    <a:pt x="13360" y="0"/>
                    <a:pt x="12985" y="76"/>
                    <a:pt x="12610" y="226"/>
                  </a:cubicBezTo>
                  <a:cubicBezTo>
                    <a:pt x="12209" y="392"/>
                    <a:pt x="11809" y="659"/>
                    <a:pt x="11375" y="826"/>
                  </a:cubicBezTo>
                  <a:cubicBezTo>
                    <a:pt x="11188" y="864"/>
                    <a:pt x="11000" y="882"/>
                    <a:pt x="10812" y="882"/>
                  </a:cubicBezTo>
                  <a:cubicBezTo>
                    <a:pt x="10500" y="882"/>
                    <a:pt x="10187" y="830"/>
                    <a:pt x="9874" y="726"/>
                  </a:cubicBezTo>
                  <a:cubicBezTo>
                    <a:pt x="9407" y="593"/>
                    <a:pt x="8874" y="526"/>
                    <a:pt x="8373" y="526"/>
                  </a:cubicBezTo>
                  <a:cubicBezTo>
                    <a:pt x="7873" y="559"/>
                    <a:pt x="7372" y="659"/>
                    <a:pt x="6872" y="826"/>
                  </a:cubicBezTo>
                  <a:cubicBezTo>
                    <a:pt x="5871" y="1126"/>
                    <a:pt x="4904" y="1560"/>
                    <a:pt x="3903" y="1860"/>
                  </a:cubicBezTo>
                  <a:cubicBezTo>
                    <a:pt x="3336" y="1994"/>
                    <a:pt x="2769" y="2094"/>
                    <a:pt x="2202" y="2194"/>
                  </a:cubicBezTo>
                  <a:cubicBezTo>
                    <a:pt x="1702" y="2269"/>
                    <a:pt x="1183" y="2306"/>
                    <a:pt x="659" y="2306"/>
                  </a:cubicBezTo>
                  <a:cubicBezTo>
                    <a:pt x="484" y="2306"/>
                    <a:pt x="309" y="2302"/>
                    <a:pt x="134" y="2294"/>
                  </a:cubicBezTo>
                  <a:cubicBezTo>
                    <a:pt x="101" y="2427"/>
                    <a:pt x="67" y="2527"/>
                    <a:pt x="1" y="2661"/>
                  </a:cubicBezTo>
                  <a:cubicBezTo>
                    <a:pt x="485" y="2763"/>
                    <a:pt x="969" y="2806"/>
                    <a:pt x="1468" y="2806"/>
                  </a:cubicBezTo>
                  <a:cubicBezTo>
                    <a:pt x="1622" y="2806"/>
                    <a:pt x="1778" y="2802"/>
                    <a:pt x="1935" y="2794"/>
                  </a:cubicBezTo>
                  <a:cubicBezTo>
                    <a:pt x="2469" y="2761"/>
                    <a:pt x="3003" y="2694"/>
                    <a:pt x="3503" y="2561"/>
                  </a:cubicBezTo>
                  <a:cubicBezTo>
                    <a:pt x="4537" y="2327"/>
                    <a:pt x="5538" y="2060"/>
                    <a:pt x="6539" y="1693"/>
                  </a:cubicBezTo>
                  <a:cubicBezTo>
                    <a:pt x="7039" y="1493"/>
                    <a:pt x="7539" y="1360"/>
                    <a:pt x="8073" y="1260"/>
                  </a:cubicBezTo>
                  <a:cubicBezTo>
                    <a:pt x="8240" y="1237"/>
                    <a:pt x="8407" y="1226"/>
                    <a:pt x="8573" y="1226"/>
                  </a:cubicBezTo>
                  <a:cubicBezTo>
                    <a:pt x="8907" y="1226"/>
                    <a:pt x="9240" y="1271"/>
                    <a:pt x="9574" y="1360"/>
                  </a:cubicBezTo>
                  <a:cubicBezTo>
                    <a:pt x="9963" y="1499"/>
                    <a:pt x="10376" y="1568"/>
                    <a:pt x="10792" y="1568"/>
                  </a:cubicBezTo>
                  <a:cubicBezTo>
                    <a:pt x="10875" y="1568"/>
                    <a:pt x="10958" y="1566"/>
                    <a:pt x="11042" y="1560"/>
                  </a:cubicBezTo>
                  <a:cubicBezTo>
                    <a:pt x="11475" y="1460"/>
                    <a:pt x="11909" y="1293"/>
                    <a:pt x="12276" y="1060"/>
                  </a:cubicBezTo>
                  <a:cubicBezTo>
                    <a:pt x="12743" y="793"/>
                    <a:pt x="13243" y="626"/>
                    <a:pt x="13777" y="593"/>
                  </a:cubicBezTo>
                  <a:cubicBezTo>
                    <a:pt x="13851" y="585"/>
                    <a:pt x="13921" y="582"/>
                    <a:pt x="13990" y="582"/>
                  </a:cubicBezTo>
                  <a:cubicBezTo>
                    <a:pt x="14543" y="582"/>
                    <a:pt x="14955" y="796"/>
                    <a:pt x="15578" y="826"/>
                  </a:cubicBezTo>
                  <a:cubicBezTo>
                    <a:pt x="15578" y="693"/>
                    <a:pt x="15612" y="559"/>
                    <a:pt x="15678" y="426"/>
                  </a:cubicBezTo>
                  <a:cubicBezTo>
                    <a:pt x="15145" y="259"/>
                    <a:pt x="14644" y="126"/>
                    <a:pt x="14111" y="26"/>
                  </a:cubicBezTo>
                  <a:cubicBezTo>
                    <a:pt x="13986" y="9"/>
                    <a:pt x="13860" y="0"/>
                    <a:pt x="13735"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3986;p73">
              <a:extLst>
                <a:ext uri="{FF2B5EF4-FFF2-40B4-BE49-F238E27FC236}">
                  <a16:creationId xmlns:a16="http://schemas.microsoft.com/office/drawing/2014/main" id="{4E4DF8A1-36D2-4A19-9DD8-512B8C3FF7E4}"/>
                </a:ext>
              </a:extLst>
            </p:cNvPr>
            <p:cNvSpPr/>
            <p:nvPr/>
          </p:nvSpPr>
          <p:spPr>
            <a:xfrm>
              <a:off x="6241872" y="2036728"/>
              <a:ext cx="402275" cy="478991"/>
            </a:xfrm>
            <a:custGeom>
              <a:avLst/>
              <a:gdLst/>
              <a:ahLst/>
              <a:cxnLst/>
              <a:rect l="l" t="t" r="r" b="b"/>
              <a:pathLst>
                <a:path w="24986" h="29751" extrusionOk="0">
                  <a:moveTo>
                    <a:pt x="9446" y="0"/>
                  </a:moveTo>
                  <a:cubicBezTo>
                    <a:pt x="8400" y="0"/>
                    <a:pt x="7452" y="247"/>
                    <a:pt x="6639" y="724"/>
                  </a:cubicBezTo>
                  <a:lnTo>
                    <a:pt x="3136" y="2725"/>
                  </a:lnTo>
                  <a:cubicBezTo>
                    <a:pt x="1202" y="3859"/>
                    <a:pt x="1" y="6261"/>
                    <a:pt x="1" y="9697"/>
                  </a:cubicBezTo>
                  <a:cubicBezTo>
                    <a:pt x="1" y="16535"/>
                    <a:pt x="4804" y="24874"/>
                    <a:pt x="10742" y="28277"/>
                  </a:cubicBezTo>
                  <a:cubicBezTo>
                    <a:pt x="12464" y="29283"/>
                    <a:pt x="14086" y="29751"/>
                    <a:pt x="15522" y="29751"/>
                  </a:cubicBezTo>
                  <a:cubicBezTo>
                    <a:pt x="16560" y="29751"/>
                    <a:pt x="17502" y="29506"/>
                    <a:pt x="18314" y="29044"/>
                  </a:cubicBezTo>
                  <a:lnTo>
                    <a:pt x="21816" y="27009"/>
                  </a:lnTo>
                  <a:cubicBezTo>
                    <a:pt x="23784" y="25908"/>
                    <a:pt x="24985" y="23473"/>
                    <a:pt x="24985" y="20071"/>
                  </a:cubicBezTo>
                  <a:cubicBezTo>
                    <a:pt x="24985" y="13199"/>
                    <a:pt x="20148" y="4893"/>
                    <a:pt x="14244" y="1457"/>
                  </a:cubicBezTo>
                  <a:cubicBezTo>
                    <a:pt x="12523" y="471"/>
                    <a:pt x="10891" y="0"/>
                    <a:pt x="944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3987;p73">
              <a:extLst>
                <a:ext uri="{FF2B5EF4-FFF2-40B4-BE49-F238E27FC236}">
                  <a16:creationId xmlns:a16="http://schemas.microsoft.com/office/drawing/2014/main" id="{676E315A-F2BD-60A2-A957-894D2484300E}"/>
                </a:ext>
              </a:extLst>
            </p:cNvPr>
            <p:cNvSpPr/>
            <p:nvPr/>
          </p:nvSpPr>
          <p:spPr>
            <a:xfrm>
              <a:off x="6241872" y="2069217"/>
              <a:ext cx="345876" cy="446501"/>
            </a:xfrm>
            <a:custGeom>
              <a:avLst/>
              <a:gdLst/>
              <a:ahLst/>
              <a:cxnLst/>
              <a:rect l="l" t="t" r="r" b="b"/>
              <a:pathLst>
                <a:path w="21483" h="27733" extrusionOk="0">
                  <a:moveTo>
                    <a:pt x="5941" y="0"/>
                  </a:moveTo>
                  <a:cubicBezTo>
                    <a:pt x="4896" y="0"/>
                    <a:pt x="3948" y="245"/>
                    <a:pt x="3136" y="707"/>
                  </a:cubicBezTo>
                  <a:cubicBezTo>
                    <a:pt x="1202" y="1841"/>
                    <a:pt x="1" y="4243"/>
                    <a:pt x="1" y="7679"/>
                  </a:cubicBezTo>
                  <a:cubicBezTo>
                    <a:pt x="1" y="14517"/>
                    <a:pt x="4804" y="22856"/>
                    <a:pt x="10742" y="26259"/>
                  </a:cubicBezTo>
                  <a:cubicBezTo>
                    <a:pt x="12464" y="27265"/>
                    <a:pt x="14086" y="27733"/>
                    <a:pt x="15522" y="27733"/>
                  </a:cubicBezTo>
                  <a:cubicBezTo>
                    <a:pt x="16560" y="27733"/>
                    <a:pt x="17502" y="27488"/>
                    <a:pt x="18314" y="27026"/>
                  </a:cubicBezTo>
                  <a:cubicBezTo>
                    <a:pt x="20282" y="25892"/>
                    <a:pt x="21483" y="23490"/>
                    <a:pt x="21483" y="20054"/>
                  </a:cubicBezTo>
                  <a:cubicBezTo>
                    <a:pt x="21483" y="13216"/>
                    <a:pt x="16679" y="4877"/>
                    <a:pt x="10742" y="1474"/>
                  </a:cubicBezTo>
                  <a:cubicBezTo>
                    <a:pt x="9019" y="468"/>
                    <a:pt x="7386" y="0"/>
                    <a:pt x="594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3988;p73">
              <a:extLst>
                <a:ext uri="{FF2B5EF4-FFF2-40B4-BE49-F238E27FC236}">
                  <a16:creationId xmlns:a16="http://schemas.microsoft.com/office/drawing/2014/main" id="{5B339FAC-872C-789C-05F5-E8B8F75DE6F9}"/>
                </a:ext>
              </a:extLst>
            </p:cNvPr>
            <p:cNvSpPr/>
            <p:nvPr/>
          </p:nvSpPr>
          <p:spPr>
            <a:xfrm>
              <a:off x="6273556" y="2108807"/>
              <a:ext cx="281975" cy="367611"/>
            </a:xfrm>
            <a:custGeom>
              <a:avLst/>
              <a:gdLst/>
              <a:ahLst/>
              <a:cxnLst/>
              <a:rect l="l" t="t" r="r" b="b"/>
              <a:pathLst>
                <a:path w="17514" h="22833" extrusionOk="0">
                  <a:moveTo>
                    <a:pt x="4655" y="258"/>
                  </a:moveTo>
                  <a:cubicBezTo>
                    <a:pt x="5814" y="258"/>
                    <a:pt x="7123" y="683"/>
                    <a:pt x="8507" y="1517"/>
                  </a:cubicBezTo>
                  <a:cubicBezTo>
                    <a:pt x="13177" y="4352"/>
                    <a:pt x="17080" y="11124"/>
                    <a:pt x="17213" y="16595"/>
                  </a:cubicBezTo>
                  <a:cubicBezTo>
                    <a:pt x="17246" y="19230"/>
                    <a:pt x="16446" y="21164"/>
                    <a:pt x="14911" y="22032"/>
                  </a:cubicBezTo>
                  <a:cubicBezTo>
                    <a:pt x="14313" y="22383"/>
                    <a:pt x="13628" y="22557"/>
                    <a:pt x="12883" y="22557"/>
                  </a:cubicBezTo>
                  <a:cubicBezTo>
                    <a:pt x="11717" y="22557"/>
                    <a:pt x="10404" y="22132"/>
                    <a:pt x="9041" y="21298"/>
                  </a:cubicBezTo>
                  <a:cubicBezTo>
                    <a:pt x="4337" y="18463"/>
                    <a:pt x="434" y="11691"/>
                    <a:pt x="334" y="6220"/>
                  </a:cubicBezTo>
                  <a:cubicBezTo>
                    <a:pt x="268" y="3619"/>
                    <a:pt x="1102" y="1650"/>
                    <a:pt x="2636" y="783"/>
                  </a:cubicBezTo>
                  <a:cubicBezTo>
                    <a:pt x="3235" y="432"/>
                    <a:pt x="3914" y="258"/>
                    <a:pt x="4655" y="258"/>
                  </a:cubicBezTo>
                  <a:close/>
                  <a:moveTo>
                    <a:pt x="4656" y="1"/>
                  </a:moveTo>
                  <a:cubicBezTo>
                    <a:pt x="3870" y="1"/>
                    <a:pt x="3145" y="182"/>
                    <a:pt x="2503" y="550"/>
                  </a:cubicBezTo>
                  <a:cubicBezTo>
                    <a:pt x="868" y="1484"/>
                    <a:pt x="1" y="3518"/>
                    <a:pt x="68" y="6220"/>
                  </a:cubicBezTo>
                  <a:cubicBezTo>
                    <a:pt x="168" y="11791"/>
                    <a:pt x="4137" y="18663"/>
                    <a:pt x="8907" y="21531"/>
                  </a:cubicBezTo>
                  <a:cubicBezTo>
                    <a:pt x="10075" y="22299"/>
                    <a:pt x="11476" y="22766"/>
                    <a:pt x="12877" y="22832"/>
                  </a:cubicBezTo>
                  <a:cubicBezTo>
                    <a:pt x="13644" y="22832"/>
                    <a:pt x="14378" y="22632"/>
                    <a:pt x="15045" y="22265"/>
                  </a:cubicBezTo>
                  <a:cubicBezTo>
                    <a:pt x="16646" y="21331"/>
                    <a:pt x="17513" y="19296"/>
                    <a:pt x="17480" y="16595"/>
                  </a:cubicBezTo>
                  <a:cubicBezTo>
                    <a:pt x="17347" y="11024"/>
                    <a:pt x="13377" y="4152"/>
                    <a:pt x="8640" y="1284"/>
                  </a:cubicBezTo>
                  <a:cubicBezTo>
                    <a:pt x="7223" y="433"/>
                    <a:pt x="5868" y="1"/>
                    <a:pt x="4656" y="1"/>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3989;p73">
              <a:extLst>
                <a:ext uri="{FF2B5EF4-FFF2-40B4-BE49-F238E27FC236}">
                  <a16:creationId xmlns:a16="http://schemas.microsoft.com/office/drawing/2014/main" id="{6C856194-E343-1F86-BFBC-9FD40B641086}"/>
                </a:ext>
              </a:extLst>
            </p:cNvPr>
            <p:cNvSpPr/>
            <p:nvPr/>
          </p:nvSpPr>
          <p:spPr>
            <a:xfrm>
              <a:off x="6266585" y="2153775"/>
              <a:ext cx="250806" cy="303372"/>
            </a:xfrm>
            <a:custGeom>
              <a:avLst/>
              <a:gdLst/>
              <a:ahLst/>
              <a:cxnLst/>
              <a:rect l="l" t="t" r="r" b="b"/>
              <a:pathLst>
                <a:path w="15578" h="18843" extrusionOk="0">
                  <a:moveTo>
                    <a:pt x="5559" y="0"/>
                  </a:moveTo>
                  <a:cubicBezTo>
                    <a:pt x="4897" y="0"/>
                    <a:pt x="4293" y="155"/>
                    <a:pt x="3770" y="459"/>
                  </a:cubicBezTo>
                  <a:lnTo>
                    <a:pt x="2035" y="1459"/>
                  </a:lnTo>
                  <a:cubicBezTo>
                    <a:pt x="801" y="2193"/>
                    <a:pt x="0" y="3728"/>
                    <a:pt x="0" y="5929"/>
                  </a:cubicBezTo>
                  <a:cubicBezTo>
                    <a:pt x="0" y="10332"/>
                    <a:pt x="3102" y="15703"/>
                    <a:pt x="6905" y="17904"/>
                  </a:cubicBezTo>
                  <a:cubicBezTo>
                    <a:pt x="8004" y="18541"/>
                    <a:pt x="9047" y="18842"/>
                    <a:pt x="9976" y="18842"/>
                  </a:cubicBezTo>
                  <a:cubicBezTo>
                    <a:pt x="10655" y="18842"/>
                    <a:pt x="11273" y="18681"/>
                    <a:pt x="11809" y="18371"/>
                  </a:cubicBezTo>
                  <a:lnTo>
                    <a:pt x="13543" y="17371"/>
                  </a:lnTo>
                  <a:cubicBezTo>
                    <a:pt x="14811" y="16670"/>
                    <a:pt x="15578" y="15102"/>
                    <a:pt x="15578" y="12901"/>
                  </a:cubicBezTo>
                  <a:cubicBezTo>
                    <a:pt x="15578" y="8498"/>
                    <a:pt x="12476" y="3161"/>
                    <a:pt x="8673" y="959"/>
                  </a:cubicBezTo>
                  <a:cubicBezTo>
                    <a:pt x="7557" y="313"/>
                    <a:pt x="6499" y="0"/>
                    <a:pt x="5559" y="0"/>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3990;p73">
              <a:extLst>
                <a:ext uri="{FF2B5EF4-FFF2-40B4-BE49-F238E27FC236}">
                  <a16:creationId xmlns:a16="http://schemas.microsoft.com/office/drawing/2014/main" id="{829681D1-5C30-51A2-2C7B-AB6BF623C0F7}"/>
                </a:ext>
              </a:extLst>
            </p:cNvPr>
            <p:cNvSpPr/>
            <p:nvPr/>
          </p:nvSpPr>
          <p:spPr>
            <a:xfrm>
              <a:off x="6266585" y="2153775"/>
              <a:ext cx="250806" cy="303372"/>
            </a:xfrm>
            <a:custGeom>
              <a:avLst/>
              <a:gdLst/>
              <a:ahLst/>
              <a:cxnLst/>
              <a:rect l="l" t="t" r="r" b="b"/>
              <a:pathLst>
                <a:path w="15578" h="18843" extrusionOk="0">
                  <a:moveTo>
                    <a:pt x="5559" y="0"/>
                  </a:moveTo>
                  <a:cubicBezTo>
                    <a:pt x="4897" y="0"/>
                    <a:pt x="4293" y="155"/>
                    <a:pt x="3770" y="459"/>
                  </a:cubicBezTo>
                  <a:lnTo>
                    <a:pt x="2035" y="1459"/>
                  </a:lnTo>
                  <a:cubicBezTo>
                    <a:pt x="801" y="2193"/>
                    <a:pt x="0" y="3728"/>
                    <a:pt x="0" y="5929"/>
                  </a:cubicBezTo>
                  <a:cubicBezTo>
                    <a:pt x="0" y="10332"/>
                    <a:pt x="3102" y="15703"/>
                    <a:pt x="6905" y="17904"/>
                  </a:cubicBezTo>
                  <a:cubicBezTo>
                    <a:pt x="8004" y="18541"/>
                    <a:pt x="9047" y="18842"/>
                    <a:pt x="9976" y="18842"/>
                  </a:cubicBezTo>
                  <a:cubicBezTo>
                    <a:pt x="10655" y="18842"/>
                    <a:pt x="11273" y="18681"/>
                    <a:pt x="11809" y="18371"/>
                  </a:cubicBezTo>
                  <a:lnTo>
                    <a:pt x="13543" y="17371"/>
                  </a:lnTo>
                  <a:cubicBezTo>
                    <a:pt x="14811" y="16670"/>
                    <a:pt x="15578" y="15102"/>
                    <a:pt x="15578" y="12901"/>
                  </a:cubicBezTo>
                  <a:cubicBezTo>
                    <a:pt x="15578" y="8498"/>
                    <a:pt x="12476" y="3161"/>
                    <a:pt x="8673" y="959"/>
                  </a:cubicBezTo>
                  <a:cubicBezTo>
                    <a:pt x="7557" y="313"/>
                    <a:pt x="6499" y="0"/>
                    <a:pt x="5559" y="0"/>
                  </a:cubicBez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3991;p73">
              <a:extLst>
                <a:ext uri="{FF2B5EF4-FFF2-40B4-BE49-F238E27FC236}">
                  <a16:creationId xmlns:a16="http://schemas.microsoft.com/office/drawing/2014/main" id="{C1CCD6C2-E609-5629-03DF-725588830CAF}"/>
                </a:ext>
              </a:extLst>
            </p:cNvPr>
            <p:cNvSpPr/>
            <p:nvPr/>
          </p:nvSpPr>
          <p:spPr>
            <a:xfrm>
              <a:off x="6260676" y="2173610"/>
              <a:ext cx="244913" cy="288528"/>
            </a:xfrm>
            <a:custGeom>
              <a:avLst/>
              <a:gdLst/>
              <a:ahLst/>
              <a:cxnLst/>
              <a:rect l="l" t="t" r="r" b="b"/>
              <a:pathLst>
                <a:path w="15212" h="17921" extrusionOk="0">
                  <a:moveTo>
                    <a:pt x="4493" y="0"/>
                  </a:moveTo>
                  <a:cubicBezTo>
                    <a:pt x="3847" y="0"/>
                    <a:pt x="3241" y="148"/>
                    <a:pt x="2702" y="461"/>
                  </a:cubicBezTo>
                  <a:cubicBezTo>
                    <a:pt x="0" y="2029"/>
                    <a:pt x="0" y="7099"/>
                    <a:pt x="2669" y="11802"/>
                  </a:cubicBezTo>
                  <a:cubicBezTo>
                    <a:pt x="4836" y="15548"/>
                    <a:pt x="8098" y="17921"/>
                    <a:pt x="10699" y="17921"/>
                  </a:cubicBezTo>
                  <a:cubicBezTo>
                    <a:pt x="11340" y="17921"/>
                    <a:pt x="11941" y="17777"/>
                    <a:pt x="12476" y="17473"/>
                  </a:cubicBezTo>
                  <a:cubicBezTo>
                    <a:pt x="15178" y="15905"/>
                    <a:pt x="15211" y="10835"/>
                    <a:pt x="12509" y="6132"/>
                  </a:cubicBezTo>
                  <a:cubicBezTo>
                    <a:pt x="10346" y="2392"/>
                    <a:pt x="7091" y="0"/>
                    <a:pt x="4493" y="0"/>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3992;p73">
              <a:extLst>
                <a:ext uri="{FF2B5EF4-FFF2-40B4-BE49-F238E27FC236}">
                  <a16:creationId xmlns:a16="http://schemas.microsoft.com/office/drawing/2014/main" id="{9627D9A1-9F14-97DB-5097-1DC7F355D267}"/>
                </a:ext>
              </a:extLst>
            </p:cNvPr>
            <p:cNvSpPr/>
            <p:nvPr/>
          </p:nvSpPr>
          <p:spPr>
            <a:xfrm>
              <a:off x="6278934" y="2204876"/>
              <a:ext cx="189062" cy="222969"/>
            </a:xfrm>
            <a:custGeom>
              <a:avLst/>
              <a:gdLst/>
              <a:ahLst/>
              <a:cxnLst/>
              <a:rect l="l" t="t" r="r" b="b"/>
              <a:pathLst>
                <a:path w="11743" h="13849" extrusionOk="0">
                  <a:moveTo>
                    <a:pt x="3458" y="1"/>
                  </a:moveTo>
                  <a:cubicBezTo>
                    <a:pt x="2957" y="1"/>
                    <a:pt x="2487" y="114"/>
                    <a:pt x="2069" y="353"/>
                  </a:cubicBezTo>
                  <a:cubicBezTo>
                    <a:pt x="0" y="1554"/>
                    <a:pt x="0" y="5490"/>
                    <a:pt x="2069" y="9126"/>
                  </a:cubicBezTo>
                  <a:cubicBezTo>
                    <a:pt x="3752" y="12012"/>
                    <a:pt x="6269" y="13849"/>
                    <a:pt x="8285" y="13849"/>
                  </a:cubicBezTo>
                  <a:cubicBezTo>
                    <a:pt x="8786" y="13849"/>
                    <a:pt x="9256" y="13735"/>
                    <a:pt x="9674" y="13496"/>
                  </a:cubicBezTo>
                  <a:cubicBezTo>
                    <a:pt x="11742" y="12295"/>
                    <a:pt x="11742" y="8359"/>
                    <a:pt x="9674" y="4723"/>
                  </a:cubicBezTo>
                  <a:cubicBezTo>
                    <a:pt x="7991" y="1838"/>
                    <a:pt x="5473" y="1"/>
                    <a:pt x="345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3993;p73">
              <a:extLst>
                <a:ext uri="{FF2B5EF4-FFF2-40B4-BE49-F238E27FC236}">
                  <a16:creationId xmlns:a16="http://schemas.microsoft.com/office/drawing/2014/main" id="{CFFEB1BF-952F-BB01-4A4D-0E3E77478924}"/>
                </a:ext>
              </a:extLst>
            </p:cNvPr>
            <p:cNvSpPr/>
            <p:nvPr/>
          </p:nvSpPr>
          <p:spPr>
            <a:xfrm>
              <a:off x="6308477" y="2207339"/>
              <a:ext cx="112249" cy="111187"/>
            </a:xfrm>
            <a:custGeom>
              <a:avLst/>
              <a:gdLst/>
              <a:ahLst/>
              <a:cxnLst/>
              <a:rect l="l" t="t" r="r" b="b"/>
              <a:pathLst>
                <a:path w="6972" h="6906" extrusionOk="0">
                  <a:moveTo>
                    <a:pt x="1412" y="0"/>
                  </a:moveTo>
                  <a:cubicBezTo>
                    <a:pt x="886" y="0"/>
                    <a:pt x="410" y="127"/>
                    <a:pt x="0" y="367"/>
                  </a:cubicBezTo>
                  <a:lnTo>
                    <a:pt x="3803" y="6905"/>
                  </a:lnTo>
                  <a:lnTo>
                    <a:pt x="6972" y="3736"/>
                  </a:lnTo>
                  <a:cubicBezTo>
                    <a:pt x="6138" y="2535"/>
                    <a:pt x="5037" y="1501"/>
                    <a:pt x="3803" y="734"/>
                  </a:cubicBezTo>
                  <a:cubicBezTo>
                    <a:pt x="2938" y="234"/>
                    <a:pt x="2128" y="0"/>
                    <a:pt x="141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3994;p73">
              <a:extLst>
                <a:ext uri="{FF2B5EF4-FFF2-40B4-BE49-F238E27FC236}">
                  <a16:creationId xmlns:a16="http://schemas.microsoft.com/office/drawing/2014/main" id="{E55F731A-A33A-6B0A-52B1-3DF5828FCFC9}"/>
                </a:ext>
              </a:extLst>
            </p:cNvPr>
            <p:cNvSpPr/>
            <p:nvPr/>
          </p:nvSpPr>
          <p:spPr>
            <a:xfrm>
              <a:off x="6369689" y="2268020"/>
              <a:ext cx="86489" cy="156299"/>
            </a:xfrm>
            <a:custGeom>
              <a:avLst/>
              <a:gdLst/>
              <a:ahLst/>
              <a:cxnLst/>
              <a:rect l="l" t="t" r="r" b="b"/>
              <a:pathLst>
                <a:path w="5372" h="9708" extrusionOk="0">
                  <a:moveTo>
                    <a:pt x="3170" y="1"/>
                  </a:moveTo>
                  <a:lnTo>
                    <a:pt x="1" y="3170"/>
                  </a:lnTo>
                  <a:lnTo>
                    <a:pt x="3770" y="9708"/>
                  </a:lnTo>
                  <a:cubicBezTo>
                    <a:pt x="4771" y="9174"/>
                    <a:pt x="5371" y="7973"/>
                    <a:pt x="5371" y="6272"/>
                  </a:cubicBezTo>
                  <a:cubicBezTo>
                    <a:pt x="5371" y="4170"/>
                    <a:pt x="4504" y="1869"/>
                    <a:pt x="3170"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3995;p73">
              <a:extLst>
                <a:ext uri="{FF2B5EF4-FFF2-40B4-BE49-F238E27FC236}">
                  <a16:creationId xmlns:a16="http://schemas.microsoft.com/office/drawing/2014/main" id="{B262B80E-D408-45FD-951C-B63A2046FFDA}"/>
                </a:ext>
              </a:extLst>
            </p:cNvPr>
            <p:cNvSpPr/>
            <p:nvPr/>
          </p:nvSpPr>
          <p:spPr>
            <a:xfrm>
              <a:off x="6318669" y="2318510"/>
              <a:ext cx="111734" cy="111557"/>
            </a:xfrm>
            <a:custGeom>
              <a:avLst/>
              <a:gdLst/>
              <a:ahLst/>
              <a:cxnLst/>
              <a:rect l="l" t="t" r="r" b="b"/>
              <a:pathLst>
                <a:path w="6940" h="6929" extrusionOk="0">
                  <a:moveTo>
                    <a:pt x="3170" y="0"/>
                  </a:moveTo>
                  <a:lnTo>
                    <a:pt x="1" y="3169"/>
                  </a:lnTo>
                  <a:cubicBezTo>
                    <a:pt x="835" y="4403"/>
                    <a:pt x="1902" y="5438"/>
                    <a:pt x="3170" y="6205"/>
                  </a:cubicBezTo>
                  <a:cubicBezTo>
                    <a:pt x="4026" y="6691"/>
                    <a:pt x="4838" y="6928"/>
                    <a:pt x="5557" y="6928"/>
                  </a:cubicBezTo>
                  <a:cubicBezTo>
                    <a:pt x="6070" y="6928"/>
                    <a:pt x="6536" y="6808"/>
                    <a:pt x="6939" y="6572"/>
                  </a:cubicBezTo>
                  <a:lnTo>
                    <a:pt x="3170"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3996;p73">
              <a:extLst>
                <a:ext uri="{FF2B5EF4-FFF2-40B4-BE49-F238E27FC236}">
                  <a16:creationId xmlns:a16="http://schemas.microsoft.com/office/drawing/2014/main" id="{8248E9E4-C907-5B00-C4E4-408751C2BE25}"/>
                </a:ext>
              </a:extLst>
            </p:cNvPr>
            <p:cNvSpPr/>
            <p:nvPr/>
          </p:nvSpPr>
          <p:spPr>
            <a:xfrm>
              <a:off x="6283232" y="2213248"/>
              <a:ext cx="86473" cy="156299"/>
            </a:xfrm>
            <a:custGeom>
              <a:avLst/>
              <a:gdLst/>
              <a:ahLst/>
              <a:cxnLst/>
              <a:rect l="l" t="t" r="r" b="b"/>
              <a:pathLst>
                <a:path w="5371" h="9708" extrusionOk="0">
                  <a:moveTo>
                    <a:pt x="1568" y="0"/>
                  </a:moveTo>
                  <a:cubicBezTo>
                    <a:pt x="601" y="534"/>
                    <a:pt x="0" y="1735"/>
                    <a:pt x="0" y="3469"/>
                  </a:cubicBezTo>
                  <a:cubicBezTo>
                    <a:pt x="0" y="5504"/>
                    <a:pt x="868" y="7806"/>
                    <a:pt x="2202" y="9707"/>
                  </a:cubicBezTo>
                  <a:lnTo>
                    <a:pt x="5371" y="6538"/>
                  </a:lnTo>
                  <a:lnTo>
                    <a:pt x="1568"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3997;p73">
              <a:extLst>
                <a:ext uri="{FF2B5EF4-FFF2-40B4-BE49-F238E27FC236}">
                  <a16:creationId xmlns:a16="http://schemas.microsoft.com/office/drawing/2014/main" id="{EF280D1F-EFF7-9A6B-86EA-E75EDB2068CF}"/>
                </a:ext>
              </a:extLst>
            </p:cNvPr>
            <p:cNvSpPr/>
            <p:nvPr/>
          </p:nvSpPr>
          <p:spPr>
            <a:xfrm>
              <a:off x="6333175" y="2270483"/>
              <a:ext cx="73062" cy="93911"/>
            </a:xfrm>
            <a:custGeom>
              <a:avLst/>
              <a:gdLst/>
              <a:ahLst/>
              <a:cxnLst/>
              <a:rect l="l" t="t" r="r" b="b"/>
              <a:pathLst>
                <a:path w="4538" h="5833" extrusionOk="0">
                  <a:moveTo>
                    <a:pt x="1248" y="1"/>
                  </a:moveTo>
                  <a:cubicBezTo>
                    <a:pt x="504" y="1"/>
                    <a:pt x="0" y="598"/>
                    <a:pt x="0" y="1616"/>
                  </a:cubicBezTo>
                  <a:cubicBezTo>
                    <a:pt x="101" y="3183"/>
                    <a:pt x="934" y="4651"/>
                    <a:pt x="2269" y="5518"/>
                  </a:cubicBezTo>
                  <a:cubicBezTo>
                    <a:pt x="2628" y="5732"/>
                    <a:pt x="2970" y="5832"/>
                    <a:pt x="3274" y="5832"/>
                  </a:cubicBezTo>
                  <a:cubicBezTo>
                    <a:pt x="4017" y="5832"/>
                    <a:pt x="4537" y="5235"/>
                    <a:pt x="4537" y="4217"/>
                  </a:cubicBezTo>
                  <a:cubicBezTo>
                    <a:pt x="4437" y="2616"/>
                    <a:pt x="3603" y="1182"/>
                    <a:pt x="2269" y="315"/>
                  </a:cubicBezTo>
                  <a:cubicBezTo>
                    <a:pt x="1900" y="101"/>
                    <a:pt x="1554" y="1"/>
                    <a:pt x="1248" y="1"/>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3998;p73">
              <a:extLst>
                <a:ext uri="{FF2B5EF4-FFF2-40B4-BE49-F238E27FC236}">
                  <a16:creationId xmlns:a16="http://schemas.microsoft.com/office/drawing/2014/main" id="{77C93D29-CDC0-C588-2DFE-13D546AA834F}"/>
                </a:ext>
              </a:extLst>
            </p:cNvPr>
            <p:cNvSpPr/>
            <p:nvPr/>
          </p:nvSpPr>
          <p:spPr>
            <a:xfrm>
              <a:off x="5967978" y="1939355"/>
              <a:ext cx="215917" cy="210540"/>
            </a:xfrm>
            <a:custGeom>
              <a:avLst/>
              <a:gdLst/>
              <a:ahLst/>
              <a:cxnLst/>
              <a:rect l="l" t="t" r="r" b="b"/>
              <a:pathLst>
                <a:path w="13411" h="13077" extrusionOk="0">
                  <a:moveTo>
                    <a:pt x="8173" y="0"/>
                  </a:moveTo>
                  <a:lnTo>
                    <a:pt x="1" y="867"/>
                  </a:lnTo>
                  <a:lnTo>
                    <a:pt x="1" y="10574"/>
                  </a:lnTo>
                  <a:lnTo>
                    <a:pt x="4270" y="13076"/>
                  </a:lnTo>
                  <a:lnTo>
                    <a:pt x="13077" y="3803"/>
                  </a:lnTo>
                  <a:cubicBezTo>
                    <a:pt x="13410" y="3436"/>
                    <a:pt x="13343" y="2869"/>
                    <a:pt x="12910" y="2602"/>
                  </a:cubicBezTo>
                  <a:lnTo>
                    <a:pt x="8640" y="100"/>
                  </a:lnTo>
                  <a:cubicBezTo>
                    <a:pt x="8473" y="33"/>
                    <a:pt x="8307" y="0"/>
                    <a:pt x="8173" y="0"/>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3999;p73">
              <a:extLst>
                <a:ext uri="{FF2B5EF4-FFF2-40B4-BE49-F238E27FC236}">
                  <a16:creationId xmlns:a16="http://schemas.microsoft.com/office/drawing/2014/main" id="{D7F0F90C-FF54-0271-D6C0-FADED92419A6}"/>
                </a:ext>
              </a:extLst>
            </p:cNvPr>
            <p:cNvSpPr/>
            <p:nvPr/>
          </p:nvSpPr>
          <p:spPr>
            <a:xfrm>
              <a:off x="5555529" y="1729765"/>
              <a:ext cx="499470" cy="790816"/>
            </a:xfrm>
            <a:custGeom>
              <a:avLst/>
              <a:gdLst/>
              <a:ahLst/>
              <a:cxnLst/>
              <a:rect l="l" t="t" r="r" b="b"/>
              <a:pathLst>
                <a:path w="31023" h="49119" extrusionOk="0">
                  <a:moveTo>
                    <a:pt x="25856" y="0"/>
                  </a:moveTo>
                  <a:cubicBezTo>
                    <a:pt x="25619" y="0"/>
                    <a:pt x="25385" y="59"/>
                    <a:pt x="25185" y="176"/>
                  </a:cubicBezTo>
                  <a:lnTo>
                    <a:pt x="667" y="14286"/>
                  </a:lnTo>
                  <a:cubicBezTo>
                    <a:pt x="267" y="14553"/>
                    <a:pt x="0" y="14986"/>
                    <a:pt x="0" y="15453"/>
                  </a:cubicBezTo>
                  <a:lnTo>
                    <a:pt x="0" y="45541"/>
                  </a:lnTo>
                  <a:cubicBezTo>
                    <a:pt x="34" y="46008"/>
                    <a:pt x="267" y="46442"/>
                    <a:pt x="667" y="46709"/>
                  </a:cubicBezTo>
                  <a:lnTo>
                    <a:pt x="4470" y="48944"/>
                  </a:lnTo>
                  <a:cubicBezTo>
                    <a:pt x="4687" y="49061"/>
                    <a:pt x="4920" y="49119"/>
                    <a:pt x="5154" y="49119"/>
                  </a:cubicBezTo>
                  <a:cubicBezTo>
                    <a:pt x="5387" y="49119"/>
                    <a:pt x="5621" y="49061"/>
                    <a:pt x="5838" y="48944"/>
                  </a:cubicBezTo>
                  <a:lnTo>
                    <a:pt x="30355" y="34834"/>
                  </a:lnTo>
                  <a:cubicBezTo>
                    <a:pt x="30756" y="34567"/>
                    <a:pt x="30989" y="34133"/>
                    <a:pt x="31022" y="33633"/>
                  </a:cubicBezTo>
                  <a:lnTo>
                    <a:pt x="31022" y="3611"/>
                  </a:lnTo>
                  <a:cubicBezTo>
                    <a:pt x="30989" y="3111"/>
                    <a:pt x="30756" y="2677"/>
                    <a:pt x="30355" y="2410"/>
                  </a:cubicBezTo>
                  <a:lnTo>
                    <a:pt x="26553" y="176"/>
                  </a:lnTo>
                  <a:cubicBezTo>
                    <a:pt x="26336" y="59"/>
                    <a:pt x="26094" y="0"/>
                    <a:pt x="25856" y="0"/>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4000;p73">
              <a:extLst>
                <a:ext uri="{FF2B5EF4-FFF2-40B4-BE49-F238E27FC236}">
                  <a16:creationId xmlns:a16="http://schemas.microsoft.com/office/drawing/2014/main" id="{C38422B8-3B91-9A6F-E265-643F9A80557B}"/>
                </a:ext>
              </a:extLst>
            </p:cNvPr>
            <p:cNvSpPr/>
            <p:nvPr/>
          </p:nvSpPr>
          <p:spPr>
            <a:xfrm>
              <a:off x="5555529" y="1968351"/>
              <a:ext cx="92382" cy="552439"/>
            </a:xfrm>
            <a:custGeom>
              <a:avLst/>
              <a:gdLst/>
              <a:ahLst/>
              <a:cxnLst/>
              <a:rect l="l" t="t" r="r" b="b"/>
              <a:pathLst>
                <a:path w="5738" h="34313" extrusionOk="0">
                  <a:moveTo>
                    <a:pt x="167" y="0"/>
                  </a:moveTo>
                  <a:cubicBezTo>
                    <a:pt x="67" y="201"/>
                    <a:pt x="0" y="434"/>
                    <a:pt x="0" y="668"/>
                  </a:cubicBezTo>
                  <a:lnTo>
                    <a:pt x="0" y="30722"/>
                  </a:lnTo>
                  <a:cubicBezTo>
                    <a:pt x="0" y="31189"/>
                    <a:pt x="267" y="31623"/>
                    <a:pt x="667" y="31890"/>
                  </a:cubicBezTo>
                  <a:lnTo>
                    <a:pt x="4470" y="34158"/>
                  </a:lnTo>
                  <a:cubicBezTo>
                    <a:pt x="4679" y="34263"/>
                    <a:pt x="4907" y="34313"/>
                    <a:pt x="5134" y="34313"/>
                  </a:cubicBezTo>
                  <a:cubicBezTo>
                    <a:pt x="5340" y="34313"/>
                    <a:pt x="5547" y="34271"/>
                    <a:pt x="5738" y="34192"/>
                  </a:cubicBezTo>
                  <a:lnTo>
                    <a:pt x="5738" y="34192"/>
                  </a:lnTo>
                  <a:cubicBezTo>
                    <a:pt x="5667" y="34220"/>
                    <a:pt x="5601" y="34233"/>
                    <a:pt x="5541" y="34233"/>
                  </a:cubicBezTo>
                  <a:cubicBezTo>
                    <a:pt x="5316" y="34233"/>
                    <a:pt x="5171" y="34047"/>
                    <a:pt x="5171" y="33758"/>
                  </a:cubicBezTo>
                  <a:lnTo>
                    <a:pt x="5171" y="3736"/>
                  </a:lnTo>
                  <a:cubicBezTo>
                    <a:pt x="5171" y="3470"/>
                    <a:pt x="5237" y="3236"/>
                    <a:pt x="5371" y="3036"/>
                  </a:cubicBezTo>
                  <a:lnTo>
                    <a:pt x="167" y="0"/>
                  </a:ln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4001;p73">
              <a:extLst>
                <a:ext uri="{FF2B5EF4-FFF2-40B4-BE49-F238E27FC236}">
                  <a16:creationId xmlns:a16="http://schemas.microsoft.com/office/drawing/2014/main" id="{E56C1EC8-A7CE-43CB-AB08-6478FB11A449}"/>
                </a:ext>
              </a:extLst>
            </p:cNvPr>
            <p:cNvSpPr/>
            <p:nvPr/>
          </p:nvSpPr>
          <p:spPr>
            <a:xfrm>
              <a:off x="5638766" y="1779900"/>
              <a:ext cx="548302" cy="739473"/>
            </a:xfrm>
            <a:custGeom>
              <a:avLst/>
              <a:gdLst/>
              <a:ahLst/>
              <a:cxnLst/>
              <a:rect l="l" t="t" r="r" b="b"/>
              <a:pathLst>
                <a:path w="34056" h="45930" extrusionOk="0">
                  <a:moveTo>
                    <a:pt x="25451" y="0"/>
                  </a:moveTo>
                  <a:cubicBezTo>
                    <a:pt x="25369" y="0"/>
                    <a:pt x="25279" y="21"/>
                    <a:pt x="25185" y="64"/>
                  </a:cubicBezTo>
                  <a:lnTo>
                    <a:pt x="668" y="14207"/>
                  </a:lnTo>
                  <a:cubicBezTo>
                    <a:pt x="268" y="14474"/>
                    <a:pt x="1" y="14908"/>
                    <a:pt x="1" y="15408"/>
                  </a:cubicBezTo>
                  <a:lnTo>
                    <a:pt x="1" y="45463"/>
                  </a:lnTo>
                  <a:cubicBezTo>
                    <a:pt x="1" y="45746"/>
                    <a:pt x="151" y="45929"/>
                    <a:pt x="369" y="45929"/>
                  </a:cubicBezTo>
                  <a:cubicBezTo>
                    <a:pt x="459" y="45929"/>
                    <a:pt x="561" y="45898"/>
                    <a:pt x="668" y="45830"/>
                  </a:cubicBezTo>
                  <a:lnTo>
                    <a:pt x="25185" y="31720"/>
                  </a:lnTo>
                  <a:cubicBezTo>
                    <a:pt x="25586" y="31453"/>
                    <a:pt x="25819" y="31019"/>
                    <a:pt x="25852" y="30552"/>
                  </a:cubicBezTo>
                  <a:lnTo>
                    <a:pt x="25852" y="21779"/>
                  </a:lnTo>
                  <a:lnTo>
                    <a:pt x="33558" y="13707"/>
                  </a:lnTo>
                  <a:cubicBezTo>
                    <a:pt x="34056" y="13209"/>
                    <a:pt x="33683" y="12393"/>
                    <a:pt x="33036" y="12393"/>
                  </a:cubicBezTo>
                  <a:cubicBezTo>
                    <a:pt x="32989" y="12393"/>
                    <a:pt x="32940" y="12397"/>
                    <a:pt x="32891" y="12406"/>
                  </a:cubicBezTo>
                  <a:lnTo>
                    <a:pt x="25852" y="13140"/>
                  </a:lnTo>
                  <a:lnTo>
                    <a:pt x="25852" y="497"/>
                  </a:lnTo>
                  <a:cubicBezTo>
                    <a:pt x="25852" y="175"/>
                    <a:pt x="25687" y="0"/>
                    <a:pt x="25451" y="0"/>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4002;p73">
              <a:extLst>
                <a:ext uri="{FF2B5EF4-FFF2-40B4-BE49-F238E27FC236}">
                  <a16:creationId xmlns:a16="http://schemas.microsoft.com/office/drawing/2014/main" id="{A315F976-52D3-661C-0617-4D9F459BDFE3}"/>
                </a:ext>
              </a:extLst>
            </p:cNvPr>
            <p:cNvSpPr/>
            <p:nvPr/>
          </p:nvSpPr>
          <p:spPr>
            <a:xfrm>
              <a:off x="5638766" y="1779900"/>
              <a:ext cx="548302" cy="739473"/>
            </a:xfrm>
            <a:custGeom>
              <a:avLst/>
              <a:gdLst/>
              <a:ahLst/>
              <a:cxnLst/>
              <a:rect l="l" t="t" r="r" b="b"/>
              <a:pathLst>
                <a:path w="34056" h="45930" extrusionOk="0">
                  <a:moveTo>
                    <a:pt x="25451" y="0"/>
                  </a:moveTo>
                  <a:cubicBezTo>
                    <a:pt x="25369" y="0"/>
                    <a:pt x="25279" y="21"/>
                    <a:pt x="25185" y="64"/>
                  </a:cubicBezTo>
                  <a:lnTo>
                    <a:pt x="668" y="14207"/>
                  </a:lnTo>
                  <a:cubicBezTo>
                    <a:pt x="268" y="14474"/>
                    <a:pt x="1" y="14908"/>
                    <a:pt x="1" y="15408"/>
                  </a:cubicBezTo>
                  <a:lnTo>
                    <a:pt x="1" y="45463"/>
                  </a:lnTo>
                  <a:cubicBezTo>
                    <a:pt x="1" y="45746"/>
                    <a:pt x="151" y="45929"/>
                    <a:pt x="369" y="45929"/>
                  </a:cubicBezTo>
                  <a:cubicBezTo>
                    <a:pt x="459" y="45929"/>
                    <a:pt x="561" y="45898"/>
                    <a:pt x="668" y="45830"/>
                  </a:cubicBezTo>
                  <a:lnTo>
                    <a:pt x="25185" y="31720"/>
                  </a:lnTo>
                  <a:cubicBezTo>
                    <a:pt x="25586" y="31453"/>
                    <a:pt x="25819" y="31019"/>
                    <a:pt x="25852" y="30552"/>
                  </a:cubicBezTo>
                  <a:lnTo>
                    <a:pt x="25852" y="21779"/>
                  </a:lnTo>
                  <a:lnTo>
                    <a:pt x="33558" y="13707"/>
                  </a:lnTo>
                  <a:cubicBezTo>
                    <a:pt x="34056" y="13209"/>
                    <a:pt x="33683" y="12393"/>
                    <a:pt x="33036" y="12393"/>
                  </a:cubicBezTo>
                  <a:cubicBezTo>
                    <a:pt x="32989" y="12393"/>
                    <a:pt x="32940" y="12397"/>
                    <a:pt x="32891" y="12406"/>
                  </a:cubicBezTo>
                  <a:lnTo>
                    <a:pt x="25852" y="13140"/>
                  </a:lnTo>
                  <a:lnTo>
                    <a:pt x="25852" y="497"/>
                  </a:lnTo>
                  <a:cubicBezTo>
                    <a:pt x="25852" y="175"/>
                    <a:pt x="25687" y="0"/>
                    <a:pt x="25451" y="0"/>
                  </a:cubicBez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4003;p73">
              <a:extLst>
                <a:ext uri="{FF2B5EF4-FFF2-40B4-BE49-F238E27FC236}">
                  <a16:creationId xmlns:a16="http://schemas.microsoft.com/office/drawing/2014/main" id="{3A48C039-C9CD-F03D-B185-354FCA4307A9}"/>
                </a:ext>
              </a:extLst>
            </p:cNvPr>
            <p:cNvSpPr/>
            <p:nvPr/>
          </p:nvSpPr>
          <p:spPr>
            <a:xfrm>
              <a:off x="5783778" y="2300252"/>
              <a:ext cx="23635" cy="87278"/>
            </a:xfrm>
            <a:custGeom>
              <a:avLst/>
              <a:gdLst/>
              <a:ahLst/>
              <a:cxnLst/>
              <a:rect l="l" t="t" r="r" b="b"/>
              <a:pathLst>
                <a:path w="1468" h="5421" extrusionOk="0">
                  <a:moveTo>
                    <a:pt x="0" y="0"/>
                  </a:moveTo>
                  <a:lnTo>
                    <a:pt x="0" y="4670"/>
                  </a:lnTo>
                  <a:cubicBezTo>
                    <a:pt x="0" y="5171"/>
                    <a:pt x="367" y="5421"/>
                    <a:pt x="734" y="5421"/>
                  </a:cubicBezTo>
                  <a:cubicBezTo>
                    <a:pt x="1101" y="5421"/>
                    <a:pt x="1468" y="5171"/>
                    <a:pt x="1468" y="4670"/>
                  </a:cubicBezTo>
                  <a:lnTo>
                    <a:pt x="1468" y="0"/>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4004;p73">
              <a:extLst>
                <a:ext uri="{FF2B5EF4-FFF2-40B4-BE49-F238E27FC236}">
                  <a16:creationId xmlns:a16="http://schemas.microsoft.com/office/drawing/2014/main" id="{552EFD3F-F19B-2712-67CA-15EB7E7B076B}"/>
                </a:ext>
              </a:extLst>
            </p:cNvPr>
            <p:cNvSpPr/>
            <p:nvPr/>
          </p:nvSpPr>
          <p:spPr>
            <a:xfrm>
              <a:off x="5828890" y="2273929"/>
              <a:ext cx="23635" cy="87826"/>
            </a:xfrm>
            <a:custGeom>
              <a:avLst/>
              <a:gdLst/>
              <a:ahLst/>
              <a:cxnLst/>
              <a:rect l="l" t="t" r="r" b="b"/>
              <a:pathLst>
                <a:path w="1468" h="5455" extrusionOk="0">
                  <a:moveTo>
                    <a:pt x="0" y="1"/>
                  </a:moveTo>
                  <a:lnTo>
                    <a:pt x="0" y="4704"/>
                  </a:lnTo>
                  <a:cubicBezTo>
                    <a:pt x="0" y="5204"/>
                    <a:pt x="367" y="5455"/>
                    <a:pt x="734" y="5455"/>
                  </a:cubicBezTo>
                  <a:cubicBezTo>
                    <a:pt x="1101" y="5455"/>
                    <a:pt x="1468" y="5204"/>
                    <a:pt x="1468" y="4704"/>
                  </a:cubicBezTo>
                  <a:lnTo>
                    <a:pt x="1468" y="1"/>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4005;p73">
              <a:extLst>
                <a:ext uri="{FF2B5EF4-FFF2-40B4-BE49-F238E27FC236}">
                  <a16:creationId xmlns:a16="http://schemas.microsoft.com/office/drawing/2014/main" id="{080DA73B-7DDF-F07D-B231-77D0D7CD13A0}"/>
                </a:ext>
              </a:extLst>
            </p:cNvPr>
            <p:cNvSpPr/>
            <p:nvPr/>
          </p:nvSpPr>
          <p:spPr>
            <a:xfrm>
              <a:off x="5874003" y="2248153"/>
              <a:ext cx="23635" cy="87294"/>
            </a:xfrm>
            <a:custGeom>
              <a:avLst/>
              <a:gdLst/>
              <a:ahLst/>
              <a:cxnLst/>
              <a:rect l="l" t="t" r="r" b="b"/>
              <a:pathLst>
                <a:path w="1468" h="5422" extrusionOk="0">
                  <a:moveTo>
                    <a:pt x="0" y="0"/>
                  </a:moveTo>
                  <a:lnTo>
                    <a:pt x="0" y="4670"/>
                  </a:lnTo>
                  <a:cubicBezTo>
                    <a:pt x="0" y="5171"/>
                    <a:pt x="367" y="5421"/>
                    <a:pt x="734" y="5421"/>
                  </a:cubicBezTo>
                  <a:cubicBezTo>
                    <a:pt x="1101" y="5421"/>
                    <a:pt x="1468" y="5171"/>
                    <a:pt x="1468" y="4670"/>
                  </a:cubicBezTo>
                  <a:lnTo>
                    <a:pt x="1468" y="0"/>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4006;p73">
              <a:extLst>
                <a:ext uri="{FF2B5EF4-FFF2-40B4-BE49-F238E27FC236}">
                  <a16:creationId xmlns:a16="http://schemas.microsoft.com/office/drawing/2014/main" id="{CB8FBFC2-5FC4-3778-5794-4FBEA81A8912}"/>
                </a:ext>
              </a:extLst>
            </p:cNvPr>
            <p:cNvSpPr/>
            <p:nvPr/>
          </p:nvSpPr>
          <p:spPr>
            <a:xfrm>
              <a:off x="5918567" y="2221829"/>
              <a:ext cx="24182" cy="87826"/>
            </a:xfrm>
            <a:custGeom>
              <a:avLst/>
              <a:gdLst/>
              <a:ahLst/>
              <a:cxnLst/>
              <a:rect l="l" t="t" r="r" b="b"/>
              <a:pathLst>
                <a:path w="1502" h="5455" extrusionOk="0">
                  <a:moveTo>
                    <a:pt x="1" y="1"/>
                  </a:moveTo>
                  <a:lnTo>
                    <a:pt x="1" y="4704"/>
                  </a:lnTo>
                  <a:cubicBezTo>
                    <a:pt x="1" y="5205"/>
                    <a:pt x="376" y="5455"/>
                    <a:pt x="751" y="5455"/>
                  </a:cubicBezTo>
                  <a:cubicBezTo>
                    <a:pt x="1127" y="5455"/>
                    <a:pt x="1502" y="5205"/>
                    <a:pt x="1502" y="4704"/>
                  </a:cubicBezTo>
                  <a:lnTo>
                    <a:pt x="1502" y="1"/>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4007;p73">
              <a:extLst>
                <a:ext uri="{FF2B5EF4-FFF2-40B4-BE49-F238E27FC236}">
                  <a16:creationId xmlns:a16="http://schemas.microsoft.com/office/drawing/2014/main" id="{C254779D-02F4-CCD5-F24B-3EA35A4F3B95}"/>
                </a:ext>
              </a:extLst>
            </p:cNvPr>
            <p:cNvSpPr/>
            <p:nvPr/>
          </p:nvSpPr>
          <p:spPr>
            <a:xfrm>
              <a:off x="5783778" y="2300252"/>
              <a:ext cx="23635" cy="87278"/>
            </a:xfrm>
            <a:custGeom>
              <a:avLst/>
              <a:gdLst/>
              <a:ahLst/>
              <a:cxnLst/>
              <a:rect l="l" t="t" r="r" b="b"/>
              <a:pathLst>
                <a:path w="1468" h="5421" extrusionOk="0">
                  <a:moveTo>
                    <a:pt x="0" y="0"/>
                  </a:moveTo>
                  <a:lnTo>
                    <a:pt x="0" y="4670"/>
                  </a:lnTo>
                  <a:cubicBezTo>
                    <a:pt x="0" y="5171"/>
                    <a:pt x="367" y="5421"/>
                    <a:pt x="734" y="5421"/>
                  </a:cubicBezTo>
                  <a:cubicBezTo>
                    <a:pt x="1101" y="5421"/>
                    <a:pt x="1468" y="5171"/>
                    <a:pt x="1468" y="4670"/>
                  </a:cubicBezTo>
                  <a:lnTo>
                    <a:pt x="146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4008;p73">
              <a:extLst>
                <a:ext uri="{FF2B5EF4-FFF2-40B4-BE49-F238E27FC236}">
                  <a16:creationId xmlns:a16="http://schemas.microsoft.com/office/drawing/2014/main" id="{006C5522-CA67-B6D3-65EA-858C369A2DF2}"/>
                </a:ext>
              </a:extLst>
            </p:cNvPr>
            <p:cNvSpPr/>
            <p:nvPr/>
          </p:nvSpPr>
          <p:spPr>
            <a:xfrm>
              <a:off x="5828890" y="2273929"/>
              <a:ext cx="23635" cy="87826"/>
            </a:xfrm>
            <a:custGeom>
              <a:avLst/>
              <a:gdLst/>
              <a:ahLst/>
              <a:cxnLst/>
              <a:rect l="l" t="t" r="r" b="b"/>
              <a:pathLst>
                <a:path w="1468" h="5455" extrusionOk="0">
                  <a:moveTo>
                    <a:pt x="0" y="1"/>
                  </a:moveTo>
                  <a:lnTo>
                    <a:pt x="0" y="4704"/>
                  </a:lnTo>
                  <a:cubicBezTo>
                    <a:pt x="0" y="5204"/>
                    <a:pt x="367" y="5455"/>
                    <a:pt x="734" y="5455"/>
                  </a:cubicBezTo>
                  <a:cubicBezTo>
                    <a:pt x="1101" y="5455"/>
                    <a:pt x="1468" y="5204"/>
                    <a:pt x="1468" y="4704"/>
                  </a:cubicBezTo>
                  <a:lnTo>
                    <a:pt x="14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4009;p73">
              <a:extLst>
                <a:ext uri="{FF2B5EF4-FFF2-40B4-BE49-F238E27FC236}">
                  <a16:creationId xmlns:a16="http://schemas.microsoft.com/office/drawing/2014/main" id="{1FE8804D-827E-AB13-D35C-C84649147E6A}"/>
                </a:ext>
              </a:extLst>
            </p:cNvPr>
            <p:cNvSpPr/>
            <p:nvPr/>
          </p:nvSpPr>
          <p:spPr>
            <a:xfrm>
              <a:off x="5874003" y="2248153"/>
              <a:ext cx="23635" cy="87294"/>
            </a:xfrm>
            <a:custGeom>
              <a:avLst/>
              <a:gdLst/>
              <a:ahLst/>
              <a:cxnLst/>
              <a:rect l="l" t="t" r="r" b="b"/>
              <a:pathLst>
                <a:path w="1468" h="5422" extrusionOk="0">
                  <a:moveTo>
                    <a:pt x="0" y="0"/>
                  </a:moveTo>
                  <a:lnTo>
                    <a:pt x="0" y="4670"/>
                  </a:lnTo>
                  <a:cubicBezTo>
                    <a:pt x="0" y="5171"/>
                    <a:pt x="367" y="5421"/>
                    <a:pt x="734" y="5421"/>
                  </a:cubicBezTo>
                  <a:cubicBezTo>
                    <a:pt x="1101" y="5421"/>
                    <a:pt x="1468" y="5171"/>
                    <a:pt x="1468" y="4670"/>
                  </a:cubicBezTo>
                  <a:lnTo>
                    <a:pt x="146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4010;p73">
              <a:extLst>
                <a:ext uri="{FF2B5EF4-FFF2-40B4-BE49-F238E27FC236}">
                  <a16:creationId xmlns:a16="http://schemas.microsoft.com/office/drawing/2014/main" id="{B161F931-94E2-408B-9E98-A5F331684CEB}"/>
                </a:ext>
              </a:extLst>
            </p:cNvPr>
            <p:cNvSpPr/>
            <p:nvPr/>
          </p:nvSpPr>
          <p:spPr>
            <a:xfrm>
              <a:off x="5918567" y="2221829"/>
              <a:ext cx="24182" cy="87826"/>
            </a:xfrm>
            <a:custGeom>
              <a:avLst/>
              <a:gdLst/>
              <a:ahLst/>
              <a:cxnLst/>
              <a:rect l="l" t="t" r="r" b="b"/>
              <a:pathLst>
                <a:path w="1502" h="5455" extrusionOk="0">
                  <a:moveTo>
                    <a:pt x="1" y="1"/>
                  </a:moveTo>
                  <a:lnTo>
                    <a:pt x="1" y="4704"/>
                  </a:lnTo>
                  <a:cubicBezTo>
                    <a:pt x="1" y="5205"/>
                    <a:pt x="376" y="5455"/>
                    <a:pt x="751" y="5455"/>
                  </a:cubicBezTo>
                  <a:cubicBezTo>
                    <a:pt x="1127" y="5455"/>
                    <a:pt x="1502" y="5205"/>
                    <a:pt x="1502" y="4704"/>
                  </a:cubicBezTo>
                  <a:lnTo>
                    <a:pt x="150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4011;p73">
              <a:extLst>
                <a:ext uri="{FF2B5EF4-FFF2-40B4-BE49-F238E27FC236}">
                  <a16:creationId xmlns:a16="http://schemas.microsoft.com/office/drawing/2014/main" id="{13511A4E-E1A8-4C75-7A97-24C2260F77BC}"/>
                </a:ext>
              </a:extLst>
            </p:cNvPr>
            <p:cNvSpPr/>
            <p:nvPr/>
          </p:nvSpPr>
          <p:spPr>
            <a:xfrm>
              <a:off x="5783778" y="2300252"/>
              <a:ext cx="23635" cy="63917"/>
            </a:xfrm>
            <a:custGeom>
              <a:avLst/>
              <a:gdLst/>
              <a:ahLst/>
              <a:cxnLst/>
              <a:rect l="l" t="t" r="r" b="b"/>
              <a:pathLst>
                <a:path w="1468" h="3970" extrusionOk="0">
                  <a:moveTo>
                    <a:pt x="0" y="0"/>
                  </a:moveTo>
                  <a:lnTo>
                    <a:pt x="0" y="3970"/>
                  </a:lnTo>
                  <a:lnTo>
                    <a:pt x="1468" y="3136"/>
                  </a:lnTo>
                  <a:lnTo>
                    <a:pt x="1468" y="0"/>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4012;p73">
              <a:extLst>
                <a:ext uri="{FF2B5EF4-FFF2-40B4-BE49-F238E27FC236}">
                  <a16:creationId xmlns:a16="http://schemas.microsoft.com/office/drawing/2014/main" id="{2E64A1E5-CF00-EC1A-D6EB-B55105C75B1A}"/>
                </a:ext>
              </a:extLst>
            </p:cNvPr>
            <p:cNvSpPr/>
            <p:nvPr/>
          </p:nvSpPr>
          <p:spPr>
            <a:xfrm>
              <a:off x="5919115" y="2221829"/>
              <a:ext cx="23635" cy="64464"/>
            </a:xfrm>
            <a:custGeom>
              <a:avLst/>
              <a:gdLst/>
              <a:ahLst/>
              <a:cxnLst/>
              <a:rect l="l" t="t" r="r" b="b"/>
              <a:pathLst>
                <a:path w="1468" h="4004" extrusionOk="0">
                  <a:moveTo>
                    <a:pt x="0" y="1"/>
                  </a:moveTo>
                  <a:lnTo>
                    <a:pt x="0" y="4004"/>
                  </a:lnTo>
                  <a:lnTo>
                    <a:pt x="1468" y="3137"/>
                  </a:lnTo>
                  <a:lnTo>
                    <a:pt x="1468" y="1"/>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4013;p73">
              <a:extLst>
                <a:ext uri="{FF2B5EF4-FFF2-40B4-BE49-F238E27FC236}">
                  <a16:creationId xmlns:a16="http://schemas.microsoft.com/office/drawing/2014/main" id="{1F3A64F2-2D37-AEBA-F8CA-3FAC7B5C3E5C}"/>
                </a:ext>
              </a:extLst>
            </p:cNvPr>
            <p:cNvSpPr/>
            <p:nvPr/>
          </p:nvSpPr>
          <p:spPr>
            <a:xfrm>
              <a:off x="5874003" y="2248153"/>
              <a:ext cx="23635" cy="63917"/>
            </a:xfrm>
            <a:custGeom>
              <a:avLst/>
              <a:gdLst/>
              <a:ahLst/>
              <a:cxnLst/>
              <a:rect l="l" t="t" r="r" b="b"/>
              <a:pathLst>
                <a:path w="1468" h="3970" extrusionOk="0">
                  <a:moveTo>
                    <a:pt x="0" y="0"/>
                  </a:moveTo>
                  <a:lnTo>
                    <a:pt x="0" y="3970"/>
                  </a:lnTo>
                  <a:lnTo>
                    <a:pt x="1468" y="3136"/>
                  </a:lnTo>
                  <a:lnTo>
                    <a:pt x="1468" y="0"/>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4014;p73">
              <a:extLst>
                <a:ext uri="{FF2B5EF4-FFF2-40B4-BE49-F238E27FC236}">
                  <a16:creationId xmlns:a16="http://schemas.microsoft.com/office/drawing/2014/main" id="{6B8B74CC-52C9-CCF0-F163-F669F548E67C}"/>
                </a:ext>
              </a:extLst>
            </p:cNvPr>
            <p:cNvSpPr/>
            <p:nvPr/>
          </p:nvSpPr>
          <p:spPr>
            <a:xfrm>
              <a:off x="5828890" y="2273929"/>
              <a:ext cx="23635" cy="64464"/>
            </a:xfrm>
            <a:custGeom>
              <a:avLst/>
              <a:gdLst/>
              <a:ahLst/>
              <a:cxnLst/>
              <a:rect l="l" t="t" r="r" b="b"/>
              <a:pathLst>
                <a:path w="1468" h="4004" extrusionOk="0">
                  <a:moveTo>
                    <a:pt x="0" y="1"/>
                  </a:moveTo>
                  <a:lnTo>
                    <a:pt x="0" y="4003"/>
                  </a:lnTo>
                  <a:lnTo>
                    <a:pt x="1468" y="3136"/>
                  </a:lnTo>
                  <a:lnTo>
                    <a:pt x="1468" y="1"/>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4015;p73">
              <a:extLst>
                <a:ext uri="{FF2B5EF4-FFF2-40B4-BE49-F238E27FC236}">
                  <a16:creationId xmlns:a16="http://schemas.microsoft.com/office/drawing/2014/main" id="{236BF8D7-63D8-457D-5D2F-2D6561926B43}"/>
                </a:ext>
              </a:extLst>
            </p:cNvPr>
            <p:cNvSpPr/>
            <p:nvPr/>
          </p:nvSpPr>
          <p:spPr>
            <a:xfrm>
              <a:off x="5943812" y="1983501"/>
              <a:ext cx="88325" cy="60053"/>
            </a:xfrm>
            <a:custGeom>
              <a:avLst/>
              <a:gdLst/>
              <a:ahLst/>
              <a:cxnLst/>
              <a:rect l="l" t="t" r="r" b="b"/>
              <a:pathLst>
                <a:path w="5486" h="3730" extrusionOk="0">
                  <a:moveTo>
                    <a:pt x="4407" y="1"/>
                  </a:moveTo>
                  <a:cubicBezTo>
                    <a:pt x="4290" y="1"/>
                    <a:pt x="4165" y="29"/>
                    <a:pt x="4037" y="93"/>
                  </a:cubicBezTo>
                  <a:lnTo>
                    <a:pt x="1" y="2428"/>
                  </a:lnTo>
                  <a:lnTo>
                    <a:pt x="734" y="3729"/>
                  </a:lnTo>
                  <a:lnTo>
                    <a:pt x="4804" y="1361"/>
                  </a:lnTo>
                  <a:cubicBezTo>
                    <a:pt x="5486" y="935"/>
                    <a:pt x="5079" y="1"/>
                    <a:pt x="4407" y="1"/>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4016;p73">
              <a:extLst>
                <a:ext uri="{FF2B5EF4-FFF2-40B4-BE49-F238E27FC236}">
                  <a16:creationId xmlns:a16="http://schemas.microsoft.com/office/drawing/2014/main" id="{C762E4F4-55D0-1D0E-316E-8010821BE2E1}"/>
                </a:ext>
              </a:extLst>
            </p:cNvPr>
            <p:cNvSpPr/>
            <p:nvPr/>
          </p:nvSpPr>
          <p:spPr>
            <a:xfrm>
              <a:off x="5943812" y="2035279"/>
              <a:ext cx="88679" cy="60375"/>
            </a:xfrm>
            <a:custGeom>
              <a:avLst/>
              <a:gdLst/>
              <a:ahLst/>
              <a:cxnLst/>
              <a:rect l="l" t="t" r="r" b="b"/>
              <a:pathLst>
                <a:path w="5508" h="3750" extrusionOk="0">
                  <a:moveTo>
                    <a:pt x="4450" y="0"/>
                  </a:moveTo>
                  <a:cubicBezTo>
                    <a:pt x="4329" y="0"/>
                    <a:pt x="4201" y="35"/>
                    <a:pt x="4070" y="113"/>
                  </a:cubicBezTo>
                  <a:lnTo>
                    <a:pt x="1" y="2448"/>
                  </a:lnTo>
                  <a:lnTo>
                    <a:pt x="734" y="3749"/>
                  </a:lnTo>
                  <a:lnTo>
                    <a:pt x="4804" y="1381"/>
                  </a:lnTo>
                  <a:cubicBezTo>
                    <a:pt x="5507" y="987"/>
                    <a:pt x="5096" y="0"/>
                    <a:pt x="4450" y="0"/>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4017;p73">
              <a:extLst>
                <a:ext uri="{FF2B5EF4-FFF2-40B4-BE49-F238E27FC236}">
                  <a16:creationId xmlns:a16="http://schemas.microsoft.com/office/drawing/2014/main" id="{56359B5E-C378-82D5-6BBD-8121F4BB690F}"/>
                </a:ext>
              </a:extLst>
            </p:cNvPr>
            <p:cNvSpPr/>
            <p:nvPr/>
          </p:nvSpPr>
          <p:spPr>
            <a:xfrm>
              <a:off x="5943812" y="2087378"/>
              <a:ext cx="89130" cy="60359"/>
            </a:xfrm>
            <a:custGeom>
              <a:avLst/>
              <a:gdLst/>
              <a:ahLst/>
              <a:cxnLst/>
              <a:rect l="l" t="t" r="r" b="b"/>
              <a:pathLst>
                <a:path w="5536" h="3749" extrusionOk="0">
                  <a:moveTo>
                    <a:pt x="4451" y="0"/>
                  </a:moveTo>
                  <a:cubicBezTo>
                    <a:pt x="4330" y="0"/>
                    <a:pt x="4201" y="34"/>
                    <a:pt x="4070" y="113"/>
                  </a:cubicBezTo>
                  <a:lnTo>
                    <a:pt x="1" y="2481"/>
                  </a:lnTo>
                  <a:lnTo>
                    <a:pt x="734" y="3749"/>
                  </a:lnTo>
                  <a:lnTo>
                    <a:pt x="4804" y="1414"/>
                  </a:lnTo>
                  <a:cubicBezTo>
                    <a:pt x="5535" y="992"/>
                    <a:pt x="5104" y="0"/>
                    <a:pt x="4451" y="0"/>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4018;p73">
              <a:extLst>
                <a:ext uri="{FF2B5EF4-FFF2-40B4-BE49-F238E27FC236}">
                  <a16:creationId xmlns:a16="http://schemas.microsoft.com/office/drawing/2014/main" id="{28B4582F-53B4-EF78-C372-4ED3CB95FF89}"/>
                </a:ext>
              </a:extLst>
            </p:cNvPr>
            <p:cNvSpPr/>
            <p:nvPr/>
          </p:nvSpPr>
          <p:spPr>
            <a:xfrm>
              <a:off x="5943812" y="2139091"/>
              <a:ext cx="89436" cy="60745"/>
            </a:xfrm>
            <a:custGeom>
              <a:avLst/>
              <a:gdLst/>
              <a:ahLst/>
              <a:cxnLst/>
              <a:rect l="l" t="t" r="r" b="b"/>
              <a:pathLst>
                <a:path w="5555" h="3773" extrusionOk="0">
                  <a:moveTo>
                    <a:pt x="4489" y="1"/>
                  </a:moveTo>
                  <a:cubicBezTo>
                    <a:pt x="4357" y="1"/>
                    <a:pt x="4215" y="42"/>
                    <a:pt x="4070" y="136"/>
                  </a:cubicBezTo>
                  <a:lnTo>
                    <a:pt x="1" y="2471"/>
                  </a:lnTo>
                  <a:lnTo>
                    <a:pt x="734" y="3772"/>
                  </a:lnTo>
                  <a:lnTo>
                    <a:pt x="4804" y="1404"/>
                  </a:lnTo>
                  <a:cubicBezTo>
                    <a:pt x="5554" y="1015"/>
                    <a:pt x="5147" y="1"/>
                    <a:pt x="4489" y="1"/>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4019;p73">
              <a:extLst>
                <a:ext uri="{FF2B5EF4-FFF2-40B4-BE49-F238E27FC236}">
                  <a16:creationId xmlns:a16="http://schemas.microsoft.com/office/drawing/2014/main" id="{85BE9957-5EF9-3C30-80F8-4E3A3AD8A6FF}"/>
                </a:ext>
              </a:extLst>
            </p:cNvPr>
            <p:cNvSpPr/>
            <p:nvPr/>
          </p:nvSpPr>
          <p:spPr>
            <a:xfrm>
              <a:off x="5943812" y="1983501"/>
              <a:ext cx="88325" cy="60053"/>
            </a:xfrm>
            <a:custGeom>
              <a:avLst/>
              <a:gdLst/>
              <a:ahLst/>
              <a:cxnLst/>
              <a:rect l="l" t="t" r="r" b="b"/>
              <a:pathLst>
                <a:path w="5486" h="3730" extrusionOk="0">
                  <a:moveTo>
                    <a:pt x="4407" y="1"/>
                  </a:moveTo>
                  <a:cubicBezTo>
                    <a:pt x="4290" y="1"/>
                    <a:pt x="4165" y="29"/>
                    <a:pt x="4037" y="93"/>
                  </a:cubicBezTo>
                  <a:lnTo>
                    <a:pt x="1" y="2428"/>
                  </a:lnTo>
                  <a:lnTo>
                    <a:pt x="734" y="3729"/>
                  </a:lnTo>
                  <a:lnTo>
                    <a:pt x="4804" y="1361"/>
                  </a:lnTo>
                  <a:cubicBezTo>
                    <a:pt x="5486" y="935"/>
                    <a:pt x="5079" y="1"/>
                    <a:pt x="44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4020;p73">
              <a:extLst>
                <a:ext uri="{FF2B5EF4-FFF2-40B4-BE49-F238E27FC236}">
                  <a16:creationId xmlns:a16="http://schemas.microsoft.com/office/drawing/2014/main" id="{9609834F-78FA-FBA0-EB09-31EC130AA237}"/>
                </a:ext>
              </a:extLst>
            </p:cNvPr>
            <p:cNvSpPr/>
            <p:nvPr/>
          </p:nvSpPr>
          <p:spPr>
            <a:xfrm>
              <a:off x="5943812" y="2035279"/>
              <a:ext cx="88679" cy="60375"/>
            </a:xfrm>
            <a:custGeom>
              <a:avLst/>
              <a:gdLst/>
              <a:ahLst/>
              <a:cxnLst/>
              <a:rect l="l" t="t" r="r" b="b"/>
              <a:pathLst>
                <a:path w="5508" h="3750" extrusionOk="0">
                  <a:moveTo>
                    <a:pt x="4450" y="0"/>
                  </a:moveTo>
                  <a:cubicBezTo>
                    <a:pt x="4329" y="0"/>
                    <a:pt x="4201" y="35"/>
                    <a:pt x="4070" y="113"/>
                  </a:cubicBezTo>
                  <a:lnTo>
                    <a:pt x="1" y="2448"/>
                  </a:lnTo>
                  <a:lnTo>
                    <a:pt x="734" y="3749"/>
                  </a:lnTo>
                  <a:lnTo>
                    <a:pt x="4804" y="1381"/>
                  </a:lnTo>
                  <a:cubicBezTo>
                    <a:pt x="5507" y="987"/>
                    <a:pt x="5096" y="0"/>
                    <a:pt x="44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4021;p73">
              <a:extLst>
                <a:ext uri="{FF2B5EF4-FFF2-40B4-BE49-F238E27FC236}">
                  <a16:creationId xmlns:a16="http://schemas.microsoft.com/office/drawing/2014/main" id="{FE3980B4-3B54-6876-6F2B-3B141A8FA79C}"/>
                </a:ext>
              </a:extLst>
            </p:cNvPr>
            <p:cNvSpPr/>
            <p:nvPr/>
          </p:nvSpPr>
          <p:spPr>
            <a:xfrm>
              <a:off x="5943812" y="2087378"/>
              <a:ext cx="89130" cy="60359"/>
            </a:xfrm>
            <a:custGeom>
              <a:avLst/>
              <a:gdLst/>
              <a:ahLst/>
              <a:cxnLst/>
              <a:rect l="l" t="t" r="r" b="b"/>
              <a:pathLst>
                <a:path w="5536" h="3749" extrusionOk="0">
                  <a:moveTo>
                    <a:pt x="4451" y="0"/>
                  </a:moveTo>
                  <a:cubicBezTo>
                    <a:pt x="4330" y="0"/>
                    <a:pt x="4201" y="34"/>
                    <a:pt x="4070" y="113"/>
                  </a:cubicBezTo>
                  <a:lnTo>
                    <a:pt x="1" y="2481"/>
                  </a:lnTo>
                  <a:lnTo>
                    <a:pt x="734" y="3749"/>
                  </a:lnTo>
                  <a:lnTo>
                    <a:pt x="4804" y="1414"/>
                  </a:lnTo>
                  <a:cubicBezTo>
                    <a:pt x="5535" y="992"/>
                    <a:pt x="5104" y="0"/>
                    <a:pt x="44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4022;p73">
              <a:extLst>
                <a:ext uri="{FF2B5EF4-FFF2-40B4-BE49-F238E27FC236}">
                  <a16:creationId xmlns:a16="http://schemas.microsoft.com/office/drawing/2014/main" id="{1FBC4C2A-7CD2-5612-960B-90020B343147}"/>
                </a:ext>
              </a:extLst>
            </p:cNvPr>
            <p:cNvSpPr/>
            <p:nvPr/>
          </p:nvSpPr>
          <p:spPr>
            <a:xfrm>
              <a:off x="5943812" y="2139091"/>
              <a:ext cx="89436" cy="60745"/>
            </a:xfrm>
            <a:custGeom>
              <a:avLst/>
              <a:gdLst/>
              <a:ahLst/>
              <a:cxnLst/>
              <a:rect l="l" t="t" r="r" b="b"/>
              <a:pathLst>
                <a:path w="5555" h="3773" extrusionOk="0">
                  <a:moveTo>
                    <a:pt x="4489" y="1"/>
                  </a:moveTo>
                  <a:cubicBezTo>
                    <a:pt x="4357" y="1"/>
                    <a:pt x="4215" y="42"/>
                    <a:pt x="4070" y="136"/>
                  </a:cubicBezTo>
                  <a:lnTo>
                    <a:pt x="1" y="2471"/>
                  </a:lnTo>
                  <a:lnTo>
                    <a:pt x="734" y="3772"/>
                  </a:lnTo>
                  <a:lnTo>
                    <a:pt x="4804" y="1404"/>
                  </a:lnTo>
                  <a:cubicBezTo>
                    <a:pt x="5554" y="1015"/>
                    <a:pt x="5147" y="1"/>
                    <a:pt x="448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4023;p73">
              <a:extLst>
                <a:ext uri="{FF2B5EF4-FFF2-40B4-BE49-F238E27FC236}">
                  <a16:creationId xmlns:a16="http://schemas.microsoft.com/office/drawing/2014/main" id="{258C529C-93D3-861D-BDAC-8C1D51B6CF0C}"/>
                </a:ext>
              </a:extLst>
            </p:cNvPr>
            <p:cNvSpPr/>
            <p:nvPr/>
          </p:nvSpPr>
          <p:spPr>
            <a:xfrm>
              <a:off x="5943812" y="1990907"/>
              <a:ext cx="55336" cy="52647"/>
            </a:xfrm>
            <a:custGeom>
              <a:avLst/>
              <a:gdLst/>
              <a:ahLst/>
              <a:cxnLst/>
              <a:rect l="l" t="t" r="r" b="b"/>
              <a:pathLst>
                <a:path w="3437" h="3270" extrusionOk="0">
                  <a:moveTo>
                    <a:pt x="3436" y="0"/>
                  </a:moveTo>
                  <a:lnTo>
                    <a:pt x="1" y="1968"/>
                  </a:lnTo>
                  <a:lnTo>
                    <a:pt x="734" y="3269"/>
                  </a:lnTo>
                  <a:lnTo>
                    <a:pt x="3436" y="1702"/>
                  </a:lnTo>
                  <a:lnTo>
                    <a:pt x="3436" y="0"/>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4024;p73">
              <a:extLst>
                <a:ext uri="{FF2B5EF4-FFF2-40B4-BE49-F238E27FC236}">
                  <a16:creationId xmlns:a16="http://schemas.microsoft.com/office/drawing/2014/main" id="{595409E8-6A77-75DE-4DFA-77C91715D386}"/>
                </a:ext>
              </a:extLst>
            </p:cNvPr>
            <p:cNvSpPr/>
            <p:nvPr/>
          </p:nvSpPr>
          <p:spPr>
            <a:xfrm>
              <a:off x="5943812" y="2146642"/>
              <a:ext cx="55336" cy="53194"/>
            </a:xfrm>
            <a:custGeom>
              <a:avLst/>
              <a:gdLst/>
              <a:ahLst/>
              <a:cxnLst/>
              <a:rect l="l" t="t" r="r" b="b"/>
              <a:pathLst>
                <a:path w="3437" h="3304" extrusionOk="0">
                  <a:moveTo>
                    <a:pt x="3436" y="1"/>
                  </a:moveTo>
                  <a:lnTo>
                    <a:pt x="1" y="2002"/>
                  </a:lnTo>
                  <a:lnTo>
                    <a:pt x="734" y="3303"/>
                  </a:lnTo>
                  <a:lnTo>
                    <a:pt x="3436" y="1736"/>
                  </a:lnTo>
                  <a:lnTo>
                    <a:pt x="3436" y="1"/>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4025;p73">
              <a:extLst>
                <a:ext uri="{FF2B5EF4-FFF2-40B4-BE49-F238E27FC236}">
                  <a16:creationId xmlns:a16="http://schemas.microsoft.com/office/drawing/2014/main" id="{48F3B02D-7597-4EF8-2EB9-1FAB9B8A745C}"/>
                </a:ext>
              </a:extLst>
            </p:cNvPr>
            <p:cNvSpPr/>
            <p:nvPr/>
          </p:nvSpPr>
          <p:spPr>
            <a:xfrm>
              <a:off x="5943812" y="2094559"/>
              <a:ext cx="55336" cy="53178"/>
            </a:xfrm>
            <a:custGeom>
              <a:avLst/>
              <a:gdLst/>
              <a:ahLst/>
              <a:cxnLst/>
              <a:rect l="l" t="t" r="r" b="b"/>
              <a:pathLst>
                <a:path w="3437" h="3303" extrusionOk="0">
                  <a:moveTo>
                    <a:pt x="3436" y="0"/>
                  </a:moveTo>
                  <a:lnTo>
                    <a:pt x="1" y="2002"/>
                  </a:lnTo>
                  <a:lnTo>
                    <a:pt x="734" y="3303"/>
                  </a:lnTo>
                  <a:lnTo>
                    <a:pt x="3436" y="1735"/>
                  </a:lnTo>
                  <a:lnTo>
                    <a:pt x="3436" y="0"/>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4026;p73">
              <a:extLst>
                <a:ext uri="{FF2B5EF4-FFF2-40B4-BE49-F238E27FC236}">
                  <a16:creationId xmlns:a16="http://schemas.microsoft.com/office/drawing/2014/main" id="{22E41C72-E4DD-6677-3E61-534A9633F506}"/>
                </a:ext>
              </a:extLst>
            </p:cNvPr>
            <p:cNvSpPr/>
            <p:nvPr/>
          </p:nvSpPr>
          <p:spPr>
            <a:xfrm>
              <a:off x="5943812" y="2043007"/>
              <a:ext cx="55336" cy="52647"/>
            </a:xfrm>
            <a:custGeom>
              <a:avLst/>
              <a:gdLst/>
              <a:ahLst/>
              <a:cxnLst/>
              <a:rect l="l" t="t" r="r" b="b"/>
              <a:pathLst>
                <a:path w="3437" h="3270" extrusionOk="0">
                  <a:moveTo>
                    <a:pt x="3436" y="0"/>
                  </a:moveTo>
                  <a:lnTo>
                    <a:pt x="1" y="1968"/>
                  </a:lnTo>
                  <a:lnTo>
                    <a:pt x="734" y="3269"/>
                  </a:lnTo>
                  <a:lnTo>
                    <a:pt x="3436" y="1701"/>
                  </a:lnTo>
                  <a:lnTo>
                    <a:pt x="3436" y="0"/>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4027;p73">
              <a:extLst>
                <a:ext uri="{FF2B5EF4-FFF2-40B4-BE49-F238E27FC236}">
                  <a16:creationId xmlns:a16="http://schemas.microsoft.com/office/drawing/2014/main" id="{095D5B28-5FBA-AE3C-F138-26D82EE8F959}"/>
                </a:ext>
              </a:extLst>
            </p:cNvPr>
            <p:cNvSpPr/>
            <p:nvPr/>
          </p:nvSpPr>
          <p:spPr>
            <a:xfrm>
              <a:off x="5731679" y="1962442"/>
              <a:ext cx="243835" cy="138573"/>
            </a:xfrm>
            <a:custGeom>
              <a:avLst/>
              <a:gdLst/>
              <a:ahLst/>
              <a:cxnLst/>
              <a:rect l="l" t="t" r="r" b="b"/>
              <a:pathLst>
                <a:path w="15145" h="8607" extrusionOk="0">
                  <a:moveTo>
                    <a:pt x="13210" y="0"/>
                  </a:moveTo>
                  <a:cubicBezTo>
                    <a:pt x="12901" y="0"/>
                    <a:pt x="12593" y="67"/>
                    <a:pt x="12309" y="201"/>
                  </a:cubicBezTo>
                  <a:lnTo>
                    <a:pt x="634" y="6972"/>
                  </a:lnTo>
                  <a:cubicBezTo>
                    <a:pt x="367" y="7106"/>
                    <a:pt x="134" y="7339"/>
                    <a:pt x="0" y="7639"/>
                  </a:cubicBezTo>
                  <a:lnTo>
                    <a:pt x="1668" y="8607"/>
                  </a:lnTo>
                  <a:cubicBezTo>
                    <a:pt x="1802" y="8306"/>
                    <a:pt x="2035" y="8073"/>
                    <a:pt x="2302" y="7939"/>
                  </a:cubicBezTo>
                  <a:lnTo>
                    <a:pt x="14511" y="868"/>
                  </a:lnTo>
                  <a:cubicBezTo>
                    <a:pt x="14632" y="787"/>
                    <a:pt x="14765" y="743"/>
                    <a:pt x="14896" y="743"/>
                  </a:cubicBezTo>
                  <a:cubicBezTo>
                    <a:pt x="14982" y="743"/>
                    <a:pt x="15066" y="762"/>
                    <a:pt x="15145" y="801"/>
                  </a:cubicBezTo>
                  <a:lnTo>
                    <a:pt x="14111" y="201"/>
                  </a:lnTo>
                  <a:cubicBezTo>
                    <a:pt x="13827" y="67"/>
                    <a:pt x="13518" y="0"/>
                    <a:pt x="13210"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4028;p73">
              <a:extLst>
                <a:ext uri="{FF2B5EF4-FFF2-40B4-BE49-F238E27FC236}">
                  <a16:creationId xmlns:a16="http://schemas.microsoft.com/office/drawing/2014/main" id="{98F7EBB7-E45F-0EDE-9A0C-B80AFC171FEE}"/>
                </a:ext>
              </a:extLst>
            </p:cNvPr>
            <p:cNvSpPr/>
            <p:nvPr/>
          </p:nvSpPr>
          <p:spPr>
            <a:xfrm>
              <a:off x="5754235" y="1974630"/>
              <a:ext cx="225577" cy="377690"/>
            </a:xfrm>
            <a:custGeom>
              <a:avLst/>
              <a:gdLst/>
              <a:ahLst/>
              <a:cxnLst/>
              <a:rect l="l" t="t" r="r" b="b"/>
              <a:pathLst>
                <a:path w="14011" h="23459" extrusionOk="0">
                  <a:moveTo>
                    <a:pt x="13485" y="1"/>
                  </a:moveTo>
                  <a:cubicBezTo>
                    <a:pt x="13368" y="1"/>
                    <a:pt x="13240" y="36"/>
                    <a:pt x="13110" y="111"/>
                  </a:cubicBezTo>
                  <a:lnTo>
                    <a:pt x="901" y="7182"/>
                  </a:lnTo>
                  <a:cubicBezTo>
                    <a:pt x="367" y="7516"/>
                    <a:pt x="34" y="8083"/>
                    <a:pt x="0" y="8717"/>
                  </a:cubicBezTo>
                  <a:lnTo>
                    <a:pt x="0" y="22827"/>
                  </a:lnTo>
                  <a:cubicBezTo>
                    <a:pt x="0" y="23225"/>
                    <a:pt x="214" y="23459"/>
                    <a:pt x="503" y="23459"/>
                  </a:cubicBezTo>
                  <a:cubicBezTo>
                    <a:pt x="626" y="23459"/>
                    <a:pt x="762" y="23417"/>
                    <a:pt x="901" y="23327"/>
                  </a:cubicBezTo>
                  <a:lnTo>
                    <a:pt x="13110" y="16289"/>
                  </a:lnTo>
                  <a:cubicBezTo>
                    <a:pt x="13644" y="15922"/>
                    <a:pt x="13977" y="15355"/>
                    <a:pt x="14010" y="14721"/>
                  </a:cubicBezTo>
                  <a:lnTo>
                    <a:pt x="14010" y="644"/>
                  </a:lnTo>
                  <a:cubicBezTo>
                    <a:pt x="14010" y="236"/>
                    <a:pt x="13785" y="1"/>
                    <a:pt x="1348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4029;p73">
              <a:extLst>
                <a:ext uri="{FF2B5EF4-FFF2-40B4-BE49-F238E27FC236}">
                  <a16:creationId xmlns:a16="http://schemas.microsoft.com/office/drawing/2014/main" id="{70D7FCB2-4393-AB22-940E-8B94D8163202}"/>
                </a:ext>
              </a:extLst>
            </p:cNvPr>
            <p:cNvSpPr/>
            <p:nvPr/>
          </p:nvSpPr>
          <p:spPr>
            <a:xfrm>
              <a:off x="5727380" y="2085430"/>
              <a:ext cx="31170" cy="265859"/>
            </a:xfrm>
            <a:custGeom>
              <a:avLst/>
              <a:gdLst/>
              <a:ahLst/>
              <a:cxnLst/>
              <a:rect l="l" t="t" r="r" b="b"/>
              <a:pathLst>
                <a:path w="1936" h="16513" extrusionOk="0">
                  <a:moveTo>
                    <a:pt x="267" y="0"/>
                  </a:moveTo>
                  <a:cubicBezTo>
                    <a:pt x="101" y="234"/>
                    <a:pt x="1" y="567"/>
                    <a:pt x="1" y="868"/>
                  </a:cubicBezTo>
                  <a:lnTo>
                    <a:pt x="1" y="14377"/>
                  </a:lnTo>
                  <a:cubicBezTo>
                    <a:pt x="34" y="15011"/>
                    <a:pt x="368" y="15578"/>
                    <a:pt x="901" y="15945"/>
                  </a:cubicBezTo>
                  <a:lnTo>
                    <a:pt x="1902" y="16512"/>
                  </a:lnTo>
                  <a:cubicBezTo>
                    <a:pt x="1735" y="16379"/>
                    <a:pt x="1635" y="16145"/>
                    <a:pt x="1668" y="15945"/>
                  </a:cubicBezTo>
                  <a:lnTo>
                    <a:pt x="1668" y="1835"/>
                  </a:lnTo>
                  <a:cubicBezTo>
                    <a:pt x="1668" y="1535"/>
                    <a:pt x="1769" y="1234"/>
                    <a:pt x="1935" y="968"/>
                  </a:cubicBezTo>
                  <a:lnTo>
                    <a:pt x="26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4030;p73">
              <a:extLst>
                <a:ext uri="{FF2B5EF4-FFF2-40B4-BE49-F238E27FC236}">
                  <a16:creationId xmlns:a16="http://schemas.microsoft.com/office/drawing/2014/main" id="{9C25C341-4485-9992-86C0-0973CB765E09}"/>
                </a:ext>
              </a:extLst>
            </p:cNvPr>
            <p:cNvSpPr/>
            <p:nvPr/>
          </p:nvSpPr>
          <p:spPr>
            <a:xfrm>
              <a:off x="5778932" y="2017005"/>
              <a:ext cx="176182" cy="292617"/>
            </a:xfrm>
            <a:custGeom>
              <a:avLst/>
              <a:gdLst/>
              <a:ahLst/>
              <a:cxnLst/>
              <a:rect l="l" t="t" r="r" b="b"/>
              <a:pathLst>
                <a:path w="10943" h="18175" extrusionOk="0">
                  <a:moveTo>
                    <a:pt x="10475" y="247"/>
                  </a:moveTo>
                  <a:cubicBezTo>
                    <a:pt x="10508" y="247"/>
                    <a:pt x="10542" y="247"/>
                    <a:pt x="10575" y="281"/>
                  </a:cubicBezTo>
                  <a:cubicBezTo>
                    <a:pt x="10642" y="314"/>
                    <a:pt x="10675" y="414"/>
                    <a:pt x="10675" y="514"/>
                  </a:cubicBezTo>
                  <a:lnTo>
                    <a:pt x="10675" y="11522"/>
                  </a:lnTo>
                  <a:cubicBezTo>
                    <a:pt x="10642" y="11856"/>
                    <a:pt x="10442" y="12189"/>
                    <a:pt x="10175" y="12389"/>
                  </a:cubicBezTo>
                  <a:lnTo>
                    <a:pt x="668" y="17860"/>
                  </a:lnTo>
                  <a:cubicBezTo>
                    <a:pt x="616" y="17912"/>
                    <a:pt x="552" y="17935"/>
                    <a:pt x="489" y="17935"/>
                  </a:cubicBezTo>
                  <a:cubicBezTo>
                    <a:pt x="350" y="17935"/>
                    <a:pt x="222" y="17821"/>
                    <a:pt x="268" y="17660"/>
                  </a:cubicBezTo>
                  <a:lnTo>
                    <a:pt x="268" y="6685"/>
                  </a:lnTo>
                  <a:cubicBezTo>
                    <a:pt x="301" y="6318"/>
                    <a:pt x="468" y="5985"/>
                    <a:pt x="768" y="5785"/>
                  </a:cubicBezTo>
                  <a:lnTo>
                    <a:pt x="10275" y="314"/>
                  </a:lnTo>
                  <a:cubicBezTo>
                    <a:pt x="10342" y="281"/>
                    <a:pt x="10408" y="247"/>
                    <a:pt x="10475" y="247"/>
                  </a:cubicBezTo>
                  <a:close/>
                  <a:moveTo>
                    <a:pt x="10445" y="1"/>
                  </a:moveTo>
                  <a:cubicBezTo>
                    <a:pt x="10342" y="1"/>
                    <a:pt x="10248" y="26"/>
                    <a:pt x="10175" y="81"/>
                  </a:cubicBezTo>
                  <a:lnTo>
                    <a:pt x="668" y="5585"/>
                  </a:lnTo>
                  <a:cubicBezTo>
                    <a:pt x="268" y="5818"/>
                    <a:pt x="34" y="6218"/>
                    <a:pt x="34" y="6685"/>
                  </a:cubicBezTo>
                  <a:lnTo>
                    <a:pt x="34" y="17660"/>
                  </a:lnTo>
                  <a:cubicBezTo>
                    <a:pt x="1" y="17827"/>
                    <a:pt x="101" y="18027"/>
                    <a:pt x="268" y="18127"/>
                  </a:cubicBezTo>
                  <a:cubicBezTo>
                    <a:pt x="315" y="18150"/>
                    <a:pt x="362" y="18174"/>
                    <a:pt x="409" y="18174"/>
                  </a:cubicBezTo>
                  <a:cubicBezTo>
                    <a:pt x="429" y="18174"/>
                    <a:pt x="448" y="18170"/>
                    <a:pt x="468" y="18160"/>
                  </a:cubicBezTo>
                  <a:cubicBezTo>
                    <a:pt x="495" y="18169"/>
                    <a:pt x="522" y="18173"/>
                    <a:pt x="548" y="18173"/>
                  </a:cubicBezTo>
                  <a:cubicBezTo>
                    <a:pt x="622" y="18173"/>
                    <a:pt x="695" y="18142"/>
                    <a:pt x="768" y="18093"/>
                  </a:cubicBezTo>
                  <a:lnTo>
                    <a:pt x="10308" y="12590"/>
                  </a:lnTo>
                  <a:cubicBezTo>
                    <a:pt x="10675" y="12356"/>
                    <a:pt x="10909" y="11956"/>
                    <a:pt x="10909" y="11522"/>
                  </a:cubicBezTo>
                  <a:lnTo>
                    <a:pt x="10909" y="514"/>
                  </a:lnTo>
                  <a:cubicBezTo>
                    <a:pt x="10942" y="347"/>
                    <a:pt x="10842" y="147"/>
                    <a:pt x="10709" y="47"/>
                  </a:cubicBezTo>
                  <a:cubicBezTo>
                    <a:pt x="10619" y="17"/>
                    <a:pt x="10529" y="1"/>
                    <a:pt x="10445"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4031;p73">
              <a:extLst>
                <a:ext uri="{FF2B5EF4-FFF2-40B4-BE49-F238E27FC236}">
                  <a16:creationId xmlns:a16="http://schemas.microsoft.com/office/drawing/2014/main" id="{4043C217-E2C1-2FC3-B745-E29205C1047E}"/>
                </a:ext>
              </a:extLst>
            </p:cNvPr>
            <p:cNvSpPr/>
            <p:nvPr/>
          </p:nvSpPr>
          <p:spPr>
            <a:xfrm>
              <a:off x="5810617" y="2068461"/>
              <a:ext cx="112652" cy="188837"/>
            </a:xfrm>
            <a:custGeom>
              <a:avLst/>
              <a:gdLst/>
              <a:ahLst/>
              <a:cxnLst/>
              <a:rect l="l" t="t" r="r" b="b"/>
              <a:pathLst>
                <a:path w="6997" h="11729" extrusionOk="0">
                  <a:moveTo>
                    <a:pt x="6739" y="220"/>
                  </a:moveTo>
                  <a:cubicBezTo>
                    <a:pt x="6739" y="254"/>
                    <a:pt x="6772" y="254"/>
                    <a:pt x="6772" y="287"/>
                  </a:cubicBezTo>
                  <a:lnTo>
                    <a:pt x="6739" y="7559"/>
                  </a:lnTo>
                  <a:cubicBezTo>
                    <a:pt x="6739" y="7659"/>
                    <a:pt x="6672" y="7792"/>
                    <a:pt x="6572" y="7859"/>
                  </a:cubicBezTo>
                  <a:lnTo>
                    <a:pt x="301" y="11462"/>
                  </a:lnTo>
                  <a:lnTo>
                    <a:pt x="268" y="11462"/>
                  </a:lnTo>
                  <a:cubicBezTo>
                    <a:pt x="234" y="11428"/>
                    <a:pt x="234" y="11428"/>
                    <a:pt x="268" y="11395"/>
                  </a:cubicBezTo>
                  <a:lnTo>
                    <a:pt x="268" y="4190"/>
                  </a:lnTo>
                  <a:cubicBezTo>
                    <a:pt x="268" y="4056"/>
                    <a:pt x="335" y="3956"/>
                    <a:pt x="435" y="3890"/>
                  </a:cubicBezTo>
                  <a:lnTo>
                    <a:pt x="6706" y="220"/>
                  </a:lnTo>
                  <a:close/>
                  <a:moveTo>
                    <a:pt x="6723" y="1"/>
                  </a:moveTo>
                  <a:cubicBezTo>
                    <a:pt x="6671" y="1"/>
                    <a:pt x="6618" y="17"/>
                    <a:pt x="6572" y="54"/>
                  </a:cubicBezTo>
                  <a:lnTo>
                    <a:pt x="301" y="3689"/>
                  </a:lnTo>
                  <a:cubicBezTo>
                    <a:pt x="134" y="3823"/>
                    <a:pt x="1" y="3990"/>
                    <a:pt x="1" y="4223"/>
                  </a:cubicBezTo>
                  <a:lnTo>
                    <a:pt x="1" y="11428"/>
                  </a:lnTo>
                  <a:cubicBezTo>
                    <a:pt x="1" y="11528"/>
                    <a:pt x="34" y="11628"/>
                    <a:pt x="134" y="11695"/>
                  </a:cubicBezTo>
                  <a:cubicBezTo>
                    <a:pt x="168" y="11695"/>
                    <a:pt x="201" y="11729"/>
                    <a:pt x="234" y="11729"/>
                  </a:cubicBezTo>
                  <a:cubicBezTo>
                    <a:pt x="301" y="11729"/>
                    <a:pt x="368" y="11695"/>
                    <a:pt x="401" y="11662"/>
                  </a:cubicBezTo>
                  <a:lnTo>
                    <a:pt x="6672" y="8059"/>
                  </a:lnTo>
                  <a:cubicBezTo>
                    <a:pt x="6839" y="7959"/>
                    <a:pt x="6939" y="7759"/>
                    <a:pt x="6973" y="7559"/>
                  </a:cubicBezTo>
                  <a:lnTo>
                    <a:pt x="6973" y="287"/>
                  </a:lnTo>
                  <a:cubicBezTo>
                    <a:pt x="6997" y="117"/>
                    <a:pt x="6863" y="1"/>
                    <a:pt x="6723"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4032;p73">
              <a:extLst>
                <a:ext uri="{FF2B5EF4-FFF2-40B4-BE49-F238E27FC236}">
                  <a16:creationId xmlns:a16="http://schemas.microsoft.com/office/drawing/2014/main" id="{50EC73B1-D299-BD1B-DEAC-BACFC4387E69}"/>
                </a:ext>
              </a:extLst>
            </p:cNvPr>
            <p:cNvSpPr/>
            <p:nvPr/>
          </p:nvSpPr>
          <p:spPr>
            <a:xfrm>
              <a:off x="5782700" y="1972376"/>
              <a:ext cx="24182" cy="91448"/>
            </a:xfrm>
            <a:custGeom>
              <a:avLst/>
              <a:gdLst/>
              <a:ahLst/>
              <a:cxnLst/>
              <a:rect l="l" t="t" r="r" b="b"/>
              <a:pathLst>
                <a:path w="1502" h="5680" extrusionOk="0">
                  <a:moveTo>
                    <a:pt x="751" y="1"/>
                  </a:moveTo>
                  <a:cubicBezTo>
                    <a:pt x="376" y="1"/>
                    <a:pt x="0" y="251"/>
                    <a:pt x="0" y="751"/>
                  </a:cubicBezTo>
                  <a:lnTo>
                    <a:pt x="0" y="5254"/>
                  </a:lnTo>
                  <a:cubicBezTo>
                    <a:pt x="0" y="5388"/>
                    <a:pt x="100" y="5488"/>
                    <a:pt x="234" y="5555"/>
                  </a:cubicBezTo>
                  <a:cubicBezTo>
                    <a:pt x="401" y="5638"/>
                    <a:pt x="576" y="5680"/>
                    <a:pt x="751" y="5680"/>
                  </a:cubicBezTo>
                  <a:cubicBezTo>
                    <a:pt x="926" y="5680"/>
                    <a:pt x="1101" y="5638"/>
                    <a:pt x="1268" y="5555"/>
                  </a:cubicBezTo>
                  <a:cubicBezTo>
                    <a:pt x="1401" y="5488"/>
                    <a:pt x="1468" y="5388"/>
                    <a:pt x="1501" y="5254"/>
                  </a:cubicBezTo>
                  <a:lnTo>
                    <a:pt x="1501" y="751"/>
                  </a:lnTo>
                  <a:cubicBezTo>
                    <a:pt x="1501" y="251"/>
                    <a:pt x="1126" y="1"/>
                    <a:pt x="751" y="1"/>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4033;p73">
              <a:extLst>
                <a:ext uri="{FF2B5EF4-FFF2-40B4-BE49-F238E27FC236}">
                  <a16:creationId xmlns:a16="http://schemas.microsoft.com/office/drawing/2014/main" id="{D9E04B82-27B2-B0EA-91DB-A686B86B00CF}"/>
                </a:ext>
              </a:extLst>
            </p:cNvPr>
            <p:cNvSpPr/>
            <p:nvPr/>
          </p:nvSpPr>
          <p:spPr>
            <a:xfrm>
              <a:off x="5827812" y="1946471"/>
              <a:ext cx="24182" cy="91174"/>
            </a:xfrm>
            <a:custGeom>
              <a:avLst/>
              <a:gdLst/>
              <a:ahLst/>
              <a:cxnLst/>
              <a:rect l="l" t="t" r="r" b="b"/>
              <a:pathLst>
                <a:path w="1502" h="5663" extrusionOk="0">
                  <a:moveTo>
                    <a:pt x="751" y="0"/>
                  </a:moveTo>
                  <a:cubicBezTo>
                    <a:pt x="376" y="0"/>
                    <a:pt x="0" y="242"/>
                    <a:pt x="0" y="726"/>
                  </a:cubicBezTo>
                  <a:lnTo>
                    <a:pt x="0" y="5229"/>
                  </a:lnTo>
                  <a:cubicBezTo>
                    <a:pt x="0" y="5362"/>
                    <a:pt x="100" y="5496"/>
                    <a:pt x="234" y="5562"/>
                  </a:cubicBezTo>
                  <a:cubicBezTo>
                    <a:pt x="401" y="5629"/>
                    <a:pt x="576" y="5662"/>
                    <a:pt x="751" y="5662"/>
                  </a:cubicBezTo>
                  <a:cubicBezTo>
                    <a:pt x="926" y="5662"/>
                    <a:pt x="1101" y="5629"/>
                    <a:pt x="1268" y="5562"/>
                  </a:cubicBezTo>
                  <a:cubicBezTo>
                    <a:pt x="1401" y="5496"/>
                    <a:pt x="1468" y="5362"/>
                    <a:pt x="1501" y="5229"/>
                  </a:cubicBezTo>
                  <a:lnTo>
                    <a:pt x="1501" y="726"/>
                  </a:lnTo>
                  <a:cubicBezTo>
                    <a:pt x="1501" y="242"/>
                    <a:pt x="1126" y="0"/>
                    <a:pt x="751" y="0"/>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4034;p73">
              <a:extLst>
                <a:ext uri="{FF2B5EF4-FFF2-40B4-BE49-F238E27FC236}">
                  <a16:creationId xmlns:a16="http://schemas.microsoft.com/office/drawing/2014/main" id="{3E9865F2-64A6-AE2D-0D06-488D38F17787}"/>
                </a:ext>
              </a:extLst>
            </p:cNvPr>
            <p:cNvSpPr/>
            <p:nvPr/>
          </p:nvSpPr>
          <p:spPr>
            <a:xfrm>
              <a:off x="5872924" y="1921081"/>
              <a:ext cx="24182" cy="90643"/>
            </a:xfrm>
            <a:custGeom>
              <a:avLst/>
              <a:gdLst/>
              <a:ahLst/>
              <a:cxnLst/>
              <a:rect l="l" t="t" r="r" b="b"/>
              <a:pathLst>
                <a:path w="1502" h="5630" extrusionOk="0">
                  <a:moveTo>
                    <a:pt x="751" y="1"/>
                  </a:moveTo>
                  <a:cubicBezTo>
                    <a:pt x="392" y="1"/>
                    <a:pt x="34" y="234"/>
                    <a:pt x="0" y="701"/>
                  </a:cubicBezTo>
                  <a:lnTo>
                    <a:pt x="0" y="5205"/>
                  </a:lnTo>
                  <a:cubicBezTo>
                    <a:pt x="0" y="5338"/>
                    <a:pt x="100" y="5438"/>
                    <a:pt x="234" y="5505"/>
                  </a:cubicBezTo>
                  <a:cubicBezTo>
                    <a:pt x="384" y="5588"/>
                    <a:pt x="559" y="5630"/>
                    <a:pt x="738" y="5630"/>
                  </a:cubicBezTo>
                  <a:cubicBezTo>
                    <a:pt x="918" y="5630"/>
                    <a:pt x="1101" y="5588"/>
                    <a:pt x="1268" y="5505"/>
                  </a:cubicBezTo>
                  <a:cubicBezTo>
                    <a:pt x="1401" y="5438"/>
                    <a:pt x="1468" y="5338"/>
                    <a:pt x="1501" y="5205"/>
                  </a:cubicBezTo>
                  <a:lnTo>
                    <a:pt x="1501" y="701"/>
                  </a:lnTo>
                  <a:cubicBezTo>
                    <a:pt x="1468" y="234"/>
                    <a:pt x="1110" y="1"/>
                    <a:pt x="751" y="1"/>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4035;p73">
              <a:extLst>
                <a:ext uri="{FF2B5EF4-FFF2-40B4-BE49-F238E27FC236}">
                  <a16:creationId xmlns:a16="http://schemas.microsoft.com/office/drawing/2014/main" id="{283A5224-F414-8449-464B-3107920B140F}"/>
                </a:ext>
              </a:extLst>
            </p:cNvPr>
            <p:cNvSpPr/>
            <p:nvPr/>
          </p:nvSpPr>
          <p:spPr>
            <a:xfrm>
              <a:off x="5918036" y="1894243"/>
              <a:ext cx="24182" cy="91706"/>
            </a:xfrm>
            <a:custGeom>
              <a:avLst/>
              <a:gdLst/>
              <a:ahLst/>
              <a:cxnLst/>
              <a:rect l="l" t="t" r="r" b="b"/>
              <a:pathLst>
                <a:path w="1502" h="5696" extrusionOk="0">
                  <a:moveTo>
                    <a:pt x="734" y="0"/>
                  </a:moveTo>
                  <a:cubicBezTo>
                    <a:pt x="334" y="0"/>
                    <a:pt x="0" y="334"/>
                    <a:pt x="0" y="767"/>
                  </a:cubicBezTo>
                  <a:lnTo>
                    <a:pt x="0" y="5271"/>
                  </a:lnTo>
                  <a:cubicBezTo>
                    <a:pt x="0" y="5404"/>
                    <a:pt x="100" y="5504"/>
                    <a:pt x="234" y="5571"/>
                  </a:cubicBezTo>
                  <a:cubicBezTo>
                    <a:pt x="384" y="5654"/>
                    <a:pt x="559" y="5696"/>
                    <a:pt x="738" y="5696"/>
                  </a:cubicBezTo>
                  <a:cubicBezTo>
                    <a:pt x="918" y="5696"/>
                    <a:pt x="1101" y="5654"/>
                    <a:pt x="1268" y="5571"/>
                  </a:cubicBezTo>
                  <a:cubicBezTo>
                    <a:pt x="1401" y="5504"/>
                    <a:pt x="1468" y="5404"/>
                    <a:pt x="1501" y="5271"/>
                  </a:cubicBezTo>
                  <a:lnTo>
                    <a:pt x="1501" y="767"/>
                  </a:lnTo>
                  <a:cubicBezTo>
                    <a:pt x="1501" y="334"/>
                    <a:pt x="1168" y="0"/>
                    <a:pt x="734" y="0"/>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4036;p73">
              <a:extLst>
                <a:ext uri="{FF2B5EF4-FFF2-40B4-BE49-F238E27FC236}">
                  <a16:creationId xmlns:a16="http://schemas.microsoft.com/office/drawing/2014/main" id="{BAB72BA3-6B85-A938-0C02-BEA8A55C74A4}"/>
                </a:ext>
              </a:extLst>
            </p:cNvPr>
            <p:cNvSpPr/>
            <p:nvPr/>
          </p:nvSpPr>
          <p:spPr>
            <a:xfrm>
              <a:off x="5658375" y="2131396"/>
              <a:ext cx="89436" cy="59345"/>
            </a:xfrm>
            <a:custGeom>
              <a:avLst/>
              <a:gdLst/>
              <a:ahLst/>
              <a:cxnLst/>
              <a:rect l="l" t="t" r="r" b="b"/>
              <a:pathLst>
                <a:path w="5555" h="3686" extrusionOk="0">
                  <a:moveTo>
                    <a:pt x="4830" y="1"/>
                  </a:moveTo>
                  <a:cubicBezTo>
                    <a:pt x="4773" y="1"/>
                    <a:pt x="4713" y="17"/>
                    <a:pt x="4654" y="47"/>
                  </a:cubicBezTo>
                  <a:lnTo>
                    <a:pt x="751" y="2282"/>
                  </a:lnTo>
                  <a:cubicBezTo>
                    <a:pt x="0" y="2671"/>
                    <a:pt x="408" y="3685"/>
                    <a:pt x="1066" y="3685"/>
                  </a:cubicBezTo>
                  <a:cubicBezTo>
                    <a:pt x="1198" y="3685"/>
                    <a:pt x="1340" y="3645"/>
                    <a:pt x="1485" y="3550"/>
                  </a:cubicBezTo>
                  <a:lnTo>
                    <a:pt x="5387" y="1315"/>
                  </a:lnTo>
                  <a:cubicBezTo>
                    <a:pt x="5521" y="1248"/>
                    <a:pt x="5554" y="1115"/>
                    <a:pt x="5554" y="981"/>
                  </a:cubicBezTo>
                  <a:cubicBezTo>
                    <a:pt x="5521" y="614"/>
                    <a:pt x="5321" y="281"/>
                    <a:pt x="5020" y="81"/>
                  </a:cubicBezTo>
                  <a:cubicBezTo>
                    <a:pt x="4965" y="26"/>
                    <a:pt x="4900" y="1"/>
                    <a:pt x="4830" y="1"/>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4037;p73">
              <a:extLst>
                <a:ext uri="{FF2B5EF4-FFF2-40B4-BE49-F238E27FC236}">
                  <a16:creationId xmlns:a16="http://schemas.microsoft.com/office/drawing/2014/main" id="{22636CB5-D7C0-5754-7D1C-4F43AEE2E6C7}"/>
                </a:ext>
              </a:extLst>
            </p:cNvPr>
            <p:cNvSpPr/>
            <p:nvPr/>
          </p:nvSpPr>
          <p:spPr>
            <a:xfrm>
              <a:off x="5658681" y="2183656"/>
              <a:ext cx="89130" cy="59345"/>
            </a:xfrm>
            <a:custGeom>
              <a:avLst/>
              <a:gdLst/>
              <a:ahLst/>
              <a:cxnLst/>
              <a:rect l="l" t="t" r="r" b="b"/>
              <a:pathLst>
                <a:path w="5536" h="3686" extrusionOk="0">
                  <a:moveTo>
                    <a:pt x="4786" y="1"/>
                  </a:moveTo>
                  <a:cubicBezTo>
                    <a:pt x="4736" y="1"/>
                    <a:pt x="4685" y="11"/>
                    <a:pt x="4635" y="37"/>
                  </a:cubicBezTo>
                  <a:lnTo>
                    <a:pt x="732" y="2272"/>
                  </a:lnTo>
                  <a:cubicBezTo>
                    <a:pt x="0" y="2694"/>
                    <a:pt x="431" y="3685"/>
                    <a:pt x="1085" y="3685"/>
                  </a:cubicBezTo>
                  <a:cubicBezTo>
                    <a:pt x="1206" y="3685"/>
                    <a:pt x="1335" y="3651"/>
                    <a:pt x="1466" y="3573"/>
                  </a:cubicBezTo>
                  <a:lnTo>
                    <a:pt x="5368" y="1305"/>
                  </a:lnTo>
                  <a:cubicBezTo>
                    <a:pt x="5502" y="1238"/>
                    <a:pt x="5535" y="1104"/>
                    <a:pt x="5535" y="971"/>
                  </a:cubicBezTo>
                  <a:cubicBezTo>
                    <a:pt x="5502" y="604"/>
                    <a:pt x="5302" y="270"/>
                    <a:pt x="5001" y="70"/>
                  </a:cubicBezTo>
                  <a:cubicBezTo>
                    <a:pt x="4940" y="29"/>
                    <a:pt x="4865" y="1"/>
                    <a:pt x="4786" y="1"/>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4038;p73">
              <a:extLst>
                <a:ext uri="{FF2B5EF4-FFF2-40B4-BE49-F238E27FC236}">
                  <a16:creationId xmlns:a16="http://schemas.microsoft.com/office/drawing/2014/main" id="{815FF7DD-085F-CA5B-2403-8925EF05EA96}"/>
                </a:ext>
              </a:extLst>
            </p:cNvPr>
            <p:cNvSpPr/>
            <p:nvPr/>
          </p:nvSpPr>
          <p:spPr>
            <a:xfrm>
              <a:off x="5658375" y="2235595"/>
              <a:ext cx="89436" cy="59328"/>
            </a:xfrm>
            <a:custGeom>
              <a:avLst/>
              <a:gdLst/>
              <a:ahLst/>
              <a:cxnLst/>
              <a:rect l="l" t="t" r="r" b="b"/>
              <a:pathLst>
                <a:path w="5555" h="3685" extrusionOk="0">
                  <a:moveTo>
                    <a:pt x="4830" y="0"/>
                  </a:moveTo>
                  <a:cubicBezTo>
                    <a:pt x="4773" y="0"/>
                    <a:pt x="4713" y="17"/>
                    <a:pt x="4654" y="47"/>
                  </a:cubicBezTo>
                  <a:lnTo>
                    <a:pt x="751" y="2282"/>
                  </a:lnTo>
                  <a:cubicBezTo>
                    <a:pt x="0" y="2671"/>
                    <a:pt x="408" y="3685"/>
                    <a:pt x="1066" y="3685"/>
                  </a:cubicBezTo>
                  <a:cubicBezTo>
                    <a:pt x="1198" y="3685"/>
                    <a:pt x="1340" y="3644"/>
                    <a:pt x="1485" y="3549"/>
                  </a:cubicBezTo>
                  <a:lnTo>
                    <a:pt x="5387" y="1314"/>
                  </a:lnTo>
                  <a:cubicBezTo>
                    <a:pt x="5521" y="1247"/>
                    <a:pt x="5554" y="1114"/>
                    <a:pt x="5554" y="981"/>
                  </a:cubicBezTo>
                  <a:cubicBezTo>
                    <a:pt x="5521" y="614"/>
                    <a:pt x="5321" y="280"/>
                    <a:pt x="5020" y="80"/>
                  </a:cubicBezTo>
                  <a:cubicBezTo>
                    <a:pt x="4965" y="25"/>
                    <a:pt x="4900" y="0"/>
                    <a:pt x="4830" y="0"/>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4039;p73">
              <a:extLst>
                <a:ext uri="{FF2B5EF4-FFF2-40B4-BE49-F238E27FC236}">
                  <a16:creationId xmlns:a16="http://schemas.microsoft.com/office/drawing/2014/main" id="{CA9EB931-7321-A004-58E7-A6DB55FBF33C}"/>
                </a:ext>
              </a:extLst>
            </p:cNvPr>
            <p:cNvSpPr/>
            <p:nvPr/>
          </p:nvSpPr>
          <p:spPr>
            <a:xfrm>
              <a:off x="5662932" y="2287678"/>
              <a:ext cx="84879" cy="58668"/>
            </a:xfrm>
            <a:custGeom>
              <a:avLst/>
              <a:gdLst/>
              <a:ahLst/>
              <a:cxnLst/>
              <a:rect l="l" t="t" r="r" b="b"/>
              <a:pathLst>
                <a:path w="5272" h="3644" extrusionOk="0">
                  <a:moveTo>
                    <a:pt x="4547" y="1"/>
                  </a:moveTo>
                  <a:cubicBezTo>
                    <a:pt x="4490" y="1"/>
                    <a:pt x="4430" y="17"/>
                    <a:pt x="4371" y="47"/>
                  </a:cubicBezTo>
                  <a:lnTo>
                    <a:pt x="468" y="2282"/>
                  </a:lnTo>
                  <a:cubicBezTo>
                    <a:pt x="134" y="2482"/>
                    <a:pt x="1" y="2916"/>
                    <a:pt x="201" y="3283"/>
                  </a:cubicBezTo>
                  <a:cubicBezTo>
                    <a:pt x="337" y="3510"/>
                    <a:pt x="596" y="3644"/>
                    <a:pt x="853" y="3644"/>
                  </a:cubicBezTo>
                  <a:cubicBezTo>
                    <a:pt x="974" y="3644"/>
                    <a:pt x="1095" y="3614"/>
                    <a:pt x="1202" y="3550"/>
                  </a:cubicBezTo>
                  <a:lnTo>
                    <a:pt x="5104" y="1315"/>
                  </a:lnTo>
                  <a:cubicBezTo>
                    <a:pt x="5238" y="1248"/>
                    <a:pt x="5271" y="1115"/>
                    <a:pt x="5271" y="981"/>
                  </a:cubicBezTo>
                  <a:cubicBezTo>
                    <a:pt x="5238" y="614"/>
                    <a:pt x="5038" y="281"/>
                    <a:pt x="4737" y="81"/>
                  </a:cubicBezTo>
                  <a:cubicBezTo>
                    <a:pt x="4682" y="26"/>
                    <a:pt x="4617" y="1"/>
                    <a:pt x="4547" y="1"/>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4040;p73">
              <a:extLst>
                <a:ext uri="{FF2B5EF4-FFF2-40B4-BE49-F238E27FC236}">
                  <a16:creationId xmlns:a16="http://schemas.microsoft.com/office/drawing/2014/main" id="{D154F259-4B42-366A-D764-6D827CB12BF7}"/>
                </a:ext>
              </a:extLst>
            </p:cNvPr>
            <p:cNvSpPr/>
            <p:nvPr/>
          </p:nvSpPr>
          <p:spPr>
            <a:xfrm>
              <a:off x="5782700" y="1972376"/>
              <a:ext cx="24182" cy="91448"/>
            </a:xfrm>
            <a:custGeom>
              <a:avLst/>
              <a:gdLst/>
              <a:ahLst/>
              <a:cxnLst/>
              <a:rect l="l" t="t" r="r" b="b"/>
              <a:pathLst>
                <a:path w="1502" h="5680" extrusionOk="0">
                  <a:moveTo>
                    <a:pt x="751" y="1"/>
                  </a:moveTo>
                  <a:cubicBezTo>
                    <a:pt x="376" y="1"/>
                    <a:pt x="0" y="251"/>
                    <a:pt x="0" y="751"/>
                  </a:cubicBezTo>
                  <a:lnTo>
                    <a:pt x="0" y="5254"/>
                  </a:lnTo>
                  <a:cubicBezTo>
                    <a:pt x="0" y="5388"/>
                    <a:pt x="100" y="5488"/>
                    <a:pt x="234" y="5555"/>
                  </a:cubicBezTo>
                  <a:cubicBezTo>
                    <a:pt x="401" y="5638"/>
                    <a:pt x="576" y="5680"/>
                    <a:pt x="751" y="5680"/>
                  </a:cubicBezTo>
                  <a:cubicBezTo>
                    <a:pt x="926" y="5680"/>
                    <a:pt x="1101" y="5638"/>
                    <a:pt x="1268" y="5555"/>
                  </a:cubicBezTo>
                  <a:cubicBezTo>
                    <a:pt x="1401" y="5488"/>
                    <a:pt x="1468" y="5388"/>
                    <a:pt x="1501" y="5254"/>
                  </a:cubicBezTo>
                  <a:lnTo>
                    <a:pt x="1501" y="751"/>
                  </a:lnTo>
                  <a:cubicBezTo>
                    <a:pt x="1501" y="251"/>
                    <a:pt x="1126" y="1"/>
                    <a:pt x="7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4041;p73">
              <a:extLst>
                <a:ext uri="{FF2B5EF4-FFF2-40B4-BE49-F238E27FC236}">
                  <a16:creationId xmlns:a16="http://schemas.microsoft.com/office/drawing/2014/main" id="{D496DE72-B9F8-0E1E-6FC1-AFE2438FECAB}"/>
                </a:ext>
              </a:extLst>
            </p:cNvPr>
            <p:cNvSpPr/>
            <p:nvPr/>
          </p:nvSpPr>
          <p:spPr>
            <a:xfrm>
              <a:off x="5827812" y="1946471"/>
              <a:ext cx="24182" cy="91174"/>
            </a:xfrm>
            <a:custGeom>
              <a:avLst/>
              <a:gdLst/>
              <a:ahLst/>
              <a:cxnLst/>
              <a:rect l="l" t="t" r="r" b="b"/>
              <a:pathLst>
                <a:path w="1502" h="5663" extrusionOk="0">
                  <a:moveTo>
                    <a:pt x="751" y="0"/>
                  </a:moveTo>
                  <a:cubicBezTo>
                    <a:pt x="376" y="0"/>
                    <a:pt x="0" y="242"/>
                    <a:pt x="0" y="726"/>
                  </a:cubicBezTo>
                  <a:lnTo>
                    <a:pt x="0" y="5229"/>
                  </a:lnTo>
                  <a:cubicBezTo>
                    <a:pt x="0" y="5362"/>
                    <a:pt x="100" y="5496"/>
                    <a:pt x="234" y="5562"/>
                  </a:cubicBezTo>
                  <a:cubicBezTo>
                    <a:pt x="401" y="5629"/>
                    <a:pt x="576" y="5662"/>
                    <a:pt x="751" y="5662"/>
                  </a:cubicBezTo>
                  <a:cubicBezTo>
                    <a:pt x="926" y="5662"/>
                    <a:pt x="1101" y="5629"/>
                    <a:pt x="1268" y="5562"/>
                  </a:cubicBezTo>
                  <a:cubicBezTo>
                    <a:pt x="1401" y="5496"/>
                    <a:pt x="1468" y="5362"/>
                    <a:pt x="1501" y="5229"/>
                  </a:cubicBezTo>
                  <a:lnTo>
                    <a:pt x="1501" y="726"/>
                  </a:lnTo>
                  <a:cubicBezTo>
                    <a:pt x="1501" y="242"/>
                    <a:pt x="1126" y="0"/>
                    <a:pt x="7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4042;p73">
              <a:extLst>
                <a:ext uri="{FF2B5EF4-FFF2-40B4-BE49-F238E27FC236}">
                  <a16:creationId xmlns:a16="http://schemas.microsoft.com/office/drawing/2014/main" id="{D5286B90-DEEC-35E3-3D82-31B94CD9DC6F}"/>
                </a:ext>
              </a:extLst>
            </p:cNvPr>
            <p:cNvSpPr/>
            <p:nvPr/>
          </p:nvSpPr>
          <p:spPr>
            <a:xfrm>
              <a:off x="5872924" y="1921081"/>
              <a:ext cx="24182" cy="90643"/>
            </a:xfrm>
            <a:custGeom>
              <a:avLst/>
              <a:gdLst/>
              <a:ahLst/>
              <a:cxnLst/>
              <a:rect l="l" t="t" r="r" b="b"/>
              <a:pathLst>
                <a:path w="1502" h="5630" extrusionOk="0">
                  <a:moveTo>
                    <a:pt x="751" y="1"/>
                  </a:moveTo>
                  <a:cubicBezTo>
                    <a:pt x="392" y="1"/>
                    <a:pt x="34" y="234"/>
                    <a:pt x="0" y="701"/>
                  </a:cubicBezTo>
                  <a:lnTo>
                    <a:pt x="0" y="5205"/>
                  </a:lnTo>
                  <a:cubicBezTo>
                    <a:pt x="0" y="5338"/>
                    <a:pt x="100" y="5438"/>
                    <a:pt x="234" y="5505"/>
                  </a:cubicBezTo>
                  <a:cubicBezTo>
                    <a:pt x="384" y="5588"/>
                    <a:pt x="559" y="5630"/>
                    <a:pt x="738" y="5630"/>
                  </a:cubicBezTo>
                  <a:cubicBezTo>
                    <a:pt x="918" y="5630"/>
                    <a:pt x="1101" y="5588"/>
                    <a:pt x="1268" y="5505"/>
                  </a:cubicBezTo>
                  <a:cubicBezTo>
                    <a:pt x="1401" y="5438"/>
                    <a:pt x="1468" y="5338"/>
                    <a:pt x="1501" y="5205"/>
                  </a:cubicBezTo>
                  <a:lnTo>
                    <a:pt x="1501" y="701"/>
                  </a:lnTo>
                  <a:cubicBezTo>
                    <a:pt x="1468" y="234"/>
                    <a:pt x="1110" y="1"/>
                    <a:pt x="7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4043;p73">
              <a:extLst>
                <a:ext uri="{FF2B5EF4-FFF2-40B4-BE49-F238E27FC236}">
                  <a16:creationId xmlns:a16="http://schemas.microsoft.com/office/drawing/2014/main" id="{C51C514A-E9F0-0B36-D54F-CC2C358AB314}"/>
                </a:ext>
              </a:extLst>
            </p:cNvPr>
            <p:cNvSpPr/>
            <p:nvPr/>
          </p:nvSpPr>
          <p:spPr>
            <a:xfrm>
              <a:off x="5918036" y="1894243"/>
              <a:ext cx="24182" cy="91706"/>
            </a:xfrm>
            <a:custGeom>
              <a:avLst/>
              <a:gdLst/>
              <a:ahLst/>
              <a:cxnLst/>
              <a:rect l="l" t="t" r="r" b="b"/>
              <a:pathLst>
                <a:path w="1502" h="5696" extrusionOk="0">
                  <a:moveTo>
                    <a:pt x="734" y="0"/>
                  </a:moveTo>
                  <a:cubicBezTo>
                    <a:pt x="334" y="0"/>
                    <a:pt x="0" y="334"/>
                    <a:pt x="0" y="767"/>
                  </a:cubicBezTo>
                  <a:lnTo>
                    <a:pt x="0" y="5271"/>
                  </a:lnTo>
                  <a:cubicBezTo>
                    <a:pt x="0" y="5404"/>
                    <a:pt x="100" y="5504"/>
                    <a:pt x="234" y="5571"/>
                  </a:cubicBezTo>
                  <a:cubicBezTo>
                    <a:pt x="384" y="5654"/>
                    <a:pt x="559" y="5696"/>
                    <a:pt x="738" y="5696"/>
                  </a:cubicBezTo>
                  <a:cubicBezTo>
                    <a:pt x="918" y="5696"/>
                    <a:pt x="1101" y="5654"/>
                    <a:pt x="1268" y="5571"/>
                  </a:cubicBezTo>
                  <a:cubicBezTo>
                    <a:pt x="1401" y="5504"/>
                    <a:pt x="1468" y="5404"/>
                    <a:pt x="1501" y="5271"/>
                  </a:cubicBezTo>
                  <a:lnTo>
                    <a:pt x="1501" y="767"/>
                  </a:lnTo>
                  <a:cubicBezTo>
                    <a:pt x="1501" y="334"/>
                    <a:pt x="1168" y="0"/>
                    <a:pt x="7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4044;p73">
              <a:extLst>
                <a:ext uri="{FF2B5EF4-FFF2-40B4-BE49-F238E27FC236}">
                  <a16:creationId xmlns:a16="http://schemas.microsoft.com/office/drawing/2014/main" id="{835C5606-84DB-0785-D564-BB4096792190}"/>
                </a:ext>
              </a:extLst>
            </p:cNvPr>
            <p:cNvSpPr/>
            <p:nvPr/>
          </p:nvSpPr>
          <p:spPr>
            <a:xfrm>
              <a:off x="5658375" y="2131396"/>
              <a:ext cx="89436" cy="59345"/>
            </a:xfrm>
            <a:custGeom>
              <a:avLst/>
              <a:gdLst/>
              <a:ahLst/>
              <a:cxnLst/>
              <a:rect l="l" t="t" r="r" b="b"/>
              <a:pathLst>
                <a:path w="5555" h="3686" extrusionOk="0">
                  <a:moveTo>
                    <a:pt x="4830" y="1"/>
                  </a:moveTo>
                  <a:cubicBezTo>
                    <a:pt x="4773" y="1"/>
                    <a:pt x="4713" y="17"/>
                    <a:pt x="4654" y="47"/>
                  </a:cubicBezTo>
                  <a:lnTo>
                    <a:pt x="751" y="2282"/>
                  </a:lnTo>
                  <a:cubicBezTo>
                    <a:pt x="0" y="2671"/>
                    <a:pt x="408" y="3685"/>
                    <a:pt x="1066" y="3685"/>
                  </a:cubicBezTo>
                  <a:cubicBezTo>
                    <a:pt x="1198" y="3685"/>
                    <a:pt x="1340" y="3645"/>
                    <a:pt x="1485" y="3550"/>
                  </a:cubicBezTo>
                  <a:lnTo>
                    <a:pt x="5387" y="1315"/>
                  </a:lnTo>
                  <a:cubicBezTo>
                    <a:pt x="5521" y="1248"/>
                    <a:pt x="5554" y="1115"/>
                    <a:pt x="5554" y="981"/>
                  </a:cubicBezTo>
                  <a:cubicBezTo>
                    <a:pt x="5521" y="614"/>
                    <a:pt x="5321" y="281"/>
                    <a:pt x="5020" y="81"/>
                  </a:cubicBezTo>
                  <a:cubicBezTo>
                    <a:pt x="4965" y="26"/>
                    <a:pt x="4900" y="1"/>
                    <a:pt x="48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4045;p73">
              <a:extLst>
                <a:ext uri="{FF2B5EF4-FFF2-40B4-BE49-F238E27FC236}">
                  <a16:creationId xmlns:a16="http://schemas.microsoft.com/office/drawing/2014/main" id="{54747E97-FFE8-EE0F-35CC-5BAC19DDD3BE}"/>
                </a:ext>
              </a:extLst>
            </p:cNvPr>
            <p:cNvSpPr/>
            <p:nvPr/>
          </p:nvSpPr>
          <p:spPr>
            <a:xfrm>
              <a:off x="5658681" y="2183656"/>
              <a:ext cx="89130" cy="59345"/>
            </a:xfrm>
            <a:custGeom>
              <a:avLst/>
              <a:gdLst/>
              <a:ahLst/>
              <a:cxnLst/>
              <a:rect l="l" t="t" r="r" b="b"/>
              <a:pathLst>
                <a:path w="5536" h="3686" extrusionOk="0">
                  <a:moveTo>
                    <a:pt x="4786" y="1"/>
                  </a:moveTo>
                  <a:cubicBezTo>
                    <a:pt x="4736" y="1"/>
                    <a:pt x="4685" y="11"/>
                    <a:pt x="4635" y="37"/>
                  </a:cubicBezTo>
                  <a:lnTo>
                    <a:pt x="732" y="2272"/>
                  </a:lnTo>
                  <a:cubicBezTo>
                    <a:pt x="0" y="2694"/>
                    <a:pt x="431" y="3685"/>
                    <a:pt x="1085" y="3685"/>
                  </a:cubicBezTo>
                  <a:cubicBezTo>
                    <a:pt x="1206" y="3685"/>
                    <a:pt x="1335" y="3651"/>
                    <a:pt x="1466" y="3573"/>
                  </a:cubicBezTo>
                  <a:lnTo>
                    <a:pt x="5368" y="1305"/>
                  </a:lnTo>
                  <a:cubicBezTo>
                    <a:pt x="5502" y="1238"/>
                    <a:pt x="5535" y="1104"/>
                    <a:pt x="5535" y="971"/>
                  </a:cubicBezTo>
                  <a:cubicBezTo>
                    <a:pt x="5502" y="604"/>
                    <a:pt x="5302" y="270"/>
                    <a:pt x="5001" y="70"/>
                  </a:cubicBezTo>
                  <a:cubicBezTo>
                    <a:pt x="4940" y="29"/>
                    <a:pt x="4865" y="1"/>
                    <a:pt x="47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4046;p73">
              <a:extLst>
                <a:ext uri="{FF2B5EF4-FFF2-40B4-BE49-F238E27FC236}">
                  <a16:creationId xmlns:a16="http://schemas.microsoft.com/office/drawing/2014/main" id="{AF49BD32-AC09-3526-9CBD-50ED9B2C1544}"/>
                </a:ext>
              </a:extLst>
            </p:cNvPr>
            <p:cNvSpPr/>
            <p:nvPr/>
          </p:nvSpPr>
          <p:spPr>
            <a:xfrm>
              <a:off x="5658375" y="2235595"/>
              <a:ext cx="89436" cy="59328"/>
            </a:xfrm>
            <a:custGeom>
              <a:avLst/>
              <a:gdLst/>
              <a:ahLst/>
              <a:cxnLst/>
              <a:rect l="l" t="t" r="r" b="b"/>
              <a:pathLst>
                <a:path w="5555" h="3685" extrusionOk="0">
                  <a:moveTo>
                    <a:pt x="4830" y="0"/>
                  </a:moveTo>
                  <a:cubicBezTo>
                    <a:pt x="4773" y="0"/>
                    <a:pt x="4713" y="17"/>
                    <a:pt x="4654" y="47"/>
                  </a:cubicBezTo>
                  <a:lnTo>
                    <a:pt x="751" y="2282"/>
                  </a:lnTo>
                  <a:cubicBezTo>
                    <a:pt x="0" y="2671"/>
                    <a:pt x="408" y="3685"/>
                    <a:pt x="1066" y="3685"/>
                  </a:cubicBezTo>
                  <a:cubicBezTo>
                    <a:pt x="1198" y="3685"/>
                    <a:pt x="1340" y="3644"/>
                    <a:pt x="1485" y="3549"/>
                  </a:cubicBezTo>
                  <a:lnTo>
                    <a:pt x="5387" y="1314"/>
                  </a:lnTo>
                  <a:cubicBezTo>
                    <a:pt x="5521" y="1247"/>
                    <a:pt x="5554" y="1114"/>
                    <a:pt x="5554" y="981"/>
                  </a:cubicBezTo>
                  <a:cubicBezTo>
                    <a:pt x="5521" y="614"/>
                    <a:pt x="5321" y="280"/>
                    <a:pt x="5020" y="80"/>
                  </a:cubicBezTo>
                  <a:cubicBezTo>
                    <a:pt x="4965" y="25"/>
                    <a:pt x="4900" y="0"/>
                    <a:pt x="483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4047;p73">
              <a:extLst>
                <a:ext uri="{FF2B5EF4-FFF2-40B4-BE49-F238E27FC236}">
                  <a16:creationId xmlns:a16="http://schemas.microsoft.com/office/drawing/2014/main" id="{9D706C98-DC14-8396-9B50-627DECFE9182}"/>
                </a:ext>
              </a:extLst>
            </p:cNvPr>
            <p:cNvSpPr/>
            <p:nvPr/>
          </p:nvSpPr>
          <p:spPr>
            <a:xfrm>
              <a:off x="5662932" y="2287678"/>
              <a:ext cx="84879" cy="58668"/>
            </a:xfrm>
            <a:custGeom>
              <a:avLst/>
              <a:gdLst/>
              <a:ahLst/>
              <a:cxnLst/>
              <a:rect l="l" t="t" r="r" b="b"/>
              <a:pathLst>
                <a:path w="5272" h="3644" extrusionOk="0">
                  <a:moveTo>
                    <a:pt x="4547" y="1"/>
                  </a:moveTo>
                  <a:cubicBezTo>
                    <a:pt x="4490" y="1"/>
                    <a:pt x="4430" y="17"/>
                    <a:pt x="4371" y="47"/>
                  </a:cubicBezTo>
                  <a:lnTo>
                    <a:pt x="468" y="2282"/>
                  </a:lnTo>
                  <a:cubicBezTo>
                    <a:pt x="134" y="2482"/>
                    <a:pt x="1" y="2916"/>
                    <a:pt x="201" y="3283"/>
                  </a:cubicBezTo>
                  <a:cubicBezTo>
                    <a:pt x="337" y="3510"/>
                    <a:pt x="596" y="3644"/>
                    <a:pt x="853" y="3644"/>
                  </a:cubicBezTo>
                  <a:cubicBezTo>
                    <a:pt x="974" y="3644"/>
                    <a:pt x="1095" y="3614"/>
                    <a:pt x="1202" y="3550"/>
                  </a:cubicBezTo>
                  <a:lnTo>
                    <a:pt x="5104" y="1315"/>
                  </a:lnTo>
                  <a:cubicBezTo>
                    <a:pt x="5238" y="1248"/>
                    <a:pt x="5271" y="1115"/>
                    <a:pt x="5271" y="981"/>
                  </a:cubicBezTo>
                  <a:cubicBezTo>
                    <a:pt x="5238" y="614"/>
                    <a:pt x="5038" y="281"/>
                    <a:pt x="4737" y="81"/>
                  </a:cubicBezTo>
                  <a:cubicBezTo>
                    <a:pt x="4682" y="26"/>
                    <a:pt x="4617" y="1"/>
                    <a:pt x="45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29" name="Google Shape;4048;p73">
            <a:extLst>
              <a:ext uri="{FF2B5EF4-FFF2-40B4-BE49-F238E27FC236}">
                <a16:creationId xmlns:a16="http://schemas.microsoft.com/office/drawing/2014/main" id="{1B0C7F9F-8C99-A78E-2457-57C7FDFD5479}"/>
              </a:ext>
            </a:extLst>
          </p:cNvPr>
          <p:cNvSpPr/>
          <p:nvPr/>
        </p:nvSpPr>
        <p:spPr>
          <a:xfrm>
            <a:off x="4236856" y="2801334"/>
            <a:ext cx="350473" cy="350596"/>
          </a:xfrm>
          <a:custGeom>
            <a:avLst/>
            <a:gdLst/>
            <a:ahLst/>
            <a:cxnLst/>
            <a:rect l="l" t="t" r="r" b="b"/>
            <a:pathLst>
              <a:path w="18047" h="18051" extrusionOk="0">
                <a:moveTo>
                  <a:pt x="9019" y="5167"/>
                </a:moveTo>
                <a:cubicBezTo>
                  <a:pt x="9795" y="5167"/>
                  <a:pt x="10570" y="5412"/>
                  <a:pt x="11208" y="5871"/>
                </a:cubicBezTo>
                <a:cubicBezTo>
                  <a:pt x="13977" y="7839"/>
                  <a:pt x="13076" y="12176"/>
                  <a:pt x="9740" y="12809"/>
                </a:cubicBezTo>
                <a:cubicBezTo>
                  <a:pt x="9474" y="12870"/>
                  <a:pt x="9206" y="12899"/>
                  <a:pt x="8941" y="12899"/>
                </a:cubicBezTo>
                <a:cubicBezTo>
                  <a:pt x="8173" y="12899"/>
                  <a:pt x="7424" y="12655"/>
                  <a:pt x="6805" y="12209"/>
                </a:cubicBezTo>
                <a:cubicBezTo>
                  <a:pt x="5571" y="11308"/>
                  <a:pt x="4970" y="9741"/>
                  <a:pt x="5270" y="8240"/>
                </a:cubicBezTo>
                <a:cubicBezTo>
                  <a:pt x="5504" y="7139"/>
                  <a:pt x="6204" y="6205"/>
                  <a:pt x="7205" y="5671"/>
                </a:cubicBezTo>
                <a:cubicBezTo>
                  <a:pt x="7372" y="5571"/>
                  <a:pt x="7505" y="5504"/>
                  <a:pt x="7672" y="5438"/>
                </a:cubicBezTo>
                <a:cubicBezTo>
                  <a:pt x="7872" y="5371"/>
                  <a:pt x="8072" y="5304"/>
                  <a:pt x="8306" y="5237"/>
                </a:cubicBezTo>
                <a:cubicBezTo>
                  <a:pt x="8541" y="5190"/>
                  <a:pt x="8780" y="5167"/>
                  <a:pt x="9019" y="5167"/>
                </a:cubicBezTo>
                <a:close/>
                <a:moveTo>
                  <a:pt x="9077" y="4635"/>
                </a:moveTo>
                <a:cubicBezTo>
                  <a:pt x="8775" y="4635"/>
                  <a:pt x="8472" y="4669"/>
                  <a:pt x="8173" y="4737"/>
                </a:cubicBezTo>
                <a:cubicBezTo>
                  <a:pt x="6471" y="5071"/>
                  <a:pt x="5104" y="6405"/>
                  <a:pt x="4737" y="8139"/>
                </a:cubicBezTo>
                <a:cubicBezTo>
                  <a:pt x="4370" y="9841"/>
                  <a:pt x="5070" y="11609"/>
                  <a:pt x="6505" y="12643"/>
                </a:cubicBezTo>
                <a:cubicBezTo>
                  <a:pt x="7224" y="13164"/>
                  <a:pt x="8091" y="13445"/>
                  <a:pt x="8969" y="13445"/>
                </a:cubicBezTo>
                <a:cubicBezTo>
                  <a:pt x="9271" y="13445"/>
                  <a:pt x="9575" y="13412"/>
                  <a:pt x="9874" y="13343"/>
                </a:cubicBezTo>
                <a:cubicBezTo>
                  <a:pt x="10107" y="13276"/>
                  <a:pt x="10341" y="13210"/>
                  <a:pt x="10574" y="13143"/>
                </a:cubicBezTo>
                <a:cubicBezTo>
                  <a:pt x="10741" y="13043"/>
                  <a:pt x="10941" y="12976"/>
                  <a:pt x="11108" y="12876"/>
                </a:cubicBezTo>
                <a:cubicBezTo>
                  <a:pt x="13977" y="11342"/>
                  <a:pt x="14210" y="7306"/>
                  <a:pt x="11542" y="5438"/>
                </a:cubicBezTo>
                <a:cubicBezTo>
                  <a:pt x="10822" y="4916"/>
                  <a:pt x="9955" y="4635"/>
                  <a:pt x="9077" y="4635"/>
                </a:cubicBezTo>
                <a:close/>
                <a:moveTo>
                  <a:pt x="9407" y="567"/>
                </a:moveTo>
                <a:cubicBezTo>
                  <a:pt x="10341" y="601"/>
                  <a:pt x="11241" y="768"/>
                  <a:pt x="12109" y="1134"/>
                </a:cubicBezTo>
                <a:lnTo>
                  <a:pt x="11842" y="2502"/>
                </a:lnTo>
                <a:cubicBezTo>
                  <a:pt x="11808" y="2602"/>
                  <a:pt x="11875" y="2736"/>
                  <a:pt x="11975" y="2802"/>
                </a:cubicBezTo>
                <a:cubicBezTo>
                  <a:pt x="12642" y="3103"/>
                  <a:pt x="13276" y="3536"/>
                  <a:pt x="13810" y="4037"/>
                </a:cubicBezTo>
                <a:cubicBezTo>
                  <a:pt x="13852" y="4100"/>
                  <a:pt x="13921" y="4123"/>
                  <a:pt x="13992" y="4123"/>
                </a:cubicBezTo>
                <a:cubicBezTo>
                  <a:pt x="14032" y="4123"/>
                  <a:pt x="14073" y="4115"/>
                  <a:pt x="14110" y="4103"/>
                </a:cubicBezTo>
                <a:lnTo>
                  <a:pt x="15278" y="3336"/>
                </a:lnTo>
                <a:cubicBezTo>
                  <a:pt x="15611" y="3670"/>
                  <a:pt x="15878" y="4037"/>
                  <a:pt x="16145" y="4437"/>
                </a:cubicBezTo>
                <a:cubicBezTo>
                  <a:pt x="16378" y="4804"/>
                  <a:pt x="16612" y="5204"/>
                  <a:pt x="16779" y="5638"/>
                </a:cubicBezTo>
                <a:lnTo>
                  <a:pt x="15611" y="6405"/>
                </a:lnTo>
                <a:cubicBezTo>
                  <a:pt x="15511" y="6472"/>
                  <a:pt x="15478" y="6605"/>
                  <a:pt x="15511" y="6705"/>
                </a:cubicBezTo>
                <a:cubicBezTo>
                  <a:pt x="15778" y="7406"/>
                  <a:pt x="15911" y="8139"/>
                  <a:pt x="15945" y="8907"/>
                </a:cubicBezTo>
                <a:cubicBezTo>
                  <a:pt x="15945" y="9007"/>
                  <a:pt x="16011" y="9107"/>
                  <a:pt x="16145" y="9140"/>
                </a:cubicBezTo>
                <a:lnTo>
                  <a:pt x="17513" y="9440"/>
                </a:lnTo>
                <a:cubicBezTo>
                  <a:pt x="17479" y="10341"/>
                  <a:pt x="17279" y="11275"/>
                  <a:pt x="16945" y="12109"/>
                </a:cubicBezTo>
                <a:lnTo>
                  <a:pt x="15578" y="11842"/>
                </a:lnTo>
                <a:lnTo>
                  <a:pt x="15411" y="11842"/>
                </a:lnTo>
                <a:cubicBezTo>
                  <a:pt x="15344" y="11875"/>
                  <a:pt x="15311" y="11909"/>
                  <a:pt x="15278" y="11976"/>
                </a:cubicBezTo>
                <a:cubicBezTo>
                  <a:pt x="14944" y="12643"/>
                  <a:pt x="14544" y="13276"/>
                  <a:pt x="14010" y="13810"/>
                </a:cubicBezTo>
                <a:cubicBezTo>
                  <a:pt x="13943" y="13877"/>
                  <a:pt x="13910" y="14044"/>
                  <a:pt x="14010" y="14144"/>
                </a:cubicBezTo>
                <a:lnTo>
                  <a:pt x="14744" y="15311"/>
                </a:lnTo>
                <a:cubicBezTo>
                  <a:pt x="14410" y="15611"/>
                  <a:pt x="14043" y="15912"/>
                  <a:pt x="13676" y="16145"/>
                </a:cubicBezTo>
                <a:cubicBezTo>
                  <a:pt x="13276" y="16412"/>
                  <a:pt x="12876" y="16612"/>
                  <a:pt x="12442" y="16812"/>
                </a:cubicBezTo>
                <a:lnTo>
                  <a:pt x="11675" y="15645"/>
                </a:lnTo>
                <a:cubicBezTo>
                  <a:pt x="11624" y="15543"/>
                  <a:pt x="11534" y="15499"/>
                  <a:pt x="11435" y="15499"/>
                </a:cubicBezTo>
                <a:cubicBezTo>
                  <a:pt x="11404" y="15499"/>
                  <a:pt x="11373" y="15504"/>
                  <a:pt x="11341" y="15511"/>
                </a:cubicBezTo>
                <a:cubicBezTo>
                  <a:pt x="10641" y="15778"/>
                  <a:pt x="9907" y="15912"/>
                  <a:pt x="9173" y="15945"/>
                </a:cubicBezTo>
                <a:cubicBezTo>
                  <a:pt x="9040" y="15945"/>
                  <a:pt x="8940" y="16012"/>
                  <a:pt x="8906" y="16145"/>
                </a:cubicBezTo>
                <a:lnTo>
                  <a:pt x="8640" y="17479"/>
                </a:lnTo>
                <a:cubicBezTo>
                  <a:pt x="7706" y="17479"/>
                  <a:pt x="6805" y="17279"/>
                  <a:pt x="5938" y="16946"/>
                </a:cubicBezTo>
                <a:lnTo>
                  <a:pt x="6238" y="15578"/>
                </a:lnTo>
                <a:cubicBezTo>
                  <a:pt x="6238" y="15445"/>
                  <a:pt x="6171" y="15311"/>
                  <a:pt x="6071" y="15278"/>
                </a:cubicBezTo>
                <a:cubicBezTo>
                  <a:pt x="5404" y="14944"/>
                  <a:pt x="4770" y="14544"/>
                  <a:pt x="4236" y="14010"/>
                </a:cubicBezTo>
                <a:cubicBezTo>
                  <a:pt x="4195" y="13969"/>
                  <a:pt x="4128" y="13941"/>
                  <a:pt x="4052" y="13941"/>
                </a:cubicBezTo>
                <a:cubicBezTo>
                  <a:pt x="4005" y="13941"/>
                  <a:pt x="3954" y="13952"/>
                  <a:pt x="3903" y="13977"/>
                </a:cubicBezTo>
                <a:lnTo>
                  <a:pt x="2735" y="14744"/>
                </a:lnTo>
                <a:cubicBezTo>
                  <a:pt x="2435" y="14411"/>
                  <a:pt x="2168" y="14044"/>
                  <a:pt x="1901" y="13643"/>
                </a:cubicBezTo>
                <a:cubicBezTo>
                  <a:pt x="1668" y="13276"/>
                  <a:pt x="1434" y="12876"/>
                  <a:pt x="1268" y="12443"/>
                </a:cubicBezTo>
                <a:lnTo>
                  <a:pt x="2435" y="11675"/>
                </a:lnTo>
                <a:cubicBezTo>
                  <a:pt x="2535" y="11609"/>
                  <a:pt x="2569" y="11475"/>
                  <a:pt x="2535" y="11375"/>
                </a:cubicBezTo>
                <a:cubicBezTo>
                  <a:pt x="2268" y="10675"/>
                  <a:pt x="2135" y="9941"/>
                  <a:pt x="2102" y="9207"/>
                </a:cubicBezTo>
                <a:cubicBezTo>
                  <a:pt x="2102" y="9073"/>
                  <a:pt x="2001" y="8973"/>
                  <a:pt x="1901" y="8940"/>
                </a:cubicBezTo>
                <a:lnTo>
                  <a:pt x="534" y="8673"/>
                </a:lnTo>
                <a:cubicBezTo>
                  <a:pt x="567" y="7739"/>
                  <a:pt x="767" y="6805"/>
                  <a:pt x="1101" y="5971"/>
                </a:cubicBezTo>
                <a:lnTo>
                  <a:pt x="2468" y="6238"/>
                </a:lnTo>
                <a:cubicBezTo>
                  <a:pt x="2491" y="6244"/>
                  <a:pt x="2514" y="6247"/>
                  <a:pt x="2537" y="6247"/>
                </a:cubicBezTo>
                <a:cubicBezTo>
                  <a:pt x="2645" y="6247"/>
                  <a:pt x="2741" y="6182"/>
                  <a:pt x="2769" y="6071"/>
                </a:cubicBezTo>
                <a:cubicBezTo>
                  <a:pt x="3102" y="5404"/>
                  <a:pt x="3503" y="4804"/>
                  <a:pt x="4036" y="4270"/>
                </a:cubicBezTo>
                <a:cubicBezTo>
                  <a:pt x="4103" y="4170"/>
                  <a:pt x="4136" y="4037"/>
                  <a:pt x="4070" y="3936"/>
                </a:cubicBezTo>
                <a:lnTo>
                  <a:pt x="3302" y="2769"/>
                </a:lnTo>
                <a:cubicBezTo>
                  <a:pt x="3636" y="2435"/>
                  <a:pt x="4003" y="2169"/>
                  <a:pt x="4403" y="1902"/>
                </a:cubicBezTo>
                <a:cubicBezTo>
                  <a:pt x="4770" y="1668"/>
                  <a:pt x="5170" y="1435"/>
                  <a:pt x="5604" y="1268"/>
                </a:cubicBezTo>
                <a:lnTo>
                  <a:pt x="6371" y="2435"/>
                </a:lnTo>
                <a:cubicBezTo>
                  <a:pt x="6421" y="2510"/>
                  <a:pt x="6509" y="2548"/>
                  <a:pt x="6606" y="2548"/>
                </a:cubicBezTo>
                <a:cubicBezTo>
                  <a:pt x="6638" y="2548"/>
                  <a:pt x="6671" y="2544"/>
                  <a:pt x="6705" y="2535"/>
                </a:cubicBezTo>
                <a:cubicBezTo>
                  <a:pt x="7372" y="2269"/>
                  <a:pt x="8139" y="2135"/>
                  <a:pt x="8873" y="2102"/>
                </a:cubicBezTo>
                <a:cubicBezTo>
                  <a:pt x="9006" y="2102"/>
                  <a:pt x="9107" y="2035"/>
                  <a:pt x="9107" y="1902"/>
                </a:cubicBezTo>
                <a:lnTo>
                  <a:pt x="9407" y="567"/>
                </a:lnTo>
                <a:close/>
                <a:moveTo>
                  <a:pt x="9407" y="0"/>
                </a:moveTo>
                <a:cubicBezTo>
                  <a:pt x="9173" y="0"/>
                  <a:pt x="8940" y="167"/>
                  <a:pt x="8873" y="434"/>
                </a:cubicBezTo>
                <a:lnTo>
                  <a:pt x="8640" y="1601"/>
                </a:lnTo>
                <a:cubicBezTo>
                  <a:pt x="7972" y="1635"/>
                  <a:pt x="7339" y="1768"/>
                  <a:pt x="6705" y="1968"/>
                </a:cubicBezTo>
                <a:lnTo>
                  <a:pt x="6071" y="968"/>
                </a:lnTo>
                <a:cubicBezTo>
                  <a:pt x="5978" y="804"/>
                  <a:pt x="5802" y="722"/>
                  <a:pt x="5626" y="722"/>
                </a:cubicBezTo>
                <a:cubicBezTo>
                  <a:pt x="5550" y="722"/>
                  <a:pt x="5474" y="738"/>
                  <a:pt x="5404" y="768"/>
                </a:cubicBezTo>
                <a:cubicBezTo>
                  <a:pt x="4970" y="968"/>
                  <a:pt x="4537" y="1201"/>
                  <a:pt x="4103" y="1468"/>
                </a:cubicBezTo>
                <a:cubicBezTo>
                  <a:pt x="3703" y="1735"/>
                  <a:pt x="3302" y="2035"/>
                  <a:pt x="2935" y="2369"/>
                </a:cubicBezTo>
                <a:cubicBezTo>
                  <a:pt x="2735" y="2535"/>
                  <a:pt x="2702" y="2836"/>
                  <a:pt x="2869" y="3036"/>
                </a:cubicBezTo>
                <a:lnTo>
                  <a:pt x="3503" y="4037"/>
                </a:lnTo>
                <a:cubicBezTo>
                  <a:pt x="3069" y="4537"/>
                  <a:pt x="2702" y="5071"/>
                  <a:pt x="2402" y="5671"/>
                </a:cubicBezTo>
                <a:lnTo>
                  <a:pt x="1234" y="5404"/>
                </a:lnTo>
                <a:cubicBezTo>
                  <a:pt x="1207" y="5401"/>
                  <a:pt x="1180" y="5399"/>
                  <a:pt x="1154" y="5399"/>
                </a:cubicBezTo>
                <a:cubicBezTo>
                  <a:pt x="921" y="5399"/>
                  <a:pt x="724" y="5528"/>
                  <a:pt x="634" y="5738"/>
                </a:cubicBezTo>
                <a:cubicBezTo>
                  <a:pt x="267" y="6672"/>
                  <a:pt x="67" y="7639"/>
                  <a:pt x="0" y="8640"/>
                </a:cubicBezTo>
                <a:cubicBezTo>
                  <a:pt x="0" y="8907"/>
                  <a:pt x="167" y="9107"/>
                  <a:pt x="434" y="9174"/>
                </a:cubicBezTo>
                <a:lnTo>
                  <a:pt x="1601" y="9440"/>
                </a:lnTo>
                <a:cubicBezTo>
                  <a:pt x="1635" y="10074"/>
                  <a:pt x="1768" y="10741"/>
                  <a:pt x="1968" y="11342"/>
                </a:cubicBezTo>
                <a:lnTo>
                  <a:pt x="934" y="12009"/>
                </a:lnTo>
                <a:cubicBezTo>
                  <a:pt x="734" y="12142"/>
                  <a:pt x="667" y="12409"/>
                  <a:pt x="767" y="12643"/>
                </a:cubicBezTo>
                <a:cubicBezTo>
                  <a:pt x="934" y="13110"/>
                  <a:pt x="1168" y="13543"/>
                  <a:pt x="1434" y="13944"/>
                </a:cubicBezTo>
                <a:cubicBezTo>
                  <a:pt x="1735" y="14377"/>
                  <a:pt x="2035" y="14744"/>
                  <a:pt x="2368" y="15144"/>
                </a:cubicBezTo>
                <a:cubicBezTo>
                  <a:pt x="2466" y="15242"/>
                  <a:pt x="2597" y="15294"/>
                  <a:pt x="2735" y="15294"/>
                </a:cubicBezTo>
                <a:cubicBezTo>
                  <a:pt x="2835" y="15294"/>
                  <a:pt x="2938" y="15267"/>
                  <a:pt x="3036" y="15211"/>
                </a:cubicBezTo>
                <a:lnTo>
                  <a:pt x="4036" y="14544"/>
                </a:lnTo>
                <a:cubicBezTo>
                  <a:pt x="4537" y="15011"/>
                  <a:pt x="5070" y="15378"/>
                  <a:pt x="5637" y="15678"/>
                </a:cubicBezTo>
                <a:lnTo>
                  <a:pt x="5404" y="16846"/>
                </a:lnTo>
                <a:cubicBezTo>
                  <a:pt x="5337" y="17079"/>
                  <a:pt x="5471" y="17346"/>
                  <a:pt x="5704" y="17446"/>
                </a:cubicBezTo>
                <a:cubicBezTo>
                  <a:pt x="6638" y="17813"/>
                  <a:pt x="7639" y="18013"/>
                  <a:pt x="8640" y="18047"/>
                </a:cubicBezTo>
                <a:cubicBezTo>
                  <a:pt x="8657" y="18049"/>
                  <a:pt x="8674" y="18050"/>
                  <a:pt x="8691" y="18050"/>
                </a:cubicBezTo>
                <a:cubicBezTo>
                  <a:pt x="8907" y="18050"/>
                  <a:pt x="9111" y="17863"/>
                  <a:pt x="9173" y="17646"/>
                </a:cubicBezTo>
                <a:lnTo>
                  <a:pt x="9407" y="16479"/>
                </a:lnTo>
                <a:cubicBezTo>
                  <a:pt x="10074" y="16412"/>
                  <a:pt x="10708" y="16312"/>
                  <a:pt x="11341" y="16112"/>
                </a:cubicBezTo>
                <a:lnTo>
                  <a:pt x="12009" y="17113"/>
                </a:lnTo>
                <a:cubicBezTo>
                  <a:pt x="12106" y="17259"/>
                  <a:pt x="12258" y="17352"/>
                  <a:pt x="12423" y="17352"/>
                </a:cubicBezTo>
                <a:cubicBezTo>
                  <a:pt x="12484" y="17352"/>
                  <a:pt x="12546" y="17340"/>
                  <a:pt x="12609" y="17313"/>
                </a:cubicBezTo>
                <a:cubicBezTo>
                  <a:pt x="12876" y="17213"/>
                  <a:pt x="13109" y="17079"/>
                  <a:pt x="13343" y="16946"/>
                </a:cubicBezTo>
                <a:cubicBezTo>
                  <a:pt x="13576" y="16812"/>
                  <a:pt x="13777" y="16746"/>
                  <a:pt x="13943" y="16612"/>
                </a:cubicBezTo>
                <a:cubicBezTo>
                  <a:pt x="14344" y="16345"/>
                  <a:pt x="14744" y="16045"/>
                  <a:pt x="15111" y="15712"/>
                </a:cubicBezTo>
                <a:cubicBezTo>
                  <a:pt x="15311" y="15511"/>
                  <a:pt x="15344" y="15245"/>
                  <a:pt x="15211" y="15044"/>
                </a:cubicBezTo>
                <a:lnTo>
                  <a:pt x="14544" y="14010"/>
                </a:lnTo>
                <a:cubicBezTo>
                  <a:pt x="14977" y="13543"/>
                  <a:pt x="15344" y="12976"/>
                  <a:pt x="15645" y="12409"/>
                </a:cubicBezTo>
                <a:lnTo>
                  <a:pt x="16845" y="12643"/>
                </a:lnTo>
                <a:cubicBezTo>
                  <a:pt x="16886" y="12654"/>
                  <a:pt x="16928" y="12660"/>
                  <a:pt x="16969" y="12660"/>
                </a:cubicBezTo>
                <a:cubicBezTo>
                  <a:pt x="17166" y="12660"/>
                  <a:pt x="17357" y="12535"/>
                  <a:pt x="17412" y="12342"/>
                </a:cubicBezTo>
                <a:cubicBezTo>
                  <a:pt x="17779" y="11408"/>
                  <a:pt x="18013" y="10408"/>
                  <a:pt x="18046" y="9407"/>
                </a:cubicBezTo>
                <a:cubicBezTo>
                  <a:pt x="18046" y="9174"/>
                  <a:pt x="17879" y="8940"/>
                  <a:pt x="17613" y="8873"/>
                </a:cubicBezTo>
                <a:lnTo>
                  <a:pt x="16445" y="8640"/>
                </a:lnTo>
                <a:cubicBezTo>
                  <a:pt x="16412" y="7973"/>
                  <a:pt x="16312" y="7339"/>
                  <a:pt x="16112" y="6705"/>
                </a:cubicBezTo>
                <a:lnTo>
                  <a:pt x="17112" y="6071"/>
                </a:lnTo>
                <a:cubicBezTo>
                  <a:pt x="17312" y="5938"/>
                  <a:pt x="17412" y="5671"/>
                  <a:pt x="17312" y="5438"/>
                </a:cubicBezTo>
                <a:cubicBezTo>
                  <a:pt x="17112" y="4971"/>
                  <a:pt x="16879" y="4537"/>
                  <a:pt x="16612" y="4103"/>
                </a:cubicBezTo>
                <a:cubicBezTo>
                  <a:pt x="16345" y="3703"/>
                  <a:pt x="16011" y="3303"/>
                  <a:pt x="15678" y="2936"/>
                </a:cubicBezTo>
                <a:cubicBezTo>
                  <a:pt x="15583" y="2822"/>
                  <a:pt x="15456" y="2762"/>
                  <a:pt x="15321" y="2762"/>
                </a:cubicBezTo>
                <a:cubicBezTo>
                  <a:pt x="15219" y="2762"/>
                  <a:pt x="15112" y="2797"/>
                  <a:pt x="15011" y="2869"/>
                </a:cubicBezTo>
                <a:lnTo>
                  <a:pt x="14010" y="3503"/>
                </a:lnTo>
                <a:cubicBezTo>
                  <a:pt x="13543" y="3069"/>
                  <a:pt x="12976" y="2702"/>
                  <a:pt x="12409" y="2402"/>
                </a:cubicBezTo>
                <a:lnTo>
                  <a:pt x="12642" y="1235"/>
                </a:lnTo>
                <a:cubicBezTo>
                  <a:pt x="12709" y="968"/>
                  <a:pt x="12576" y="734"/>
                  <a:pt x="12342" y="634"/>
                </a:cubicBezTo>
                <a:cubicBezTo>
                  <a:pt x="11408" y="267"/>
                  <a:pt x="10407" y="67"/>
                  <a:pt x="940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4049;p73">
            <a:extLst>
              <a:ext uri="{FF2B5EF4-FFF2-40B4-BE49-F238E27FC236}">
                <a16:creationId xmlns:a16="http://schemas.microsoft.com/office/drawing/2014/main" id="{47536C69-778A-93B8-F183-56B5F6C5F02D}"/>
              </a:ext>
            </a:extLst>
          </p:cNvPr>
          <p:cNvSpPr/>
          <p:nvPr/>
        </p:nvSpPr>
        <p:spPr>
          <a:xfrm>
            <a:off x="3839949" y="469883"/>
            <a:ext cx="631645" cy="631740"/>
          </a:xfrm>
          <a:custGeom>
            <a:avLst/>
            <a:gdLst/>
            <a:ahLst/>
            <a:cxnLst/>
            <a:rect l="l" t="t" r="r" b="b"/>
            <a:pathLst>
              <a:path w="18047" h="18051" extrusionOk="0">
                <a:moveTo>
                  <a:pt x="9019" y="5167"/>
                </a:moveTo>
                <a:cubicBezTo>
                  <a:pt x="9795" y="5167"/>
                  <a:pt x="10570" y="5412"/>
                  <a:pt x="11208" y="5871"/>
                </a:cubicBezTo>
                <a:cubicBezTo>
                  <a:pt x="13977" y="7839"/>
                  <a:pt x="13076" y="12176"/>
                  <a:pt x="9740" y="12809"/>
                </a:cubicBezTo>
                <a:cubicBezTo>
                  <a:pt x="9474" y="12870"/>
                  <a:pt x="9206" y="12899"/>
                  <a:pt x="8941" y="12899"/>
                </a:cubicBezTo>
                <a:cubicBezTo>
                  <a:pt x="8173" y="12899"/>
                  <a:pt x="7424" y="12655"/>
                  <a:pt x="6805" y="12209"/>
                </a:cubicBezTo>
                <a:cubicBezTo>
                  <a:pt x="5571" y="11308"/>
                  <a:pt x="4970" y="9741"/>
                  <a:pt x="5270" y="8240"/>
                </a:cubicBezTo>
                <a:cubicBezTo>
                  <a:pt x="5504" y="7139"/>
                  <a:pt x="6204" y="6205"/>
                  <a:pt x="7205" y="5671"/>
                </a:cubicBezTo>
                <a:cubicBezTo>
                  <a:pt x="7372" y="5571"/>
                  <a:pt x="7505" y="5504"/>
                  <a:pt x="7672" y="5438"/>
                </a:cubicBezTo>
                <a:cubicBezTo>
                  <a:pt x="7872" y="5371"/>
                  <a:pt x="8072" y="5304"/>
                  <a:pt x="8306" y="5237"/>
                </a:cubicBezTo>
                <a:cubicBezTo>
                  <a:pt x="8541" y="5190"/>
                  <a:pt x="8780" y="5167"/>
                  <a:pt x="9019" y="5167"/>
                </a:cubicBezTo>
                <a:close/>
                <a:moveTo>
                  <a:pt x="9077" y="4635"/>
                </a:moveTo>
                <a:cubicBezTo>
                  <a:pt x="8775" y="4635"/>
                  <a:pt x="8472" y="4669"/>
                  <a:pt x="8173" y="4737"/>
                </a:cubicBezTo>
                <a:cubicBezTo>
                  <a:pt x="6471" y="5071"/>
                  <a:pt x="5104" y="6405"/>
                  <a:pt x="4737" y="8139"/>
                </a:cubicBezTo>
                <a:cubicBezTo>
                  <a:pt x="4370" y="9841"/>
                  <a:pt x="5070" y="11609"/>
                  <a:pt x="6505" y="12643"/>
                </a:cubicBezTo>
                <a:cubicBezTo>
                  <a:pt x="7224" y="13164"/>
                  <a:pt x="8091" y="13445"/>
                  <a:pt x="8969" y="13445"/>
                </a:cubicBezTo>
                <a:cubicBezTo>
                  <a:pt x="9271" y="13445"/>
                  <a:pt x="9575" y="13412"/>
                  <a:pt x="9874" y="13343"/>
                </a:cubicBezTo>
                <a:cubicBezTo>
                  <a:pt x="10107" y="13276"/>
                  <a:pt x="10341" y="13210"/>
                  <a:pt x="10574" y="13143"/>
                </a:cubicBezTo>
                <a:cubicBezTo>
                  <a:pt x="10741" y="13043"/>
                  <a:pt x="10941" y="12976"/>
                  <a:pt x="11108" y="12876"/>
                </a:cubicBezTo>
                <a:cubicBezTo>
                  <a:pt x="13977" y="11342"/>
                  <a:pt x="14210" y="7306"/>
                  <a:pt x="11542" y="5438"/>
                </a:cubicBezTo>
                <a:cubicBezTo>
                  <a:pt x="10822" y="4916"/>
                  <a:pt x="9955" y="4635"/>
                  <a:pt x="9077" y="4635"/>
                </a:cubicBezTo>
                <a:close/>
                <a:moveTo>
                  <a:pt x="9407" y="567"/>
                </a:moveTo>
                <a:cubicBezTo>
                  <a:pt x="10341" y="601"/>
                  <a:pt x="11241" y="768"/>
                  <a:pt x="12109" y="1134"/>
                </a:cubicBezTo>
                <a:lnTo>
                  <a:pt x="11842" y="2502"/>
                </a:lnTo>
                <a:cubicBezTo>
                  <a:pt x="11808" y="2602"/>
                  <a:pt x="11875" y="2736"/>
                  <a:pt x="11975" y="2802"/>
                </a:cubicBezTo>
                <a:cubicBezTo>
                  <a:pt x="12642" y="3103"/>
                  <a:pt x="13276" y="3536"/>
                  <a:pt x="13810" y="4037"/>
                </a:cubicBezTo>
                <a:cubicBezTo>
                  <a:pt x="13852" y="4100"/>
                  <a:pt x="13921" y="4123"/>
                  <a:pt x="13992" y="4123"/>
                </a:cubicBezTo>
                <a:cubicBezTo>
                  <a:pt x="14032" y="4123"/>
                  <a:pt x="14073" y="4115"/>
                  <a:pt x="14110" y="4103"/>
                </a:cubicBezTo>
                <a:lnTo>
                  <a:pt x="15278" y="3336"/>
                </a:lnTo>
                <a:cubicBezTo>
                  <a:pt x="15611" y="3670"/>
                  <a:pt x="15878" y="4037"/>
                  <a:pt x="16145" y="4437"/>
                </a:cubicBezTo>
                <a:cubicBezTo>
                  <a:pt x="16378" y="4804"/>
                  <a:pt x="16612" y="5204"/>
                  <a:pt x="16779" y="5638"/>
                </a:cubicBezTo>
                <a:lnTo>
                  <a:pt x="15611" y="6405"/>
                </a:lnTo>
                <a:cubicBezTo>
                  <a:pt x="15511" y="6472"/>
                  <a:pt x="15478" y="6605"/>
                  <a:pt x="15511" y="6705"/>
                </a:cubicBezTo>
                <a:cubicBezTo>
                  <a:pt x="15778" y="7406"/>
                  <a:pt x="15911" y="8139"/>
                  <a:pt x="15945" y="8907"/>
                </a:cubicBezTo>
                <a:cubicBezTo>
                  <a:pt x="15945" y="9007"/>
                  <a:pt x="16011" y="9107"/>
                  <a:pt x="16145" y="9140"/>
                </a:cubicBezTo>
                <a:lnTo>
                  <a:pt x="17513" y="9440"/>
                </a:lnTo>
                <a:cubicBezTo>
                  <a:pt x="17479" y="10341"/>
                  <a:pt x="17279" y="11275"/>
                  <a:pt x="16945" y="12109"/>
                </a:cubicBezTo>
                <a:lnTo>
                  <a:pt x="15578" y="11842"/>
                </a:lnTo>
                <a:lnTo>
                  <a:pt x="15411" y="11842"/>
                </a:lnTo>
                <a:cubicBezTo>
                  <a:pt x="15344" y="11875"/>
                  <a:pt x="15311" y="11909"/>
                  <a:pt x="15278" y="11976"/>
                </a:cubicBezTo>
                <a:cubicBezTo>
                  <a:pt x="14944" y="12643"/>
                  <a:pt x="14544" y="13276"/>
                  <a:pt x="14010" y="13810"/>
                </a:cubicBezTo>
                <a:cubicBezTo>
                  <a:pt x="13943" y="13877"/>
                  <a:pt x="13910" y="14044"/>
                  <a:pt x="14010" y="14144"/>
                </a:cubicBezTo>
                <a:lnTo>
                  <a:pt x="14744" y="15311"/>
                </a:lnTo>
                <a:cubicBezTo>
                  <a:pt x="14410" y="15611"/>
                  <a:pt x="14043" y="15912"/>
                  <a:pt x="13676" y="16145"/>
                </a:cubicBezTo>
                <a:cubicBezTo>
                  <a:pt x="13276" y="16412"/>
                  <a:pt x="12876" y="16612"/>
                  <a:pt x="12442" y="16812"/>
                </a:cubicBezTo>
                <a:lnTo>
                  <a:pt x="11675" y="15645"/>
                </a:lnTo>
                <a:cubicBezTo>
                  <a:pt x="11624" y="15543"/>
                  <a:pt x="11534" y="15499"/>
                  <a:pt x="11435" y="15499"/>
                </a:cubicBezTo>
                <a:cubicBezTo>
                  <a:pt x="11404" y="15499"/>
                  <a:pt x="11373" y="15504"/>
                  <a:pt x="11341" y="15511"/>
                </a:cubicBezTo>
                <a:cubicBezTo>
                  <a:pt x="10641" y="15778"/>
                  <a:pt x="9907" y="15912"/>
                  <a:pt x="9173" y="15945"/>
                </a:cubicBezTo>
                <a:cubicBezTo>
                  <a:pt x="9040" y="15945"/>
                  <a:pt x="8940" y="16012"/>
                  <a:pt x="8906" y="16145"/>
                </a:cubicBezTo>
                <a:lnTo>
                  <a:pt x="8640" y="17479"/>
                </a:lnTo>
                <a:cubicBezTo>
                  <a:pt x="7706" y="17479"/>
                  <a:pt x="6805" y="17279"/>
                  <a:pt x="5938" y="16946"/>
                </a:cubicBezTo>
                <a:lnTo>
                  <a:pt x="6238" y="15578"/>
                </a:lnTo>
                <a:cubicBezTo>
                  <a:pt x="6238" y="15445"/>
                  <a:pt x="6171" y="15311"/>
                  <a:pt x="6071" y="15278"/>
                </a:cubicBezTo>
                <a:cubicBezTo>
                  <a:pt x="5404" y="14944"/>
                  <a:pt x="4770" y="14544"/>
                  <a:pt x="4236" y="14010"/>
                </a:cubicBezTo>
                <a:cubicBezTo>
                  <a:pt x="4195" y="13969"/>
                  <a:pt x="4128" y="13941"/>
                  <a:pt x="4052" y="13941"/>
                </a:cubicBezTo>
                <a:cubicBezTo>
                  <a:pt x="4005" y="13941"/>
                  <a:pt x="3954" y="13952"/>
                  <a:pt x="3903" y="13977"/>
                </a:cubicBezTo>
                <a:lnTo>
                  <a:pt x="2735" y="14744"/>
                </a:lnTo>
                <a:cubicBezTo>
                  <a:pt x="2435" y="14411"/>
                  <a:pt x="2168" y="14044"/>
                  <a:pt x="1901" y="13643"/>
                </a:cubicBezTo>
                <a:cubicBezTo>
                  <a:pt x="1668" y="13276"/>
                  <a:pt x="1434" y="12876"/>
                  <a:pt x="1268" y="12443"/>
                </a:cubicBezTo>
                <a:lnTo>
                  <a:pt x="2435" y="11675"/>
                </a:lnTo>
                <a:cubicBezTo>
                  <a:pt x="2535" y="11609"/>
                  <a:pt x="2569" y="11475"/>
                  <a:pt x="2535" y="11375"/>
                </a:cubicBezTo>
                <a:cubicBezTo>
                  <a:pt x="2268" y="10675"/>
                  <a:pt x="2135" y="9941"/>
                  <a:pt x="2102" y="9207"/>
                </a:cubicBezTo>
                <a:cubicBezTo>
                  <a:pt x="2102" y="9073"/>
                  <a:pt x="2001" y="8973"/>
                  <a:pt x="1901" y="8940"/>
                </a:cubicBezTo>
                <a:lnTo>
                  <a:pt x="534" y="8673"/>
                </a:lnTo>
                <a:cubicBezTo>
                  <a:pt x="567" y="7739"/>
                  <a:pt x="767" y="6805"/>
                  <a:pt x="1101" y="5971"/>
                </a:cubicBezTo>
                <a:lnTo>
                  <a:pt x="2468" y="6238"/>
                </a:lnTo>
                <a:cubicBezTo>
                  <a:pt x="2491" y="6244"/>
                  <a:pt x="2514" y="6247"/>
                  <a:pt x="2537" y="6247"/>
                </a:cubicBezTo>
                <a:cubicBezTo>
                  <a:pt x="2645" y="6247"/>
                  <a:pt x="2741" y="6182"/>
                  <a:pt x="2769" y="6071"/>
                </a:cubicBezTo>
                <a:cubicBezTo>
                  <a:pt x="3102" y="5404"/>
                  <a:pt x="3503" y="4804"/>
                  <a:pt x="4036" y="4270"/>
                </a:cubicBezTo>
                <a:cubicBezTo>
                  <a:pt x="4103" y="4170"/>
                  <a:pt x="4136" y="4037"/>
                  <a:pt x="4070" y="3936"/>
                </a:cubicBezTo>
                <a:lnTo>
                  <a:pt x="3302" y="2769"/>
                </a:lnTo>
                <a:cubicBezTo>
                  <a:pt x="3636" y="2435"/>
                  <a:pt x="4003" y="2169"/>
                  <a:pt x="4403" y="1902"/>
                </a:cubicBezTo>
                <a:cubicBezTo>
                  <a:pt x="4770" y="1668"/>
                  <a:pt x="5170" y="1435"/>
                  <a:pt x="5604" y="1268"/>
                </a:cubicBezTo>
                <a:lnTo>
                  <a:pt x="6371" y="2435"/>
                </a:lnTo>
                <a:cubicBezTo>
                  <a:pt x="6421" y="2510"/>
                  <a:pt x="6509" y="2548"/>
                  <a:pt x="6606" y="2548"/>
                </a:cubicBezTo>
                <a:cubicBezTo>
                  <a:pt x="6638" y="2548"/>
                  <a:pt x="6671" y="2544"/>
                  <a:pt x="6705" y="2535"/>
                </a:cubicBezTo>
                <a:cubicBezTo>
                  <a:pt x="7372" y="2269"/>
                  <a:pt x="8139" y="2135"/>
                  <a:pt x="8873" y="2102"/>
                </a:cubicBezTo>
                <a:cubicBezTo>
                  <a:pt x="9006" y="2102"/>
                  <a:pt x="9107" y="2035"/>
                  <a:pt x="9107" y="1902"/>
                </a:cubicBezTo>
                <a:lnTo>
                  <a:pt x="9407" y="567"/>
                </a:lnTo>
                <a:close/>
                <a:moveTo>
                  <a:pt x="9407" y="0"/>
                </a:moveTo>
                <a:cubicBezTo>
                  <a:pt x="9173" y="0"/>
                  <a:pt x="8940" y="167"/>
                  <a:pt x="8873" y="434"/>
                </a:cubicBezTo>
                <a:lnTo>
                  <a:pt x="8640" y="1601"/>
                </a:lnTo>
                <a:cubicBezTo>
                  <a:pt x="7972" y="1635"/>
                  <a:pt x="7339" y="1768"/>
                  <a:pt x="6705" y="1968"/>
                </a:cubicBezTo>
                <a:lnTo>
                  <a:pt x="6071" y="968"/>
                </a:lnTo>
                <a:cubicBezTo>
                  <a:pt x="5978" y="804"/>
                  <a:pt x="5802" y="722"/>
                  <a:pt x="5626" y="722"/>
                </a:cubicBezTo>
                <a:cubicBezTo>
                  <a:pt x="5550" y="722"/>
                  <a:pt x="5474" y="738"/>
                  <a:pt x="5404" y="768"/>
                </a:cubicBezTo>
                <a:cubicBezTo>
                  <a:pt x="4970" y="968"/>
                  <a:pt x="4537" y="1201"/>
                  <a:pt x="4103" y="1468"/>
                </a:cubicBezTo>
                <a:cubicBezTo>
                  <a:pt x="3703" y="1735"/>
                  <a:pt x="3302" y="2035"/>
                  <a:pt x="2935" y="2369"/>
                </a:cubicBezTo>
                <a:cubicBezTo>
                  <a:pt x="2735" y="2535"/>
                  <a:pt x="2702" y="2836"/>
                  <a:pt x="2869" y="3036"/>
                </a:cubicBezTo>
                <a:lnTo>
                  <a:pt x="3503" y="4037"/>
                </a:lnTo>
                <a:cubicBezTo>
                  <a:pt x="3069" y="4537"/>
                  <a:pt x="2702" y="5071"/>
                  <a:pt x="2402" y="5671"/>
                </a:cubicBezTo>
                <a:lnTo>
                  <a:pt x="1234" y="5404"/>
                </a:lnTo>
                <a:cubicBezTo>
                  <a:pt x="1207" y="5401"/>
                  <a:pt x="1180" y="5399"/>
                  <a:pt x="1154" y="5399"/>
                </a:cubicBezTo>
                <a:cubicBezTo>
                  <a:pt x="921" y="5399"/>
                  <a:pt x="724" y="5528"/>
                  <a:pt x="634" y="5738"/>
                </a:cubicBezTo>
                <a:cubicBezTo>
                  <a:pt x="267" y="6672"/>
                  <a:pt x="67" y="7639"/>
                  <a:pt x="0" y="8640"/>
                </a:cubicBezTo>
                <a:cubicBezTo>
                  <a:pt x="0" y="8907"/>
                  <a:pt x="167" y="9107"/>
                  <a:pt x="434" y="9174"/>
                </a:cubicBezTo>
                <a:lnTo>
                  <a:pt x="1601" y="9440"/>
                </a:lnTo>
                <a:cubicBezTo>
                  <a:pt x="1635" y="10074"/>
                  <a:pt x="1768" y="10741"/>
                  <a:pt x="1968" y="11342"/>
                </a:cubicBezTo>
                <a:lnTo>
                  <a:pt x="934" y="12009"/>
                </a:lnTo>
                <a:cubicBezTo>
                  <a:pt x="734" y="12142"/>
                  <a:pt x="667" y="12409"/>
                  <a:pt x="767" y="12643"/>
                </a:cubicBezTo>
                <a:cubicBezTo>
                  <a:pt x="934" y="13110"/>
                  <a:pt x="1168" y="13543"/>
                  <a:pt x="1434" y="13944"/>
                </a:cubicBezTo>
                <a:cubicBezTo>
                  <a:pt x="1735" y="14377"/>
                  <a:pt x="2035" y="14744"/>
                  <a:pt x="2368" y="15144"/>
                </a:cubicBezTo>
                <a:cubicBezTo>
                  <a:pt x="2466" y="15242"/>
                  <a:pt x="2597" y="15294"/>
                  <a:pt x="2735" y="15294"/>
                </a:cubicBezTo>
                <a:cubicBezTo>
                  <a:pt x="2835" y="15294"/>
                  <a:pt x="2938" y="15267"/>
                  <a:pt x="3036" y="15211"/>
                </a:cubicBezTo>
                <a:lnTo>
                  <a:pt x="4036" y="14544"/>
                </a:lnTo>
                <a:cubicBezTo>
                  <a:pt x="4537" y="15011"/>
                  <a:pt x="5070" y="15378"/>
                  <a:pt x="5637" y="15678"/>
                </a:cubicBezTo>
                <a:lnTo>
                  <a:pt x="5404" y="16846"/>
                </a:lnTo>
                <a:cubicBezTo>
                  <a:pt x="5337" y="17079"/>
                  <a:pt x="5471" y="17346"/>
                  <a:pt x="5704" y="17446"/>
                </a:cubicBezTo>
                <a:cubicBezTo>
                  <a:pt x="6638" y="17813"/>
                  <a:pt x="7639" y="18013"/>
                  <a:pt x="8640" y="18047"/>
                </a:cubicBezTo>
                <a:cubicBezTo>
                  <a:pt x="8657" y="18049"/>
                  <a:pt x="8674" y="18050"/>
                  <a:pt x="8691" y="18050"/>
                </a:cubicBezTo>
                <a:cubicBezTo>
                  <a:pt x="8907" y="18050"/>
                  <a:pt x="9111" y="17863"/>
                  <a:pt x="9173" y="17646"/>
                </a:cubicBezTo>
                <a:lnTo>
                  <a:pt x="9407" y="16479"/>
                </a:lnTo>
                <a:cubicBezTo>
                  <a:pt x="10074" y="16412"/>
                  <a:pt x="10708" y="16312"/>
                  <a:pt x="11341" y="16112"/>
                </a:cubicBezTo>
                <a:lnTo>
                  <a:pt x="12009" y="17113"/>
                </a:lnTo>
                <a:cubicBezTo>
                  <a:pt x="12106" y="17259"/>
                  <a:pt x="12258" y="17352"/>
                  <a:pt x="12423" y="17352"/>
                </a:cubicBezTo>
                <a:cubicBezTo>
                  <a:pt x="12484" y="17352"/>
                  <a:pt x="12546" y="17340"/>
                  <a:pt x="12609" y="17313"/>
                </a:cubicBezTo>
                <a:cubicBezTo>
                  <a:pt x="12876" y="17213"/>
                  <a:pt x="13109" y="17079"/>
                  <a:pt x="13343" y="16946"/>
                </a:cubicBezTo>
                <a:cubicBezTo>
                  <a:pt x="13576" y="16812"/>
                  <a:pt x="13777" y="16746"/>
                  <a:pt x="13943" y="16612"/>
                </a:cubicBezTo>
                <a:cubicBezTo>
                  <a:pt x="14344" y="16345"/>
                  <a:pt x="14744" y="16045"/>
                  <a:pt x="15111" y="15712"/>
                </a:cubicBezTo>
                <a:cubicBezTo>
                  <a:pt x="15311" y="15511"/>
                  <a:pt x="15344" y="15245"/>
                  <a:pt x="15211" y="15044"/>
                </a:cubicBezTo>
                <a:lnTo>
                  <a:pt x="14544" y="14010"/>
                </a:lnTo>
                <a:cubicBezTo>
                  <a:pt x="14977" y="13543"/>
                  <a:pt x="15344" y="12976"/>
                  <a:pt x="15645" y="12409"/>
                </a:cubicBezTo>
                <a:lnTo>
                  <a:pt x="16845" y="12643"/>
                </a:lnTo>
                <a:cubicBezTo>
                  <a:pt x="16886" y="12654"/>
                  <a:pt x="16928" y="12660"/>
                  <a:pt x="16969" y="12660"/>
                </a:cubicBezTo>
                <a:cubicBezTo>
                  <a:pt x="17166" y="12660"/>
                  <a:pt x="17357" y="12535"/>
                  <a:pt x="17412" y="12342"/>
                </a:cubicBezTo>
                <a:cubicBezTo>
                  <a:pt x="17779" y="11408"/>
                  <a:pt x="18013" y="10408"/>
                  <a:pt x="18046" y="9407"/>
                </a:cubicBezTo>
                <a:cubicBezTo>
                  <a:pt x="18046" y="9174"/>
                  <a:pt x="17879" y="8940"/>
                  <a:pt x="17613" y="8873"/>
                </a:cubicBezTo>
                <a:lnTo>
                  <a:pt x="16445" y="8640"/>
                </a:lnTo>
                <a:cubicBezTo>
                  <a:pt x="16412" y="7973"/>
                  <a:pt x="16312" y="7339"/>
                  <a:pt x="16112" y="6705"/>
                </a:cubicBezTo>
                <a:lnTo>
                  <a:pt x="17112" y="6071"/>
                </a:lnTo>
                <a:cubicBezTo>
                  <a:pt x="17312" y="5938"/>
                  <a:pt x="17412" y="5671"/>
                  <a:pt x="17312" y="5438"/>
                </a:cubicBezTo>
                <a:cubicBezTo>
                  <a:pt x="17112" y="4971"/>
                  <a:pt x="16879" y="4537"/>
                  <a:pt x="16612" y="4103"/>
                </a:cubicBezTo>
                <a:cubicBezTo>
                  <a:pt x="16345" y="3703"/>
                  <a:pt x="16011" y="3303"/>
                  <a:pt x="15678" y="2936"/>
                </a:cubicBezTo>
                <a:cubicBezTo>
                  <a:pt x="15583" y="2822"/>
                  <a:pt x="15456" y="2762"/>
                  <a:pt x="15321" y="2762"/>
                </a:cubicBezTo>
                <a:cubicBezTo>
                  <a:pt x="15219" y="2762"/>
                  <a:pt x="15112" y="2797"/>
                  <a:pt x="15011" y="2869"/>
                </a:cubicBezTo>
                <a:lnTo>
                  <a:pt x="14010" y="3503"/>
                </a:lnTo>
                <a:cubicBezTo>
                  <a:pt x="13543" y="3069"/>
                  <a:pt x="12976" y="2702"/>
                  <a:pt x="12409" y="2402"/>
                </a:cubicBezTo>
                <a:lnTo>
                  <a:pt x="12642" y="1235"/>
                </a:lnTo>
                <a:cubicBezTo>
                  <a:pt x="12709" y="968"/>
                  <a:pt x="12576" y="734"/>
                  <a:pt x="12342" y="634"/>
                </a:cubicBezTo>
                <a:cubicBezTo>
                  <a:pt x="11408" y="267"/>
                  <a:pt x="10407" y="67"/>
                  <a:pt x="940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4050;p73">
            <a:extLst>
              <a:ext uri="{FF2B5EF4-FFF2-40B4-BE49-F238E27FC236}">
                <a16:creationId xmlns:a16="http://schemas.microsoft.com/office/drawing/2014/main" id="{1A334E5D-D0C5-FE6E-3F4C-6A03BB623624}"/>
              </a:ext>
            </a:extLst>
          </p:cNvPr>
          <p:cNvSpPr/>
          <p:nvPr/>
        </p:nvSpPr>
        <p:spPr>
          <a:xfrm rot="2502782">
            <a:off x="8007063" y="640344"/>
            <a:ext cx="474715" cy="663209"/>
          </a:xfrm>
          <a:custGeom>
            <a:avLst/>
            <a:gdLst/>
            <a:ahLst/>
            <a:cxnLst/>
            <a:rect l="l" t="t" r="r" b="b"/>
            <a:pathLst>
              <a:path w="21150" h="29548" extrusionOk="0">
                <a:moveTo>
                  <a:pt x="12910" y="8732"/>
                </a:moveTo>
                <a:cubicBezTo>
                  <a:pt x="13043" y="8732"/>
                  <a:pt x="13177" y="8732"/>
                  <a:pt x="13277" y="8766"/>
                </a:cubicBezTo>
                <a:cubicBezTo>
                  <a:pt x="13944" y="8899"/>
                  <a:pt x="14444" y="9399"/>
                  <a:pt x="14645" y="10033"/>
                </a:cubicBezTo>
                <a:cubicBezTo>
                  <a:pt x="15445" y="12135"/>
                  <a:pt x="14211" y="15971"/>
                  <a:pt x="11909" y="18606"/>
                </a:cubicBezTo>
                <a:cubicBezTo>
                  <a:pt x="10650" y="20045"/>
                  <a:pt x="9309" y="20838"/>
                  <a:pt x="8203" y="20838"/>
                </a:cubicBezTo>
                <a:cubicBezTo>
                  <a:pt x="8079" y="20838"/>
                  <a:pt x="7958" y="20828"/>
                  <a:pt x="7840" y="20808"/>
                </a:cubicBezTo>
                <a:cubicBezTo>
                  <a:pt x="7206" y="20674"/>
                  <a:pt x="6672" y="20207"/>
                  <a:pt x="6505" y="19573"/>
                </a:cubicBezTo>
                <a:cubicBezTo>
                  <a:pt x="5671" y="17472"/>
                  <a:pt x="6906" y="13602"/>
                  <a:pt x="9207" y="11001"/>
                </a:cubicBezTo>
                <a:cubicBezTo>
                  <a:pt x="10475" y="9566"/>
                  <a:pt x="11843" y="8732"/>
                  <a:pt x="12910" y="8732"/>
                </a:cubicBezTo>
                <a:close/>
                <a:moveTo>
                  <a:pt x="12946" y="8295"/>
                </a:moveTo>
                <a:cubicBezTo>
                  <a:pt x="11720" y="8295"/>
                  <a:pt x="10247" y="9152"/>
                  <a:pt x="8907" y="10700"/>
                </a:cubicBezTo>
                <a:cubicBezTo>
                  <a:pt x="6505" y="13402"/>
                  <a:pt x="5238" y="17472"/>
                  <a:pt x="6105" y="19707"/>
                </a:cubicBezTo>
                <a:cubicBezTo>
                  <a:pt x="6339" y="20474"/>
                  <a:pt x="6972" y="21074"/>
                  <a:pt x="7773" y="21208"/>
                </a:cubicBezTo>
                <a:cubicBezTo>
                  <a:pt x="7906" y="21241"/>
                  <a:pt x="8073" y="21241"/>
                  <a:pt x="8207" y="21241"/>
                </a:cubicBezTo>
                <a:cubicBezTo>
                  <a:pt x="9441" y="21241"/>
                  <a:pt x="10909" y="20374"/>
                  <a:pt x="12243" y="18873"/>
                </a:cubicBezTo>
                <a:cubicBezTo>
                  <a:pt x="14611" y="16138"/>
                  <a:pt x="15912" y="12068"/>
                  <a:pt x="15045" y="9833"/>
                </a:cubicBezTo>
                <a:cubicBezTo>
                  <a:pt x="14811" y="9066"/>
                  <a:pt x="14144" y="8499"/>
                  <a:pt x="13377" y="8332"/>
                </a:cubicBezTo>
                <a:cubicBezTo>
                  <a:pt x="13237" y="8307"/>
                  <a:pt x="13094" y="8295"/>
                  <a:pt x="12946" y="8295"/>
                </a:cubicBezTo>
                <a:close/>
                <a:moveTo>
                  <a:pt x="16044" y="413"/>
                </a:moveTo>
                <a:cubicBezTo>
                  <a:pt x="16101" y="413"/>
                  <a:pt x="16165" y="436"/>
                  <a:pt x="16212" y="460"/>
                </a:cubicBezTo>
                <a:cubicBezTo>
                  <a:pt x="16212" y="526"/>
                  <a:pt x="16212" y="593"/>
                  <a:pt x="16212" y="660"/>
                </a:cubicBezTo>
                <a:lnTo>
                  <a:pt x="15478" y="3562"/>
                </a:lnTo>
                <a:cubicBezTo>
                  <a:pt x="15412" y="3996"/>
                  <a:pt x="15612" y="4396"/>
                  <a:pt x="16012" y="4596"/>
                </a:cubicBezTo>
                <a:cubicBezTo>
                  <a:pt x="16146" y="4663"/>
                  <a:pt x="16312" y="4763"/>
                  <a:pt x="16446" y="4863"/>
                </a:cubicBezTo>
                <a:cubicBezTo>
                  <a:pt x="16592" y="4956"/>
                  <a:pt x="16759" y="5001"/>
                  <a:pt x="16926" y="5001"/>
                </a:cubicBezTo>
                <a:cubicBezTo>
                  <a:pt x="17179" y="5001"/>
                  <a:pt x="17432" y="4897"/>
                  <a:pt x="17613" y="4696"/>
                </a:cubicBezTo>
                <a:lnTo>
                  <a:pt x="19581" y="2761"/>
                </a:lnTo>
                <a:cubicBezTo>
                  <a:pt x="19681" y="2628"/>
                  <a:pt x="19848" y="2628"/>
                  <a:pt x="19848" y="2628"/>
                </a:cubicBezTo>
                <a:cubicBezTo>
                  <a:pt x="19848" y="2628"/>
                  <a:pt x="19882" y="2628"/>
                  <a:pt x="19915" y="2695"/>
                </a:cubicBezTo>
                <a:lnTo>
                  <a:pt x="20582" y="4496"/>
                </a:lnTo>
                <a:cubicBezTo>
                  <a:pt x="20649" y="4763"/>
                  <a:pt x="20582" y="5096"/>
                  <a:pt x="20382" y="5330"/>
                </a:cubicBezTo>
                <a:lnTo>
                  <a:pt x="18514" y="7765"/>
                </a:lnTo>
                <a:cubicBezTo>
                  <a:pt x="18247" y="8132"/>
                  <a:pt x="18080" y="8566"/>
                  <a:pt x="18080" y="8999"/>
                </a:cubicBezTo>
                <a:cubicBezTo>
                  <a:pt x="18114" y="9466"/>
                  <a:pt x="18080" y="9967"/>
                  <a:pt x="18047" y="10434"/>
                </a:cubicBezTo>
                <a:cubicBezTo>
                  <a:pt x="18014" y="10634"/>
                  <a:pt x="18080" y="10834"/>
                  <a:pt x="18247" y="11001"/>
                </a:cubicBezTo>
                <a:cubicBezTo>
                  <a:pt x="18381" y="11167"/>
                  <a:pt x="18581" y="11234"/>
                  <a:pt x="18814" y="11234"/>
                </a:cubicBezTo>
                <a:lnTo>
                  <a:pt x="20148" y="11234"/>
                </a:lnTo>
                <a:cubicBezTo>
                  <a:pt x="20315" y="11234"/>
                  <a:pt x="20449" y="11401"/>
                  <a:pt x="20382" y="11568"/>
                </a:cubicBezTo>
                <a:lnTo>
                  <a:pt x="19348" y="14870"/>
                </a:lnTo>
                <a:cubicBezTo>
                  <a:pt x="19181" y="15170"/>
                  <a:pt x="18948" y="15404"/>
                  <a:pt x="18647" y="15504"/>
                </a:cubicBezTo>
                <a:lnTo>
                  <a:pt x="17080" y="15971"/>
                </a:lnTo>
                <a:cubicBezTo>
                  <a:pt x="16613" y="16138"/>
                  <a:pt x="16246" y="16438"/>
                  <a:pt x="16012" y="16871"/>
                </a:cubicBezTo>
                <a:cubicBezTo>
                  <a:pt x="15712" y="17439"/>
                  <a:pt x="15412" y="18006"/>
                  <a:pt x="15078" y="18539"/>
                </a:cubicBezTo>
                <a:cubicBezTo>
                  <a:pt x="14845" y="18906"/>
                  <a:pt x="14778" y="19340"/>
                  <a:pt x="14845" y="19774"/>
                </a:cubicBezTo>
                <a:lnTo>
                  <a:pt x="15278" y="21708"/>
                </a:lnTo>
                <a:cubicBezTo>
                  <a:pt x="15278" y="22008"/>
                  <a:pt x="15178" y="22309"/>
                  <a:pt x="14978" y="22542"/>
                </a:cubicBezTo>
                <a:lnTo>
                  <a:pt x="12810" y="25011"/>
                </a:lnTo>
                <a:cubicBezTo>
                  <a:pt x="12743" y="25111"/>
                  <a:pt x="12643" y="25177"/>
                  <a:pt x="12543" y="25177"/>
                </a:cubicBezTo>
                <a:cubicBezTo>
                  <a:pt x="12510" y="25177"/>
                  <a:pt x="12476" y="25144"/>
                  <a:pt x="12443" y="25111"/>
                </a:cubicBezTo>
                <a:lnTo>
                  <a:pt x="11676" y="23776"/>
                </a:lnTo>
                <a:cubicBezTo>
                  <a:pt x="11576" y="23610"/>
                  <a:pt x="11409" y="23510"/>
                  <a:pt x="11242" y="23476"/>
                </a:cubicBezTo>
                <a:cubicBezTo>
                  <a:pt x="11203" y="23471"/>
                  <a:pt x="11163" y="23468"/>
                  <a:pt x="11123" y="23468"/>
                </a:cubicBezTo>
                <a:cubicBezTo>
                  <a:pt x="10921" y="23468"/>
                  <a:pt x="10703" y="23537"/>
                  <a:pt x="10508" y="23676"/>
                </a:cubicBezTo>
                <a:cubicBezTo>
                  <a:pt x="10208" y="23876"/>
                  <a:pt x="9908" y="24110"/>
                  <a:pt x="9574" y="24277"/>
                </a:cubicBezTo>
                <a:cubicBezTo>
                  <a:pt x="9174" y="24544"/>
                  <a:pt x="8874" y="24877"/>
                  <a:pt x="8674" y="25311"/>
                </a:cubicBezTo>
                <a:lnTo>
                  <a:pt x="7506" y="28313"/>
                </a:lnTo>
                <a:cubicBezTo>
                  <a:pt x="7373" y="28580"/>
                  <a:pt x="7139" y="28780"/>
                  <a:pt x="6839" y="28847"/>
                </a:cubicBezTo>
                <a:lnTo>
                  <a:pt x="5171" y="29114"/>
                </a:lnTo>
                <a:cubicBezTo>
                  <a:pt x="5142" y="29123"/>
                  <a:pt x="5115" y="29127"/>
                  <a:pt x="5091" y="29127"/>
                </a:cubicBezTo>
                <a:cubicBezTo>
                  <a:pt x="5032" y="29127"/>
                  <a:pt x="4985" y="29104"/>
                  <a:pt x="4938" y="29080"/>
                </a:cubicBezTo>
                <a:cubicBezTo>
                  <a:pt x="4904" y="29014"/>
                  <a:pt x="4904" y="28947"/>
                  <a:pt x="4938" y="28913"/>
                </a:cubicBezTo>
                <a:lnTo>
                  <a:pt x="5638" y="25978"/>
                </a:lnTo>
                <a:cubicBezTo>
                  <a:pt x="5738" y="25578"/>
                  <a:pt x="5538" y="25144"/>
                  <a:pt x="5138" y="24944"/>
                </a:cubicBezTo>
                <a:cubicBezTo>
                  <a:pt x="4971" y="24877"/>
                  <a:pt x="4838" y="24777"/>
                  <a:pt x="4671" y="24677"/>
                </a:cubicBezTo>
                <a:cubicBezTo>
                  <a:pt x="4537" y="24577"/>
                  <a:pt x="4371" y="24544"/>
                  <a:pt x="4237" y="24544"/>
                </a:cubicBezTo>
                <a:cubicBezTo>
                  <a:pt x="3937" y="24544"/>
                  <a:pt x="3703" y="24644"/>
                  <a:pt x="3503" y="24844"/>
                </a:cubicBezTo>
                <a:lnTo>
                  <a:pt x="1535" y="26812"/>
                </a:lnTo>
                <a:cubicBezTo>
                  <a:pt x="1435" y="26912"/>
                  <a:pt x="1302" y="26945"/>
                  <a:pt x="1302" y="26945"/>
                </a:cubicBezTo>
                <a:cubicBezTo>
                  <a:pt x="1268" y="26945"/>
                  <a:pt x="1235" y="26912"/>
                  <a:pt x="1235" y="26879"/>
                </a:cubicBezTo>
                <a:lnTo>
                  <a:pt x="534" y="25044"/>
                </a:lnTo>
                <a:cubicBezTo>
                  <a:pt x="468" y="24744"/>
                  <a:pt x="534" y="24444"/>
                  <a:pt x="735" y="24210"/>
                </a:cubicBezTo>
                <a:lnTo>
                  <a:pt x="2603" y="21775"/>
                </a:lnTo>
                <a:cubicBezTo>
                  <a:pt x="2869" y="21408"/>
                  <a:pt x="3036" y="20974"/>
                  <a:pt x="3036" y="20507"/>
                </a:cubicBezTo>
                <a:cubicBezTo>
                  <a:pt x="3036" y="20040"/>
                  <a:pt x="3036" y="19573"/>
                  <a:pt x="3103" y="19106"/>
                </a:cubicBezTo>
                <a:cubicBezTo>
                  <a:pt x="3136" y="18906"/>
                  <a:pt x="3070" y="18706"/>
                  <a:pt x="2903" y="18539"/>
                </a:cubicBezTo>
                <a:cubicBezTo>
                  <a:pt x="2769" y="18373"/>
                  <a:pt x="2569" y="18306"/>
                  <a:pt x="2336" y="18306"/>
                </a:cubicBezTo>
                <a:lnTo>
                  <a:pt x="1001" y="18306"/>
                </a:lnTo>
                <a:cubicBezTo>
                  <a:pt x="935" y="18306"/>
                  <a:pt x="868" y="18272"/>
                  <a:pt x="801" y="18206"/>
                </a:cubicBezTo>
                <a:cubicBezTo>
                  <a:pt x="768" y="18139"/>
                  <a:pt x="768" y="18072"/>
                  <a:pt x="768" y="17972"/>
                </a:cubicBezTo>
                <a:lnTo>
                  <a:pt x="1835" y="14670"/>
                </a:lnTo>
                <a:cubicBezTo>
                  <a:pt x="1935" y="14370"/>
                  <a:pt x="2202" y="14170"/>
                  <a:pt x="2503" y="14036"/>
                </a:cubicBezTo>
                <a:lnTo>
                  <a:pt x="4070" y="13569"/>
                </a:lnTo>
                <a:cubicBezTo>
                  <a:pt x="4504" y="13402"/>
                  <a:pt x="4904" y="13102"/>
                  <a:pt x="5138" y="12702"/>
                </a:cubicBezTo>
                <a:cubicBezTo>
                  <a:pt x="5405" y="12101"/>
                  <a:pt x="5738" y="11534"/>
                  <a:pt x="6038" y="11034"/>
                </a:cubicBezTo>
                <a:cubicBezTo>
                  <a:pt x="6272" y="10634"/>
                  <a:pt x="6372" y="10200"/>
                  <a:pt x="6305" y="9766"/>
                </a:cubicBezTo>
                <a:lnTo>
                  <a:pt x="5838" y="7865"/>
                </a:lnTo>
                <a:cubicBezTo>
                  <a:pt x="5805" y="7565"/>
                  <a:pt x="5905" y="7231"/>
                  <a:pt x="6105" y="7031"/>
                </a:cubicBezTo>
                <a:lnTo>
                  <a:pt x="8273" y="4529"/>
                </a:lnTo>
                <a:cubicBezTo>
                  <a:pt x="8340" y="4463"/>
                  <a:pt x="8440" y="4396"/>
                  <a:pt x="8574" y="4396"/>
                </a:cubicBezTo>
                <a:cubicBezTo>
                  <a:pt x="8574" y="4396"/>
                  <a:pt x="8607" y="4396"/>
                  <a:pt x="8640" y="4463"/>
                </a:cubicBezTo>
                <a:lnTo>
                  <a:pt x="9441" y="5797"/>
                </a:lnTo>
                <a:cubicBezTo>
                  <a:pt x="9508" y="5964"/>
                  <a:pt x="9674" y="6064"/>
                  <a:pt x="9841" y="6097"/>
                </a:cubicBezTo>
                <a:cubicBezTo>
                  <a:pt x="9886" y="6103"/>
                  <a:pt x="9930" y="6105"/>
                  <a:pt x="9974" y="6105"/>
                </a:cubicBezTo>
                <a:cubicBezTo>
                  <a:pt x="10195" y="6105"/>
                  <a:pt x="10408" y="6036"/>
                  <a:pt x="10575" y="5897"/>
                </a:cubicBezTo>
                <a:cubicBezTo>
                  <a:pt x="10875" y="5663"/>
                  <a:pt x="11209" y="5463"/>
                  <a:pt x="11542" y="5263"/>
                </a:cubicBezTo>
                <a:cubicBezTo>
                  <a:pt x="11943" y="5030"/>
                  <a:pt x="12276" y="4663"/>
                  <a:pt x="12476" y="4229"/>
                </a:cubicBezTo>
                <a:lnTo>
                  <a:pt x="13610" y="1227"/>
                </a:lnTo>
                <a:cubicBezTo>
                  <a:pt x="13744" y="960"/>
                  <a:pt x="14011" y="760"/>
                  <a:pt x="14311" y="693"/>
                </a:cubicBezTo>
                <a:lnTo>
                  <a:pt x="15979" y="426"/>
                </a:lnTo>
                <a:cubicBezTo>
                  <a:pt x="15998" y="417"/>
                  <a:pt x="16021" y="413"/>
                  <a:pt x="16044" y="413"/>
                </a:cubicBezTo>
                <a:close/>
                <a:moveTo>
                  <a:pt x="16059" y="1"/>
                </a:moveTo>
                <a:cubicBezTo>
                  <a:pt x="15999" y="1"/>
                  <a:pt x="15939" y="9"/>
                  <a:pt x="15879" y="26"/>
                </a:cubicBezTo>
                <a:lnTo>
                  <a:pt x="14211" y="293"/>
                </a:lnTo>
                <a:cubicBezTo>
                  <a:pt x="13744" y="360"/>
                  <a:pt x="13377" y="693"/>
                  <a:pt x="13177" y="1127"/>
                </a:cubicBezTo>
                <a:lnTo>
                  <a:pt x="12043" y="4129"/>
                </a:lnTo>
                <a:cubicBezTo>
                  <a:pt x="11876" y="4429"/>
                  <a:pt x="11609" y="4729"/>
                  <a:pt x="11309" y="4930"/>
                </a:cubicBezTo>
                <a:cubicBezTo>
                  <a:pt x="10975" y="5096"/>
                  <a:pt x="10642" y="5330"/>
                  <a:pt x="10341" y="5563"/>
                </a:cubicBezTo>
                <a:cubicBezTo>
                  <a:pt x="10260" y="5618"/>
                  <a:pt x="10134" y="5672"/>
                  <a:pt x="10017" y="5672"/>
                </a:cubicBezTo>
                <a:cubicBezTo>
                  <a:pt x="9991" y="5672"/>
                  <a:pt x="9966" y="5670"/>
                  <a:pt x="9941" y="5663"/>
                </a:cubicBezTo>
                <a:cubicBezTo>
                  <a:pt x="9908" y="5663"/>
                  <a:pt x="9874" y="5630"/>
                  <a:pt x="9841" y="5597"/>
                </a:cubicBezTo>
                <a:lnTo>
                  <a:pt x="9041" y="4229"/>
                </a:lnTo>
                <a:cubicBezTo>
                  <a:pt x="8974" y="4062"/>
                  <a:pt x="8807" y="3962"/>
                  <a:pt x="8640" y="3962"/>
                </a:cubicBezTo>
                <a:cubicBezTo>
                  <a:pt x="8613" y="3959"/>
                  <a:pt x="8586" y="3957"/>
                  <a:pt x="8559" y="3957"/>
                </a:cubicBezTo>
                <a:cubicBezTo>
                  <a:pt x="8326" y="3957"/>
                  <a:pt x="8126" y="4083"/>
                  <a:pt x="8006" y="4262"/>
                </a:cubicBezTo>
                <a:lnTo>
                  <a:pt x="5805" y="6731"/>
                </a:lnTo>
                <a:cubicBezTo>
                  <a:pt x="5505" y="7064"/>
                  <a:pt x="5371" y="7531"/>
                  <a:pt x="5438" y="7965"/>
                </a:cubicBezTo>
                <a:lnTo>
                  <a:pt x="5872" y="9866"/>
                </a:lnTo>
                <a:cubicBezTo>
                  <a:pt x="5905" y="10200"/>
                  <a:pt x="5838" y="10534"/>
                  <a:pt x="5671" y="10800"/>
                </a:cubicBezTo>
                <a:cubicBezTo>
                  <a:pt x="5338" y="11334"/>
                  <a:pt x="5038" y="11901"/>
                  <a:pt x="4737" y="12468"/>
                </a:cubicBezTo>
                <a:cubicBezTo>
                  <a:pt x="4571" y="12769"/>
                  <a:pt x="4270" y="13002"/>
                  <a:pt x="3937" y="13135"/>
                </a:cubicBezTo>
                <a:lnTo>
                  <a:pt x="2369" y="13602"/>
                </a:lnTo>
                <a:cubicBezTo>
                  <a:pt x="1935" y="13769"/>
                  <a:pt x="1569" y="14103"/>
                  <a:pt x="1402" y="14536"/>
                </a:cubicBezTo>
                <a:lnTo>
                  <a:pt x="334" y="17872"/>
                </a:lnTo>
                <a:cubicBezTo>
                  <a:pt x="268" y="18072"/>
                  <a:pt x="301" y="18306"/>
                  <a:pt x="434" y="18473"/>
                </a:cubicBezTo>
                <a:cubicBezTo>
                  <a:pt x="568" y="18639"/>
                  <a:pt x="768" y="18739"/>
                  <a:pt x="1001" y="18739"/>
                </a:cubicBezTo>
                <a:lnTo>
                  <a:pt x="2336" y="18739"/>
                </a:lnTo>
                <a:cubicBezTo>
                  <a:pt x="2436" y="18739"/>
                  <a:pt x="2503" y="18773"/>
                  <a:pt x="2569" y="18840"/>
                </a:cubicBezTo>
                <a:cubicBezTo>
                  <a:pt x="2636" y="18906"/>
                  <a:pt x="2669" y="19006"/>
                  <a:pt x="2669" y="19073"/>
                </a:cubicBezTo>
                <a:cubicBezTo>
                  <a:pt x="2603" y="19573"/>
                  <a:pt x="2603" y="20040"/>
                  <a:pt x="2603" y="20541"/>
                </a:cubicBezTo>
                <a:cubicBezTo>
                  <a:pt x="2569" y="20874"/>
                  <a:pt x="2469" y="21208"/>
                  <a:pt x="2269" y="21475"/>
                </a:cubicBezTo>
                <a:lnTo>
                  <a:pt x="368" y="23910"/>
                </a:lnTo>
                <a:cubicBezTo>
                  <a:pt x="67" y="24277"/>
                  <a:pt x="1" y="24744"/>
                  <a:pt x="101" y="25177"/>
                </a:cubicBezTo>
                <a:lnTo>
                  <a:pt x="835" y="27012"/>
                </a:lnTo>
                <a:cubicBezTo>
                  <a:pt x="868" y="27179"/>
                  <a:pt x="1035" y="27312"/>
                  <a:pt x="1202" y="27346"/>
                </a:cubicBezTo>
                <a:cubicBezTo>
                  <a:pt x="1232" y="27350"/>
                  <a:pt x="1262" y="27352"/>
                  <a:pt x="1293" y="27352"/>
                </a:cubicBezTo>
                <a:cubicBezTo>
                  <a:pt x="1502" y="27352"/>
                  <a:pt x="1723" y="27257"/>
                  <a:pt x="1869" y="27112"/>
                </a:cubicBezTo>
                <a:lnTo>
                  <a:pt x="3837" y="25144"/>
                </a:lnTo>
                <a:cubicBezTo>
                  <a:pt x="3921" y="25038"/>
                  <a:pt x="4059" y="24973"/>
                  <a:pt x="4200" y="24973"/>
                </a:cubicBezTo>
                <a:cubicBezTo>
                  <a:pt x="4281" y="24973"/>
                  <a:pt x="4364" y="24995"/>
                  <a:pt x="4437" y="25044"/>
                </a:cubicBezTo>
                <a:cubicBezTo>
                  <a:pt x="4571" y="25144"/>
                  <a:pt x="4771" y="25244"/>
                  <a:pt x="4938" y="25344"/>
                </a:cubicBezTo>
                <a:cubicBezTo>
                  <a:pt x="5138" y="25444"/>
                  <a:pt x="5238" y="25644"/>
                  <a:pt x="5204" y="25878"/>
                </a:cubicBezTo>
                <a:lnTo>
                  <a:pt x="4504" y="28780"/>
                </a:lnTo>
                <a:cubicBezTo>
                  <a:pt x="4437" y="28980"/>
                  <a:pt x="4504" y="29214"/>
                  <a:pt x="4637" y="29380"/>
                </a:cubicBezTo>
                <a:cubicBezTo>
                  <a:pt x="4771" y="29481"/>
                  <a:pt x="4938" y="29547"/>
                  <a:pt x="5104" y="29547"/>
                </a:cubicBezTo>
                <a:lnTo>
                  <a:pt x="5238" y="29514"/>
                </a:lnTo>
                <a:lnTo>
                  <a:pt x="6906" y="29280"/>
                </a:lnTo>
                <a:cubicBezTo>
                  <a:pt x="7373" y="29180"/>
                  <a:pt x="7773" y="28847"/>
                  <a:pt x="7940" y="28446"/>
                </a:cubicBezTo>
                <a:lnTo>
                  <a:pt x="9107" y="25444"/>
                </a:lnTo>
                <a:cubicBezTo>
                  <a:pt x="9241" y="25111"/>
                  <a:pt x="9508" y="24811"/>
                  <a:pt x="9841" y="24644"/>
                </a:cubicBezTo>
                <a:cubicBezTo>
                  <a:pt x="10141" y="24444"/>
                  <a:pt x="10475" y="24210"/>
                  <a:pt x="10808" y="23977"/>
                </a:cubicBezTo>
                <a:cubicBezTo>
                  <a:pt x="10883" y="23902"/>
                  <a:pt x="10977" y="23864"/>
                  <a:pt x="11076" y="23864"/>
                </a:cubicBezTo>
                <a:cubicBezTo>
                  <a:pt x="11109" y="23864"/>
                  <a:pt x="11142" y="23868"/>
                  <a:pt x="11175" y="23876"/>
                </a:cubicBezTo>
                <a:cubicBezTo>
                  <a:pt x="11242" y="23876"/>
                  <a:pt x="11275" y="23910"/>
                  <a:pt x="11309" y="23943"/>
                </a:cubicBezTo>
                <a:lnTo>
                  <a:pt x="12109" y="25311"/>
                </a:lnTo>
                <a:cubicBezTo>
                  <a:pt x="12176" y="25478"/>
                  <a:pt x="12343" y="25578"/>
                  <a:pt x="12510" y="25611"/>
                </a:cubicBezTo>
                <a:cubicBezTo>
                  <a:pt x="12777" y="25611"/>
                  <a:pt x="13010" y="25478"/>
                  <a:pt x="13143" y="25278"/>
                </a:cubicBezTo>
                <a:lnTo>
                  <a:pt x="15345" y="22809"/>
                </a:lnTo>
                <a:cubicBezTo>
                  <a:pt x="15645" y="22475"/>
                  <a:pt x="15779" y="22008"/>
                  <a:pt x="15712" y="21575"/>
                </a:cubicBezTo>
                <a:lnTo>
                  <a:pt x="15278" y="19673"/>
                </a:lnTo>
                <a:cubicBezTo>
                  <a:pt x="15245" y="19340"/>
                  <a:pt x="15312" y="19006"/>
                  <a:pt x="15478" y="18739"/>
                </a:cubicBezTo>
                <a:cubicBezTo>
                  <a:pt x="15812" y="18206"/>
                  <a:pt x="16112" y="17639"/>
                  <a:pt x="16412" y="17072"/>
                </a:cubicBezTo>
                <a:cubicBezTo>
                  <a:pt x="16579" y="16771"/>
                  <a:pt x="16879" y="16538"/>
                  <a:pt x="17213" y="16404"/>
                </a:cubicBezTo>
                <a:lnTo>
                  <a:pt x="18781" y="15937"/>
                </a:lnTo>
                <a:cubicBezTo>
                  <a:pt x="19214" y="15771"/>
                  <a:pt x="19581" y="15437"/>
                  <a:pt x="19748" y="15003"/>
                </a:cubicBezTo>
                <a:lnTo>
                  <a:pt x="20782" y="11668"/>
                </a:lnTo>
                <a:cubicBezTo>
                  <a:pt x="20911" y="11249"/>
                  <a:pt x="20604" y="10799"/>
                  <a:pt x="20162" y="10799"/>
                </a:cubicBezTo>
                <a:cubicBezTo>
                  <a:pt x="20147" y="10799"/>
                  <a:pt x="20131" y="10799"/>
                  <a:pt x="20115" y="10800"/>
                </a:cubicBezTo>
                <a:lnTo>
                  <a:pt x="18814" y="10800"/>
                </a:lnTo>
                <a:cubicBezTo>
                  <a:pt x="18714" y="10800"/>
                  <a:pt x="18614" y="10767"/>
                  <a:pt x="18547" y="10700"/>
                </a:cubicBezTo>
                <a:cubicBezTo>
                  <a:pt x="18481" y="10634"/>
                  <a:pt x="18447" y="10534"/>
                  <a:pt x="18481" y="10467"/>
                </a:cubicBezTo>
                <a:cubicBezTo>
                  <a:pt x="18514" y="9967"/>
                  <a:pt x="18547" y="9500"/>
                  <a:pt x="18547" y="8999"/>
                </a:cubicBezTo>
                <a:cubicBezTo>
                  <a:pt x="18547" y="8666"/>
                  <a:pt x="18681" y="8332"/>
                  <a:pt x="18881" y="8032"/>
                </a:cubicBezTo>
                <a:lnTo>
                  <a:pt x="20782" y="5630"/>
                </a:lnTo>
                <a:cubicBezTo>
                  <a:pt x="21049" y="5297"/>
                  <a:pt x="21149" y="4830"/>
                  <a:pt x="21016" y="4396"/>
                </a:cubicBezTo>
                <a:lnTo>
                  <a:pt x="20315" y="2528"/>
                </a:lnTo>
                <a:cubicBezTo>
                  <a:pt x="20249" y="2361"/>
                  <a:pt x="20115" y="2228"/>
                  <a:pt x="19948" y="2194"/>
                </a:cubicBezTo>
                <a:cubicBezTo>
                  <a:pt x="19914" y="2190"/>
                  <a:pt x="19881" y="2188"/>
                  <a:pt x="19848" y="2188"/>
                </a:cubicBezTo>
                <a:cubicBezTo>
                  <a:pt x="19623" y="2188"/>
                  <a:pt x="19427" y="2286"/>
                  <a:pt x="19281" y="2461"/>
                </a:cubicBezTo>
                <a:lnTo>
                  <a:pt x="17313" y="4396"/>
                </a:lnTo>
                <a:cubicBezTo>
                  <a:pt x="17228" y="4524"/>
                  <a:pt x="17087" y="4584"/>
                  <a:pt x="16945" y="4584"/>
                </a:cubicBezTo>
                <a:cubicBezTo>
                  <a:pt x="16865" y="4584"/>
                  <a:pt x="16784" y="4565"/>
                  <a:pt x="16713" y="4529"/>
                </a:cubicBezTo>
                <a:cubicBezTo>
                  <a:pt x="16546" y="4396"/>
                  <a:pt x="16379" y="4296"/>
                  <a:pt x="16179" y="4229"/>
                </a:cubicBezTo>
                <a:cubicBezTo>
                  <a:pt x="15979" y="4129"/>
                  <a:pt x="15879" y="3896"/>
                  <a:pt x="15912" y="3695"/>
                </a:cubicBezTo>
                <a:lnTo>
                  <a:pt x="16646" y="760"/>
                </a:lnTo>
                <a:cubicBezTo>
                  <a:pt x="16679" y="560"/>
                  <a:pt x="16646" y="360"/>
                  <a:pt x="16513" y="193"/>
                </a:cubicBezTo>
                <a:cubicBezTo>
                  <a:pt x="16389" y="69"/>
                  <a:pt x="16228" y="1"/>
                  <a:pt x="1605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4051;p73">
            <a:extLst>
              <a:ext uri="{FF2B5EF4-FFF2-40B4-BE49-F238E27FC236}">
                <a16:creationId xmlns:a16="http://schemas.microsoft.com/office/drawing/2014/main" id="{0F71BFE7-4A65-6C13-BBDA-6AFE5AB4FDF1}"/>
              </a:ext>
            </a:extLst>
          </p:cNvPr>
          <p:cNvSpPr/>
          <p:nvPr/>
        </p:nvSpPr>
        <p:spPr>
          <a:xfrm>
            <a:off x="4410790" y="1899999"/>
            <a:ext cx="490066" cy="490265"/>
          </a:xfrm>
          <a:custGeom>
            <a:avLst/>
            <a:gdLst/>
            <a:ahLst/>
            <a:cxnLst/>
            <a:rect l="l" t="t" r="r" b="b"/>
            <a:pathLst>
              <a:path w="18047" h="18051" extrusionOk="0">
                <a:moveTo>
                  <a:pt x="9019" y="5167"/>
                </a:moveTo>
                <a:cubicBezTo>
                  <a:pt x="9795" y="5167"/>
                  <a:pt x="10570" y="5412"/>
                  <a:pt x="11208" y="5871"/>
                </a:cubicBezTo>
                <a:cubicBezTo>
                  <a:pt x="13977" y="7839"/>
                  <a:pt x="13076" y="12176"/>
                  <a:pt x="9740" y="12809"/>
                </a:cubicBezTo>
                <a:cubicBezTo>
                  <a:pt x="9474" y="12870"/>
                  <a:pt x="9206" y="12899"/>
                  <a:pt x="8941" y="12899"/>
                </a:cubicBezTo>
                <a:cubicBezTo>
                  <a:pt x="8173" y="12899"/>
                  <a:pt x="7424" y="12655"/>
                  <a:pt x="6805" y="12209"/>
                </a:cubicBezTo>
                <a:cubicBezTo>
                  <a:pt x="5571" y="11308"/>
                  <a:pt x="4970" y="9741"/>
                  <a:pt x="5270" y="8240"/>
                </a:cubicBezTo>
                <a:cubicBezTo>
                  <a:pt x="5504" y="7139"/>
                  <a:pt x="6204" y="6205"/>
                  <a:pt x="7205" y="5671"/>
                </a:cubicBezTo>
                <a:cubicBezTo>
                  <a:pt x="7372" y="5571"/>
                  <a:pt x="7505" y="5504"/>
                  <a:pt x="7672" y="5438"/>
                </a:cubicBezTo>
                <a:cubicBezTo>
                  <a:pt x="7872" y="5371"/>
                  <a:pt x="8072" y="5304"/>
                  <a:pt x="8306" y="5237"/>
                </a:cubicBezTo>
                <a:cubicBezTo>
                  <a:pt x="8541" y="5190"/>
                  <a:pt x="8780" y="5167"/>
                  <a:pt x="9019" y="5167"/>
                </a:cubicBezTo>
                <a:close/>
                <a:moveTo>
                  <a:pt x="9077" y="4635"/>
                </a:moveTo>
                <a:cubicBezTo>
                  <a:pt x="8775" y="4635"/>
                  <a:pt x="8472" y="4669"/>
                  <a:pt x="8173" y="4737"/>
                </a:cubicBezTo>
                <a:cubicBezTo>
                  <a:pt x="6471" y="5071"/>
                  <a:pt x="5104" y="6405"/>
                  <a:pt x="4737" y="8139"/>
                </a:cubicBezTo>
                <a:cubicBezTo>
                  <a:pt x="4370" y="9841"/>
                  <a:pt x="5070" y="11609"/>
                  <a:pt x="6505" y="12643"/>
                </a:cubicBezTo>
                <a:cubicBezTo>
                  <a:pt x="7224" y="13164"/>
                  <a:pt x="8091" y="13445"/>
                  <a:pt x="8969" y="13445"/>
                </a:cubicBezTo>
                <a:cubicBezTo>
                  <a:pt x="9271" y="13445"/>
                  <a:pt x="9575" y="13412"/>
                  <a:pt x="9874" y="13343"/>
                </a:cubicBezTo>
                <a:cubicBezTo>
                  <a:pt x="10107" y="13276"/>
                  <a:pt x="10341" y="13210"/>
                  <a:pt x="10574" y="13143"/>
                </a:cubicBezTo>
                <a:cubicBezTo>
                  <a:pt x="10741" y="13043"/>
                  <a:pt x="10941" y="12976"/>
                  <a:pt x="11108" y="12876"/>
                </a:cubicBezTo>
                <a:cubicBezTo>
                  <a:pt x="13977" y="11342"/>
                  <a:pt x="14210" y="7306"/>
                  <a:pt x="11542" y="5438"/>
                </a:cubicBezTo>
                <a:cubicBezTo>
                  <a:pt x="10822" y="4916"/>
                  <a:pt x="9955" y="4635"/>
                  <a:pt x="9077" y="4635"/>
                </a:cubicBezTo>
                <a:close/>
                <a:moveTo>
                  <a:pt x="9407" y="567"/>
                </a:moveTo>
                <a:cubicBezTo>
                  <a:pt x="10341" y="601"/>
                  <a:pt x="11241" y="768"/>
                  <a:pt x="12109" y="1134"/>
                </a:cubicBezTo>
                <a:lnTo>
                  <a:pt x="11842" y="2502"/>
                </a:lnTo>
                <a:cubicBezTo>
                  <a:pt x="11808" y="2602"/>
                  <a:pt x="11875" y="2736"/>
                  <a:pt x="11975" y="2802"/>
                </a:cubicBezTo>
                <a:cubicBezTo>
                  <a:pt x="12642" y="3103"/>
                  <a:pt x="13276" y="3536"/>
                  <a:pt x="13810" y="4037"/>
                </a:cubicBezTo>
                <a:cubicBezTo>
                  <a:pt x="13852" y="4100"/>
                  <a:pt x="13921" y="4123"/>
                  <a:pt x="13992" y="4123"/>
                </a:cubicBezTo>
                <a:cubicBezTo>
                  <a:pt x="14032" y="4123"/>
                  <a:pt x="14073" y="4115"/>
                  <a:pt x="14110" y="4103"/>
                </a:cubicBezTo>
                <a:lnTo>
                  <a:pt x="15278" y="3336"/>
                </a:lnTo>
                <a:cubicBezTo>
                  <a:pt x="15611" y="3670"/>
                  <a:pt x="15878" y="4037"/>
                  <a:pt x="16145" y="4437"/>
                </a:cubicBezTo>
                <a:cubicBezTo>
                  <a:pt x="16378" y="4804"/>
                  <a:pt x="16612" y="5204"/>
                  <a:pt x="16779" y="5638"/>
                </a:cubicBezTo>
                <a:lnTo>
                  <a:pt x="15611" y="6405"/>
                </a:lnTo>
                <a:cubicBezTo>
                  <a:pt x="15511" y="6472"/>
                  <a:pt x="15478" y="6605"/>
                  <a:pt x="15511" y="6705"/>
                </a:cubicBezTo>
                <a:cubicBezTo>
                  <a:pt x="15778" y="7406"/>
                  <a:pt x="15911" y="8139"/>
                  <a:pt x="15945" y="8907"/>
                </a:cubicBezTo>
                <a:cubicBezTo>
                  <a:pt x="15945" y="9007"/>
                  <a:pt x="16011" y="9107"/>
                  <a:pt x="16145" y="9140"/>
                </a:cubicBezTo>
                <a:lnTo>
                  <a:pt x="17513" y="9440"/>
                </a:lnTo>
                <a:cubicBezTo>
                  <a:pt x="17479" y="10341"/>
                  <a:pt x="17279" y="11275"/>
                  <a:pt x="16945" y="12109"/>
                </a:cubicBezTo>
                <a:lnTo>
                  <a:pt x="15578" y="11842"/>
                </a:lnTo>
                <a:lnTo>
                  <a:pt x="15411" y="11842"/>
                </a:lnTo>
                <a:cubicBezTo>
                  <a:pt x="15344" y="11875"/>
                  <a:pt x="15311" y="11909"/>
                  <a:pt x="15278" y="11976"/>
                </a:cubicBezTo>
                <a:cubicBezTo>
                  <a:pt x="14944" y="12643"/>
                  <a:pt x="14544" y="13276"/>
                  <a:pt x="14010" y="13810"/>
                </a:cubicBezTo>
                <a:cubicBezTo>
                  <a:pt x="13943" y="13877"/>
                  <a:pt x="13910" y="14044"/>
                  <a:pt x="14010" y="14144"/>
                </a:cubicBezTo>
                <a:lnTo>
                  <a:pt x="14744" y="15311"/>
                </a:lnTo>
                <a:cubicBezTo>
                  <a:pt x="14410" y="15611"/>
                  <a:pt x="14043" y="15912"/>
                  <a:pt x="13676" y="16145"/>
                </a:cubicBezTo>
                <a:cubicBezTo>
                  <a:pt x="13276" y="16412"/>
                  <a:pt x="12876" y="16612"/>
                  <a:pt x="12442" y="16812"/>
                </a:cubicBezTo>
                <a:lnTo>
                  <a:pt x="11675" y="15645"/>
                </a:lnTo>
                <a:cubicBezTo>
                  <a:pt x="11624" y="15543"/>
                  <a:pt x="11534" y="15499"/>
                  <a:pt x="11435" y="15499"/>
                </a:cubicBezTo>
                <a:cubicBezTo>
                  <a:pt x="11404" y="15499"/>
                  <a:pt x="11373" y="15504"/>
                  <a:pt x="11341" y="15511"/>
                </a:cubicBezTo>
                <a:cubicBezTo>
                  <a:pt x="10641" y="15778"/>
                  <a:pt x="9907" y="15912"/>
                  <a:pt x="9173" y="15945"/>
                </a:cubicBezTo>
                <a:cubicBezTo>
                  <a:pt x="9040" y="15945"/>
                  <a:pt x="8940" y="16012"/>
                  <a:pt x="8906" y="16145"/>
                </a:cubicBezTo>
                <a:lnTo>
                  <a:pt x="8640" y="17479"/>
                </a:lnTo>
                <a:cubicBezTo>
                  <a:pt x="7706" y="17479"/>
                  <a:pt x="6805" y="17279"/>
                  <a:pt x="5938" y="16946"/>
                </a:cubicBezTo>
                <a:lnTo>
                  <a:pt x="6238" y="15578"/>
                </a:lnTo>
                <a:cubicBezTo>
                  <a:pt x="6238" y="15445"/>
                  <a:pt x="6171" y="15311"/>
                  <a:pt x="6071" y="15278"/>
                </a:cubicBezTo>
                <a:cubicBezTo>
                  <a:pt x="5404" y="14944"/>
                  <a:pt x="4770" y="14544"/>
                  <a:pt x="4236" y="14010"/>
                </a:cubicBezTo>
                <a:cubicBezTo>
                  <a:pt x="4195" y="13969"/>
                  <a:pt x="4128" y="13941"/>
                  <a:pt x="4052" y="13941"/>
                </a:cubicBezTo>
                <a:cubicBezTo>
                  <a:pt x="4005" y="13941"/>
                  <a:pt x="3954" y="13952"/>
                  <a:pt x="3903" y="13977"/>
                </a:cubicBezTo>
                <a:lnTo>
                  <a:pt x="2735" y="14744"/>
                </a:lnTo>
                <a:cubicBezTo>
                  <a:pt x="2435" y="14411"/>
                  <a:pt x="2168" y="14044"/>
                  <a:pt x="1901" y="13643"/>
                </a:cubicBezTo>
                <a:cubicBezTo>
                  <a:pt x="1668" y="13276"/>
                  <a:pt x="1434" y="12876"/>
                  <a:pt x="1268" y="12443"/>
                </a:cubicBezTo>
                <a:lnTo>
                  <a:pt x="2435" y="11675"/>
                </a:lnTo>
                <a:cubicBezTo>
                  <a:pt x="2535" y="11609"/>
                  <a:pt x="2569" y="11475"/>
                  <a:pt x="2535" y="11375"/>
                </a:cubicBezTo>
                <a:cubicBezTo>
                  <a:pt x="2268" y="10675"/>
                  <a:pt x="2135" y="9941"/>
                  <a:pt x="2102" y="9207"/>
                </a:cubicBezTo>
                <a:cubicBezTo>
                  <a:pt x="2102" y="9073"/>
                  <a:pt x="2001" y="8973"/>
                  <a:pt x="1901" y="8940"/>
                </a:cubicBezTo>
                <a:lnTo>
                  <a:pt x="534" y="8673"/>
                </a:lnTo>
                <a:cubicBezTo>
                  <a:pt x="567" y="7739"/>
                  <a:pt x="767" y="6805"/>
                  <a:pt x="1101" y="5971"/>
                </a:cubicBezTo>
                <a:lnTo>
                  <a:pt x="2468" y="6238"/>
                </a:lnTo>
                <a:cubicBezTo>
                  <a:pt x="2491" y="6244"/>
                  <a:pt x="2514" y="6247"/>
                  <a:pt x="2537" y="6247"/>
                </a:cubicBezTo>
                <a:cubicBezTo>
                  <a:pt x="2645" y="6247"/>
                  <a:pt x="2741" y="6182"/>
                  <a:pt x="2769" y="6071"/>
                </a:cubicBezTo>
                <a:cubicBezTo>
                  <a:pt x="3102" y="5404"/>
                  <a:pt x="3503" y="4804"/>
                  <a:pt x="4036" y="4270"/>
                </a:cubicBezTo>
                <a:cubicBezTo>
                  <a:pt x="4103" y="4170"/>
                  <a:pt x="4136" y="4037"/>
                  <a:pt x="4070" y="3936"/>
                </a:cubicBezTo>
                <a:lnTo>
                  <a:pt x="3302" y="2769"/>
                </a:lnTo>
                <a:cubicBezTo>
                  <a:pt x="3636" y="2435"/>
                  <a:pt x="4003" y="2169"/>
                  <a:pt x="4403" y="1902"/>
                </a:cubicBezTo>
                <a:cubicBezTo>
                  <a:pt x="4770" y="1668"/>
                  <a:pt x="5170" y="1435"/>
                  <a:pt x="5604" y="1268"/>
                </a:cubicBezTo>
                <a:lnTo>
                  <a:pt x="6371" y="2435"/>
                </a:lnTo>
                <a:cubicBezTo>
                  <a:pt x="6421" y="2510"/>
                  <a:pt x="6509" y="2548"/>
                  <a:pt x="6606" y="2548"/>
                </a:cubicBezTo>
                <a:cubicBezTo>
                  <a:pt x="6638" y="2548"/>
                  <a:pt x="6671" y="2544"/>
                  <a:pt x="6705" y="2535"/>
                </a:cubicBezTo>
                <a:cubicBezTo>
                  <a:pt x="7372" y="2269"/>
                  <a:pt x="8139" y="2135"/>
                  <a:pt x="8873" y="2102"/>
                </a:cubicBezTo>
                <a:cubicBezTo>
                  <a:pt x="9006" y="2102"/>
                  <a:pt x="9107" y="2035"/>
                  <a:pt x="9107" y="1902"/>
                </a:cubicBezTo>
                <a:lnTo>
                  <a:pt x="9407" y="567"/>
                </a:lnTo>
                <a:close/>
                <a:moveTo>
                  <a:pt x="9407" y="0"/>
                </a:moveTo>
                <a:cubicBezTo>
                  <a:pt x="9173" y="0"/>
                  <a:pt x="8940" y="167"/>
                  <a:pt x="8873" y="434"/>
                </a:cubicBezTo>
                <a:lnTo>
                  <a:pt x="8640" y="1601"/>
                </a:lnTo>
                <a:cubicBezTo>
                  <a:pt x="7972" y="1635"/>
                  <a:pt x="7339" y="1768"/>
                  <a:pt x="6705" y="1968"/>
                </a:cubicBezTo>
                <a:lnTo>
                  <a:pt x="6071" y="968"/>
                </a:lnTo>
                <a:cubicBezTo>
                  <a:pt x="5978" y="804"/>
                  <a:pt x="5802" y="722"/>
                  <a:pt x="5626" y="722"/>
                </a:cubicBezTo>
                <a:cubicBezTo>
                  <a:pt x="5550" y="722"/>
                  <a:pt x="5474" y="738"/>
                  <a:pt x="5404" y="768"/>
                </a:cubicBezTo>
                <a:cubicBezTo>
                  <a:pt x="4970" y="968"/>
                  <a:pt x="4537" y="1201"/>
                  <a:pt x="4103" y="1468"/>
                </a:cubicBezTo>
                <a:cubicBezTo>
                  <a:pt x="3703" y="1735"/>
                  <a:pt x="3302" y="2035"/>
                  <a:pt x="2935" y="2369"/>
                </a:cubicBezTo>
                <a:cubicBezTo>
                  <a:pt x="2735" y="2535"/>
                  <a:pt x="2702" y="2836"/>
                  <a:pt x="2869" y="3036"/>
                </a:cubicBezTo>
                <a:lnTo>
                  <a:pt x="3503" y="4037"/>
                </a:lnTo>
                <a:cubicBezTo>
                  <a:pt x="3069" y="4537"/>
                  <a:pt x="2702" y="5071"/>
                  <a:pt x="2402" y="5671"/>
                </a:cubicBezTo>
                <a:lnTo>
                  <a:pt x="1234" y="5404"/>
                </a:lnTo>
                <a:cubicBezTo>
                  <a:pt x="1207" y="5401"/>
                  <a:pt x="1180" y="5399"/>
                  <a:pt x="1154" y="5399"/>
                </a:cubicBezTo>
                <a:cubicBezTo>
                  <a:pt x="921" y="5399"/>
                  <a:pt x="724" y="5528"/>
                  <a:pt x="634" y="5738"/>
                </a:cubicBezTo>
                <a:cubicBezTo>
                  <a:pt x="267" y="6672"/>
                  <a:pt x="67" y="7639"/>
                  <a:pt x="0" y="8640"/>
                </a:cubicBezTo>
                <a:cubicBezTo>
                  <a:pt x="0" y="8907"/>
                  <a:pt x="167" y="9107"/>
                  <a:pt x="434" y="9174"/>
                </a:cubicBezTo>
                <a:lnTo>
                  <a:pt x="1601" y="9440"/>
                </a:lnTo>
                <a:cubicBezTo>
                  <a:pt x="1635" y="10074"/>
                  <a:pt x="1768" y="10741"/>
                  <a:pt x="1968" y="11342"/>
                </a:cubicBezTo>
                <a:lnTo>
                  <a:pt x="934" y="12009"/>
                </a:lnTo>
                <a:cubicBezTo>
                  <a:pt x="734" y="12142"/>
                  <a:pt x="667" y="12409"/>
                  <a:pt x="767" y="12643"/>
                </a:cubicBezTo>
                <a:cubicBezTo>
                  <a:pt x="934" y="13110"/>
                  <a:pt x="1168" y="13543"/>
                  <a:pt x="1434" y="13944"/>
                </a:cubicBezTo>
                <a:cubicBezTo>
                  <a:pt x="1735" y="14377"/>
                  <a:pt x="2035" y="14744"/>
                  <a:pt x="2368" y="15144"/>
                </a:cubicBezTo>
                <a:cubicBezTo>
                  <a:pt x="2466" y="15242"/>
                  <a:pt x="2597" y="15294"/>
                  <a:pt x="2735" y="15294"/>
                </a:cubicBezTo>
                <a:cubicBezTo>
                  <a:pt x="2835" y="15294"/>
                  <a:pt x="2938" y="15267"/>
                  <a:pt x="3036" y="15211"/>
                </a:cubicBezTo>
                <a:lnTo>
                  <a:pt x="4036" y="14544"/>
                </a:lnTo>
                <a:cubicBezTo>
                  <a:pt x="4537" y="15011"/>
                  <a:pt x="5070" y="15378"/>
                  <a:pt x="5637" y="15678"/>
                </a:cubicBezTo>
                <a:lnTo>
                  <a:pt x="5404" y="16846"/>
                </a:lnTo>
                <a:cubicBezTo>
                  <a:pt x="5337" y="17079"/>
                  <a:pt x="5471" y="17346"/>
                  <a:pt x="5704" y="17446"/>
                </a:cubicBezTo>
                <a:cubicBezTo>
                  <a:pt x="6638" y="17813"/>
                  <a:pt x="7639" y="18013"/>
                  <a:pt x="8640" y="18047"/>
                </a:cubicBezTo>
                <a:cubicBezTo>
                  <a:pt x="8657" y="18049"/>
                  <a:pt x="8674" y="18050"/>
                  <a:pt x="8691" y="18050"/>
                </a:cubicBezTo>
                <a:cubicBezTo>
                  <a:pt x="8907" y="18050"/>
                  <a:pt x="9111" y="17863"/>
                  <a:pt x="9173" y="17646"/>
                </a:cubicBezTo>
                <a:lnTo>
                  <a:pt x="9407" y="16479"/>
                </a:lnTo>
                <a:cubicBezTo>
                  <a:pt x="10074" y="16412"/>
                  <a:pt x="10708" y="16312"/>
                  <a:pt x="11341" y="16112"/>
                </a:cubicBezTo>
                <a:lnTo>
                  <a:pt x="12009" y="17113"/>
                </a:lnTo>
                <a:cubicBezTo>
                  <a:pt x="12106" y="17259"/>
                  <a:pt x="12258" y="17352"/>
                  <a:pt x="12423" y="17352"/>
                </a:cubicBezTo>
                <a:cubicBezTo>
                  <a:pt x="12484" y="17352"/>
                  <a:pt x="12546" y="17340"/>
                  <a:pt x="12609" y="17313"/>
                </a:cubicBezTo>
                <a:cubicBezTo>
                  <a:pt x="12876" y="17213"/>
                  <a:pt x="13109" y="17079"/>
                  <a:pt x="13343" y="16946"/>
                </a:cubicBezTo>
                <a:cubicBezTo>
                  <a:pt x="13576" y="16812"/>
                  <a:pt x="13777" y="16746"/>
                  <a:pt x="13943" y="16612"/>
                </a:cubicBezTo>
                <a:cubicBezTo>
                  <a:pt x="14344" y="16345"/>
                  <a:pt x="14744" y="16045"/>
                  <a:pt x="15111" y="15712"/>
                </a:cubicBezTo>
                <a:cubicBezTo>
                  <a:pt x="15311" y="15511"/>
                  <a:pt x="15344" y="15245"/>
                  <a:pt x="15211" y="15044"/>
                </a:cubicBezTo>
                <a:lnTo>
                  <a:pt x="14544" y="14010"/>
                </a:lnTo>
                <a:cubicBezTo>
                  <a:pt x="14977" y="13543"/>
                  <a:pt x="15344" y="12976"/>
                  <a:pt x="15645" y="12409"/>
                </a:cubicBezTo>
                <a:lnTo>
                  <a:pt x="16845" y="12643"/>
                </a:lnTo>
                <a:cubicBezTo>
                  <a:pt x="16886" y="12654"/>
                  <a:pt x="16928" y="12660"/>
                  <a:pt x="16969" y="12660"/>
                </a:cubicBezTo>
                <a:cubicBezTo>
                  <a:pt x="17166" y="12660"/>
                  <a:pt x="17357" y="12535"/>
                  <a:pt x="17412" y="12342"/>
                </a:cubicBezTo>
                <a:cubicBezTo>
                  <a:pt x="17779" y="11408"/>
                  <a:pt x="18013" y="10408"/>
                  <a:pt x="18046" y="9407"/>
                </a:cubicBezTo>
                <a:cubicBezTo>
                  <a:pt x="18046" y="9174"/>
                  <a:pt x="17879" y="8940"/>
                  <a:pt x="17613" y="8873"/>
                </a:cubicBezTo>
                <a:lnTo>
                  <a:pt x="16445" y="8640"/>
                </a:lnTo>
                <a:cubicBezTo>
                  <a:pt x="16412" y="7973"/>
                  <a:pt x="16312" y="7339"/>
                  <a:pt x="16112" y="6705"/>
                </a:cubicBezTo>
                <a:lnTo>
                  <a:pt x="17112" y="6071"/>
                </a:lnTo>
                <a:cubicBezTo>
                  <a:pt x="17312" y="5938"/>
                  <a:pt x="17412" y="5671"/>
                  <a:pt x="17312" y="5438"/>
                </a:cubicBezTo>
                <a:cubicBezTo>
                  <a:pt x="17112" y="4971"/>
                  <a:pt x="16879" y="4537"/>
                  <a:pt x="16612" y="4103"/>
                </a:cubicBezTo>
                <a:cubicBezTo>
                  <a:pt x="16345" y="3703"/>
                  <a:pt x="16011" y="3303"/>
                  <a:pt x="15678" y="2936"/>
                </a:cubicBezTo>
                <a:cubicBezTo>
                  <a:pt x="15583" y="2822"/>
                  <a:pt x="15456" y="2762"/>
                  <a:pt x="15321" y="2762"/>
                </a:cubicBezTo>
                <a:cubicBezTo>
                  <a:pt x="15219" y="2762"/>
                  <a:pt x="15112" y="2797"/>
                  <a:pt x="15011" y="2869"/>
                </a:cubicBezTo>
                <a:lnTo>
                  <a:pt x="14010" y="3503"/>
                </a:lnTo>
                <a:cubicBezTo>
                  <a:pt x="13543" y="3069"/>
                  <a:pt x="12976" y="2702"/>
                  <a:pt x="12409" y="2402"/>
                </a:cubicBezTo>
                <a:lnTo>
                  <a:pt x="12642" y="1235"/>
                </a:lnTo>
                <a:cubicBezTo>
                  <a:pt x="12709" y="968"/>
                  <a:pt x="12576" y="734"/>
                  <a:pt x="12342" y="634"/>
                </a:cubicBezTo>
                <a:cubicBezTo>
                  <a:pt x="11408" y="267"/>
                  <a:pt x="10407" y="67"/>
                  <a:pt x="940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4052;p73">
            <a:extLst>
              <a:ext uri="{FF2B5EF4-FFF2-40B4-BE49-F238E27FC236}">
                <a16:creationId xmlns:a16="http://schemas.microsoft.com/office/drawing/2014/main" id="{8883F81F-3BF0-9E4C-F4A0-BE008780A7FA}"/>
              </a:ext>
            </a:extLst>
          </p:cNvPr>
          <p:cNvSpPr/>
          <p:nvPr/>
        </p:nvSpPr>
        <p:spPr>
          <a:xfrm>
            <a:off x="3261469" y="184409"/>
            <a:ext cx="350473" cy="350596"/>
          </a:xfrm>
          <a:custGeom>
            <a:avLst/>
            <a:gdLst/>
            <a:ahLst/>
            <a:cxnLst/>
            <a:rect l="l" t="t" r="r" b="b"/>
            <a:pathLst>
              <a:path w="18047" h="18051" extrusionOk="0">
                <a:moveTo>
                  <a:pt x="9019" y="5167"/>
                </a:moveTo>
                <a:cubicBezTo>
                  <a:pt x="9795" y="5167"/>
                  <a:pt x="10570" y="5412"/>
                  <a:pt x="11208" y="5871"/>
                </a:cubicBezTo>
                <a:cubicBezTo>
                  <a:pt x="13977" y="7839"/>
                  <a:pt x="13076" y="12176"/>
                  <a:pt x="9740" y="12809"/>
                </a:cubicBezTo>
                <a:cubicBezTo>
                  <a:pt x="9474" y="12870"/>
                  <a:pt x="9206" y="12899"/>
                  <a:pt x="8941" y="12899"/>
                </a:cubicBezTo>
                <a:cubicBezTo>
                  <a:pt x="8173" y="12899"/>
                  <a:pt x="7424" y="12655"/>
                  <a:pt x="6805" y="12209"/>
                </a:cubicBezTo>
                <a:cubicBezTo>
                  <a:pt x="5571" y="11308"/>
                  <a:pt x="4970" y="9741"/>
                  <a:pt x="5270" y="8240"/>
                </a:cubicBezTo>
                <a:cubicBezTo>
                  <a:pt x="5504" y="7139"/>
                  <a:pt x="6204" y="6205"/>
                  <a:pt x="7205" y="5671"/>
                </a:cubicBezTo>
                <a:cubicBezTo>
                  <a:pt x="7372" y="5571"/>
                  <a:pt x="7505" y="5504"/>
                  <a:pt x="7672" y="5438"/>
                </a:cubicBezTo>
                <a:cubicBezTo>
                  <a:pt x="7872" y="5371"/>
                  <a:pt x="8072" y="5304"/>
                  <a:pt x="8306" y="5237"/>
                </a:cubicBezTo>
                <a:cubicBezTo>
                  <a:pt x="8541" y="5190"/>
                  <a:pt x="8780" y="5167"/>
                  <a:pt x="9019" y="5167"/>
                </a:cubicBezTo>
                <a:close/>
                <a:moveTo>
                  <a:pt x="9077" y="4635"/>
                </a:moveTo>
                <a:cubicBezTo>
                  <a:pt x="8775" y="4635"/>
                  <a:pt x="8472" y="4669"/>
                  <a:pt x="8173" y="4737"/>
                </a:cubicBezTo>
                <a:cubicBezTo>
                  <a:pt x="6471" y="5071"/>
                  <a:pt x="5104" y="6405"/>
                  <a:pt x="4737" y="8139"/>
                </a:cubicBezTo>
                <a:cubicBezTo>
                  <a:pt x="4370" y="9841"/>
                  <a:pt x="5070" y="11609"/>
                  <a:pt x="6505" y="12643"/>
                </a:cubicBezTo>
                <a:cubicBezTo>
                  <a:pt x="7224" y="13164"/>
                  <a:pt x="8091" y="13445"/>
                  <a:pt x="8969" y="13445"/>
                </a:cubicBezTo>
                <a:cubicBezTo>
                  <a:pt x="9271" y="13445"/>
                  <a:pt x="9575" y="13412"/>
                  <a:pt x="9874" y="13343"/>
                </a:cubicBezTo>
                <a:cubicBezTo>
                  <a:pt x="10107" y="13276"/>
                  <a:pt x="10341" y="13210"/>
                  <a:pt x="10574" y="13143"/>
                </a:cubicBezTo>
                <a:cubicBezTo>
                  <a:pt x="10741" y="13043"/>
                  <a:pt x="10941" y="12976"/>
                  <a:pt x="11108" y="12876"/>
                </a:cubicBezTo>
                <a:cubicBezTo>
                  <a:pt x="13977" y="11342"/>
                  <a:pt x="14210" y="7306"/>
                  <a:pt x="11542" y="5438"/>
                </a:cubicBezTo>
                <a:cubicBezTo>
                  <a:pt x="10822" y="4916"/>
                  <a:pt x="9955" y="4635"/>
                  <a:pt x="9077" y="4635"/>
                </a:cubicBezTo>
                <a:close/>
                <a:moveTo>
                  <a:pt x="9407" y="567"/>
                </a:moveTo>
                <a:cubicBezTo>
                  <a:pt x="10341" y="601"/>
                  <a:pt x="11241" y="768"/>
                  <a:pt x="12109" y="1134"/>
                </a:cubicBezTo>
                <a:lnTo>
                  <a:pt x="11842" y="2502"/>
                </a:lnTo>
                <a:cubicBezTo>
                  <a:pt x="11808" y="2602"/>
                  <a:pt x="11875" y="2736"/>
                  <a:pt x="11975" y="2802"/>
                </a:cubicBezTo>
                <a:cubicBezTo>
                  <a:pt x="12642" y="3103"/>
                  <a:pt x="13276" y="3536"/>
                  <a:pt x="13810" y="4037"/>
                </a:cubicBezTo>
                <a:cubicBezTo>
                  <a:pt x="13852" y="4100"/>
                  <a:pt x="13921" y="4123"/>
                  <a:pt x="13992" y="4123"/>
                </a:cubicBezTo>
                <a:cubicBezTo>
                  <a:pt x="14032" y="4123"/>
                  <a:pt x="14073" y="4115"/>
                  <a:pt x="14110" y="4103"/>
                </a:cubicBezTo>
                <a:lnTo>
                  <a:pt x="15278" y="3336"/>
                </a:lnTo>
                <a:cubicBezTo>
                  <a:pt x="15611" y="3670"/>
                  <a:pt x="15878" y="4037"/>
                  <a:pt x="16145" y="4437"/>
                </a:cubicBezTo>
                <a:cubicBezTo>
                  <a:pt x="16378" y="4804"/>
                  <a:pt x="16612" y="5204"/>
                  <a:pt x="16779" y="5638"/>
                </a:cubicBezTo>
                <a:lnTo>
                  <a:pt x="15611" y="6405"/>
                </a:lnTo>
                <a:cubicBezTo>
                  <a:pt x="15511" y="6472"/>
                  <a:pt x="15478" y="6605"/>
                  <a:pt x="15511" y="6705"/>
                </a:cubicBezTo>
                <a:cubicBezTo>
                  <a:pt x="15778" y="7406"/>
                  <a:pt x="15911" y="8139"/>
                  <a:pt x="15945" y="8907"/>
                </a:cubicBezTo>
                <a:cubicBezTo>
                  <a:pt x="15945" y="9007"/>
                  <a:pt x="16011" y="9107"/>
                  <a:pt x="16145" y="9140"/>
                </a:cubicBezTo>
                <a:lnTo>
                  <a:pt x="17513" y="9440"/>
                </a:lnTo>
                <a:cubicBezTo>
                  <a:pt x="17479" y="10341"/>
                  <a:pt x="17279" y="11275"/>
                  <a:pt x="16945" y="12109"/>
                </a:cubicBezTo>
                <a:lnTo>
                  <a:pt x="15578" y="11842"/>
                </a:lnTo>
                <a:lnTo>
                  <a:pt x="15411" y="11842"/>
                </a:lnTo>
                <a:cubicBezTo>
                  <a:pt x="15344" y="11875"/>
                  <a:pt x="15311" y="11909"/>
                  <a:pt x="15278" y="11976"/>
                </a:cubicBezTo>
                <a:cubicBezTo>
                  <a:pt x="14944" y="12643"/>
                  <a:pt x="14544" y="13276"/>
                  <a:pt x="14010" y="13810"/>
                </a:cubicBezTo>
                <a:cubicBezTo>
                  <a:pt x="13943" y="13877"/>
                  <a:pt x="13910" y="14044"/>
                  <a:pt x="14010" y="14144"/>
                </a:cubicBezTo>
                <a:lnTo>
                  <a:pt x="14744" y="15311"/>
                </a:lnTo>
                <a:cubicBezTo>
                  <a:pt x="14410" y="15611"/>
                  <a:pt x="14043" y="15912"/>
                  <a:pt x="13676" y="16145"/>
                </a:cubicBezTo>
                <a:cubicBezTo>
                  <a:pt x="13276" y="16412"/>
                  <a:pt x="12876" y="16612"/>
                  <a:pt x="12442" y="16812"/>
                </a:cubicBezTo>
                <a:lnTo>
                  <a:pt x="11675" y="15645"/>
                </a:lnTo>
                <a:cubicBezTo>
                  <a:pt x="11624" y="15543"/>
                  <a:pt x="11534" y="15499"/>
                  <a:pt x="11435" y="15499"/>
                </a:cubicBezTo>
                <a:cubicBezTo>
                  <a:pt x="11404" y="15499"/>
                  <a:pt x="11373" y="15504"/>
                  <a:pt x="11341" y="15511"/>
                </a:cubicBezTo>
                <a:cubicBezTo>
                  <a:pt x="10641" y="15778"/>
                  <a:pt x="9907" y="15912"/>
                  <a:pt x="9173" y="15945"/>
                </a:cubicBezTo>
                <a:cubicBezTo>
                  <a:pt x="9040" y="15945"/>
                  <a:pt x="8940" y="16012"/>
                  <a:pt x="8906" y="16145"/>
                </a:cubicBezTo>
                <a:lnTo>
                  <a:pt x="8640" y="17479"/>
                </a:lnTo>
                <a:cubicBezTo>
                  <a:pt x="7706" y="17479"/>
                  <a:pt x="6805" y="17279"/>
                  <a:pt x="5938" y="16946"/>
                </a:cubicBezTo>
                <a:lnTo>
                  <a:pt x="6238" y="15578"/>
                </a:lnTo>
                <a:cubicBezTo>
                  <a:pt x="6238" y="15445"/>
                  <a:pt x="6171" y="15311"/>
                  <a:pt x="6071" y="15278"/>
                </a:cubicBezTo>
                <a:cubicBezTo>
                  <a:pt x="5404" y="14944"/>
                  <a:pt x="4770" y="14544"/>
                  <a:pt x="4236" y="14010"/>
                </a:cubicBezTo>
                <a:cubicBezTo>
                  <a:pt x="4195" y="13969"/>
                  <a:pt x="4128" y="13941"/>
                  <a:pt x="4052" y="13941"/>
                </a:cubicBezTo>
                <a:cubicBezTo>
                  <a:pt x="4005" y="13941"/>
                  <a:pt x="3954" y="13952"/>
                  <a:pt x="3903" y="13977"/>
                </a:cubicBezTo>
                <a:lnTo>
                  <a:pt x="2735" y="14744"/>
                </a:lnTo>
                <a:cubicBezTo>
                  <a:pt x="2435" y="14411"/>
                  <a:pt x="2168" y="14044"/>
                  <a:pt x="1901" y="13643"/>
                </a:cubicBezTo>
                <a:cubicBezTo>
                  <a:pt x="1668" y="13276"/>
                  <a:pt x="1434" y="12876"/>
                  <a:pt x="1268" y="12443"/>
                </a:cubicBezTo>
                <a:lnTo>
                  <a:pt x="2435" y="11675"/>
                </a:lnTo>
                <a:cubicBezTo>
                  <a:pt x="2535" y="11609"/>
                  <a:pt x="2569" y="11475"/>
                  <a:pt x="2535" y="11375"/>
                </a:cubicBezTo>
                <a:cubicBezTo>
                  <a:pt x="2268" y="10675"/>
                  <a:pt x="2135" y="9941"/>
                  <a:pt x="2102" y="9207"/>
                </a:cubicBezTo>
                <a:cubicBezTo>
                  <a:pt x="2102" y="9073"/>
                  <a:pt x="2001" y="8973"/>
                  <a:pt x="1901" y="8940"/>
                </a:cubicBezTo>
                <a:lnTo>
                  <a:pt x="534" y="8673"/>
                </a:lnTo>
                <a:cubicBezTo>
                  <a:pt x="567" y="7739"/>
                  <a:pt x="767" y="6805"/>
                  <a:pt x="1101" y="5971"/>
                </a:cubicBezTo>
                <a:lnTo>
                  <a:pt x="2468" y="6238"/>
                </a:lnTo>
                <a:cubicBezTo>
                  <a:pt x="2491" y="6244"/>
                  <a:pt x="2514" y="6247"/>
                  <a:pt x="2537" y="6247"/>
                </a:cubicBezTo>
                <a:cubicBezTo>
                  <a:pt x="2645" y="6247"/>
                  <a:pt x="2741" y="6182"/>
                  <a:pt x="2769" y="6071"/>
                </a:cubicBezTo>
                <a:cubicBezTo>
                  <a:pt x="3102" y="5404"/>
                  <a:pt x="3503" y="4804"/>
                  <a:pt x="4036" y="4270"/>
                </a:cubicBezTo>
                <a:cubicBezTo>
                  <a:pt x="4103" y="4170"/>
                  <a:pt x="4136" y="4037"/>
                  <a:pt x="4070" y="3936"/>
                </a:cubicBezTo>
                <a:lnTo>
                  <a:pt x="3302" y="2769"/>
                </a:lnTo>
                <a:cubicBezTo>
                  <a:pt x="3636" y="2435"/>
                  <a:pt x="4003" y="2169"/>
                  <a:pt x="4403" y="1902"/>
                </a:cubicBezTo>
                <a:cubicBezTo>
                  <a:pt x="4770" y="1668"/>
                  <a:pt x="5170" y="1435"/>
                  <a:pt x="5604" y="1268"/>
                </a:cubicBezTo>
                <a:lnTo>
                  <a:pt x="6371" y="2435"/>
                </a:lnTo>
                <a:cubicBezTo>
                  <a:pt x="6421" y="2510"/>
                  <a:pt x="6509" y="2548"/>
                  <a:pt x="6606" y="2548"/>
                </a:cubicBezTo>
                <a:cubicBezTo>
                  <a:pt x="6638" y="2548"/>
                  <a:pt x="6671" y="2544"/>
                  <a:pt x="6705" y="2535"/>
                </a:cubicBezTo>
                <a:cubicBezTo>
                  <a:pt x="7372" y="2269"/>
                  <a:pt x="8139" y="2135"/>
                  <a:pt x="8873" y="2102"/>
                </a:cubicBezTo>
                <a:cubicBezTo>
                  <a:pt x="9006" y="2102"/>
                  <a:pt x="9107" y="2035"/>
                  <a:pt x="9107" y="1902"/>
                </a:cubicBezTo>
                <a:lnTo>
                  <a:pt x="9407" y="567"/>
                </a:lnTo>
                <a:close/>
                <a:moveTo>
                  <a:pt x="9407" y="0"/>
                </a:moveTo>
                <a:cubicBezTo>
                  <a:pt x="9173" y="0"/>
                  <a:pt x="8940" y="167"/>
                  <a:pt x="8873" y="434"/>
                </a:cubicBezTo>
                <a:lnTo>
                  <a:pt x="8640" y="1601"/>
                </a:lnTo>
                <a:cubicBezTo>
                  <a:pt x="7972" y="1635"/>
                  <a:pt x="7339" y="1768"/>
                  <a:pt x="6705" y="1968"/>
                </a:cubicBezTo>
                <a:lnTo>
                  <a:pt x="6071" y="968"/>
                </a:lnTo>
                <a:cubicBezTo>
                  <a:pt x="5978" y="804"/>
                  <a:pt x="5802" y="722"/>
                  <a:pt x="5626" y="722"/>
                </a:cubicBezTo>
                <a:cubicBezTo>
                  <a:pt x="5550" y="722"/>
                  <a:pt x="5474" y="738"/>
                  <a:pt x="5404" y="768"/>
                </a:cubicBezTo>
                <a:cubicBezTo>
                  <a:pt x="4970" y="968"/>
                  <a:pt x="4537" y="1201"/>
                  <a:pt x="4103" y="1468"/>
                </a:cubicBezTo>
                <a:cubicBezTo>
                  <a:pt x="3703" y="1735"/>
                  <a:pt x="3302" y="2035"/>
                  <a:pt x="2935" y="2369"/>
                </a:cubicBezTo>
                <a:cubicBezTo>
                  <a:pt x="2735" y="2535"/>
                  <a:pt x="2702" y="2836"/>
                  <a:pt x="2869" y="3036"/>
                </a:cubicBezTo>
                <a:lnTo>
                  <a:pt x="3503" y="4037"/>
                </a:lnTo>
                <a:cubicBezTo>
                  <a:pt x="3069" y="4537"/>
                  <a:pt x="2702" y="5071"/>
                  <a:pt x="2402" y="5671"/>
                </a:cubicBezTo>
                <a:lnTo>
                  <a:pt x="1234" y="5404"/>
                </a:lnTo>
                <a:cubicBezTo>
                  <a:pt x="1207" y="5401"/>
                  <a:pt x="1180" y="5399"/>
                  <a:pt x="1154" y="5399"/>
                </a:cubicBezTo>
                <a:cubicBezTo>
                  <a:pt x="921" y="5399"/>
                  <a:pt x="724" y="5528"/>
                  <a:pt x="634" y="5738"/>
                </a:cubicBezTo>
                <a:cubicBezTo>
                  <a:pt x="267" y="6672"/>
                  <a:pt x="67" y="7639"/>
                  <a:pt x="0" y="8640"/>
                </a:cubicBezTo>
                <a:cubicBezTo>
                  <a:pt x="0" y="8907"/>
                  <a:pt x="167" y="9107"/>
                  <a:pt x="434" y="9174"/>
                </a:cubicBezTo>
                <a:lnTo>
                  <a:pt x="1601" y="9440"/>
                </a:lnTo>
                <a:cubicBezTo>
                  <a:pt x="1635" y="10074"/>
                  <a:pt x="1768" y="10741"/>
                  <a:pt x="1968" y="11342"/>
                </a:cubicBezTo>
                <a:lnTo>
                  <a:pt x="934" y="12009"/>
                </a:lnTo>
                <a:cubicBezTo>
                  <a:pt x="734" y="12142"/>
                  <a:pt x="667" y="12409"/>
                  <a:pt x="767" y="12643"/>
                </a:cubicBezTo>
                <a:cubicBezTo>
                  <a:pt x="934" y="13110"/>
                  <a:pt x="1168" y="13543"/>
                  <a:pt x="1434" y="13944"/>
                </a:cubicBezTo>
                <a:cubicBezTo>
                  <a:pt x="1735" y="14377"/>
                  <a:pt x="2035" y="14744"/>
                  <a:pt x="2368" y="15144"/>
                </a:cubicBezTo>
                <a:cubicBezTo>
                  <a:pt x="2466" y="15242"/>
                  <a:pt x="2597" y="15294"/>
                  <a:pt x="2735" y="15294"/>
                </a:cubicBezTo>
                <a:cubicBezTo>
                  <a:pt x="2835" y="15294"/>
                  <a:pt x="2938" y="15267"/>
                  <a:pt x="3036" y="15211"/>
                </a:cubicBezTo>
                <a:lnTo>
                  <a:pt x="4036" y="14544"/>
                </a:lnTo>
                <a:cubicBezTo>
                  <a:pt x="4537" y="15011"/>
                  <a:pt x="5070" y="15378"/>
                  <a:pt x="5637" y="15678"/>
                </a:cubicBezTo>
                <a:lnTo>
                  <a:pt x="5404" y="16846"/>
                </a:lnTo>
                <a:cubicBezTo>
                  <a:pt x="5337" y="17079"/>
                  <a:pt x="5471" y="17346"/>
                  <a:pt x="5704" y="17446"/>
                </a:cubicBezTo>
                <a:cubicBezTo>
                  <a:pt x="6638" y="17813"/>
                  <a:pt x="7639" y="18013"/>
                  <a:pt x="8640" y="18047"/>
                </a:cubicBezTo>
                <a:cubicBezTo>
                  <a:pt x="8657" y="18049"/>
                  <a:pt x="8674" y="18050"/>
                  <a:pt x="8691" y="18050"/>
                </a:cubicBezTo>
                <a:cubicBezTo>
                  <a:pt x="8907" y="18050"/>
                  <a:pt x="9111" y="17863"/>
                  <a:pt x="9173" y="17646"/>
                </a:cubicBezTo>
                <a:lnTo>
                  <a:pt x="9407" y="16479"/>
                </a:lnTo>
                <a:cubicBezTo>
                  <a:pt x="10074" y="16412"/>
                  <a:pt x="10708" y="16312"/>
                  <a:pt x="11341" y="16112"/>
                </a:cubicBezTo>
                <a:lnTo>
                  <a:pt x="12009" y="17113"/>
                </a:lnTo>
                <a:cubicBezTo>
                  <a:pt x="12106" y="17259"/>
                  <a:pt x="12258" y="17352"/>
                  <a:pt x="12423" y="17352"/>
                </a:cubicBezTo>
                <a:cubicBezTo>
                  <a:pt x="12484" y="17352"/>
                  <a:pt x="12546" y="17340"/>
                  <a:pt x="12609" y="17313"/>
                </a:cubicBezTo>
                <a:cubicBezTo>
                  <a:pt x="12876" y="17213"/>
                  <a:pt x="13109" y="17079"/>
                  <a:pt x="13343" y="16946"/>
                </a:cubicBezTo>
                <a:cubicBezTo>
                  <a:pt x="13576" y="16812"/>
                  <a:pt x="13777" y="16746"/>
                  <a:pt x="13943" y="16612"/>
                </a:cubicBezTo>
                <a:cubicBezTo>
                  <a:pt x="14344" y="16345"/>
                  <a:pt x="14744" y="16045"/>
                  <a:pt x="15111" y="15712"/>
                </a:cubicBezTo>
                <a:cubicBezTo>
                  <a:pt x="15311" y="15511"/>
                  <a:pt x="15344" y="15245"/>
                  <a:pt x="15211" y="15044"/>
                </a:cubicBezTo>
                <a:lnTo>
                  <a:pt x="14544" y="14010"/>
                </a:lnTo>
                <a:cubicBezTo>
                  <a:pt x="14977" y="13543"/>
                  <a:pt x="15344" y="12976"/>
                  <a:pt x="15645" y="12409"/>
                </a:cubicBezTo>
                <a:lnTo>
                  <a:pt x="16845" y="12643"/>
                </a:lnTo>
                <a:cubicBezTo>
                  <a:pt x="16886" y="12654"/>
                  <a:pt x="16928" y="12660"/>
                  <a:pt x="16969" y="12660"/>
                </a:cubicBezTo>
                <a:cubicBezTo>
                  <a:pt x="17166" y="12660"/>
                  <a:pt x="17357" y="12535"/>
                  <a:pt x="17412" y="12342"/>
                </a:cubicBezTo>
                <a:cubicBezTo>
                  <a:pt x="17779" y="11408"/>
                  <a:pt x="18013" y="10408"/>
                  <a:pt x="18046" y="9407"/>
                </a:cubicBezTo>
                <a:cubicBezTo>
                  <a:pt x="18046" y="9174"/>
                  <a:pt x="17879" y="8940"/>
                  <a:pt x="17613" y="8873"/>
                </a:cubicBezTo>
                <a:lnTo>
                  <a:pt x="16445" y="8640"/>
                </a:lnTo>
                <a:cubicBezTo>
                  <a:pt x="16412" y="7973"/>
                  <a:pt x="16312" y="7339"/>
                  <a:pt x="16112" y="6705"/>
                </a:cubicBezTo>
                <a:lnTo>
                  <a:pt x="17112" y="6071"/>
                </a:lnTo>
                <a:cubicBezTo>
                  <a:pt x="17312" y="5938"/>
                  <a:pt x="17412" y="5671"/>
                  <a:pt x="17312" y="5438"/>
                </a:cubicBezTo>
                <a:cubicBezTo>
                  <a:pt x="17112" y="4971"/>
                  <a:pt x="16879" y="4537"/>
                  <a:pt x="16612" y="4103"/>
                </a:cubicBezTo>
                <a:cubicBezTo>
                  <a:pt x="16345" y="3703"/>
                  <a:pt x="16011" y="3303"/>
                  <a:pt x="15678" y="2936"/>
                </a:cubicBezTo>
                <a:cubicBezTo>
                  <a:pt x="15583" y="2822"/>
                  <a:pt x="15456" y="2762"/>
                  <a:pt x="15321" y="2762"/>
                </a:cubicBezTo>
                <a:cubicBezTo>
                  <a:pt x="15219" y="2762"/>
                  <a:pt x="15112" y="2797"/>
                  <a:pt x="15011" y="2869"/>
                </a:cubicBezTo>
                <a:lnTo>
                  <a:pt x="14010" y="3503"/>
                </a:lnTo>
                <a:cubicBezTo>
                  <a:pt x="13543" y="3069"/>
                  <a:pt x="12976" y="2702"/>
                  <a:pt x="12409" y="2402"/>
                </a:cubicBezTo>
                <a:lnTo>
                  <a:pt x="12642" y="1235"/>
                </a:lnTo>
                <a:cubicBezTo>
                  <a:pt x="12709" y="968"/>
                  <a:pt x="12576" y="734"/>
                  <a:pt x="12342" y="634"/>
                </a:cubicBezTo>
                <a:cubicBezTo>
                  <a:pt x="11408" y="267"/>
                  <a:pt x="10407" y="67"/>
                  <a:pt x="94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4053;p73">
            <a:extLst>
              <a:ext uri="{FF2B5EF4-FFF2-40B4-BE49-F238E27FC236}">
                <a16:creationId xmlns:a16="http://schemas.microsoft.com/office/drawing/2014/main" id="{D611BFCF-F801-8547-2076-85E50CB59095}"/>
              </a:ext>
            </a:extLst>
          </p:cNvPr>
          <p:cNvSpPr/>
          <p:nvPr/>
        </p:nvSpPr>
        <p:spPr>
          <a:xfrm>
            <a:off x="5768256" y="411221"/>
            <a:ext cx="350473" cy="350596"/>
          </a:xfrm>
          <a:custGeom>
            <a:avLst/>
            <a:gdLst/>
            <a:ahLst/>
            <a:cxnLst/>
            <a:rect l="l" t="t" r="r" b="b"/>
            <a:pathLst>
              <a:path w="18047" h="18051" extrusionOk="0">
                <a:moveTo>
                  <a:pt x="9019" y="5167"/>
                </a:moveTo>
                <a:cubicBezTo>
                  <a:pt x="9795" y="5167"/>
                  <a:pt x="10570" y="5412"/>
                  <a:pt x="11208" y="5871"/>
                </a:cubicBezTo>
                <a:cubicBezTo>
                  <a:pt x="13977" y="7839"/>
                  <a:pt x="13076" y="12176"/>
                  <a:pt x="9740" y="12809"/>
                </a:cubicBezTo>
                <a:cubicBezTo>
                  <a:pt x="9474" y="12870"/>
                  <a:pt x="9206" y="12899"/>
                  <a:pt x="8941" y="12899"/>
                </a:cubicBezTo>
                <a:cubicBezTo>
                  <a:pt x="8173" y="12899"/>
                  <a:pt x="7424" y="12655"/>
                  <a:pt x="6805" y="12209"/>
                </a:cubicBezTo>
                <a:cubicBezTo>
                  <a:pt x="5571" y="11308"/>
                  <a:pt x="4970" y="9741"/>
                  <a:pt x="5270" y="8240"/>
                </a:cubicBezTo>
                <a:cubicBezTo>
                  <a:pt x="5504" y="7139"/>
                  <a:pt x="6204" y="6205"/>
                  <a:pt x="7205" y="5671"/>
                </a:cubicBezTo>
                <a:cubicBezTo>
                  <a:pt x="7372" y="5571"/>
                  <a:pt x="7505" y="5504"/>
                  <a:pt x="7672" y="5438"/>
                </a:cubicBezTo>
                <a:cubicBezTo>
                  <a:pt x="7872" y="5371"/>
                  <a:pt x="8072" y="5304"/>
                  <a:pt x="8306" y="5237"/>
                </a:cubicBezTo>
                <a:cubicBezTo>
                  <a:pt x="8541" y="5190"/>
                  <a:pt x="8780" y="5167"/>
                  <a:pt x="9019" y="5167"/>
                </a:cubicBezTo>
                <a:close/>
                <a:moveTo>
                  <a:pt x="9077" y="4635"/>
                </a:moveTo>
                <a:cubicBezTo>
                  <a:pt x="8775" y="4635"/>
                  <a:pt x="8472" y="4669"/>
                  <a:pt x="8173" y="4737"/>
                </a:cubicBezTo>
                <a:cubicBezTo>
                  <a:pt x="6471" y="5071"/>
                  <a:pt x="5104" y="6405"/>
                  <a:pt x="4737" y="8139"/>
                </a:cubicBezTo>
                <a:cubicBezTo>
                  <a:pt x="4370" y="9841"/>
                  <a:pt x="5070" y="11609"/>
                  <a:pt x="6505" y="12643"/>
                </a:cubicBezTo>
                <a:cubicBezTo>
                  <a:pt x="7224" y="13164"/>
                  <a:pt x="8091" y="13445"/>
                  <a:pt x="8969" y="13445"/>
                </a:cubicBezTo>
                <a:cubicBezTo>
                  <a:pt x="9271" y="13445"/>
                  <a:pt x="9575" y="13412"/>
                  <a:pt x="9874" y="13343"/>
                </a:cubicBezTo>
                <a:cubicBezTo>
                  <a:pt x="10107" y="13276"/>
                  <a:pt x="10341" y="13210"/>
                  <a:pt x="10574" y="13143"/>
                </a:cubicBezTo>
                <a:cubicBezTo>
                  <a:pt x="10741" y="13043"/>
                  <a:pt x="10941" y="12976"/>
                  <a:pt x="11108" y="12876"/>
                </a:cubicBezTo>
                <a:cubicBezTo>
                  <a:pt x="13977" y="11342"/>
                  <a:pt x="14210" y="7306"/>
                  <a:pt x="11542" y="5438"/>
                </a:cubicBezTo>
                <a:cubicBezTo>
                  <a:pt x="10822" y="4916"/>
                  <a:pt x="9955" y="4635"/>
                  <a:pt x="9077" y="4635"/>
                </a:cubicBezTo>
                <a:close/>
                <a:moveTo>
                  <a:pt x="9407" y="567"/>
                </a:moveTo>
                <a:cubicBezTo>
                  <a:pt x="10341" y="601"/>
                  <a:pt x="11241" y="768"/>
                  <a:pt x="12109" y="1134"/>
                </a:cubicBezTo>
                <a:lnTo>
                  <a:pt x="11842" y="2502"/>
                </a:lnTo>
                <a:cubicBezTo>
                  <a:pt x="11808" y="2602"/>
                  <a:pt x="11875" y="2736"/>
                  <a:pt x="11975" y="2802"/>
                </a:cubicBezTo>
                <a:cubicBezTo>
                  <a:pt x="12642" y="3103"/>
                  <a:pt x="13276" y="3536"/>
                  <a:pt x="13810" y="4037"/>
                </a:cubicBezTo>
                <a:cubicBezTo>
                  <a:pt x="13852" y="4100"/>
                  <a:pt x="13921" y="4123"/>
                  <a:pt x="13992" y="4123"/>
                </a:cubicBezTo>
                <a:cubicBezTo>
                  <a:pt x="14032" y="4123"/>
                  <a:pt x="14073" y="4115"/>
                  <a:pt x="14110" y="4103"/>
                </a:cubicBezTo>
                <a:lnTo>
                  <a:pt x="15278" y="3336"/>
                </a:lnTo>
                <a:cubicBezTo>
                  <a:pt x="15611" y="3670"/>
                  <a:pt x="15878" y="4037"/>
                  <a:pt x="16145" y="4437"/>
                </a:cubicBezTo>
                <a:cubicBezTo>
                  <a:pt x="16378" y="4804"/>
                  <a:pt x="16612" y="5204"/>
                  <a:pt x="16779" y="5638"/>
                </a:cubicBezTo>
                <a:lnTo>
                  <a:pt x="15611" y="6405"/>
                </a:lnTo>
                <a:cubicBezTo>
                  <a:pt x="15511" y="6472"/>
                  <a:pt x="15478" y="6605"/>
                  <a:pt x="15511" y="6705"/>
                </a:cubicBezTo>
                <a:cubicBezTo>
                  <a:pt x="15778" y="7406"/>
                  <a:pt x="15911" y="8139"/>
                  <a:pt x="15945" y="8907"/>
                </a:cubicBezTo>
                <a:cubicBezTo>
                  <a:pt x="15945" y="9007"/>
                  <a:pt x="16011" y="9107"/>
                  <a:pt x="16145" y="9140"/>
                </a:cubicBezTo>
                <a:lnTo>
                  <a:pt x="17513" y="9440"/>
                </a:lnTo>
                <a:cubicBezTo>
                  <a:pt x="17479" y="10341"/>
                  <a:pt x="17279" y="11275"/>
                  <a:pt x="16945" y="12109"/>
                </a:cubicBezTo>
                <a:lnTo>
                  <a:pt x="15578" y="11842"/>
                </a:lnTo>
                <a:lnTo>
                  <a:pt x="15411" y="11842"/>
                </a:lnTo>
                <a:cubicBezTo>
                  <a:pt x="15344" y="11875"/>
                  <a:pt x="15311" y="11909"/>
                  <a:pt x="15278" y="11976"/>
                </a:cubicBezTo>
                <a:cubicBezTo>
                  <a:pt x="14944" y="12643"/>
                  <a:pt x="14544" y="13276"/>
                  <a:pt x="14010" y="13810"/>
                </a:cubicBezTo>
                <a:cubicBezTo>
                  <a:pt x="13943" y="13877"/>
                  <a:pt x="13910" y="14044"/>
                  <a:pt x="14010" y="14144"/>
                </a:cubicBezTo>
                <a:lnTo>
                  <a:pt x="14744" y="15311"/>
                </a:lnTo>
                <a:cubicBezTo>
                  <a:pt x="14410" y="15611"/>
                  <a:pt x="14043" y="15912"/>
                  <a:pt x="13676" y="16145"/>
                </a:cubicBezTo>
                <a:cubicBezTo>
                  <a:pt x="13276" y="16412"/>
                  <a:pt x="12876" y="16612"/>
                  <a:pt x="12442" y="16812"/>
                </a:cubicBezTo>
                <a:lnTo>
                  <a:pt x="11675" y="15645"/>
                </a:lnTo>
                <a:cubicBezTo>
                  <a:pt x="11624" y="15543"/>
                  <a:pt x="11534" y="15499"/>
                  <a:pt x="11435" y="15499"/>
                </a:cubicBezTo>
                <a:cubicBezTo>
                  <a:pt x="11404" y="15499"/>
                  <a:pt x="11373" y="15504"/>
                  <a:pt x="11341" y="15511"/>
                </a:cubicBezTo>
                <a:cubicBezTo>
                  <a:pt x="10641" y="15778"/>
                  <a:pt x="9907" y="15912"/>
                  <a:pt x="9173" y="15945"/>
                </a:cubicBezTo>
                <a:cubicBezTo>
                  <a:pt x="9040" y="15945"/>
                  <a:pt x="8940" y="16012"/>
                  <a:pt x="8906" y="16145"/>
                </a:cubicBezTo>
                <a:lnTo>
                  <a:pt x="8640" y="17479"/>
                </a:lnTo>
                <a:cubicBezTo>
                  <a:pt x="7706" y="17479"/>
                  <a:pt x="6805" y="17279"/>
                  <a:pt x="5938" y="16946"/>
                </a:cubicBezTo>
                <a:lnTo>
                  <a:pt x="6238" y="15578"/>
                </a:lnTo>
                <a:cubicBezTo>
                  <a:pt x="6238" y="15445"/>
                  <a:pt x="6171" y="15311"/>
                  <a:pt x="6071" y="15278"/>
                </a:cubicBezTo>
                <a:cubicBezTo>
                  <a:pt x="5404" y="14944"/>
                  <a:pt x="4770" y="14544"/>
                  <a:pt x="4236" y="14010"/>
                </a:cubicBezTo>
                <a:cubicBezTo>
                  <a:pt x="4195" y="13969"/>
                  <a:pt x="4128" y="13941"/>
                  <a:pt x="4052" y="13941"/>
                </a:cubicBezTo>
                <a:cubicBezTo>
                  <a:pt x="4005" y="13941"/>
                  <a:pt x="3954" y="13952"/>
                  <a:pt x="3903" y="13977"/>
                </a:cubicBezTo>
                <a:lnTo>
                  <a:pt x="2735" y="14744"/>
                </a:lnTo>
                <a:cubicBezTo>
                  <a:pt x="2435" y="14411"/>
                  <a:pt x="2168" y="14044"/>
                  <a:pt x="1901" y="13643"/>
                </a:cubicBezTo>
                <a:cubicBezTo>
                  <a:pt x="1668" y="13276"/>
                  <a:pt x="1434" y="12876"/>
                  <a:pt x="1268" y="12443"/>
                </a:cubicBezTo>
                <a:lnTo>
                  <a:pt x="2435" y="11675"/>
                </a:lnTo>
                <a:cubicBezTo>
                  <a:pt x="2535" y="11609"/>
                  <a:pt x="2569" y="11475"/>
                  <a:pt x="2535" y="11375"/>
                </a:cubicBezTo>
                <a:cubicBezTo>
                  <a:pt x="2268" y="10675"/>
                  <a:pt x="2135" y="9941"/>
                  <a:pt x="2102" y="9207"/>
                </a:cubicBezTo>
                <a:cubicBezTo>
                  <a:pt x="2102" y="9073"/>
                  <a:pt x="2001" y="8973"/>
                  <a:pt x="1901" y="8940"/>
                </a:cubicBezTo>
                <a:lnTo>
                  <a:pt x="534" y="8673"/>
                </a:lnTo>
                <a:cubicBezTo>
                  <a:pt x="567" y="7739"/>
                  <a:pt x="767" y="6805"/>
                  <a:pt x="1101" y="5971"/>
                </a:cubicBezTo>
                <a:lnTo>
                  <a:pt x="2468" y="6238"/>
                </a:lnTo>
                <a:cubicBezTo>
                  <a:pt x="2491" y="6244"/>
                  <a:pt x="2514" y="6247"/>
                  <a:pt x="2537" y="6247"/>
                </a:cubicBezTo>
                <a:cubicBezTo>
                  <a:pt x="2645" y="6247"/>
                  <a:pt x="2741" y="6182"/>
                  <a:pt x="2769" y="6071"/>
                </a:cubicBezTo>
                <a:cubicBezTo>
                  <a:pt x="3102" y="5404"/>
                  <a:pt x="3503" y="4804"/>
                  <a:pt x="4036" y="4270"/>
                </a:cubicBezTo>
                <a:cubicBezTo>
                  <a:pt x="4103" y="4170"/>
                  <a:pt x="4136" y="4037"/>
                  <a:pt x="4070" y="3936"/>
                </a:cubicBezTo>
                <a:lnTo>
                  <a:pt x="3302" y="2769"/>
                </a:lnTo>
                <a:cubicBezTo>
                  <a:pt x="3636" y="2435"/>
                  <a:pt x="4003" y="2169"/>
                  <a:pt x="4403" y="1902"/>
                </a:cubicBezTo>
                <a:cubicBezTo>
                  <a:pt x="4770" y="1668"/>
                  <a:pt x="5170" y="1435"/>
                  <a:pt x="5604" y="1268"/>
                </a:cubicBezTo>
                <a:lnTo>
                  <a:pt x="6371" y="2435"/>
                </a:lnTo>
                <a:cubicBezTo>
                  <a:pt x="6421" y="2510"/>
                  <a:pt x="6509" y="2548"/>
                  <a:pt x="6606" y="2548"/>
                </a:cubicBezTo>
                <a:cubicBezTo>
                  <a:pt x="6638" y="2548"/>
                  <a:pt x="6671" y="2544"/>
                  <a:pt x="6705" y="2535"/>
                </a:cubicBezTo>
                <a:cubicBezTo>
                  <a:pt x="7372" y="2269"/>
                  <a:pt x="8139" y="2135"/>
                  <a:pt x="8873" y="2102"/>
                </a:cubicBezTo>
                <a:cubicBezTo>
                  <a:pt x="9006" y="2102"/>
                  <a:pt x="9107" y="2035"/>
                  <a:pt x="9107" y="1902"/>
                </a:cubicBezTo>
                <a:lnTo>
                  <a:pt x="9407" y="567"/>
                </a:lnTo>
                <a:close/>
                <a:moveTo>
                  <a:pt x="9407" y="0"/>
                </a:moveTo>
                <a:cubicBezTo>
                  <a:pt x="9173" y="0"/>
                  <a:pt x="8940" y="167"/>
                  <a:pt x="8873" y="434"/>
                </a:cubicBezTo>
                <a:lnTo>
                  <a:pt x="8640" y="1601"/>
                </a:lnTo>
                <a:cubicBezTo>
                  <a:pt x="7972" y="1635"/>
                  <a:pt x="7339" y="1768"/>
                  <a:pt x="6705" y="1968"/>
                </a:cubicBezTo>
                <a:lnTo>
                  <a:pt x="6071" y="968"/>
                </a:lnTo>
                <a:cubicBezTo>
                  <a:pt x="5978" y="804"/>
                  <a:pt x="5802" y="722"/>
                  <a:pt x="5626" y="722"/>
                </a:cubicBezTo>
                <a:cubicBezTo>
                  <a:pt x="5550" y="722"/>
                  <a:pt x="5474" y="738"/>
                  <a:pt x="5404" y="768"/>
                </a:cubicBezTo>
                <a:cubicBezTo>
                  <a:pt x="4970" y="968"/>
                  <a:pt x="4537" y="1201"/>
                  <a:pt x="4103" y="1468"/>
                </a:cubicBezTo>
                <a:cubicBezTo>
                  <a:pt x="3703" y="1735"/>
                  <a:pt x="3302" y="2035"/>
                  <a:pt x="2935" y="2369"/>
                </a:cubicBezTo>
                <a:cubicBezTo>
                  <a:pt x="2735" y="2535"/>
                  <a:pt x="2702" y="2836"/>
                  <a:pt x="2869" y="3036"/>
                </a:cubicBezTo>
                <a:lnTo>
                  <a:pt x="3503" y="4037"/>
                </a:lnTo>
                <a:cubicBezTo>
                  <a:pt x="3069" y="4537"/>
                  <a:pt x="2702" y="5071"/>
                  <a:pt x="2402" y="5671"/>
                </a:cubicBezTo>
                <a:lnTo>
                  <a:pt x="1234" y="5404"/>
                </a:lnTo>
                <a:cubicBezTo>
                  <a:pt x="1207" y="5401"/>
                  <a:pt x="1180" y="5399"/>
                  <a:pt x="1154" y="5399"/>
                </a:cubicBezTo>
                <a:cubicBezTo>
                  <a:pt x="921" y="5399"/>
                  <a:pt x="724" y="5528"/>
                  <a:pt x="634" y="5738"/>
                </a:cubicBezTo>
                <a:cubicBezTo>
                  <a:pt x="267" y="6672"/>
                  <a:pt x="67" y="7639"/>
                  <a:pt x="0" y="8640"/>
                </a:cubicBezTo>
                <a:cubicBezTo>
                  <a:pt x="0" y="8907"/>
                  <a:pt x="167" y="9107"/>
                  <a:pt x="434" y="9174"/>
                </a:cubicBezTo>
                <a:lnTo>
                  <a:pt x="1601" y="9440"/>
                </a:lnTo>
                <a:cubicBezTo>
                  <a:pt x="1635" y="10074"/>
                  <a:pt x="1768" y="10741"/>
                  <a:pt x="1968" y="11342"/>
                </a:cubicBezTo>
                <a:lnTo>
                  <a:pt x="934" y="12009"/>
                </a:lnTo>
                <a:cubicBezTo>
                  <a:pt x="734" y="12142"/>
                  <a:pt x="667" y="12409"/>
                  <a:pt x="767" y="12643"/>
                </a:cubicBezTo>
                <a:cubicBezTo>
                  <a:pt x="934" y="13110"/>
                  <a:pt x="1168" y="13543"/>
                  <a:pt x="1434" y="13944"/>
                </a:cubicBezTo>
                <a:cubicBezTo>
                  <a:pt x="1735" y="14377"/>
                  <a:pt x="2035" y="14744"/>
                  <a:pt x="2368" y="15144"/>
                </a:cubicBezTo>
                <a:cubicBezTo>
                  <a:pt x="2466" y="15242"/>
                  <a:pt x="2597" y="15294"/>
                  <a:pt x="2735" y="15294"/>
                </a:cubicBezTo>
                <a:cubicBezTo>
                  <a:pt x="2835" y="15294"/>
                  <a:pt x="2938" y="15267"/>
                  <a:pt x="3036" y="15211"/>
                </a:cubicBezTo>
                <a:lnTo>
                  <a:pt x="4036" y="14544"/>
                </a:lnTo>
                <a:cubicBezTo>
                  <a:pt x="4537" y="15011"/>
                  <a:pt x="5070" y="15378"/>
                  <a:pt x="5637" y="15678"/>
                </a:cubicBezTo>
                <a:lnTo>
                  <a:pt x="5404" y="16846"/>
                </a:lnTo>
                <a:cubicBezTo>
                  <a:pt x="5337" y="17079"/>
                  <a:pt x="5471" y="17346"/>
                  <a:pt x="5704" y="17446"/>
                </a:cubicBezTo>
                <a:cubicBezTo>
                  <a:pt x="6638" y="17813"/>
                  <a:pt x="7639" y="18013"/>
                  <a:pt x="8640" y="18047"/>
                </a:cubicBezTo>
                <a:cubicBezTo>
                  <a:pt x="8657" y="18049"/>
                  <a:pt x="8674" y="18050"/>
                  <a:pt x="8691" y="18050"/>
                </a:cubicBezTo>
                <a:cubicBezTo>
                  <a:pt x="8907" y="18050"/>
                  <a:pt x="9111" y="17863"/>
                  <a:pt x="9173" y="17646"/>
                </a:cubicBezTo>
                <a:lnTo>
                  <a:pt x="9407" y="16479"/>
                </a:lnTo>
                <a:cubicBezTo>
                  <a:pt x="10074" y="16412"/>
                  <a:pt x="10708" y="16312"/>
                  <a:pt x="11341" y="16112"/>
                </a:cubicBezTo>
                <a:lnTo>
                  <a:pt x="12009" y="17113"/>
                </a:lnTo>
                <a:cubicBezTo>
                  <a:pt x="12106" y="17259"/>
                  <a:pt x="12258" y="17352"/>
                  <a:pt x="12423" y="17352"/>
                </a:cubicBezTo>
                <a:cubicBezTo>
                  <a:pt x="12484" y="17352"/>
                  <a:pt x="12546" y="17340"/>
                  <a:pt x="12609" y="17313"/>
                </a:cubicBezTo>
                <a:cubicBezTo>
                  <a:pt x="12876" y="17213"/>
                  <a:pt x="13109" y="17079"/>
                  <a:pt x="13343" y="16946"/>
                </a:cubicBezTo>
                <a:cubicBezTo>
                  <a:pt x="13576" y="16812"/>
                  <a:pt x="13777" y="16746"/>
                  <a:pt x="13943" y="16612"/>
                </a:cubicBezTo>
                <a:cubicBezTo>
                  <a:pt x="14344" y="16345"/>
                  <a:pt x="14744" y="16045"/>
                  <a:pt x="15111" y="15712"/>
                </a:cubicBezTo>
                <a:cubicBezTo>
                  <a:pt x="15311" y="15511"/>
                  <a:pt x="15344" y="15245"/>
                  <a:pt x="15211" y="15044"/>
                </a:cubicBezTo>
                <a:lnTo>
                  <a:pt x="14544" y="14010"/>
                </a:lnTo>
                <a:cubicBezTo>
                  <a:pt x="14977" y="13543"/>
                  <a:pt x="15344" y="12976"/>
                  <a:pt x="15645" y="12409"/>
                </a:cubicBezTo>
                <a:lnTo>
                  <a:pt x="16845" y="12643"/>
                </a:lnTo>
                <a:cubicBezTo>
                  <a:pt x="16886" y="12654"/>
                  <a:pt x="16928" y="12660"/>
                  <a:pt x="16969" y="12660"/>
                </a:cubicBezTo>
                <a:cubicBezTo>
                  <a:pt x="17166" y="12660"/>
                  <a:pt x="17357" y="12535"/>
                  <a:pt x="17412" y="12342"/>
                </a:cubicBezTo>
                <a:cubicBezTo>
                  <a:pt x="17779" y="11408"/>
                  <a:pt x="18013" y="10408"/>
                  <a:pt x="18046" y="9407"/>
                </a:cubicBezTo>
                <a:cubicBezTo>
                  <a:pt x="18046" y="9174"/>
                  <a:pt x="17879" y="8940"/>
                  <a:pt x="17613" y="8873"/>
                </a:cubicBezTo>
                <a:lnTo>
                  <a:pt x="16445" y="8640"/>
                </a:lnTo>
                <a:cubicBezTo>
                  <a:pt x="16412" y="7973"/>
                  <a:pt x="16312" y="7339"/>
                  <a:pt x="16112" y="6705"/>
                </a:cubicBezTo>
                <a:lnTo>
                  <a:pt x="17112" y="6071"/>
                </a:lnTo>
                <a:cubicBezTo>
                  <a:pt x="17312" y="5938"/>
                  <a:pt x="17412" y="5671"/>
                  <a:pt x="17312" y="5438"/>
                </a:cubicBezTo>
                <a:cubicBezTo>
                  <a:pt x="17112" y="4971"/>
                  <a:pt x="16879" y="4537"/>
                  <a:pt x="16612" y="4103"/>
                </a:cubicBezTo>
                <a:cubicBezTo>
                  <a:pt x="16345" y="3703"/>
                  <a:pt x="16011" y="3303"/>
                  <a:pt x="15678" y="2936"/>
                </a:cubicBezTo>
                <a:cubicBezTo>
                  <a:pt x="15583" y="2822"/>
                  <a:pt x="15456" y="2762"/>
                  <a:pt x="15321" y="2762"/>
                </a:cubicBezTo>
                <a:cubicBezTo>
                  <a:pt x="15219" y="2762"/>
                  <a:pt x="15112" y="2797"/>
                  <a:pt x="15011" y="2869"/>
                </a:cubicBezTo>
                <a:lnTo>
                  <a:pt x="14010" y="3503"/>
                </a:lnTo>
                <a:cubicBezTo>
                  <a:pt x="13543" y="3069"/>
                  <a:pt x="12976" y="2702"/>
                  <a:pt x="12409" y="2402"/>
                </a:cubicBezTo>
                <a:lnTo>
                  <a:pt x="12642" y="1235"/>
                </a:lnTo>
                <a:cubicBezTo>
                  <a:pt x="12709" y="968"/>
                  <a:pt x="12576" y="734"/>
                  <a:pt x="12342" y="634"/>
                </a:cubicBezTo>
                <a:cubicBezTo>
                  <a:pt x="11408" y="267"/>
                  <a:pt x="10407" y="67"/>
                  <a:pt x="940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4054;p73">
            <a:extLst>
              <a:ext uri="{FF2B5EF4-FFF2-40B4-BE49-F238E27FC236}">
                <a16:creationId xmlns:a16="http://schemas.microsoft.com/office/drawing/2014/main" id="{2FEB4E00-F658-0886-8194-E9225424DE91}"/>
              </a:ext>
            </a:extLst>
          </p:cNvPr>
          <p:cNvSpPr/>
          <p:nvPr/>
        </p:nvSpPr>
        <p:spPr>
          <a:xfrm rot="2502814">
            <a:off x="7521689" y="442312"/>
            <a:ext cx="314354" cy="439279"/>
          </a:xfrm>
          <a:custGeom>
            <a:avLst/>
            <a:gdLst/>
            <a:ahLst/>
            <a:cxnLst/>
            <a:rect l="l" t="t" r="r" b="b"/>
            <a:pathLst>
              <a:path w="21150" h="29548" extrusionOk="0">
                <a:moveTo>
                  <a:pt x="12910" y="8732"/>
                </a:moveTo>
                <a:cubicBezTo>
                  <a:pt x="13043" y="8732"/>
                  <a:pt x="13177" y="8732"/>
                  <a:pt x="13277" y="8766"/>
                </a:cubicBezTo>
                <a:cubicBezTo>
                  <a:pt x="13944" y="8899"/>
                  <a:pt x="14444" y="9399"/>
                  <a:pt x="14645" y="10033"/>
                </a:cubicBezTo>
                <a:cubicBezTo>
                  <a:pt x="15445" y="12135"/>
                  <a:pt x="14211" y="15971"/>
                  <a:pt x="11909" y="18606"/>
                </a:cubicBezTo>
                <a:cubicBezTo>
                  <a:pt x="10650" y="20045"/>
                  <a:pt x="9309" y="20838"/>
                  <a:pt x="8203" y="20838"/>
                </a:cubicBezTo>
                <a:cubicBezTo>
                  <a:pt x="8079" y="20838"/>
                  <a:pt x="7958" y="20828"/>
                  <a:pt x="7840" y="20808"/>
                </a:cubicBezTo>
                <a:cubicBezTo>
                  <a:pt x="7206" y="20674"/>
                  <a:pt x="6672" y="20207"/>
                  <a:pt x="6505" y="19573"/>
                </a:cubicBezTo>
                <a:cubicBezTo>
                  <a:pt x="5671" y="17472"/>
                  <a:pt x="6906" y="13602"/>
                  <a:pt x="9207" y="11001"/>
                </a:cubicBezTo>
                <a:cubicBezTo>
                  <a:pt x="10475" y="9566"/>
                  <a:pt x="11843" y="8732"/>
                  <a:pt x="12910" y="8732"/>
                </a:cubicBezTo>
                <a:close/>
                <a:moveTo>
                  <a:pt x="12946" y="8295"/>
                </a:moveTo>
                <a:cubicBezTo>
                  <a:pt x="11720" y="8295"/>
                  <a:pt x="10247" y="9152"/>
                  <a:pt x="8907" y="10700"/>
                </a:cubicBezTo>
                <a:cubicBezTo>
                  <a:pt x="6505" y="13402"/>
                  <a:pt x="5238" y="17472"/>
                  <a:pt x="6105" y="19707"/>
                </a:cubicBezTo>
                <a:cubicBezTo>
                  <a:pt x="6339" y="20474"/>
                  <a:pt x="6972" y="21074"/>
                  <a:pt x="7773" y="21208"/>
                </a:cubicBezTo>
                <a:cubicBezTo>
                  <a:pt x="7906" y="21241"/>
                  <a:pt x="8073" y="21241"/>
                  <a:pt x="8207" y="21241"/>
                </a:cubicBezTo>
                <a:cubicBezTo>
                  <a:pt x="9441" y="21241"/>
                  <a:pt x="10909" y="20374"/>
                  <a:pt x="12243" y="18873"/>
                </a:cubicBezTo>
                <a:cubicBezTo>
                  <a:pt x="14611" y="16138"/>
                  <a:pt x="15912" y="12068"/>
                  <a:pt x="15045" y="9833"/>
                </a:cubicBezTo>
                <a:cubicBezTo>
                  <a:pt x="14811" y="9066"/>
                  <a:pt x="14144" y="8499"/>
                  <a:pt x="13377" y="8332"/>
                </a:cubicBezTo>
                <a:cubicBezTo>
                  <a:pt x="13237" y="8307"/>
                  <a:pt x="13094" y="8295"/>
                  <a:pt x="12946" y="8295"/>
                </a:cubicBezTo>
                <a:close/>
                <a:moveTo>
                  <a:pt x="16044" y="413"/>
                </a:moveTo>
                <a:cubicBezTo>
                  <a:pt x="16101" y="413"/>
                  <a:pt x="16165" y="436"/>
                  <a:pt x="16212" y="460"/>
                </a:cubicBezTo>
                <a:cubicBezTo>
                  <a:pt x="16212" y="526"/>
                  <a:pt x="16212" y="593"/>
                  <a:pt x="16212" y="660"/>
                </a:cubicBezTo>
                <a:lnTo>
                  <a:pt x="15478" y="3562"/>
                </a:lnTo>
                <a:cubicBezTo>
                  <a:pt x="15412" y="3996"/>
                  <a:pt x="15612" y="4396"/>
                  <a:pt x="16012" y="4596"/>
                </a:cubicBezTo>
                <a:cubicBezTo>
                  <a:pt x="16146" y="4663"/>
                  <a:pt x="16312" y="4763"/>
                  <a:pt x="16446" y="4863"/>
                </a:cubicBezTo>
                <a:cubicBezTo>
                  <a:pt x="16592" y="4956"/>
                  <a:pt x="16759" y="5001"/>
                  <a:pt x="16926" y="5001"/>
                </a:cubicBezTo>
                <a:cubicBezTo>
                  <a:pt x="17179" y="5001"/>
                  <a:pt x="17432" y="4897"/>
                  <a:pt x="17613" y="4696"/>
                </a:cubicBezTo>
                <a:lnTo>
                  <a:pt x="19581" y="2761"/>
                </a:lnTo>
                <a:cubicBezTo>
                  <a:pt x="19681" y="2628"/>
                  <a:pt x="19848" y="2628"/>
                  <a:pt x="19848" y="2628"/>
                </a:cubicBezTo>
                <a:cubicBezTo>
                  <a:pt x="19848" y="2628"/>
                  <a:pt x="19882" y="2628"/>
                  <a:pt x="19915" y="2695"/>
                </a:cubicBezTo>
                <a:lnTo>
                  <a:pt x="20582" y="4496"/>
                </a:lnTo>
                <a:cubicBezTo>
                  <a:pt x="20649" y="4763"/>
                  <a:pt x="20582" y="5096"/>
                  <a:pt x="20382" y="5330"/>
                </a:cubicBezTo>
                <a:lnTo>
                  <a:pt x="18514" y="7765"/>
                </a:lnTo>
                <a:cubicBezTo>
                  <a:pt x="18247" y="8132"/>
                  <a:pt x="18080" y="8566"/>
                  <a:pt x="18080" y="8999"/>
                </a:cubicBezTo>
                <a:cubicBezTo>
                  <a:pt x="18114" y="9466"/>
                  <a:pt x="18080" y="9967"/>
                  <a:pt x="18047" y="10434"/>
                </a:cubicBezTo>
                <a:cubicBezTo>
                  <a:pt x="18014" y="10634"/>
                  <a:pt x="18080" y="10834"/>
                  <a:pt x="18247" y="11001"/>
                </a:cubicBezTo>
                <a:cubicBezTo>
                  <a:pt x="18381" y="11167"/>
                  <a:pt x="18581" y="11234"/>
                  <a:pt x="18814" y="11234"/>
                </a:cubicBezTo>
                <a:lnTo>
                  <a:pt x="20148" y="11234"/>
                </a:lnTo>
                <a:cubicBezTo>
                  <a:pt x="20315" y="11234"/>
                  <a:pt x="20449" y="11401"/>
                  <a:pt x="20382" y="11568"/>
                </a:cubicBezTo>
                <a:lnTo>
                  <a:pt x="19348" y="14870"/>
                </a:lnTo>
                <a:cubicBezTo>
                  <a:pt x="19181" y="15170"/>
                  <a:pt x="18948" y="15404"/>
                  <a:pt x="18647" y="15504"/>
                </a:cubicBezTo>
                <a:lnTo>
                  <a:pt x="17080" y="15971"/>
                </a:lnTo>
                <a:cubicBezTo>
                  <a:pt x="16613" y="16138"/>
                  <a:pt x="16246" y="16438"/>
                  <a:pt x="16012" y="16871"/>
                </a:cubicBezTo>
                <a:cubicBezTo>
                  <a:pt x="15712" y="17439"/>
                  <a:pt x="15412" y="18006"/>
                  <a:pt x="15078" y="18539"/>
                </a:cubicBezTo>
                <a:cubicBezTo>
                  <a:pt x="14845" y="18906"/>
                  <a:pt x="14778" y="19340"/>
                  <a:pt x="14845" y="19774"/>
                </a:cubicBezTo>
                <a:lnTo>
                  <a:pt x="15278" y="21708"/>
                </a:lnTo>
                <a:cubicBezTo>
                  <a:pt x="15278" y="22008"/>
                  <a:pt x="15178" y="22309"/>
                  <a:pt x="14978" y="22542"/>
                </a:cubicBezTo>
                <a:lnTo>
                  <a:pt x="12810" y="25011"/>
                </a:lnTo>
                <a:cubicBezTo>
                  <a:pt x="12743" y="25111"/>
                  <a:pt x="12643" y="25177"/>
                  <a:pt x="12543" y="25177"/>
                </a:cubicBezTo>
                <a:cubicBezTo>
                  <a:pt x="12510" y="25177"/>
                  <a:pt x="12476" y="25144"/>
                  <a:pt x="12443" y="25111"/>
                </a:cubicBezTo>
                <a:lnTo>
                  <a:pt x="11676" y="23776"/>
                </a:lnTo>
                <a:cubicBezTo>
                  <a:pt x="11576" y="23610"/>
                  <a:pt x="11409" y="23510"/>
                  <a:pt x="11242" y="23476"/>
                </a:cubicBezTo>
                <a:cubicBezTo>
                  <a:pt x="11203" y="23471"/>
                  <a:pt x="11163" y="23468"/>
                  <a:pt x="11123" y="23468"/>
                </a:cubicBezTo>
                <a:cubicBezTo>
                  <a:pt x="10921" y="23468"/>
                  <a:pt x="10703" y="23537"/>
                  <a:pt x="10508" y="23676"/>
                </a:cubicBezTo>
                <a:cubicBezTo>
                  <a:pt x="10208" y="23876"/>
                  <a:pt x="9908" y="24110"/>
                  <a:pt x="9574" y="24277"/>
                </a:cubicBezTo>
                <a:cubicBezTo>
                  <a:pt x="9174" y="24544"/>
                  <a:pt x="8874" y="24877"/>
                  <a:pt x="8674" y="25311"/>
                </a:cubicBezTo>
                <a:lnTo>
                  <a:pt x="7506" y="28313"/>
                </a:lnTo>
                <a:cubicBezTo>
                  <a:pt x="7373" y="28580"/>
                  <a:pt x="7139" y="28780"/>
                  <a:pt x="6839" y="28847"/>
                </a:cubicBezTo>
                <a:lnTo>
                  <a:pt x="5171" y="29114"/>
                </a:lnTo>
                <a:cubicBezTo>
                  <a:pt x="5142" y="29123"/>
                  <a:pt x="5115" y="29127"/>
                  <a:pt x="5091" y="29127"/>
                </a:cubicBezTo>
                <a:cubicBezTo>
                  <a:pt x="5032" y="29127"/>
                  <a:pt x="4985" y="29104"/>
                  <a:pt x="4938" y="29080"/>
                </a:cubicBezTo>
                <a:cubicBezTo>
                  <a:pt x="4904" y="29014"/>
                  <a:pt x="4904" y="28947"/>
                  <a:pt x="4938" y="28913"/>
                </a:cubicBezTo>
                <a:lnTo>
                  <a:pt x="5638" y="25978"/>
                </a:lnTo>
                <a:cubicBezTo>
                  <a:pt x="5738" y="25578"/>
                  <a:pt x="5538" y="25144"/>
                  <a:pt x="5138" y="24944"/>
                </a:cubicBezTo>
                <a:cubicBezTo>
                  <a:pt x="4971" y="24877"/>
                  <a:pt x="4838" y="24777"/>
                  <a:pt x="4671" y="24677"/>
                </a:cubicBezTo>
                <a:cubicBezTo>
                  <a:pt x="4537" y="24577"/>
                  <a:pt x="4371" y="24544"/>
                  <a:pt x="4237" y="24544"/>
                </a:cubicBezTo>
                <a:cubicBezTo>
                  <a:pt x="3937" y="24544"/>
                  <a:pt x="3703" y="24644"/>
                  <a:pt x="3503" y="24844"/>
                </a:cubicBezTo>
                <a:lnTo>
                  <a:pt x="1535" y="26812"/>
                </a:lnTo>
                <a:cubicBezTo>
                  <a:pt x="1435" y="26912"/>
                  <a:pt x="1302" y="26945"/>
                  <a:pt x="1302" y="26945"/>
                </a:cubicBezTo>
                <a:cubicBezTo>
                  <a:pt x="1268" y="26945"/>
                  <a:pt x="1235" y="26912"/>
                  <a:pt x="1235" y="26879"/>
                </a:cubicBezTo>
                <a:lnTo>
                  <a:pt x="534" y="25044"/>
                </a:lnTo>
                <a:cubicBezTo>
                  <a:pt x="468" y="24744"/>
                  <a:pt x="534" y="24444"/>
                  <a:pt x="735" y="24210"/>
                </a:cubicBezTo>
                <a:lnTo>
                  <a:pt x="2603" y="21775"/>
                </a:lnTo>
                <a:cubicBezTo>
                  <a:pt x="2869" y="21408"/>
                  <a:pt x="3036" y="20974"/>
                  <a:pt x="3036" y="20507"/>
                </a:cubicBezTo>
                <a:cubicBezTo>
                  <a:pt x="3036" y="20040"/>
                  <a:pt x="3036" y="19573"/>
                  <a:pt x="3103" y="19106"/>
                </a:cubicBezTo>
                <a:cubicBezTo>
                  <a:pt x="3136" y="18906"/>
                  <a:pt x="3070" y="18706"/>
                  <a:pt x="2903" y="18539"/>
                </a:cubicBezTo>
                <a:cubicBezTo>
                  <a:pt x="2769" y="18373"/>
                  <a:pt x="2569" y="18306"/>
                  <a:pt x="2336" y="18306"/>
                </a:cubicBezTo>
                <a:lnTo>
                  <a:pt x="1001" y="18306"/>
                </a:lnTo>
                <a:cubicBezTo>
                  <a:pt x="935" y="18306"/>
                  <a:pt x="868" y="18272"/>
                  <a:pt x="801" y="18206"/>
                </a:cubicBezTo>
                <a:cubicBezTo>
                  <a:pt x="768" y="18139"/>
                  <a:pt x="768" y="18072"/>
                  <a:pt x="768" y="17972"/>
                </a:cubicBezTo>
                <a:lnTo>
                  <a:pt x="1835" y="14670"/>
                </a:lnTo>
                <a:cubicBezTo>
                  <a:pt x="1935" y="14370"/>
                  <a:pt x="2202" y="14170"/>
                  <a:pt x="2503" y="14036"/>
                </a:cubicBezTo>
                <a:lnTo>
                  <a:pt x="4070" y="13569"/>
                </a:lnTo>
                <a:cubicBezTo>
                  <a:pt x="4504" y="13402"/>
                  <a:pt x="4904" y="13102"/>
                  <a:pt x="5138" y="12702"/>
                </a:cubicBezTo>
                <a:cubicBezTo>
                  <a:pt x="5405" y="12101"/>
                  <a:pt x="5738" y="11534"/>
                  <a:pt x="6038" y="11034"/>
                </a:cubicBezTo>
                <a:cubicBezTo>
                  <a:pt x="6272" y="10634"/>
                  <a:pt x="6372" y="10200"/>
                  <a:pt x="6305" y="9766"/>
                </a:cubicBezTo>
                <a:lnTo>
                  <a:pt x="5838" y="7865"/>
                </a:lnTo>
                <a:cubicBezTo>
                  <a:pt x="5805" y="7565"/>
                  <a:pt x="5905" y="7231"/>
                  <a:pt x="6105" y="7031"/>
                </a:cubicBezTo>
                <a:lnTo>
                  <a:pt x="8273" y="4529"/>
                </a:lnTo>
                <a:cubicBezTo>
                  <a:pt x="8340" y="4463"/>
                  <a:pt x="8440" y="4396"/>
                  <a:pt x="8574" y="4396"/>
                </a:cubicBezTo>
                <a:cubicBezTo>
                  <a:pt x="8574" y="4396"/>
                  <a:pt x="8607" y="4396"/>
                  <a:pt x="8640" y="4463"/>
                </a:cubicBezTo>
                <a:lnTo>
                  <a:pt x="9441" y="5797"/>
                </a:lnTo>
                <a:cubicBezTo>
                  <a:pt x="9508" y="5964"/>
                  <a:pt x="9674" y="6064"/>
                  <a:pt x="9841" y="6097"/>
                </a:cubicBezTo>
                <a:cubicBezTo>
                  <a:pt x="9886" y="6103"/>
                  <a:pt x="9930" y="6105"/>
                  <a:pt x="9974" y="6105"/>
                </a:cubicBezTo>
                <a:cubicBezTo>
                  <a:pt x="10195" y="6105"/>
                  <a:pt x="10408" y="6036"/>
                  <a:pt x="10575" y="5897"/>
                </a:cubicBezTo>
                <a:cubicBezTo>
                  <a:pt x="10875" y="5663"/>
                  <a:pt x="11209" y="5463"/>
                  <a:pt x="11542" y="5263"/>
                </a:cubicBezTo>
                <a:cubicBezTo>
                  <a:pt x="11943" y="5030"/>
                  <a:pt x="12276" y="4663"/>
                  <a:pt x="12476" y="4229"/>
                </a:cubicBezTo>
                <a:lnTo>
                  <a:pt x="13610" y="1227"/>
                </a:lnTo>
                <a:cubicBezTo>
                  <a:pt x="13744" y="960"/>
                  <a:pt x="14011" y="760"/>
                  <a:pt x="14311" y="693"/>
                </a:cubicBezTo>
                <a:lnTo>
                  <a:pt x="15979" y="426"/>
                </a:lnTo>
                <a:cubicBezTo>
                  <a:pt x="15998" y="417"/>
                  <a:pt x="16021" y="413"/>
                  <a:pt x="16044" y="413"/>
                </a:cubicBezTo>
                <a:close/>
                <a:moveTo>
                  <a:pt x="16059" y="1"/>
                </a:moveTo>
                <a:cubicBezTo>
                  <a:pt x="15999" y="1"/>
                  <a:pt x="15939" y="9"/>
                  <a:pt x="15879" y="26"/>
                </a:cubicBezTo>
                <a:lnTo>
                  <a:pt x="14211" y="293"/>
                </a:lnTo>
                <a:cubicBezTo>
                  <a:pt x="13744" y="360"/>
                  <a:pt x="13377" y="693"/>
                  <a:pt x="13177" y="1127"/>
                </a:cubicBezTo>
                <a:lnTo>
                  <a:pt x="12043" y="4129"/>
                </a:lnTo>
                <a:cubicBezTo>
                  <a:pt x="11876" y="4429"/>
                  <a:pt x="11609" y="4729"/>
                  <a:pt x="11309" y="4930"/>
                </a:cubicBezTo>
                <a:cubicBezTo>
                  <a:pt x="10975" y="5096"/>
                  <a:pt x="10642" y="5330"/>
                  <a:pt x="10341" y="5563"/>
                </a:cubicBezTo>
                <a:cubicBezTo>
                  <a:pt x="10260" y="5618"/>
                  <a:pt x="10134" y="5672"/>
                  <a:pt x="10017" y="5672"/>
                </a:cubicBezTo>
                <a:cubicBezTo>
                  <a:pt x="9991" y="5672"/>
                  <a:pt x="9966" y="5670"/>
                  <a:pt x="9941" y="5663"/>
                </a:cubicBezTo>
                <a:cubicBezTo>
                  <a:pt x="9908" y="5663"/>
                  <a:pt x="9874" y="5630"/>
                  <a:pt x="9841" y="5597"/>
                </a:cubicBezTo>
                <a:lnTo>
                  <a:pt x="9041" y="4229"/>
                </a:lnTo>
                <a:cubicBezTo>
                  <a:pt x="8974" y="4062"/>
                  <a:pt x="8807" y="3962"/>
                  <a:pt x="8640" y="3962"/>
                </a:cubicBezTo>
                <a:cubicBezTo>
                  <a:pt x="8613" y="3959"/>
                  <a:pt x="8586" y="3957"/>
                  <a:pt x="8559" y="3957"/>
                </a:cubicBezTo>
                <a:cubicBezTo>
                  <a:pt x="8326" y="3957"/>
                  <a:pt x="8126" y="4083"/>
                  <a:pt x="8006" y="4262"/>
                </a:cubicBezTo>
                <a:lnTo>
                  <a:pt x="5805" y="6731"/>
                </a:lnTo>
                <a:cubicBezTo>
                  <a:pt x="5505" y="7064"/>
                  <a:pt x="5371" y="7531"/>
                  <a:pt x="5438" y="7965"/>
                </a:cubicBezTo>
                <a:lnTo>
                  <a:pt x="5872" y="9866"/>
                </a:lnTo>
                <a:cubicBezTo>
                  <a:pt x="5905" y="10200"/>
                  <a:pt x="5838" y="10534"/>
                  <a:pt x="5671" y="10800"/>
                </a:cubicBezTo>
                <a:cubicBezTo>
                  <a:pt x="5338" y="11334"/>
                  <a:pt x="5038" y="11901"/>
                  <a:pt x="4737" y="12468"/>
                </a:cubicBezTo>
                <a:cubicBezTo>
                  <a:pt x="4571" y="12769"/>
                  <a:pt x="4270" y="13002"/>
                  <a:pt x="3937" y="13135"/>
                </a:cubicBezTo>
                <a:lnTo>
                  <a:pt x="2369" y="13602"/>
                </a:lnTo>
                <a:cubicBezTo>
                  <a:pt x="1935" y="13769"/>
                  <a:pt x="1569" y="14103"/>
                  <a:pt x="1402" y="14536"/>
                </a:cubicBezTo>
                <a:lnTo>
                  <a:pt x="334" y="17872"/>
                </a:lnTo>
                <a:cubicBezTo>
                  <a:pt x="268" y="18072"/>
                  <a:pt x="301" y="18306"/>
                  <a:pt x="434" y="18473"/>
                </a:cubicBezTo>
                <a:cubicBezTo>
                  <a:pt x="568" y="18639"/>
                  <a:pt x="768" y="18739"/>
                  <a:pt x="1001" y="18739"/>
                </a:cubicBezTo>
                <a:lnTo>
                  <a:pt x="2336" y="18739"/>
                </a:lnTo>
                <a:cubicBezTo>
                  <a:pt x="2436" y="18739"/>
                  <a:pt x="2503" y="18773"/>
                  <a:pt x="2569" y="18840"/>
                </a:cubicBezTo>
                <a:cubicBezTo>
                  <a:pt x="2636" y="18906"/>
                  <a:pt x="2669" y="19006"/>
                  <a:pt x="2669" y="19073"/>
                </a:cubicBezTo>
                <a:cubicBezTo>
                  <a:pt x="2603" y="19573"/>
                  <a:pt x="2603" y="20040"/>
                  <a:pt x="2603" y="20541"/>
                </a:cubicBezTo>
                <a:cubicBezTo>
                  <a:pt x="2569" y="20874"/>
                  <a:pt x="2469" y="21208"/>
                  <a:pt x="2269" y="21475"/>
                </a:cubicBezTo>
                <a:lnTo>
                  <a:pt x="368" y="23910"/>
                </a:lnTo>
                <a:cubicBezTo>
                  <a:pt x="67" y="24277"/>
                  <a:pt x="1" y="24744"/>
                  <a:pt x="101" y="25177"/>
                </a:cubicBezTo>
                <a:lnTo>
                  <a:pt x="835" y="27012"/>
                </a:lnTo>
                <a:cubicBezTo>
                  <a:pt x="868" y="27179"/>
                  <a:pt x="1035" y="27312"/>
                  <a:pt x="1202" y="27346"/>
                </a:cubicBezTo>
                <a:cubicBezTo>
                  <a:pt x="1232" y="27350"/>
                  <a:pt x="1262" y="27352"/>
                  <a:pt x="1293" y="27352"/>
                </a:cubicBezTo>
                <a:cubicBezTo>
                  <a:pt x="1502" y="27352"/>
                  <a:pt x="1723" y="27257"/>
                  <a:pt x="1869" y="27112"/>
                </a:cubicBezTo>
                <a:lnTo>
                  <a:pt x="3837" y="25144"/>
                </a:lnTo>
                <a:cubicBezTo>
                  <a:pt x="3921" y="25038"/>
                  <a:pt x="4059" y="24973"/>
                  <a:pt x="4200" y="24973"/>
                </a:cubicBezTo>
                <a:cubicBezTo>
                  <a:pt x="4281" y="24973"/>
                  <a:pt x="4364" y="24995"/>
                  <a:pt x="4437" y="25044"/>
                </a:cubicBezTo>
                <a:cubicBezTo>
                  <a:pt x="4571" y="25144"/>
                  <a:pt x="4771" y="25244"/>
                  <a:pt x="4938" y="25344"/>
                </a:cubicBezTo>
                <a:cubicBezTo>
                  <a:pt x="5138" y="25444"/>
                  <a:pt x="5238" y="25644"/>
                  <a:pt x="5204" y="25878"/>
                </a:cubicBezTo>
                <a:lnTo>
                  <a:pt x="4504" y="28780"/>
                </a:lnTo>
                <a:cubicBezTo>
                  <a:pt x="4437" y="28980"/>
                  <a:pt x="4504" y="29214"/>
                  <a:pt x="4637" y="29380"/>
                </a:cubicBezTo>
                <a:cubicBezTo>
                  <a:pt x="4771" y="29481"/>
                  <a:pt x="4938" y="29547"/>
                  <a:pt x="5104" y="29547"/>
                </a:cubicBezTo>
                <a:lnTo>
                  <a:pt x="5238" y="29514"/>
                </a:lnTo>
                <a:lnTo>
                  <a:pt x="6906" y="29280"/>
                </a:lnTo>
                <a:cubicBezTo>
                  <a:pt x="7373" y="29180"/>
                  <a:pt x="7773" y="28847"/>
                  <a:pt x="7940" y="28446"/>
                </a:cubicBezTo>
                <a:lnTo>
                  <a:pt x="9107" y="25444"/>
                </a:lnTo>
                <a:cubicBezTo>
                  <a:pt x="9241" y="25111"/>
                  <a:pt x="9508" y="24811"/>
                  <a:pt x="9841" y="24644"/>
                </a:cubicBezTo>
                <a:cubicBezTo>
                  <a:pt x="10141" y="24444"/>
                  <a:pt x="10475" y="24210"/>
                  <a:pt x="10808" y="23977"/>
                </a:cubicBezTo>
                <a:cubicBezTo>
                  <a:pt x="10883" y="23902"/>
                  <a:pt x="10977" y="23864"/>
                  <a:pt x="11076" y="23864"/>
                </a:cubicBezTo>
                <a:cubicBezTo>
                  <a:pt x="11109" y="23864"/>
                  <a:pt x="11142" y="23868"/>
                  <a:pt x="11175" y="23876"/>
                </a:cubicBezTo>
                <a:cubicBezTo>
                  <a:pt x="11242" y="23876"/>
                  <a:pt x="11275" y="23910"/>
                  <a:pt x="11309" y="23943"/>
                </a:cubicBezTo>
                <a:lnTo>
                  <a:pt x="12109" y="25311"/>
                </a:lnTo>
                <a:cubicBezTo>
                  <a:pt x="12176" y="25478"/>
                  <a:pt x="12343" y="25578"/>
                  <a:pt x="12510" y="25611"/>
                </a:cubicBezTo>
                <a:cubicBezTo>
                  <a:pt x="12777" y="25611"/>
                  <a:pt x="13010" y="25478"/>
                  <a:pt x="13143" y="25278"/>
                </a:cubicBezTo>
                <a:lnTo>
                  <a:pt x="15345" y="22809"/>
                </a:lnTo>
                <a:cubicBezTo>
                  <a:pt x="15645" y="22475"/>
                  <a:pt x="15779" y="22008"/>
                  <a:pt x="15712" y="21575"/>
                </a:cubicBezTo>
                <a:lnTo>
                  <a:pt x="15278" y="19673"/>
                </a:lnTo>
                <a:cubicBezTo>
                  <a:pt x="15245" y="19340"/>
                  <a:pt x="15312" y="19006"/>
                  <a:pt x="15478" y="18739"/>
                </a:cubicBezTo>
                <a:cubicBezTo>
                  <a:pt x="15812" y="18206"/>
                  <a:pt x="16112" y="17639"/>
                  <a:pt x="16412" y="17072"/>
                </a:cubicBezTo>
                <a:cubicBezTo>
                  <a:pt x="16579" y="16771"/>
                  <a:pt x="16879" y="16538"/>
                  <a:pt x="17213" y="16404"/>
                </a:cubicBezTo>
                <a:lnTo>
                  <a:pt x="18781" y="15937"/>
                </a:lnTo>
                <a:cubicBezTo>
                  <a:pt x="19214" y="15771"/>
                  <a:pt x="19581" y="15437"/>
                  <a:pt x="19748" y="15003"/>
                </a:cubicBezTo>
                <a:lnTo>
                  <a:pt x="20782" y="11668"/>
                </a:lnTo>
                <a:cubicBezTo>
                  <a:pt x="20911" y="11249"/>
                  <a:pt x="20604" y="10799"/>
                  <a:pt x="20162" y="10799"/>
                </a:cubicBezTo>
                <a:cubicBezTo>
                  <a:pt x="20147" y="10799"/>
                  <a:pt x="20131" y="10799"/>
                  <a:pt x="20115" y="10800"/>
                </a:cubicBezTo>
                <a:lnTo>
                  <a:pt x="18814" y="10800"/>
                </a:lnTo>
                <a:cubicBezTo>
                  <a:pt x="18714" y="10800"/>
                  <a:pt x="18614" y="10767"/>
                  <a:pt x="18547" y="10700"/>
                </a:cubicBezTo>
                <a:cubicBezTo>
                  <a:pt x="18481" y="10634"/>
                  <a:pt x="18447" y="10534"/>
                  <a:pt x="18481" y="10467"/>
                </a:cubicBezTo>
                <a:cubicBezTo>
                  <a:pt x="18514" y="9967"/>
                  <a:pt x="18547" y="9500"/>
                  <a:pt x="18547" y="8999"/>
                </a:cubicBezTo>
                <a:cubicBezTo>
                  <a:pt x="18547" y="8666"/>
                  <a:pt x="18681" y="8332"/>
                  <a:pt x="18881" y="8032"/>
                </a:cubicBezTo>
                <a:lnTo>
                  <a:pt x="20782" y="5630"/>
                </a:lnTo>
                <a:cubicBezTo>
                  <a:pt x="21049" y="5297"/>
                  <a:pt x="21149" y="4830"/>
                  <a:pt x="21016" y="4396"/>
                </a:cubicBezTo>
                <a:lnTo>
                  <a:pt x="20315" y="2528"/>
                </a:lnTo>
                <a:cubicBezTo>
                  <a:pt x="20249" y="2361"/>
                  <a:pt x="20115" y="2228"/>
                  <a:pt x="19948" y="2194"/>
                </a:cubicBezTo>
                <a:cubicBezTo>
                  <a:pt x="19914" y="2190"/>
                  <a:pt x="19881" y="2188"/>
                  <a:pt x="19848" y="2188"/>
                </a:cubicBezTo>
                <a:cubicBezTo>
                  <a:pt x="19623" y="2188"/>
                  <a:pt x="19427" y="2286"/>
                  <a:pt x="19281" y="2461"/>
                </a:cubicBezTo>
                <a:lnTo>
                  <a:pt x="17313" y="4396"/>
                </a:lnTo>
                <a:cubicBezTo>
                  <a:pt x="17228" y="4524"/>
                  <a:pt x="17087" y="4584"/>
                  <a:pt x="16945" y="4584"/>
                </a:cubicBezTo>
                <a:cubicBezTo>
                  <a:pt x="16865" y="4584"/>
                  <a:pt x="16784" y="4565"/>
                  <a:pt x="16713" y="4529"/>
                </a:cubicBezTo>
                <a:cubicBezTo>
                  <a:pt x="16546" y="4396"/>
                  <a:pt x="16379" y="4296"/>
                  <a:pt x="16179" y="4229"/>
                </a:cubicBezTo>
                <a:cubicBezTo>
                  <a:pt x="15979" y="4129"/>
                  <a:pt x="15879" y="3896"/>
                  <a:pt x="15912" y="3695"/>
                </a:cubicBezTo>
                <a:lnTo>
                  <a:pt x="16646" y="760"/>
                </a:lnTo>
                <a:cubicBezTo>
                  <a:pt x="16679" y="560"/>
                  <a:pt x="16646" y="360"/>
                  <a:pt x="16513" y="193"/>
                </a:cubicBezTo>
                <a:cubicBezTo>
                  <a:pt x="16389" y="69"/>
                  <a:pt x="16228" y="1"/>
                  <a:pt x="1605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4055;p73">
            <a:extLst>
              <a:ext uri="{FF2B5EF4-FFF2-40B4-BE49-F238E27FC236}">
                <a16:creationId xmlns:a16="http://schemas.microsoft.com/office/drawing/2014/main" id="{D9B688E2-56D1-649A-0292-D1099B7291DE}"/>
              </a:ext>
            </a:extLst>
          </p:cNvPr>
          <p:cNvSpPr/>
          <p:nvPr/>
        </p:nvSpPr>
        <p:spPr>
          <a:xfrm>
            <a:off x="8506269" y="4018709"/>
            <a:ext cx="350473" cy="350596"/>
          </a:xfrm>
          <a:custGeom>
            <a:avLst/>
            <a:gdLst/>
            <a:ahLst/>
            <a:cxnLst/>
            <a:rect l="l" t="t" r="r" b="b"/>
            <a:pathLst>
              <a:path w="18047" h="18051" extrusionOk="0">
                <a:moveTo>
                  <a:pt x="9019" y="5167"/>
                </a:moveTo>
                <a:cubicBezTo>
                  <a:pt x="9795" y="5167"/>
                  <a:pt x="10570" y="5412"/>
                  <a:pt x="11208" y="5871"/>
                </a:cubicBezTo>
                <a:cubicBezTo>
                  <a:pt x="13977" y="7839"/>
                  <a:pt x="13076" y="12176"/>
                  <a:pt x="9740" y="12809"/>
                </a:cubicBezTo>
                <a:cubicBezTo>
                  <a:pt x="9474" y="12870"/>
                  <a:pt x="9206" y="12899"/>
                  <a:pt x="8941" y="12899"/>
                </a:cubicBezTo>
                <a:cubicBezTo>
                  <a:pt x="8173" y="12899"/>
                  <a:pt x="7424" y="12655"/>
                  <a:pt x="6805" y="12209"/>
                </a:cubicBezTo>
                <a:cubicBezTo>
                  <a:pt x="5571" y="11308"/>
                  <a:pt x="4970" y="9741"/>
                  <a:pt x="5270" y="8240"/>
                </a:cubicBezTo>
                <a:cubicBezTo>
                  <a:pt x="5504" y="7139"/>
                  <a:pt x="6204" y="6205"/>
                  <a:pt x="7205" y="5671"/>
                </a:cubicBezTo>
                <a:cubicBezTo>
                  <a:pt x="7372" y="5571"/>
                  <a:pt x="7505" y="5504"/>
                  <a:pt x="7672" y="5438"/>
                </a:cubicBezTo>
                <a:cubicBezTo>
                  <a:pt x="7872" y="5371"/>
                  <a:pt x="8072" y="5304"/>
                  <a:pt x="8306" y="5237"/>
                </a:cubicBezTo>
                <a:cubicBezTo>
                  <a:pt x="8541" y="5190"/>
                  <a:pt x="8780" y="5167"/>
                  <a:pt x="9019" y="5167"/>
                </a:cubicBezTo>
                <a:close/>
                <a:moveTo>
                  <a:pt x="9077" y="4635"/>
                </a:moveTo>
                <a:cubicBezTo>
                  <a:pt x="8775" y="4635"/>
                  <a:pt x="8472" y="4669"/>
                  <a:pt x="8173" y="4737"/>
                </a:cubicBezTo>
                <a:cubicBezTo>
                  <a:pt x="6471" y="5071"/>
                  <a:pt x="5104" y="6405"/>
                  <a:pt x="4737" y="8139"/>
                </a:cubicBezTo>
                <a:cubicBezTo>
                  <a:pt x="4370" y="9841"/>
                  <a:pt x="5070" y="11609"/>
                  <a:pt x="6505" y="12643"/>
                </a:cubicBezTo>
                <a:cubicBezTo>
                  <a:pt x="7224" y="13164"/>
                  <a:pt x="8091" y="13445"/>
                  <a:pt x="8969" y="13445"/>
                </a:cubicBezTo>
                <a:cubicBezTo>
                  <a:pt x="9271" y="13445"/>
                  <a:pt x="9575" y="13412"/>
                  <a:pt x="9874" y="13343"/>
                </a:cubicBezTo>
                <a:cubicBezTo>
                  <a:pt x="10107" y="13276"/>
                  <a:pt x="10341" y="13210"/>
                  <a:pt x="10574" y="13143"/>
                </a:cubicBezTo>
                <a:cubicBezTo>
                  <a:pt x="10741" y="13043"/>
                  <a:pt x="10941" y="12976"/>
                  <a:pt x="11108" y="12876"/>
                </a:cubicBezTo>
                <a:cubicBezTo>
                  <a:pt x="13977" y="11342"/>
                  <a:pt x="14210" y="7306"/>
                  <a:pt x="11542" y="5438"/>
                </a:cubicBezTo>
                <a:cubicBezTo>
                  <a:pt x="10822" y="4916"/>
                  <a:pt x="9955" y="4635"/>
                  <a:pt x="9077" y="4635"/>
                </a:cubicBezTo>
                <a:close/>
                <a:moveTo>
                  <a:pt x="9407" y="567"/>
                </a:moveTo>
                <a:cubicBezTo>
                  <a:pt x="10341" y="601"/>
                  <a:pt x="11241" y="768"/>
                  <a:pt x="12109" y="1134"/>
                </a:cubicBezTo>
                <a:lnTo>
                  <a:pt x="11842" y="2502"/>
                </a:lnTo>
                <a:cubicBezTo>
                  <a:pt x="11808" y="2602"/>
                  <a:pt x="11875" y="2736"/>
                  <a:pt x="11975" y="2802"/>
                </a:cubicBezTo>
                <a:cubicBezTo>
                  <a:pt x="12642" y="3103"/>
                  <a:pt x="13276" y="3536"/>
                  <a:pt x="13810" y="4037"/>
                </a:cubicBezTo>
                <a:cubicBezTo>
                  <a:pt x="13852" y="4100"/>
                  <a:pt x="13921" y="4123"/>
                  <a:pt x="13992" y="4123"/>
                </a:cubicBezTo>
                <a:cubicBezTo>
                  <a:pt x="14032" y="4123"/>
                  <a:pt x="14073" y="4115"/>
                  <a:pt x="14110" y="4103"/>
                </a:cubicBezTo>
                <a:lnTo>
                  <a:pt x="15278" y="3336"/>
                </a:lnTo>
                <a:cubicBezTo>
                  <a:pt x="15611" y="3670"/>
                  <a:pt x="15878" y="4037"/>
                  <a:pt x="16145" y="4437"/>
                </a:cubicBezTo>
                <a:cubicBezTo>
                  <a:pt x="16378" y="4804"/>
                  <a:pt x="16612" y="5204"/>
                  <a:pt x="16779" y="5638"/>
                </a:cubicBezTo>
                <a:lnTo>
                  <a:pt x="15611" y="6405"/>
                </a:lnTo>
                <a:cubicBezTo>
                  <a:pt x="15511" y="6472"/>
                  <a:pt x="15478" y="6605"/>
                  <a:pt x="15511" y="6705"/>
                </a:cubicBezTo>
                <a:cubicBezTo>
                  <a:pt x="15778" y="7406"/>
                  <a:pt x="15911" y="8139"/>
                  <a:pt x="15945" y="8907"/>
                </a:cubicBezTo>
                <a:cubicBezTo>
                  <a:pt x="15945" y="9007"/>
                  <a:pt x="16011" y="9107"/>
                  <a:pt x="16145" y="9140"/>
                </a:cubicBezTo>
                <a:lnTo>
                  <a:pt x="17513" y="9440"/>
                </a:lnTo>
                <a:cubicBezTo>
                  <a:pt x="17479" y="10341"/>
                  <a:pt x="17279" y="11275"/>
                  <a:pt x="16945" y="12109"/>
                </a:cubicBezTo>
                <a:lnTo>
                  <a:pt x="15578" y="11842"/>
                </a:lnTo>
                <a:lnTo>
                  <a:pt x="15411" y="11842"/>
                </a:lnTo>
                <a:cubicBezTo>
                  <a:pt x="15344" y="11875"/>
                  <a:pt x="15311" y="11909"/>
                  <a:pt x="15278" y="11976"/>
                </a:cubicBezTo>
                <a:cubicBezTo>
                  <a:pt x="14944" y="12643"/>
                  <a:pt x="14544" y="13276"/>
                  <a:pt x="14010" y="13810"/>
                </a:cubicBezTo>
                <a:cubicBezTo>
                  <a:pt x="13943" y="13877"/>
                  <a:pt x="13910" y="14044"/>
                  <a:pt x="14010" y="14144"/>
                </a:cubicBezTo>
                <a:lnTo>
                  <a:pt x="14744" y="15311"/>
                </a:lnTo>
                <a:cubicBezTo>
                  <a:pt x="14410" y="15611"/>
                  <a:pt x="14043" y="15912"/>
                  <a:pt x="13676" y="16145"/>
                </a:cubicBezTo>
                <a:cubicBezTo>
                  <a:pt x="13276" y="16412"/>
                  <a:pt x="12876" y="16612"/>
                  <a:pt x="12442" y="16812"/>
                </a:cubicBezTo>
                <a:lnTo>
                  <a:pt x="11675" y="15645"/>
                </a:lnTo>
                <a:cubicBezTo>
                  <a:pt x="11624" y="15543"/>
                  <a:pt x="11534" y="15499"/>
                  <a:pt x="11435" y="15499"/>
                </a:cubicBezTo>
                <a:cubicBezTo>
                  <a:pt x="11404" y="15499"/>
                  <a:pt x="11373" y="15504"/>
                  <a:pt x="11341" y="15511"/>
                </a:cubicBezTo>
                <a:cubicBezTo>
                  <a:pt x="10641" y="15778"/>
                  <a:pt x="9907" y="15912"/>
                  <a:pt x="9173" y="15945"/>
                </a:cubicBezTo>
                <a:cubicBezTo>
                  <a:pt x="9040" y="15945"/>
                  <a:pt x="8940" y="16012"/>
                  <a:pt x="8906" y="16145"/>
                </a:cubicBezTo>
                <a:lnTo>
                  <a:pt x="8640" y="17479"/>
                </a:lnTo>
                <a:cubicBezTo>
                  <a:pt x="7706" y="17479"/>
                  <a:pt x="6805" y="17279"/>
                  <a:pt x="5938" y="16946"/>
                </a:cubicBezTo>
                <a:lnTo>
                  <a:pt x="6238" y="15578"/>
                </a:lnTo>
                <a:cubicBezTo>
                  <a:pt x="6238" y="15445"/>
                  <a:pt x="6171" y="15311"/>
                  <a:pt x="6071" y="15278"/>
                </a:cubicBezTo>
                <a:cubicBezTo>
                  <a:pt x="5404" y="14944"/>
                  <a:pt x="4770" y="14544"/>
                  <a:pt x="4236" y="14010"/>
                </a:cubicBezTo>
                <a:cubicBezTo>
                  <a:pt x="4195" y="13969"/>
                  <a:pt x="4128" y="13941"/>
                  <a:pt x="4052" y="13941"/>
                </a:cubicBezTo>
                <a:cubicBezTo>
                  <a:pt x="4005" y="13941"/>
                  <a:pt x="3954" y="13952"/>
                  <a:pt x="3903" y="13977"/>
                </a:cubicBezTo>
                <a:lnTo>
                  <a:pt x="2735" y="14744"/>
                </a:lnTo>
                <a:cubicBezTo>
                  <a:pt x="2435" y="14411"/>
                  <a:pt x="2168" y="14044"/>
                  <a:pt x="1901" y="13643"/>
                </a:cubicBezTo>
                <a:cubicBezTo>
                  <a:pt x="1668" y="13276"/>
                  <a:pt x="1434" y="12876"/>
                  <a:pt x="1268" y="12443"/>
                </a:cubicBezTo>
                <a:lnTo>
                  <a:pt x="2435" y="11675"/>
                </a:lnTo>
                <a:cubicBezTo>
                  <a:pt x="2535" y="11609"/>
                  <a:pt x="2569" y="11475"/>
                  <a:pt x="2535" y="11375"/>
                </a:cubicBezTo>
                <a:cubicBezTo>
                  <a:pt x="2268" y="10675"/>
                  <a:pt x="2135" y="9941"/>
                  <a:pt x="2102" y="9207"/>
                </a:cubicBezTo>
                <a:cubicBezTo>
                  <a:pt x="2102" y="9073"/>
                  <a:pt x="2001" y="8973"/>
                  <a:pt x="1901" y="8940"/>
                </a:cubicBezTo>
                <a:lnTo>
                  <a:pt x="534" y="8673"/>
                </a:lnTo>
                <a:cubicBezTo>
                  <a:pt x="567" y="7739"/>
                  <a:pt x="767" y="6805"/>
                  <a:pt x="1101" y="5971"/>
                </a:cubicBezTo>
                <a:lnTo>
                  <a:pt x="2468" y="6238"/>
                </a:lnTo>
                <a:cubicBezTo>
                  <a:pt x="2491" y="6244"/>
                  <a:pt x="2514" y="6247"/>
                  <a:pt x="2537" y="6247"/>
                </a:cubicBezTo>
                <a:cubicBezTo>
                  <a:pt x="2645" y="6247"/>
                  <a:pt x="2741" y="6182"/>
                  <a:pt x="2769" y="6071"/>
                </a:cubicBezTo>
                <a:cubicBezTo>
                  <a:pt x="3102" y="5404"/>
                  <a:pt x="3503" y="4804"/>
                  <a:pt x="4036" y="4270"/>
                </a:cubicBezTo>
                <a:cubicBezTo>
                  <a:pt x="4103" y="4170"/>
                  <a:pt x="4136" y="4037"/>
                  <a:pt x="4070" y="3936"/>
                </a:cubicBezTo>
                <a:lnTo>
                  <a:pt x="3302" y="2769"/>
                </a:lnTo>
                <a:cubicBezTo>
                  <a:pt x="3636" y="2435"/>
                  <a:pt x="4003" y="2169"/>
                  <a:pt x="4403" y="1902"/>
                </a:cubicBezTo>
                <a:cubicBezTo>
                  <a:pt x="4770" y="1668"/>
                  <a:pt x="5170" y="1435"/>
                  <a:pt x="5604" y="1268"/>
                </a:cubicBezTo>
                <a:lnTo>
                  <a:pt x="6371" y="2435"/>
                </a:lnTo>
                <a:cubicBezTo>
                  <a:pt x="6421" y="2510"/>
                  <a:pt x="6509" y="2548"/>
                  <a:pt x="6606" y="2548"/>
                </a:cubicBezTo>
                <a:cubicBezTo>
                  <a:pt x="6638" y="2548"/>
                  <a:pt x="6671" y="2544"/>
                  <a:pt x="6705" y="2535"/>
                </a:cubicBezTo>
                <a:cubicBezTo>
                  <a:pt x="7372" y="2269"/>
                  <a:pt x="8139" y="2135"/>
                  <a:pt x="8873" y="2102"/>
                </a:cubicBezTo>
                <a:cubicBezTo>
                  <a:pt x="9006" y="2102"/>
                  <a:pt x="9107" y="2035"/>
                  <a:pt x="9107" y="1902"/>
                </a:cubicBezTo>
                <a:lnTo>
                  <a:pt x="9407" y="567"/>
                </a:lnTo>
                <a:close/>
                <a:moveTo>
                  <a:pt x="9407" y="0"/>
                </a:moveTo>
                <a:cubicBezTo>
                  <a:pt x="9173" y="0"/>
                  <a:pt x="8940" y="167"/>
                  <a:pt x="8873" y="434"/>
                </a:cubicBezTo>
                <a:lnTo>
                  <a:pt x="8640" y="1601"/>
                </a:lnTo>
                <a:cubicBezTo>
                  <a:pt x="7972" y="1635"/>
                  <a:pt x="7339" y="1768"/>
                  <a:pt x="6705" y="1968"/>
                </a:cubicBezTo>
                <a:lnTo>
                  <a:pt x="6071" y="968"/>
                </a:lnTo>
                <a:cubicBezTo>
                  <a:pt x="5978" y="804"/>
                  <a:pt x="5802" y="722"/>
                  <a:pt x="5626" y="722"/>
                </a:cubicBezTo>
                <a:cubicBezTo>
                  <a:pt x="5550" y="722"/>
                  <a:pt x="5474" y="738"/>
                  <a:pt x="5404" y="768"/>
                </a:cubicBezTo>
                <a:cubicBezTo>
                  <a:pt x="4970" y="968"/>
                  <a:pt x="4537" y="1201"/>
                  <a:pt x="4103" y="1468"/>
                </a:cubicBezTo>
                <a:cubicBezTo>
                  <a:pt x="3703" y="1735"/>
                  <a:pt x="3302" y="2035"/>
                  <a:pt x="2935" y="2369"/>
                </a:cubicBezTo>
                <a:cubicBezTo>
                  <a:pt x="2735" y="2535"/>
                  <a:pt x="2702" y="2836"/>
                  <a:pt x="2869" y="3036"/>
                </a:cubicBezTo>
                <a:lnTo>
                  <a:pt x="3503" y="4037"/>
                </a:lnTo>
                <a:cubicBezTo>
                  <a:pt x="3069" y="4537"/>
                  <a:pt x="2702" y="5071"/>
                  <a:pt x="2402" y="5671"/>
                </a:cubicBezTo>
                <a:lnTo>
                  <a:pt x="1234" y="5404"/>
                </a:lnTo>
                <a:cubicBezTo>
                  <a:pt x="1207" y="5401"/>
                  <a:pt x="1180" y="5399"/>
                  <a:pt x="1154" y="5399"/>
                </a:cubicBezTo>
                <a:cubicBezTo>
                  <a:pt x="921" y="5399"/>
                  <a:pt x="724" y="5528"/>
                  <a:pt x="634" y="5738"/>
                </a:cubicBezTo>
                <a:cubicBezTo>
                  <a:pt x="267" y="6672"/>
                  <a:pt x="67" y="7639"/>
                  <a:pt x="0" y="8640"/>
                </a:cubicBezTo>
                <a:cubicBezTo>
                  <a:pt x="0" y="8907"/>
                  <a:pt x="167" y="9107"/>
                  <a:pt x="434" y="9174"/>
                </a:cubicBezTo>
                <a:lnTo>
                  <a:pt x="1601" y="9440"/>
                </a:lnTo>
                <a:cubicBezTo>
                  <a:pt x="1635" y="10074"/>
                  <a:pt x="1768" y="10741"/>
                  <a:pt x="1968" y="11342"/>
                </a:cubicBezTo>
                <a:lnTo>
                  <a:pt x="934" y="12009"/>
                </a:lnTo>
                <a:cubicBezTo>
                  <a:pt x="734" y="12142"/>
                  <a:pt x="667" y="12409"/>
                  <a:pt x="767" y="12643"/>
                </a:cubicBezTo>
                <a:cubicBezTo>
                  <a:pt x="934" y="13110"/>
                  <a:pt x="1168" y="13543"/>
                  <a:pt x="1434" y="13944"/>
                </a:cubicBezTo>
                <a:cubicBezTo>
                  <a:pt x="1735" y="14377"/>
                  <a:pt x="2035" y="14744"/>
                  <a:pt x="2368" y="15144"/>
                </a:cubicBezTo>
                <a:cubicBezTo>
                  <a:pt x="2466" y="15242"/>
                  <a:pt x="2597" y="15294"/>
                  <a:pt x="2735" y="15294"/>
                </a:cubicBezTo>
                <a:cubicBezTo>
                  <a:pt x="2835" y="15294"/>
                  <a:pt x="2938" y="15267"/>
                  <a:pt x="3036" y="15211"/>
                </a:cubicBezTo>
                <a:lnTo>
                  <a:pt x="4036" y="14544"/>
                </a:lnTo>
                <a:cubicBezTo>
                  <a:pt x="4537" y="15011"/>
                  <a:pt x="5070" y="15378"/>
                  <a:pt x="5637" y="15678"/>
                </a:cubicBezTo>
                <a:lnTo>
                  <a:pt x="5404" y="16846"/>
                </a:lnTo>
                <a:cubicBezTo>
                  <a:pt x="5337" y="17079"/>
                  <a:pt x="5471" y="17346"/>
                  <a:pt x="5704" y="17446"/>
                </a:cubicBezTo>
                <a:cubicBezTo>
                  <a:pt x="6638" y="17813"/>
                  <a:pt x="7639" y="18013"/>
                  <a:pt x="8640" y="18047"/>
                </a:cubicBezTo>
                <a:cubicBezTo>
                  <a:pt x="8657" y="18049"/>
                  <a:pt x="8674" y="18050"/>
                  <a:pt x="8691" y="18050"/>
                </a:cubicBezTo>
                <a:cubicBezTo>
                  <a:pt x="8907" y="18050"/>
                  <a:pt x="9111" y="17863"/>
                  <a:pt x="9173" y="17646"/>
                </a:cubicBezTo>
                <a:lnTo>
                  <a:pt x="9407" y="16479"/>
                </a:lnTo>
                <a:cubicBezTo>
                  <a:pt x="10074" y="16412"/>
                  <a:pt x="10708" y="16312"/>
                  <a:pt x="11341" y="16112"/>
                </a:cubicBezTo>
                <a:lnTo>
                  <a:pt x="12009" y="17113"/>
                </a:lnTo>
                <a:cubicBezTo>
                  <a:pt x="12106" y="17259"/>
                  <a:pt x="12258" y="17352"/>
                  <a:pt x="12423" y="17352"/>
                </a:cubicBezTo>
                <a:cubicBezTo>
                  <a:pt x="12484" y="17352"/>
                  <a:pt x="12546" y="17340"/>
                  <a:pt x="12609" y="17313"/>
                </a:cubicBezTo>
                <a:cubicBezTo>
                  <a:pt x="12876" y="17213"/>
                  <a:pt x="13109" y="17079"/>
                  <a:pt x="13343" y="16946"/>
                </a:cubicBezTo>
                <a:cubicBezTo>
                  <a:pt x="13576" y="16812"/>
                  <a:pt x="13777" y="16746"/>
                  <a:pt x="13943" y="16612"/>
                </a:cubicBezTo>
                <a:cubicBezTo>
                  <a:pt x="14344" y="16345"/>
                  <a:pt x="14744" y="16045"/>
                  <a:pt x="15111" y="15712"/>
                </a:cubicBezTo>
                <a:cubicBezTo>
                  <a:pt x="15311" y="15511"/>
                  <a:pt x="15344" y="15245"/>
                  <a:pt x="15211" y="15044"/>
                </a:cubicBezTo>
                <a:lnTo>
                  <a:pt x="14544" y="14010"/>
                </a:lnTo>
                <a:cubicBezTo>
                  <a:pt x="14977" y="13543"/>
                  <a:pt x="15344" y="12976"/>
                  <a:pt x="15645" y="12409"/>
                </a:cubicBezTo>
                <a:lnTo>
                  <a:pt x="16845" y="12643"/>
                </a:lnTo>
                <a:cubicBezTo>
                  <a:pt x="16886" y="12654"/>
                  <a:pt x="16928" y="12660"/>
                  <a:pt x="16969" y="12660"/>
                </a:cubicBezTo>
                <a:cubicBezTo>
                  <a:pt x="17166" y="12660"/>
                  <a:pt x="17357" y="12535"/>
                  <a:pt x="17412" y="12342"/>
                </a:cubicBezTo>
                <a:cubicBezTo>
                  <a:pt x="17779" y="11408"/>
                  <a:pt x="18013" y="10408"/>
                  <a:pt x="18046" y="9407"/>
                </a:cubicBezTo>
                <a:cubicBezTo>
                  <a:pt x="18046" y="9174"/>
                  <a:pt x="17879" y="8940"/>
                  <a:pt x="17613" y="8873"/>
                </a:cubicBezTo>
                <a:lnTo>
                  <a:pt x="16445" y="8640"/>
                </a:lnTo>
                <a:cubicBezTo>
                  <a:pt x="16412" y="7973"/>
                  <a:pt x="16312" y="7339"/>
                  <a:pt x="16112" y="6705"/>
                </a:cubicBezTo>
                <a:lnTo>
                  <a:pt x="17112" y="6071"/>
                </a:lnTo>
                <a:cubicBezTo>
                  <a:pt x="17312" y="5938"/>
                  <a:pt x="17412" y="5671"/>
                  <a:pt x="17312" y="5438"/>
                </a:cubicBezTo>
                <a:cubicBezTo>
                  <a:pt x="17112" y="4971"/>
                  <a:pt x="16879" y="4537"/>
                  <a:pt x="16612" y="4103"/>
                </a:cubicBezTo>
                <a:cubicBezTo>
                  <a:pt x="16345" y="3703"/>
                  <a:pt x="16011" y="3303"/>
                  <a:pt x="15678" y="2936"/>
                </a:cubicBezTo>
                <a:cubicBezTo>
                  <a:pt x="15583" y="2822"/>
                  <a:pt x="15456" y="2762"/>
                  <a:pt x="15321" y="2762"/>
                </a:cubicBezTo>
                <a:cubicBezTo>
                  <a:pt x="15219" y="2762"/>
                  <a:pt x="15112" y="2797"/>
                  <a:pt x="15011" y="2869"/>
                </a:cubicBezTo>
                <a:lnTo>
                  <a:pt x="14010" y="3503"/>
                </a:lnTo>
                <a:cubicBezTo>
                  <a:pt x="13543" y="3069"/>
                  <a:pt x="12976" y="2702"/>
                  <a:pt x="12409" y="2402"/>
                </a:cubicBezTo>
                <a:lnTo>
                  <a:pt x="12642" y="1235"/>
                </a:lnTo>
                <a:cubicBezTo>
                  <a:pt x="12709" y="968"/>
                  <a:pt x="12576" y="734"/>
                  <a:pt x="12342" y="634"/>
                </a:cubicBezTo>
                <a:cubicBezTo>
                  <a:pt x="11408" y="267"/>
                  <a:pt x="10407" y="67"/>
                  <a:pt x="94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4056;p73">
            <a:extLst>
              <a:ext uri="{FF2B5EF4-FFF2-40B4-BE49-F238E27FC236}">
                <a16:creationId xmlns:a16="http://schemas.microsoft.com/office/drawing/2014/main" id="{0A88BE27-4BE6-961A-594E-0630CF0D8946}"/>
              </a:ext>
            </a:extLst>
          </p:cNvPr>
          <p:cNvSpPr/>
          <p:nvPr/>
        </p:nvSpPr>
        <p:spPr>
          <a:xfrm>
            <a:off x="4480594" y="3427734"/>
            <a:ext cx="350473" cy="350596"/>
          </a:xfrm>
          <a:custGeom>
            <a:avLst/>
            <a:gdLst/>
            <a:ahLst/>
            <a:cxnLst/>
            <a:rect l="l" t="t" r="r" b="b"/>
            <a:pathLst>
              <a:path w="18047" h="18051" extrusionOk="0">
                <a:moveTo>
                  <a:pt x="9019" y="5167"/>
                </a:moveTo>
                <a:cubicBezTo>
                  <a:pt x="9795" y="5167"/>
                  <a:pt x="10570" y="5412"/>
                  <a:pt x="11208" y="5871"/>
                </a:cubicBezTo>
                <a:cubicBezTo>
                  <a:pt x="13977" y="7839"/>
                  <a:pt x="13076" y="12176"/>
                  <a:pt x="9740" y="12809"/>
                </a:cubicBezTo>
                <a:cubicBezTo>
                  <a:pt x="9474" y="12870"/>
                  <a:pt x="9206" y="12899"/>
                  <a:pt x="8941" y="12899"/>
                </a:cubicBezTo>
                <a:cubicBezTo>
                  <a:pt x="8173" y="12899"/>
                  <a:pt x="7424" y="12655"/>
                  <a:pt x="6805" y="12209"/>
                </a:cubicBezTo>
                <a:cubicBezTo>
                  <a:pt x="5571" y="11308"/>
                  <a:pt x="4970" y="9741"/>
                  <a:pt x="5270" y="8240"/>
                </a:cubicBezTo>
                <a:cubicBezTo>
                  <a:pt x="5504" y="7139"/>
                  <a:pt x="6204" y="6205"/>
                  <a:pt x="7205" y="5671"/>
                </a:cubicBezTo>
                <a:cubicBezTo>
                  <a:pt x="7372" y="5571"/>
                  <a:pt x="7505" y="5504"/>
                  <a:pt x="7672" y="5438"/>
                </a:cubicBezTo>
                <a:cubicBezTo>
                  <a:pt x="7872" y="5371"/>
                  <a:pt x="8072" y="5304"/>
                  <a:pt x="8306" y="5237"/>
                </a:cubicBezTo>
                <a:cubicBezTo>
                  <a:pt x="8541" y="5190"/>
                  <a:pt x="8780" y="5167"/>
                  <a:pt x="9019" y="5167"/>
                </a:cubicBezTo>
                <a:close/>
                <a:moveTo>
                  <a:pt x="9077" y="4635"/>
                </a:moveTo>
                <a:cubicBezTo>
                  <a:pt x="8775" y="4635"/>
                  <a:pt x="8472" y="4669"/>
                  <a:pt x="8173" y="4737"/>
                </a:cubicBezTo>
                <a:cubicBezTo>
                  <a:pt x="6471" y="5071"/>
                  <a:pt x="5104" y="6405"/>
                  <a:pt x="4737" y="8139"/>
                </a:cubicBezTo>
                <a:cubicBezTo>
                  <a:pt x="4370" y="9841"/>
                  <a:pt x="5070" y="11609"/>
                  <a:pt x="6505" y="12643"/>
                </a:cubicBezTo>
                <a:cubicBezTo>
                  <a:pt x="7224" y="13164"/>
                  <a:pt x="8091" y="13445"/>
                  <a:pt x="8969" y="13445"/>
                </a:cubicBezTo>
                <a:cubicBezTo>
                  <a:pt x="9271" y="13445"/>
                  <a:pt x="9575" y="13412"/>
                  <a:pt x="9874" y="13343"/>
                </a:cubicBezTo>
                <a:cubicBezTo>
                  <a:pt x="10107" y="13276"/>
                  <a:pt x="10341" y="13210"/>
                  <a:pt x="10574" y="13143"/>
                </a:cubicBezTo>
                <a:cubicBezTo>
                  <a:pt x="10741" y="13043"/>
                  <a:pt x="10941" y="12976"/>
                  <a:pt x="11108" y="12876"/>
                </a:cubicBezTo>
                <a:cubicBezTo>
                  <a:pt x="13977" y="11342"/>
                  <a:pt x="14210" y="7306"/>
                  <a:pt x="11542" y="5438"/>
                </a:cubicBezTo>
                <a:cubicBezTo>
                  <a:pt x="10822" y="4916"/>
                  <a:pt x="9955" y="4635"/>
                  <a:pt x="9077" y="4635"/>
                </a:cubicBezTo>
                <a:close/>
                <a:moveTo>
                  <a:pt x="9407" y="567"/>
                </a:moveTo>
                <a:cubicBezTo>
                  <a:pt x="10341" y="601"/>
                  <a:pt x="11241" y="768"/>
                  <a:pt x="12109" y="1134"/>
                </a:cubicBezTo>
                <a:lnTo>
                  <a:pt x="11842" y="2502"/>
                </a:lnTo>
                <a:cubicBezTo>
                  <a:pt x="11808" y="2602"/>
                  <a:pt x="11875" y="2736"/>
                  <a:pt x="11975" y="2802"/>
                </a:cubicBezTo>
                <a:cubicBezTo>
                  <a:pt x="12642" y="3103"/>
                  <a:pt x="13276" y="3536"/>
                  <a:pt x="13810" y="4037"/>
                </a:cubicBezTo>
                <a:cubicBezTo>
                  <a:pt x="13852" y="4100"/>
                  <a:pt x="13921" y="4123"/>
                  <a:pt x="13992" y="4123"/>
                </a:cubicBezTo>
                <a:cubicBezTo>
                  <a:pt x="14032" y="4123"/>
                  <a:pt x="14073" y="4115"/>
                  <a:pt x="14110" y="4103"/>
                </a:cubicBezTo>
                <a:lnTo>
                  <a:pt x="15278" y="3336"/>
                </a:lnTo>
                <a:cubicBezTo>
                  <a:pt x="15611" y="3670"/>
                  <a:pt x="15878" y="4037"/>
                  <a:pt x="16145" y="4437"/>
                </a:cubicBezTo>
                <a:cubicBezTo>
                  <a:pt x="16378" y="4804"/>
                  <a:pt x="16612" y="5204"/>
                  <a:pt x="16779" y="5638"/>
                </a:cubicBezTo>
                <a:lnTo>
                  <a:pt x="15611" y="6405"/>
                </a:lnTo>
                <a:cubicBezTo>
                  <a:pt x="15511" y="6472"/>
                  <a:pt x="15478" y="6605"/>
                  <a:pt x="15511" y="6705"/>
                </a:cubicBezTo>
                <a:cubicBezTo>
                  <a:pt x="15778" y="7406"/>
                  <a:pt x="15911" y="8139"/>
                  <a:pt x="15945" y="8907"/>
                </a:cubicBezTo>
                <a:cubicBezTo>
                  <a:pt x="15945" y="9007"/>
                  <a:pt x="16011" y="9107"/>
                  <a:pt x="16145" y="9140"/>
                </a:cubicBezTo>
                <a:lnTo>
                  <a:pt x="17513" y="9440"/>
                </a:lnTo>
                <a:cubicBezTo>
                  <a:pt x="17479" y="10341"/>
                  <a:pt x="17279" y="11275"/>
                  <a:pt x="16945" y="12109"/>
                </a:cubicBezTo>
                <a:lnTo>
                  <a:pt x="15578" y="11842"/>
                </a:lnTo>
                <a:lnTo>
                  <a:pt x="15411" y="11842"/>
                </a:lnTo>
                <a:cubicBezTo>
                  <a:pt x="15344" y="11875"/>
                  <a:pt x="15311" y="11909"/>
                  <a:pt x="15278" y="11976"/>
                </a:cubicBezTo>
                <a:cubicBezTo>
                  <a:pt x="14944" y="12643"/>
                  <a:pt x="14544" y="13276"/>
                  <a:pt x="14010" y="13810"/>
                </a:cubicBezTo>
                <a:cubicBezTo>
                  <a:pt x="13943" y="13877"/>
                  <a:pt x="13910" y="14044"/>
                  <a:pt x="14010" y="14144"/>
                </a:cubicBezTo>
                <a:lnTo>
                  <a:pt x="14744" y="15311"/>
                </a:lnTo>
                <a:cubicBezTo>
                  <a:pt x="14410" y="15611"/>
                  <a:pt x="14043" y="15912"/>
                  <a:pt x="13676" y="16145"/>
                </a:cubicBezTo>
                <a:cubicBezTo>
                  <a:pt x="13276" y="16412"/>
                  <a:pt x="12876" y="16612"/>
                  <a:pt x="12442" y="16812"/>
                </a:cubicBezTo>
                <a:lnTo>
                  <a:pt x="11675" y="15645"/>
                </a:lnTo>
                <a:cubicBezTo>
                  <a:pt x="11624" y="15543"/>
                  <a:pt x="11534" y="15499"/>
                  <a:pt x="11435" y="15499"/>
                </a:cubicBezTo>
                <a:cubicBezTo>
                  <a:pt x="11404" y="15499"/>
                  <a:pt x="11373" y="15504"/>
                  <a:pt x="11341" y="15511"/>
                </a:cubicBezTo>
                <a:cubicBezTo>
                  <a:pt x="10641" y="15778"/>
                  <a:pt x="9907" y="15912"/>
                  <a:pt x="9173" y="15945"/>
                </a:cubicBezTo>
                <a:cubicBezTo>
                  <a:pt x="9040" y="15945"/>
                  <a:pt x="8940" y="16012"/>
                  <a:pt x="8906" y="16145"/>
                </a:cubicBezTo>
                <a:lnTo>
                  <a:pt x="8640" y="17479"/>
                </a:lnTo>
                <a:cubicBezTo>
                  <a:pt x="7706" y="17479"/>
                  <a:pt x="6805" y="17279"/>
                  <a:pt x="5938" y="16946"/>
                </a:cubicBezTo>
                <a:lnTo>
                  <a:pt x="6238" y="15578"/>
                </a:lnTo>
                <a:cubicBezTo>
                  <a:pt x="6238" y="15445"/>
                  <a:pt x="6171" y="15311"/>
                  <a:pt x="6071" y="15278"/>
                </a:cubicBezTo>
                <a:cubicBezTo>
                  <a:pt x="5404" y="14944"/>
                  <a:pt x="4770" y="14544"/>
                  <a:pt x="4236" y="14010"/>
                </a:cubicBezTo>
                <a:cubicBezTo>
                  <a:pt x="4195" y="13969"/>
                  <a:pt x="4128" y="13941"/>
                  <a:pt x="4052" y="13941"/>
                </a:cubicBezTo>
                <a:cubicBezTo>
                  <a:pt x="4005" y="13941"/>
                  <a:pt x="3954" y="13952"/>
                  <a:pt x="3903" y="13977"/>
                </a:cubicBezTo>
                <a:lnTo>
                  <a:pt x="2735" y="14744"/>
                </a:lnTo>
                <a:cubicBezTo>
                  <a:pt x="2435" y="14411"/>
                  <a:pt x="2168" y="14044"/>
                  <a:pt x="1901" y="13643"/>
                </a:cubicBezTo>
                <a:cubicBezTo>
                  <a:pt x="1668" y="13276"/>
                  <a:pt x="1434" y="12876"/>
                  <a:pt x="1268" y="12443"/>
                </a:cubicBezTo>
                <a:lnTo>
                  <a:pt x="2435" y="11675"/>
                </a:lnTo>
                <a:cubicBezTo>
                  <a:pt x="2535" y="11609"/>
                  <a:pt x="2569" y="11475"/>
                  <a:pt x="2535" y="11375"/>
                </a:cubicBezTo>
                <a:cubicBezTo>
                  <a:pt x="2268" y="10675"/>
                  <a:pt x="2135" y="9941"/>
                  <a:pt x="2102" y="9207"/>
                </a:cubicBezTo>
                <a:cubicBezTo>
                  <a:pt x="2102" y="9073"/>
                  <a:pt x="2001" y="8973"/>
                  <a:pt x="1901" y="8940"/>
                </a:cubicBezTo>
                <a:lnTo>
                  <a:pt x="534" y="8673"/>
                </a:lnTo>
                <a:cubicBezTo>
                  <a:pt x="567" y="7739"/>
                  <a:pt x="767" y="6805"/>
                  <a:pt x="1101" y="5971"/>
                </a:cubicBezTo>
                <a:lnTo>
                  <a:pt x="2468" y="6238"/>
                </a:lnTo>
                <a:cubicBezTo>
                  <a:pt x="2491" y="6244"/>
                  <a:pt x="2514" y="6247"/>
                  <a:pt x="2537" y="6247"/>
                </a:cubicBezTo>
                <a:cubicBezTo>
                  <a:pt x="2645" y="6247"/>
                  <a:pt x="2741" y="6182"/>
                  <a:pt x="2769" y="6071"/>
                </a:cubicBezTo>
                <a:cubicBezTo>
                  <a:pt x="3102" y="5404"/>
                  <a:pt x="3503" y="4804"/>
                  <a:pt x="4036" y="4270"/>
                </a:cubicBezTo>
                <a:cubicBezTo>
                  <a:pt x="4103" y="4170"/>
                  <a:pt x="4136" y="4037"/>
                  <a:pt x="4070" y="3936"/>
                </a:cubicBezTo>
                <a:lnTo>
                  <a:pt x="3302" y="2769"/>
                </a:lnTo>
                <a:cubicBezTo>
                  <a:pt x="3636" y="2435"/>
                  <a:pt x="4003" y="2169"/>
                  <a:pt x="4403" y="1902"/>
                </a:cubicBezTo>
                <a:cubicBezTo>
                  <a:pt x="4770" y="1668"/>
                  <a:pt x="5170" y="1435"/>
                  <a:pt x="5604" y="1268"/>
                </a:cubicBezTo>
                <a:lnTo>
                  <a:pt x="6371" y="2435"/>
                </a:lnTo>
                <a:cubicBezTo>
                  <a:pt x="6421" y="2510"/>
                  <a:pt x="6509" y="2548"/>
                  <a:pt x="6606" y="2548"/>
                </a:cubicBezTo>
                <a:cubicBezTo>
                  <a:pt x="6638" y="2548"/>
                  <a:pt x="6671" y="2544"/>
                  <a:pt x="6705" y="2535"/>
                </a:cubicBezTo>
                <a:cubicBezTo>
                  <a:pt x="7372" y="2269"/>
                  <a:pt x="8139" y="2135"/>
                  <a:pt x="8873" y="2102"/>
                </a:cubicBezTo>
                <a:cubicBezTo>
                  <a:pt x="9006" y="2102"/>
                  <a:pt x="9107" y="2035"/>
                  <a:pt x="9107" y="1902"/>
                </a:cubicBezTo>
                <a:lnTo>
                  <a:pt x="9407" y="567"/>
                </a:lnTo>
                <a:close/>
                <a:moveTo>
                  <a:pt x="9407" y="0"/>
                </a:moveTo>
                <a:cubicBezTo>
                  <a:pt x="9173" y="0"/>
                  <a:pt x="8940" y="167"/>
                  <a:pt x="8873" y="434"/>
                </a:cubicBezTo>
                <a:lnTo>
                  <a:pt x="8640" y="1601"/>
                </a:lnTo>
                <a:cubicBezTo>
                  <a:pt x="7972" y="1635"/>
                  <a:pt x="7339" y="1768"/>
                  <a:pt x="6705" y="1968"/>
                </a:cubicBezTo>
                <a:lnTo>
                  <a:pt x="6071" y="968"/>
                </a:lnTo>
                <a:cubicBezTo>
                  <a:pt x="5978" y="804"/>
                  <a:pt x="5802" y="722"/>
                  <a:pt x="5626" y="722"/>
                </a:cubicBezTo>
                <a:cubicBezTo>
                  <a:pt x="5550" y="722"/>
                  <a:pt x="5474" y="738"/>
                  <a:pt x="5404" y="768"/>
                </a:cubicBezTo>
                <a:cubicBezTo>
                  <a:pt x="4970" y="968"/>
                  <a:pt x="4537" y="1201"/>
                  <a:pt x="4103" y="1468"/>
                </a:cubicBezTo>
                <a:cubicBezTo>
                  <a:pt x="3703" y="1735"/>
                  <a:pt x="3302" y="2035"/>
                  <a:pt x="2935" y="2369"/>
                </a:cubicBezTo>
                <a:cubicBezTo>
                  <a:pt x="2735" y="2535"/>
                  <a:pt x="2702" y="2836"/>
                  <a:pt x="2869" y="3036"/>
                </a:cubicBezTo>
                <a:lnTo>
                  <a:pt x="3503" y="4037"/>
                </a:lnTo>
                <a:cubicBezTo>
                  <a:pt x="3069" y="4537"/>
                  <a:pt x="2702" y="5071"/>
                  <a:pt x="2402" y="5671"/>
                </a:cubicBezTo>
                <a:lnTo>
                  <a:pt x="1234" y="5404"/>
                </a:lnTo>
                <a:cubicBezTo>
                  <a:pt x="1207" y="5401"/>
                  <a:pt x="1180" y="5399"/>
                  <a:pt x="1154" y="5399"/>
                </a:cubicBezTo>
                <a:cubicBezTo>
                  <a:pt x="921" y="5399"/>
                  <a:pt x="724" y="5528"/>
                  <a:pt x="634" y="5738"/>
                </a:cubicBezTo>
                <a:cubicBezTo>
                  <a:pt x="267" y="6672"/>
                  <a:pt x="67" y="7639"/>
                  <a:pt x="0" y="8640"/>
                </a:cubicBezTo>
                <a:cubicBezTo>
                  <a:pt x="0" y="8907"/>
                  <a:pt x="167" y="9107"/>
                  <a:pt x="434" y="9174"/>
                </a:cubicBezTo>
                <a:lnTo>
                  <a:pt x="1601" y="9440"/>
                </a:lnTo>
                <a:cubicBezTo>
                  <a:pt x="1635" y="10074"/>
                  <a:pt x="1768" y="10741"/>
                  <a:pt x="1968" y="11342"/>
                </a:cubicBezTo>
                <a:lnTo>
                  <a:pt x="934" y="12009"/>
                </a:lnTo>
                <a:cubicBezTo>
                  <a:pt x="734" y="12142"/>
                  <a:pt x="667" y="12409"/>
                  <a:pt x="767" y="12643"/>
                </a:cubicBezTo>
                <a:cubicBezTo>
                  <a:pt x="934" y="13110"/>
                  <a:pt x="1168" y="13543"/>
                  <a:pt x="1434" y="13944"/>
                </a:cubicBezTo>
                <a:cubicBezTo>
                  <a:pt x="1735" y="14377"/>
                  <a:pt x="2035" y="14744"/>
                  <a:pt x="2368" y="15144"/>
                </a:cubicBezTo>
                <a:cubicBezTo>
                  <a:pt x="2466" y="15242"/>
                  <a:pt x="2597" y="15294"/>
                  <a:pt x="2735" y="15294"/>
                </a:cubicBezTo>
                <a:cubicBezTo>
                  <a:pt x="2835" y="15294"/>
                  <a:pt x="2938" y="15267"/>
                  <a:pt x="3036" y="15211"/>
                </a:cubicBezTo>
                <a:lnTo>
                  <a:pt x="4036" y="14544"/>
                </a:lnTo>
                <a:cubicBezTo>
                  <a:pt x="4537" y="15011"/>
                  <a:pt x="5070" y="15378"/>
                  <a:pt x="5637" y="15678"/>
                </a:cubicBezTo>
                <a:lnTo>
                  <a:pt x="5404" y="16846"/>
                </a:lnTo>
                <a:cubicBezTo>
                  <a:pt x="5337" y="17079"/>
                  <a:pt x="5471" y="17346"/>
                  <a:pt x="5704" y="17446"/>
                </a:cubicBezTo>
                <a:cubicBezTo>
                  <a:pt x="6638" y="17813"/>
                  <a:pt x="7639" y="18013"/>
                  <a:pt x="8640" y="18047"/>
                </a:cubicBezTo>
                <a:cubicBezTo>
                  <a:pt x="8657" y="18049"/>
                  <a:pt x="8674" y="18050"/>
                  <a:pt x="8691" y="18050"/>
                </a:cubicBezTo>
                <a:cubicBezTo>
                  <a:pt x="8907" y="18050"/>
                  <a:pt x="9111" y="17863"/>
                  <a:pt x="9173" y="17646"/>
                </a:cubicBezTo>
                <a:lnTo>
                  <a:pt x="9407" y="16479"/>
                </a:lnTo>
                <a:cubicBezTo>
                  <a:pt x="10074" y="16412"/>
                  <a:pt x="10708" y="16312"/>
                  <a:pt x="11341" y="16112"/>
                </a:cubicBezTo>
                <a:lnTo>
                  <a:pt x="12009" y="17113"/>
                </a:lnTo>
                <a:cubicBezTo>
                  <a:pt x="12106" y="17259"/>
                  <a:pt x="12258" y="17352"/>
                  <a:pt x="12423" y="17352"/>
                </a:cubicBezTo>
                <a:cubicBezTo>
                  <a:pt x="12484" y="17352"/>
                  <a:pt x="12546" y="17340"/>
                  <a:pt x="12609" y="17313"/>
                </a:cubicBezTo>
                <a:cubicBezTo>
                  <a:pt x="12876" y="17213"/>
                  <a:pt x="13109" y="17079"/>
                  <a:pt x="13343" y="16946"/>
                </a:cubicBezTo>
                <a:cubicBezTo>
                  <a:pt x="13576" y="16812"/>
                  <a:pt x="13777" y="16746"/>
                  <a:pt x="13943" y="16612"/>
                </a:cubicBezTo>
                <a:cubicBezTo>
                  <a:pt x="14344" y="16345"/>
                  <a:pt x="14744" y="16045"/>
                  <a:pt x="15111" y="15712"/>
                </a:cubicBezTo>
                <a:cubicBezTo>
                  <a:pt x="15311" y="15511"/>
                  <a:pt x="15344" y="15245"/>
                  <a:pt x="15211" y="15044"/>
                </a:cubicBezTo>
                <a:lnTo>
                  <a:pt x="14544" y="14010"/>
                </a:lnTo>
                <a:cubicBezTo>
                  <a:pt x="14977" y="13543"/>
                  <a:pt x="15344" y="12976"/>
                  <a:pt x="15645" y="12409"/>
                </a:cubicBezTo>
                <a:lnTo>
                  <a:pt x="16845" y="12643"/>
                </a:lnTo>
                <a:cubicBezTo>
                  <a:pt x="16886" y="12654"/>
                  <a:pt x="16928" y="12660"/>
                  <a:pt x="16969" y="12660"/>
                </a:cubicBezTo>
                <a:cubicBezTo>
                  <a:pt x="17166" y="12660"/>
                  <a:pt x="17357" y="12535"/>
                  <a:pt x="17412" y="12342"/>
                </a:cubicBezTo>
                <a:cubicBezTo>
                  <a:pt x="17779" y="11408"/>
                  <a:pt x="18013" y="10408"/>
                  <a:pt x="18046" y="9407"/>
                </a:cubicBezTo>
                <a:cubicBezTo>
                  <a:pt x="18046" y="9174"/>
                  <a:pt x="17879" y="8940"/>
                  <a:pt x="17613" y="8873"/>
                </a:cubicBezTo>
                <a:lnTo>
                  <a:pt x="16445" y="8640"/>
                </a:lnTo>
                <a:cubicBezTo>
                  <a:pt x="16412" y="7973"/>
                  <a:pt x="16312" y="7339"/>
                  <a:pt x="16112" y="6705"/>
                </a:cubicBezTo>
                <a:lnTo>
                  <a:pt x="17112" y="6071"/>
                </a:lnTo>
                <a:cubicBezTo>
                  <a:pt x="17312" y="5938"/>
                  <a:pt x="17412" y="5671"/>
                  <a:pt x="17312" y="5438"/>
                </a:cubicBezTo>
                <a:cubicBezTo>
                  <a:pt x="17112" y="4971"/>
                  <a:pt x="16879" y="4537"/>
                  <a:pt x="16612" y="4103"/>
                </a:cubicBezTo>
                <a:cubicBezTo>
                  <a:pt x="16345" y="3703"/>
                  <a:pt x="16011" y="3303"/>
                  <a:pt x="15678" y="2936"/>
                </a:cubicBezTo>
                <a:cubicBezTo>
                  <a:pt x="15583" y="2822"/>
                  <a:pt x="15456" y="2762"/>
                  <a:pt x="15321" y="2762"/>
                </a:cubicBezTo>
                <a:cubicBezTo>
                  <a:pt x="15219" y="2762"/>
                  <a:pt x="15112" y="2797"/>
                  <a:pt x="15011" y="2869"/>
                </a:cubicBezTo>
                <a:lnTo>
                  <a:pt x="14010" y="3503"/>
                </a:lnTo>
                <a:cubicBezTo>
                  <a:pt x="13543" y="3069"/>
                  <a:pt x="12976" y="2702"/>
                  <a:pt x="12409" y="2402"/>
                </a:cubicBezTo>
                <a:lnTo>
                  <a:pt x="12642" y="1235"/>
                </a:lnTo>
                <a:cubicBezTo>
                  <a:pt x="12709" y="968"/>
                  <a:pt x="12576" y="734"/>
                  <a:pt x="12342" y="634"/>
                </a:cubicBezTo>
                <a:cubicBezTo>
                  <a:pt x="11408" y="267"/>
                  <a:pt x="10407" y="67"/>
                  <a:pt x="940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57"/>
        <p:cNvGrpSpPr/>
        <p:nvPr/>
      </p:nvGrpSpPr>
      <p:grpSpPr>
        <a:xfrm>
          <a:off x="0" y="0"/>
          <a:ext cx="0" cy="0"/>
          <a:chOff x="0" y="0"/>
          <a:chExt cx="0" cy="0"/>
        </a:xfrm>
      </p:grpSpPr>
      <p:sp>
        <p:nvSpPr>
          <p:cNvPr id="1158" name="Google Shape;1158;p44"/>
          <p:cNvSpPr txBox="1">
            <a:spLocks noGrp="1"/>
          </p:cNvSpPr>
          <p:nvPr>
            <p:ph type="subTitle" idx="1"/>
          </p:nvPr>
        </p:nvSpPr>
        <p:spPr>
          <a:xfrm>
            <a:off x="1290763" y="1810634"/>
            <a:ext cx="2907600" cy="1580266"/>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Siddharth Mehrotra</a:t>
            </a:r>
          </a:p>
          <a:p>
            <a:pPr marL="0" lvl="0" indent="0" algn="ctr" rtl="0">
              <a:spcBef>
                <a:spcPts val="0"/>
              </a:spcBef>
              <a:spcAft>
                <a:spcPts val="0"/>
              </a:spcAft>
              <a:buNone/>
            </a:pPr>
            <a:r>
              <a:rPr lang="en" dirty="0"/>
              <a:t>Reg No-12006050</a:t>
            </a:r>
          </a:p>
          <a:p>
            <a:pPr marL="0" lvl="0" indent="0" algn="ctr" rtl="0">
              <a:spcBef>
                <a:spcPts val="0"/>
              </a:spcBef>
              <a:spcAft>
                <a:spcPts val="0"/>
              </a:spcAft>
              <a:buNone/>
            </a:pPr>
            <a:r>
              <a:rPr lang="en" dirty="0"/>
              <a:t>Roll No-Re2001A06</a:t>
            </a:r>
          </a:p>
          <a:p>
            <a:pPr marL="0" lvl="0" indent="0" algn="ctr" rtl="0">
              <a:spcBef>
                <a:spcPts val="0"/>
              </a:spcBef>
              <a:spcAft>
                <a:spcPts val="0"/>
              </a:spcAft>
              <a:buNone/>
            </a:pPr>
            <a:r>
              <a:rPr lang="en" dirty="0"/>
              <a:t>Section-E2001</a:t>
            </a:r>
          </a:p>
        </p:txBody>
      </p:sp>
      <p:sp>
        <p:nvSpPr>
          <p:cNvPr id="1159" name="Google Shape;1159;p44"/>
          <p:cNvSpPr txBox="1">
            <a:spLocks noGrp="1"/>
          </p:cNvSpPr>
          <p:nvPr>
            <p:ph type="subTitle" idx="2"/>
          </p:nvPr>
        </p:nvSpPr>
        <p:spPr>
          <a:xfrm>
            <a:off x="4945639" y="1810634"/>
            <a:ext cx="2907600" cy="1580266"/>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dirty="0"/>
              <a:t>N</a:t>
            </a:r>
            <a:r>
              <a:rPr lang="en" dirty="0"/>
              <a:t>aman Thakur</a:t>
            </a:r>
          </a:p>
          <a:p>
            <a:pPr marL="0" lvl="0" indent="0" algn="ctr" rtl="0">
              <a:spcBef>
                <a:spcPts val="0"/>
              </a:spcBef>
              <a:spcAft>
                <a:spcPts val="0"/>
              </a:spcAft>
              <a:buNone/>
            </a:pPr>
            <a:r>
              <a:rPr lang="en-IN" dirty="0"/>
              <a:t>R</a:t>
            </a:r>
            <a:r>
              <a:rPr lang="en" dirty="0"/>
              <a:t>eg No-12017949</a:t>
            </a:r>
          </a:p>
          <a:p>
            <a:pPr marL="0" lvl="0" indent="0" algn="ctr" rtl="0">
              <a:spcBef>
                <a:spcPts val="0"/>
              </a:spcBef>
              <a:spcAft>
                <a:spcPts val="0"/>
              </a:spcAft>
              <a:buNone/>
            </a:pPr>
            <a:r>
              <a:rPr lang="en" dirty="0"/>
              <a:t>Roll No-Re2001A29</a:t>
            </a:r>
          </a:p>
          <a:p>
            <a:pPr marL="0" lvl="0" indent="0" algn="ctr" rtl="0">
              <a:spcBef>
                <a:spcPts val="0"/>
              </a:spcBef>
              <a:spcAft>
                <a:spcPts val="0"/>
              </a:spcAft>
              <a:buNone/>
            </a:pPr>
            <a:r>
              <a:rPr lang="en" dirty="0"/>
              <a:t>Section-E2001</a:t>
            </a:r>
            <a:endParaRPr dirty="0"/>
          </a:p>
        </p:txBody>
      </p:sp>
      <p:sp>
        <p:nvSpPr>
          <p:cNvPr id="1170" name="Google Shape;1170;p44"/>
          <p:cNvSpPr/>
          <p:nvPr/>
        </p:nvSpPr>
        <p:spPr>
          <a:xfrm>
            <a:off x="8174144" y="3922209"/>
            <a:ext cx="350473" cy="350596"/>
          </a:xfrm>
          <a:custGeom>
            <a:avLst/>
            <a:gdLst/>
            <a:ahLst/>
            <a:cxnLst/>
            <a:rect l="l" t="t" r="r" b="b"/>
            <a:pathLst>
              <a:path w="18047" h="18051" extrusionOk="0">
                <a:moveTo>
                  <a:pt x="9019" y="5167"/>
                </a:moveTo>
                <a:cubicBezTo>
                  <a:pt x="9795" y="5167"/>
                  <a:pt x="10570" y="5412"/>
                  <a:pt x="11208" y="5871"/>
                </a:cubicBezTo>
                <a:cubicBezTo>
                  <a:pt x="13977" y="7839"/>
                  <a:pt x="13076" y="12176"/>
                  <a:pt x="9740" y="12809"/>
                </a:cubicBezTo>
                <a:cubicBezTo>
                  <a:pt x="9474" y="12870"/>
                  <a:pt x="9206" y="12899"/>
                  <a:pt x="8941" y="12899"/>
                </a:cubicBezTo>
                <a:cubicBezTo>
                  <a:pt x="8173" y="12899"/>
                  <a:pt x="7424" y="12655"/>
                  <a:pt x="6805" y="12209"/>
                </a:cubicBezTo>
                <a:cubicBezTo>
                  <a:pt x="5571" y="11308"/>
                  <a:pt x="4970" y="9741"/>
                  <a:pt x="5270" y="8240"/>
                </a:cubicBezTo>
                <a:cubicBezTo>
                  <a:pt x="5504" y="7139"/>
                  <a:pt x="6204" y="6205"/>
                  <a:pt x="7205" y="5671"/>
                </a:cubicBezTo>
                <a:cubicBezTo>
                  <a:pt x="7372" y="5571"/>
                  <a:pt x="7505" y="5504"/>
                  <a:pt x="7672" y="5438"/>
                </a:cubicBezTo>
                <a:cubicBezTo>
                  <a:pt x="7872" y="5371"/>
                  <a:pt x="8072" y="5304"/>
                  <a:pt x="8306" y="5237"/>
                </a:cubicBezTo>
                <a:cubicBezTo>
                  <a:pt x="8541" y="5190"/>
                  <a:pt x="8780" y="5167"/>
                  <a:pt x="9019" y="5167"/>
                </a:cubicBezTo>
                <a:close/>
                <a:moveTo>
                  <a:pt x="9077" y="4635"/>
                </a:moveTo>
                <a:cubicBezTo>
                  <a:pt x="8775" y="4635"/>
                  <a:pt x="8472" y="4669"/>
                  <a:pt x="8173" y="4737"/>
                </a:cubicBezTo>
                <a:cubicBezTo>
                  <a:pt x="6471" y="5071"/>
                  <a:pt x="5104" y="6405"/>
                  <a:pt x="4737" y="8139"/>
                </a:cubicBezTo>
                <a:cubicBezTo>
                  <a:pt x="4370" y="9841"/>
                  <a:pt x="5070" y="11609"/>
                  <a:pt x="6505" y="12643"/>
                </a:cubicBezTo>
                <a:cubicBezTo>
                  <a:pt x="7224" y="13164"/>
                  <a:pt x="8091" y="13445"/>
                  <a:pt x="8969" y="13445"/>
                </a:cubicBezTo>
                <a:cubicBezTo>
                  <a:pt x="9271" y="13445"/>
                  <a:pt x="9575" y="13412"/>
                  <a:pt x="9874" y="13343"/>
                </a:cubicBezTo>
                <a:cubicBezTo>
                  <a:pt x="10107" y="13276"/>
                  <a:pt x="10341" y="13210"/>
                  <a:pt x="10574" y="13143"/>
                </a:cubicBezTo>
                <a:cubicBezTo>
                  <a:pt x="10741" y="13043"/>
                  <a:pt x="10941" y="12976"/>
                  <a:pt x="11108" y="12876"/>
                </a:cubicBezTo>
                <a:cubicBezTo>
                  <a:pt x="13977" y="11342"/>
                  <a:pt x="14210" y="7306"/>
                  <a:pt x="11542" y="5438"/>
                </a:cubicBezTo>
                <a:cubicBezTo>
                  <a:pt x="10822" y="4916"/>
                  <a:pt x="9955" y="4635"/>
                  <a:pt x="9077" y="4635"/>
                </a:cubicBezTo>
                <a:close/>
                <a:moveTo>
                  <a:pt x="9407" y="567"/>
                </a:moveTo>
                <a:cubicBezTo>
                  <a:pt x="10341" y="601"/>
                  <a:pt x="11241" y="768"/>
                  <a:pt x="12109" y="1134"/>
                </a:cubicBezTo>
                <a:lnTo>
                  <a:pt x="11842" y="2502"/>
                </a:lnTo>
                <a:cubicBezTo>
                  <a:pt x="11808" y="2602"/>
                  <a:pt x="11875" y="2736"/>
                  <a:pt x="11975" y="2802"/>
                </a:cubicBezTo>
                <a:cubicBezTo>
                  <a:pt x="12642" y="3103"/>
                  <a:pt x="13276" y="3536"/>
                  <a:pt x="13810" y="4037"/>
                </a:cubicBezTo>
                <a:cubicBezTo>
                  <a:pt x="13852" y="4100"/>
                  <a:pt x="13921" y="4123"/>
                  <a:pt x="13992" y="4123"/>
                </a:cubicBezTo>
                <a:cubicBezTo>
                  <a:pt x="14032" y="4123"/>
                  <a:pt x="14073" y="4115"/>
                  <a:pt x="14110" y="4103"/>
                </a:cubicBezTo>
                <a:lnTo>
                  <a:pt x="15278" y="3336"/>
                </a:lnTo>
                <a:cubicBezTo>
                  <a:pt x="15611" y="3670"/>
                  <a:pt x="15878" y="4037"/>
                  <a:pt x="16145" y="4437"/>
                </a:cubicBezTo>
                <a:cubicBezTo>
                  <a:pt x="16378" y="4804"/>
                  <a:pt x="16612" y="5204"/>
                  <a:pt x="16779" y="5638"/>
                </a:cubicBezTo>
                <a:lnTo>
                  <a:pt x="15611" y="6405"/>
                </a:lnTo>
                <a:cubicBezTo>
                  <a:pt x="15511" y="6472"/>
                  <a:pt x="15478" y="6605"/>
                  <a:pt x="15511" y="6705"/>
                </a:cubicBezTo>
                <a:cubicBezTo>
                  <a:pt x="15778" y="7406"/>
                  <a:pt x="15911" y="8139"/>
                  <a:pt x="15945" y="8907"/>
                </a:cubicBezTo>
                <a:cubicBezTo>
                  <a:pt x="15945" y="9007"/>
                  <a:pt x="16011" y="9107"/>
                  <a:pt x="16145" y="9140"/>
                </a:cubicBezTo>
                <a:lnTo>
                  <a:pt x="17513" y="9440"/>
                </a:lnTo>
                <a:cubicBezTo>
                  <a:pt x="17479" y="10341"/>
                  <a:pt x="17279" y="11275"/>
                  <a:pt x="16945" y="12109"/>
                </a:cubicBezTo>
                <a:lnTo>
                  <a:pt x="15578" y="11842"/>
                </a:lnTo>
                <a:lnTo>
                  <a:pt x="15411" y="11842"/>
                </a:lnTo>
                <a:cubicBezTo>
                  <a:pt x="15344" y="11875"/>
                  <a:pt x="15311" y="11909"/>
                  <a:pt x="15278" y="11976"/>
                </a:cubicBezTo>
                <a:cubicBezTo>
                  <a:pt x="14944" y="12643"/>
                  <a:pt x="14544" y="13276"/>
                  <a:pt x="14010" y="13810"/>
                </a:cubicBezTo>
                <a:cubicBezTo>
                  <a:pt x="13943" y="13877"/>
                  <a:pt x="13910" y="14044"/>
                  <a:pt x="14010" y="14144"/>
                </a:cubicBezTo>
                <a:lnTo>
                  <a:pt x="14744" y="15311"/>
                </a:lnTo>
                <a:cubicBezTo>
                  <a:pt x="14410" y="15611"/>
                  <a:pt x="14043" y="15912"/>
                  <a:pt x="13676" y="16145"/>
                </a:cubicBezTo>
                <a:cubicBezTo>
                  <a:pt x="13276" y="16412"/>
                  <a:pt x="12876" y="16612"/>
                  <a:pt x="12442" y="16812"/>
                </a:cubicBezTo>
                <a:lnTo>
                  <a:pt x="11675" y="15645"/>
                </a:lnTo>
                <a:cubicBezTo>
                  <a:pt x="11624" y="15543"/>
                  <a:pt x="11534" y="15499"/>
                  <a:pt x="11435" y="15499"/>
                </a:cubicBezTo>
                <a:cubicBezTo>
                  <a:pt x="11404" y="15499"/>
                  <a:pt x="11373" y="15504"/>
                  <a:pt x="11341" y="15511"/>
                </a:cubicBezTo>
                <a:cubicBezTo>
                  <a:pt x="10641" y="15778"/>
                  <a:pt x="9907" y="15912"/>
                  <a:pt x="9173" y="15945"/>
                </a:cubicBezTo>
                <a:cubicBezTo>
                  <a:pt x="9040" y="15945"/>
                  <a:pt x="8940" y="16012"/>
                  <a:pt x="8906" y="16145"/>
                </a:cubicBezTo>
                <a:lnTo>
                  <a:pt x="8640" y="17479"/>
                </a:lnTo>
                <a:cubicBezTo>
                  <a:pt x="7706" y="17479"/>
                  <a:pt x="6805" y="17279"/>
                  <a:pt x="5938" y="16946"/>
                </a:cubicBezTo>
                <a:lnTo>
                  <a:pt x="6238" y="15578"/>
                </a:lnTo>
                <a:cubicBezTo>
                  <a:pt x="6238" y="15445"/>
                  <a:pt x="6171" y="15311"/>
                  <a:pt x="6071" y="15278"/>
                </a:cubicBezTo>
                <a:cubicBezTo>
                  <a:pt x="5404" y="14944"/>
                  <a:pt x="4770" y="14544"/>
                  <a:pt x="4236" y="14010"/>
                </a:cubicBezTo>
                <a:cubicBezTo>
                  <a:pt x="4195" y="13969"/>
                  <a:pt x="4128" y="13941"/>
                  <a:pt x="4052" y="13941"/>
                </a:cubicBezTo>
                <a:cubicBezTo>
                  <a:pt x="4005" y="13941"/>
                  <a:pt x="3954" y="13952"/>
                  <a:pt x="3903" y="13977"/>
                </a:cubicBezTo>
                <a:lnTo>
                  <a:pt x="2735" y="14744"/>
                </a:lnTo>
                <a:cubicBezTo>
                  <a:pt x="2435" y="14411"/>
                  <a:pt x="2168" y="14044"/>
                  <a:pt x="1901" y="13643"/>
                </a:cubicBezTo>
                <a:cubicBezTo>
                  <a:pt x="1668" y="13276"/>
                  <a:pt x="1434" y="12876"/>
                  <a:pt x="1268" y="12443"/>
                </a:cubicBezTo>
                <a:lnTo>
                  <a:pt x="2435" y="11675"/>
                </a:lnTo>
                <a:cubicBezTo>
                  <a:pt x="2535" y="11609"/>
                  <a:pt x="2569" y="11475"/>
                  <a:pt x="2535" y="11375"/>
                </a:cubicBezTo>
                <a:cubicBezTo>
                  <a:pt x="2268" y="10675"/>
                  <a:pt x="2135" y="9941"/>
                  <a:pt x="2102" y="9207"/>
                </a:cubicBezTo>
                <a:cubicBezTo>
                  <a:pt x="2102" y="9073"/>
                  <a:pt x="2001" y="8973"/>
                  <a:pt x="1901" y="8940"/>
                </a:cubicBezTo>
                <a:lnTo>
                  <a:pt x="534" y="8673"/>
                </a:lnTo>
                <a:cubicBezTo>
                  <a:pt x="567" y="7739"/>
                  <a:pt x="767" y="6805"/>
                  <a:pt x="1101" y="5971"/>
                </a:cubicBezTo>
                <a:lnTo>
                  <a:pt x="2468" y="6238"/>
                </a:lnTo>
                <a:cubicBezTo>
                  <a:pt x="2491" y="6244"/>
                  <a:pt x="2514" y="6247"/>
                  <a:pt x="2537" y="6247"/>
                </a:cubicBezTo>
                <a:cubicBezTo>
                  <a:pt x="2645" y="6247"/>
                  <a:pt x="2741" y="6182"/>
                  <a:pt x="2769" y="6071"/>
                </a:cubicBezTo>
                <a:cubicBezTo>
                  <a:pt x="3102" y="5404"/>
                  <a:pt x="3503" y="4804"/>
                  <a:pt x="4036" y="4270"/>
                </a:cubicBezTo>
                <a:cubicBezTo>
                  <a:pt x="4103" y="4170"/>
                  <a:pt x="4136" y="4037"/>
                  <a:pt x="4070" y="3936"/>
                </a:cubicBezTo>
                <a:lnTo>
                  <a:pt x="3302" y="2769"/>
                </a:lnTo>
                <a:cubicBezTo>
                  <a:pt x="3636" y="2435"/>
                  <a:pt x="4003" y="2169"/>
                  <a:pt x="4403" y="1902"/>
                </a:cubicBezTo>
                <a:cubicBezTo>
                  <a:pt x="4770" y="1668"/>
                  <a:pt x="5170" y="1435"/>
                  <a:pt x="5604" y="1268"/>
                </a:cubicBezTo>
                <a:lnTo>
                  <a:pt x="6371" y="2435"/>
                </a:lnTo>
                <a:cubicBezTo>
                  <a:pt x="6421" y="2510"/>
                  <a:pt x="6509" y="2548"/>
                  <a:pt x="6606" y="2548"/>
                </a:cubicBezTo>
                <a:cubicBezTo>
                  <a:pt x="6638" y="2548"/>
                  <a:pt x="6671" y="2544"/>
                  <a:pt x="6705" y="2535"/>
                </a:cubicBezTo>
                <a:cubicBezTo>
                  <a:pt x="7372" y="2269"/>
                  <a:pt x="8139" y="2135"/>
                  <a:pt x="8873" y="2102"/>
                </a:cubicBezTo>
                <a:cubicBezTo>
                  <a:pt x="9006" y="2102"/>
                  <a:pt x="9107" y="2035"/>
                  <a:pt x="9107" y="1902"/>
                </a:cubicBezTo>
                <a:lnTo>
                  <a:pt x="9407" y="567"/>
                </a:lnTo>
                <a:close/>
                <a:moveTo>
                  <a:pt x="9407" y="0"/>
                </a:moveTo>
                <a:cubicBezTo>
                  <a:pt x="9173" y="0"/>
                  <a:pt x="8940" y="167"/>
                  <a:pt x="8873" y="434"/>
                </a:cubicBezTo>
                <a:lnTo>
                  <a:pt x="8640" y="1601"/>
                </a:lnTo>
                <a:cubicBezTo>
                  <a:pt x="7972" y="1635"/>
                  <a:pt x="7339" y="1768"/>
                  <a:pt x="6705" y="1968"/>
                </a:cubicBezTo>
                <a:lnTo>
                  <a:pt x="6071" y="968"/>
                </a:lnTo>
                <a:cubicBezTo>
                  <a:pt x="5978" y="804"/>
                  <a:pt x="5802" y="722"/>
                  <a:pt x="5626" y="722"/>
                </a:cubicBezTo>
                <a:cubicBezTo>
                  <a:pt x="5550" y="722"/>
                  <a:pt x="5474" y="738"/>
                  <a:pt x="5404" y="768"/>
                </a:cubicBezTo>
                <a:cubicBezTo>
                  <a:pt x="4970" y="968"/>
                  <a:pt x="4537" y="1201"/>
                  <a:pt x="4103" y="1468"/>
                </a:cubicBezTo>
                <a:cubicBezTo>
                  <a:pt x="3703" y="1735"/>
                  <a:pt x="3302" y="2035"/>
                  <a:pt x="2935" y="2369"/>
                </a:cubicBezTo>
                <a:cubicBezTo>
                  <a:pt x="2735" y="2535"/>
                  <a:pt x="2702" y="2836"/>
                  <a:pt x="2869" y="3036"/>
                </a:cubicBezTo>
                <a:lnTo>
                  <a:pt x="3503" y="4037"/>
                </a:lnTo>
                <a:cubicBezTo>
                  <a:pt x="3069" y="4537"/>
                  <a:pt x="2702" y="5071"/>
                  <a:pt x="2402" y="5671"/>
                </a:cubicBezTo>
                <a:lnTo>
                  <a:pt x="1234" y="5404"/>
                </a:lnTo>
                <a:cubicBezTo>
                  <a:pt x="1207" y="5401"/>
                  <a:pt x="1180" y="5399"/>
                  <a:pt x="1154" y="5399"/>
                </a:cubicBezTo>
                <a:cubicBezTo>
                  <a:pt x="921" y="5399"/>
                  <a:pt x="724" y="5528"/>
                  <a:pt x="634" y="5738"/>
                </a:cubicBezTo>
                <a:cubicBezTo>
                  <a:pt x="267" y="6672"/>
                  <a:pt x="67" y="7639"/>
                  <a:pt x="0" y="8640"/>
                </a:cubicBezTo>
                <a:cubicBezTo>
                  <a:pt x="0" y="8907"/>
                  <a:pt x="167" y="9107"/>
                  <a:pt x="434" y="9174"/>
                </a:cubicBezTo>
                <a:lnTo>
                  <a:pt x="1601" y="9440"/>
                </a:lnTo>
                <a:cubicBezTo>
                  <a:pt x="1635" y="10074"/>
                  <a:pt x="1768" y="10741"/>
                  <a:pt x="1968" y="11342"/>
                </a:cubicBezTo>
                <a:lnTo>
                  <a:pt x="934" y="12009"/>
                </a:lnTo>
                <a:cubicBezTo>
                  <a:pt x="734" y="12142"/>
                  <a:pt x="667" y="12409"/>
                  <a:pt x="767" y="12643"/>
                </a:cubicBezTo>
                <a:cubicBezTo>
                  <a:pt x="934" y="13110"/>
                  <a:pt x="1168" y="13543"/>
                  <a:pt x="1434" y="13944"/>
                </a:cubicBezTo>
                <a:cubicBezTo>
                  <a:pt x="1735" y="14377"/>
                  <a:pt x="2035" y="14744"/>
                  <a:pt x="2368" y="15144"/>
                </a:cubicBezTo>
                <a:cubicBezTo>
                  <a:pt x="2466" y="15242"/>
                  <a:pt x="2597" y="15294"/>
                  <a:pt x="2735" y="15294"/>
                </a:cubicBezTo>
                <a:cubicBezTo>
                  <a:pt x="2835" y="15294"/>
                  <a:pt x="2938" y="15267"/>
                  <a:pt x="3036" y="15211"/>
                </a:cubicBezTo>
                <a:lnTo>
                  <a:pt x="4036" y="14544"/>
                </a:lnTo>
                <a:cubicBezTo>
                  <a:pt x="4537" y="15011"/>
                  <a:pt x="5070" y="15378"/>
                  <a:pt x="5637" y="15678"/>
                </a:cubicBezTo>
                <a:lnTo>
                  <a:pt x="5404" y="16846"/>
                </a:lnTo>
                <a:cubicBezTo>
                  <a:pt x="5337" y="17079"/>
                  <a:pt x="5471" y="17346"/>
                  <a:pt x="5704" y="17446"/>
                </a:cubicBezTo>
                <a:cubicBezTo>
                  <a:pt x="6638" y="17813"/>
                  <a:pt x="7639" y="18013"/>
                  <a:pt x="8640" y="18047"/>
                </a:cubicBezTo>
                <a:cubicBezTo>
                  <a:pt x="8657" y="18049"/>
                  <a:pt x="8674" y="18050"/>
                  <a:pt x="8691" y="18050"/>
                </a:cubicBezTo>
                <a:cubicBezTo>
                  <a:pt x="8907" y="18050"/>
                  <a:pt x="9111" y="17863"/>
                  <a:pt x="9173" y="17646"/>
                </a:cubicBezTo>
                <a:lnTo>
                  <a:pt x="9407" y="16479"/>
                </a:lnTo>
                <a:cubicBezTo>
                  <a:pt x="10074" y="16412"/>
                  <a:pt x="10708" y="16312"/>
                  <a:pt x="11341" y="16112"/>
                </a:cubicBezTo>
                <a:lnTo>
                  <a:pt x="12009" y="17113"/>
                </a:lnTo>
                <a:cubicBezTo>
                  <a:pt x="12106" y="17259"/>
                  <a:pt x="12258" y="17352"/>
                  <a:pt x="12423" y="17352"/>
                </a:cubicBezTo>
                <a:cubicBezTo>
                  <a:pt x="12484" y="17352"/>
                  <a:pt x="12546" y="17340"/>
                  <a:pt x="12609" y="17313"/>
                </a:cubicBezTo>
                <a:cubicBezTo>
                  <a:pt x="12876" y="17213"/>
                  <a:pt x="13109" y="17079"/>
                  <a:pt x="13343" y="16946"/>
                </a:cubicBezTo>
                <a:cubicBezTo>
                  <a:pt x="13576" y="16812"/>
                  <a:pt x="13777" y="16746"/>
                  <a:pt x="13943" y="16612"/>
                </a:cubicBezTo>
                <a:cubicBezTo>
                  <a:pt x="14344" y="16345"/>
                  <a:pt x="14744" y="16045"/>
                  <a:pt x="15111" y="15712"/>
                </a:cubicBezTo>
                <a:cubicBezTo>
                  <a:pt x="15311" y="15511"/>
                  <a:pt x="15344" y="15245"/>
                  <a:pt x="15211" y="15044"/>
                </a:cubicBezTo>
                <a:lnTo>
                  <a:pt x="14544" y="14010"/>
                </a:lnTo>
                <a:cubicBezTo>
                  <a:pt x="14977" y="13543"/>
                  <a:pt x="15344" y="12976"/>
                  <a:pt x="15645" y="12409"/>
                </a:cubicBezTo>
                <a:lnTo>
                  <a:pt x="16845" y="12643"/>
                </a:lnTo>
                <a:cubicBezTo>
                  <a:pt x="16886" y="12654"/>
                  <a:pt x="16928" y="12660"/>
                  <a:pt x="16969" y="12660"/>
                </a:cubicBezTo>
                <a:cubicBezTo>
                  <a:pt x="17166" y="12660"/>
                  <a:pt x="17357" y="12535"/>
                  <a:pt x="17412" y="12342"/>
                </a:cubicBezTo>
                <a:cubicBezTo>
                  <a:pt x="17779" y="11408"/>
                  <a:pt x="18013" y="10408"/>
                  <a:pt x="18046" y="9407"/>
                </a:cubicBezTo>
                <a:cubicBezTo>
                  <a:pt x="18046" y="9174"/>
                  <a:pt x="17879" y="8940"/>
                  <a:pt x="17613" y="8873"/>
                </a:cubicBezTo>
                <a:lnTo>
                  <a:pt x="16445" y="8640"/>
                </a:lnTo>
                <a:cubicBezTo>
                  <a:pt x="16412" y="7973"/>
                  <a:pt x="16312" y="7339"/>
                  <a:pt x="16112" y="6705"/>
                </a:cubicBezTo>
                <a:lnTo>
                  <a:pt x="17112" y="6071"/>
                </a:lnTo>
                <a:cubicBezTo>
                  <a:pt x="17312" y="5938"/>
                  <a:pt x="17412" y="5671"/>
                  <a:pt x="17312" y="5438"/>
                </a:cubicBezTo>
                <a:cubicBezTo>
                  <a:pt x="17112" y="4971"/>
                  <a:pt x="16879" y="4537"/>
                  <a:pt x="16612" y="4103"/>
                </a:cubicBezTo>
                <a:cubicBezTo>
                  <a:pt x="16345" y="3703"/>
                  <a:pt x="16011" y="3303"/>
                  <a:pt x="15678" y="2936"/>
                </a:cubicBezTo>
                <a:cubicBezTo>
                  <a:pt x="15583" y="2822"/>
                  <a:pt x="15456" y="2762"/>
                  <a:pt x="15321" y="2762"/>
                </a:cubicBezTo>
                <a:cubicBezTo>
                  <a:pt x="15219" y="2762"/>
                  <a:pt x="15112" y="2797"/>
                  <a:pt x="15011" y="2869"/>
                </a:cubicBezTo>
                <a:lnTo>
                  <a:pt x="14010" y="3503"/>
                </a:lnTo>
                <a:cubicBezTo>
                  <a:pt x="13543" y="3069"/>
                  <a:pt x="12976" y="2702"/>
                  <a:pt x="12409" y="2402"/>
                </a:cubicBezTo>
                <a:lnTo>
                  <a:pt x="12642" y="1235"/>
                </a:lnTo>
                <a:cubicBezTo>
                  <a:pt x="12709" y="968"/>
                  <a:pt x="12576" y="734"/>
                  <a:pt x="12342" y="634"/>
                </a:cubicBezTo>
                <a:cubicBezTo>
                  <a:pt x="11408" y="267"/>
                  <a:pt x="10407" y="67"/>
                  <a:pt x="940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4"/>
          <p:cNvSpPr/>
          <p:nvPr/>
        </p:nvSpPr>
        <p:spPr>
          <a:xfrm rot="2036805">
            <a:off x="749793" y="331071"/>
            <a:ext cx="474663" cy="663137"/>
          </a:xfrm>
          <a:custGeom>
            <a:avLst/>
            <a:gdLst/>
            <a:ahLst/>
            <a:cxnLst/>
            <a:rect l="l" t="t" r="r" b="b"/>
            <a:pathLst>
              <a:path w="21150" h="29548" extrusionOk="0">
                <a:moveTo>
                  <a:pt x="12910" y="8732"/>
                </a:moveTo>
                <a:cubicBezTo>
                  <a:pt x="13043" y="8732"/>
                  <a:pt x="13177" y="8732"/>
                  <a:pt x="13277" y="8766"/>
                </a:cubicBezTo>
                <a:cubicBezTo>
                  <a:pt x="13944" y="8899"/>
                  <a:pt x="14444" y="9399"/>
                  <a:pt x="14645" y="10033"/>
                </a:cubicBezTo>
                <a:cubicBezTo>
                  <a:pt x="15445" y="12135"/>
                  <a:pt x="14211" y="15971"/>
                  <a:pt x="11909" y="18606"/>
                </a:cubicBezTo>
                <a:cubicBezTo>
                  <a:pt x="10650" y="20045"/>
                  <a:pt x="9309" y="20838"/>
                  <a:pt x="8203" y="20838"/>
                </a:cubicBezTo>
                <a:cubicBezTo>
                  <a:pt x="8079" y="20838"/>
                  <a:pt x="7958" y="20828"/>
                  <a:pt x="7840" y="20808"/>
                </a:cubicBezTo>
                <a:cubicBezTo>
                  <a:pt x="7206" y="20674"/>
                  <a:pt x="6672" y="20207"/>
                  <a:pt x="6505" y="19573"/>
                </a:cubicBezTo>
                <a:cubicBezTo>
                  <a:pt x="5671" y="17472"/>
                  <a:pt x="6906" y="13602"/>
                  <a:pt x="9207" y="11001"/>
                </a:cubicBezTo>
                <a:cubicBezTo>
                  <a:pt x="10475" y="9566"/>
                  <a:pt x="11843" y="8732"/>
                  <a:pt x="12910" y="8732"/>
                </a:cubicBezTo>
                <a:close/>
                <a:moveTo>
                  <a:pt x="12946" y="8295"/>
                </a:moveTo>
                <a:cubicBezTo>
                  <a:pt x="11720" y="8295"/>
                  <a:pt x="10247" y="9152"/>
                  <a:pt x="8907" y="10700"/>
                </a:cubicBezTo>
                <a:cubicBezTo>
                  <a:pt x="6505" y="13402"/>
                  <a:pt x="5238" y="17472"/>
                  <a:pt x="6105" y="19707"/>
                </a:cubicBezTo>
                <a:cubicBezTo>
                  <a:pt x="6339" y="20474"/>
                  <a:pt x="6972" y="21074"/>
                  <a:pt x="7773" y="21208"/>
                </a:cubicBezTo>
                <a:cubicBezTo>
                  <a:pt x="7906" y="21241"/>
                  <a:pt x="8073" y="21241"/>
                  <a:pt x="8207" y="21241"/>
                </a:cubicBezTo>
                <a:cubicBezTo>
                  <a:pt x="9441" y="21241"/>
                  <a:pt x="10909" y="20374"/>
                  <a:pt x="12243" y="18873"/>
                </a:cubicBezTo>
                <a:cubicBezTo>
                  <a:pt x="14611" y="16138"/>
                  <a:pt x="15912" y="12068"/>
                  <a:pt x="15045" y="9833"/>
                </a:cubicBezTo>
                <a:cubicBezTo>
                  <a:pt x="14811" y="9066"/>
                  <a:pt x="14144" y="8499"/>
                  <a:pt x="13377" y="8332"/>
                </a:cubicBezTo>
                <a:cubicBezTo>
                  <a:pt x="13237" y="8307"/>
                  <a:pt x="13094" y="8295"/>
                  <a:pt x="12946" y="8295"/>
                </a:cubicBezTo>
                <a:close/>
                <a:moveTo>
                  <a:pt x="16044" y="413"/>
                </a:moveTo>
                <a:cubicBezTo>
                  <a:pt x="16101" y="413"/>
                  <a:pt x="16165" y="436"/>
                  <a:pt x="16212" y="460"/>
                </a:cubicBezTo>
                <a:cubicBezTo>
                  <a:pt x="16212" y="526"/>
                  <a:pt x="16212" y="593"/>
                  <a:pt x="16212" y="660"/>
                </a:cubicBezTo>
                <a:lnTo>
                  <a:pt x="15478" y="3562"/>
                </a:lnTo>
                <a:cubicBezTo>
                  <a:pt x="15412" y="3996"/>
                  <a:pt x="15612" y="4396"/>
                  <a:pt x="16012" y="4596"/>
                </a:cubicBezTo>
                <a:cubicBezTo>
                  <a:pt x="16146" y="4663"/>
                  <a:pt x="16312" y="4763"/>
                  <a:pt x="16446" y="4863"/>
                </a:cubicBezTo>
                <a:cubicBezTo>
                  <a:pt x="16592" y="4956"/>
                  <a:pt x="16759" y="5001"/>
                  <a:pt x="16926" y="5001"/>
                </a:cubicBezTo>
                <a:cubicBezTo>
                  <a:pt x="17179" y="5001"/>
                  <a:pt x="17432" y="4897"/>
                  <a:pt x="17613" y="4696"/>
                </a:cubicBezTo>
                <a:lnTo>
                  <a:pt x="19581" y="2761"/>
                </a:lnTo>
                <a:cubicBezTo>
                  <a:pt x="19681" y="2628"/>
                  <a:pt x="19848" y="2628"/>
                  <a:pt x="19848" y="2628"/>
                </a:cubicBezTo>
                <a:cubicBezTo>
                  <a:pt x="19848" y="2628"/>
                  <a:pt x="19882" y="2628"/>
                  <a:pt x="19915" y="2695"/>
                </a:cubicBezTo>
                <a:lnTo>
                  <a:pt x="20582" y="4496"/>
                </a:lnTo>
                <a:cubicBezTo>
                  <a:pt x="20649" y="4763"/>
                  <a:pt x="20582" y="5096"/>
                  <a:pt x="20382" y="5330"/>
                </a:cubicBezTo>
                <a:lnTo>
                  <a:pt x="18514" y="7765"/>
                </a:lnTo>
                <a:cubicBezTo>
                  <a:pt x="18247" y="8132"/>
                  <a:pt x="18080" y="8566"/>
                  <a:pt x="18080" y="8999"/>
                </a:cubicBezTo>
                <a:cubicBezTo>
                  <a:pt x="18114" y="9466"/>
                  <a:pt x="18080" y="9967"/>
                  <a:pt x="18047" y="10434"/>
                </a:cubicBezTo>
                <a:cubicBezTo>
                  <a:pt x="18014" y="10634"/>
                  <a:pt x="18080" y="10834"/>
                  <a:pt x="18247" y="11001"/>
                </a:cubicBezTo>
                <a:cubicBezTo>
                  <a:pt x="18381" y="11167"/>
                  <a:pt x="18581" y="11234"/>
                  <a:pt x="18814" y="11234"/>
                </a:cubicBezTo>
                <a:lnTo>
                  <a:pt x="20148" y="11234"/>
                </a:lnTo>
                <a:cubicBezTo>
                  <a:pt x="20315" y="11234"/>
                  <a:pt x="20449" y="11401"/>
                  <a:pt x="20382" y="11568"/>
                </a:cubicBezTo>
                <a:lnTo>
                  <a:pt x="19348" y="14870"/>
                </a:lnTo>
                <a:cubicBezTo>
                  <a:pt x="19181" y="15170"/>
                  <a:pt x="18948" y="15404"/>
                  <a:pt x="18647" y="15504"/>
                </a:cubicBezTo>
                <a:lnTo>
                  <a:pt x="17080" y="15971"/>
                </a:lnTo>
                <a:cubicBezTo>
                  <a:pt x="16613" y="16138"/>
                  <a:pt x="16246" y="16438"/>
                  <a:pt x="16012" y="16871"/>
                </a:cubicBezTo>
                <a:cubicBezTo>
                  <a:pt x="15712" y="17439"/>
                  <a:pt x="15412" y="18006"/>
                  <a:pt x="15078" y="18539"/>
                </a:cubicBezTo>
                <a:cubicBezTo>
                  <a:pt x="14845" y="18906"/>
                  <a:pt x="14778" y="19340"/>
                  <a:pt x="14845" y="19774"/>
                </a:cubicBezTo>
                <a:lnTo>
                  <a:pt x="15278" y="21708"/>
                </a:lnTo>
                <a:cubicBezTo>
                  <a:pt x="15278" y="22008"/>
                  <a:pt x="15178" y="22309"/>
                  <a:pt x="14978" y="22542"/>
                </a:cubicBezTo>
                <a:lnTo>
                  <a:pt x="12810" y="25011"/>
                </a:lnTo>
                <a:cubicBezTo>
                  <a:pt x="12743" y="25111"/>
                  <a:pt x="12643" y="25177"/>
                  <a:pt x="12543" y="25177"/>
                </a:cubicBezTo>
                <a:cubicBezTo>
                  <a:pt x="12510" y="25177"/>
                  <a:pt x="12476" y="25144"/>
                  <a:pt x="12443" y="25111"/>
                </a:cubicBezTo>
                <a:lnTo>
                  <a:pt x="11676" y="23776"/>
                </a:lnTo>
                <a:cubicBezTo>
                  <a:pt x="11576" y="23610"/>
                  <a:pt x="11409" y="23510"/>
                  <a:pt x="11242" y="23476"/>
                </a:cubicBezTo>
                <a:cubicBezTo>
                  <a:pt x="11203" y="23471"/>
                  <a:pt x="11163" y="23468"/>
                  <a:pt x="11123" y="23468"/>
                </a:cubicBezTo>
                <a:cubicBezTo>
                  <a:pt x="10921" y="23468"/>
                  <a:pt x="10703" y="23537"/>
                  <a:pt x="10508" y="23676"/>
                </a:cubicBezTo>
                <a:cubicBezTo>
                  <a:pt x="10208" y="23876"/>
                  <a:pt x="9908" y="24110"/>
                  <a:pt x="9574" y="24277"/>
                </a:cubicBezTo>
                <a:cubicBezTo>
                  <a:pt x="9174" y="24544"/>
                  <a:pt x="8874" y="24877"/>
                  <a:pt x="8674" y="25311"/>
                </a:cubicBezTo>
                <a:lnTo>
                  <a:pt x="7506" y="28313"/>
                </a:lnTo>
                <a:cubicBezTo>
                  <a:pt x="7373" y="28580"/>
                  <a:pt x="7139" y="28780"/>
                  <a:pt x="6839" y="28847"/>
                </a:cubicBezTo>
                <a:lnTo>
                  <a:pt x="5171" y="29114"/>
                </a:lnTo>
                <a:cubicBezTo>
                  <a:pt x="5142" y="29123"/>
                  <a:pt x="5115" y="29127"/>
                  <a:pt x="5091" y="29127"/>
                </a:cubicBezTo>
                <a:cubicBezTo>
                  <a:pt x="5032" y="29127"/>
                  <a:pt x="4985" y="29104"/>
                  <a:pt x="4938" y="29080"/>
                </a:cubicBezTo>
                <a:cubicBezTo>
                  <a:pt x="4904" y="29014"/>
                  <a:pt x="4904" y="28947"/>
                  <a:pt x="4938" y="28913"/>
                </a:cubicBezTo>
                <a:lnTo>
                  <a:pt x="5638" y="25978"/>
                </a:lnTo>
                <a:cubicBezTo>
                  <a:pt x="5738" y="25578"/>
                  <a:pt x="5538" y="25144"/>
                  <a:pt x="5138" y="24944"/>
                </a:cubicBezTo>
                <a:cubicBezTo>
                  <a:pt x="4971" y="24877"/>
                  <a:pt x="4838" y="24777"/>
                  <a:pt x="4671" y="24677"/>
                </a:cubicBezTo>
                <a:cubicBezTo>
                  <a:pt x="4537" y="24577"/>
                  <a:pt x="4371" y="24544"/>
                  <a:pt x="4237" y="24544"/>
                </a:cubicBezTo>
                <a:cubicBezTo>
                  <a:pt x="3937" y="24544"/>
                  <a:pt x="3703" y="24644"/>
                  <a:pt x="3503" y="24844"/>
                </a:cubicBezTo>
                <a:lnTo>
                  <a:pt x="1535" y="26812"/>
                </a:lnTo>
                <a:cubicBezTo>
                  <a:pt x="1435" y="26912"/>
                  <a:pt x="1302" y="26945"/>
                  <a:pt x="1302" y="26945"/>
                </a:cubicBezTo>
                <a:cubicBezTo>
                  <a:pt x="1268" y="26945"/>
                  <a:pt x="1235" y="26912"/>
                  <a:pt x="1235" y="26879"/>
                </a:cubicBezTo>
                <a:lnTo>
                  <a:pt x="534" y="25044"/>
                </a:lnTo>
                <a:cubicBezTo>
                  <a:pt x="468" y="24744"/>
                  <a:pt x="534" y="24444"/>
                  <a:pt x="735" y="24210"/>
                </a:cubicBezTo>
                <a:lnTo>
                  <a:pt x="2603" y="21775"/>
                </a:lnTo>
                <a:cubicBezTo>
                  <a:pt x="2869" y="21408"/>
                  <a:pt x="3036" y="20974"/>
                  <a:pt x="3036" y="20507"/>
                </a:cubicBezTo>
                <a:cubicBezTo>
                  <a:pt x="3036" y="20040"/>
                  <a:pt x="3036" y="19573"/>
                  <a:pt x="3103" y="19106"/>
                </a:cubicBezTo>
                <a:cubicBezTo>
                  <a:pt x="3136" y="18906"/>
                  <a:pt x="3070" y="18706"/>
                  <a:pt x="2903" y="18539"/>
                </a:cubicBezTo>
                <a:cubicBezTo>
                  <a:pt x="2769" y="18373"/>
                  <a:pt x="2569" y="18306"/>
                  <a:pt x="2336" y="18306"/>
                </a:cubicBezTo>
                <a:lnTo>
                  <a:pt x="1001" y="18306"/>
                </a:lnTo>
                <a:cubicBezTo>
                  <a:pt x="935" y="18306"/>
                  <a:pt x="868" y="18272"/>
                  <a:pt x="801" y="18206"/>
                </a:cubicBezTo>
                <a:cubicBezTo>
                  <a:pt x="768" y="18139"/>
                  <a:pt x="768" y="18072"/>
                  <a:pt x="768" y="17972"/>
                </a:cubicBezTo>
                <a:lnTo>
                  <a:pt x="1835" y="14670"/>
                </a:lnTo>
                <a:cubicBezTo>
                  <a:pt x="1935" y="14370"/>
                  <a:pt x="2202" y="14170"/>
                  <a:pt x="2503" y="14036"/>
                </a:cubicBezTo>
                <a:lnTo>
                  <a:pt x="4070" y="13569"/>
                </a:lnTo>
                <a:cubicBezTo>
                  <a:pt x="4504" y="13402"/>
                  <a:pt x="4904" y="13102"/>
                  <a:pt x="5138" y="12702"/>
                </a:cubicBezTo>
                <a:cubicBezTo>
                  <a:pt x="5405" y="12101"/>
                  <a:pt x="5738" y="11534"/>
                  <a:pt x="6038" y="11034"/>
                </a:cubicBezTo>
                <a:cubicBezTo>
                  <a:pt x="6272" y="10634"/>
                  <a:pt x="6372" y="10200"/>
                  <a:pt x="6305" y="9766"/>
                </a:cubicBezTo>
                <a:lnTo>
                  <a:pt x="5838" y="7865"/>
                </a:lnTo>
                <a:cubicBezTo>
                  <a:pt x="5805" y="7565"/>
                  <a:pt x="5905" y="7231"/>
                  <a:pt x="6105" y="7031"/>
                </a:cubicBezTo>
                <a:lnTo>
                  <a:pt x="8273" y="4529"/>
                </a:lnTo>
                <a:cubicBezTo>
                  <a:pt x="8340" y="4463"/>
                  <a:pt x="8440" y="4396"/>
                  <a:pt x="8574" y="4396"/>
                </a:cubicBezTo>
                <a:cubicBezTo>
                  <a:pt x="8574" y="4396"/>
                  <a:pt x="8607" y="4396"/>
                  <a:pt x="8640" y="4463"/>
                </a:cubicBezTo>
                <a:lnTo>
                  <a:pt x="9441" y="5797"/>
                </a:lnTo>
                <a:cubicBezTo>
                  <a:pt x="9508" y="5964"/>
                  <a:pt x="9674" y="6064"/>
                  <a:pt x="9841" y="6097"/>
                </a:cubicBezTo>
                <a:cubicBezTo>
                  <a:pt x="9886" y="6103"/>
                  <a:pt x="9930" y="6105"/>
                  <a:pt x="9974" y="6105"/>
                </a:cubicBezTo>
                <a:cubicBezTo>
                  <a:pt x="10195" y="6105"/>
                  <a:pt x="10408" y="6036"/>
                  <a:pt x="10575" y="5897"/>
                </a:cubicBezTo>
                <a:cubicBezTo>
                  <a:pt x="10875" y="5663"/>
                  <a:pt x="11209" y="5463"/>
                  <a:pt x="11542" y="5263"/>
                </a:cubicBezTo>
                <a:cubicBezTo>
                  <a:pt x="11943" y="5030"/>
                  <a:pt x="12276" y="4663"/>
                  <a:pt x="12476" y="4229"/>
                </a:cubicBezTo>
                <a:lnTo>
                  <a:pt x="13610" y="1227"/>
                </a:lnTo>
                <a:cubicBezTo>
                  <a:pt x="13744" y="960"/>
                  <a:pt x="14011" y="760"/>
                  <a:pt x="14311" y="693"/>
                </a:cubicBezTo>
                <a:lnTo>
                  <a:pt x="15979" y="426"/>
                </a:lnTo>
                <a:cubicBezTo>
                  <a:pt x="15998" y="417"/>
                  <a:pt x="16021" y="413"/>
                  <a:pt x="16044" y="413"/>
                </a:cubicBezTo>
                <a:close/>
                <a:moveTo>
                  <a:pt x="16059" y="1"/>
                </a:moveTo>
                <a:cubicBezTo>
                  <a:pt x="15999" y="1"/>
                  <a:pt x="15939" y="9"/>
                  <a:pt x="15879" y="26"/>
                </a:cubicBezTo>
                <a:lnTo>
                  <a:pt x="14211" y="293"/>
                </a:lnTo>
                <a:cubicBezTo>
                  <a:pt x="13744" y="360"/>
                  <a:pt x="13377" y="693"/>
                  <a:pt x="13177" y="1127"/>
                </a:cubicBezTo>
                <a:lnTo>
                  <a:pt x="12043" y="4129"/>
                </a:lnTo>
                <a:cubicBezTo>
                  <a:pt x="11876" y="4429"/>
                  <a:pt x="11609" y="4729"/>
                  <a:pt x="11309" y="4930"/>
                </a:cubicBezTo>
                <a:cubicBezTo>
                  <a:pt x="10975" y="5096"/>
                  <a:pt x="10642" y="5330"/>
                  <a:pt x="10341" y="5563"/>
                </a:cubicBezTo>
                <a:cubicBezTo>
                  <a:pt x="10260" y="5618"/>
                  <a:pt x="10134" y="5672"/>
                  <a:pt x="10017" y="5672"/>
                </a:cubicBezTo>
                <a:cubicBezTo>
                  <a:pt x="9991" y="5672"/>
                  <a:pt x="9966" y="5670"/>
                  <a:pt x="9941" y="5663"/>
                </a:cubicBezTo>
                <a:cubicBezTo>
                  <a:pt x="9908" y="5663"/>
                  <a:pt x="9874" y="5630"/>
                  <a:pt x="9841" y="5597"/>
                </a:cubicBezTo>
                <a:lnTo>
                  <a:pt x="9041" y="4229"/>
                </a:lnTo>
                <a:cubicBezTo>
                  <a:pt x="8974" y="4062"/>
                  <a:pt x="8807" y="3962"/>
                  <a:pt x="8640" y="3962"/>
                </a:cubicBezTo>
                <a:cubicBezTo>
                  <a:pt x="8613" y="3959"/>
                  <a:pt x="8586" y="3957"/>
                  <a:pt x="8559" y="3957"/>
                </a:cubicBezTo>
                <a:cubicBezTo>
                  <a:pt x="8326" y="3957"/>
                  <a:pt x="8126" y="4083"/>
                  <a:pt x="8006" y="4262"/>
                </a:cubicBezTo>
                <a:lnTo>
                  <a:pt x="5805" y="6731"/>
                </a:lnTo>
                <a:cubicBezTo>
                  <a:pt x="5505" y="7064"/>
                  <a:pt x="5371" y="7531"/>
                  <a:pt x="5438" y="7965"/>
                </a:cubicBezTo>
                <a:lnTo>
                  <a:pt x="5872" y="9866"/>
                </a:lnTo>
                <a:cubicBezTo>
                  <a:pt x="5905" y="10200"/>
                  <a:pt x="5838" y="10534"/>
                  <a:pt x="5671" y="10800"/>
                </a:cubicBezTo>
                <a:cubicBezTo>
                  <a:pt x="5338" y="11334"/>
                  <a:pt x="5038" y="11901"/>
                  <a:pt x="4737" y="12468"/>
                </a:cubicBezTo>
                <a:cubicBezTo>
                  <a:pt x="4571" y="12769"/>
                  <a:pt x="4270" y="13002"/>
                  <a:pt x="3937" y="13135"/>
                </a:cubicBezTo>
                <a:lnTo>
                  <a:pt x="2369" y="13602"/>
                </a:lnTo>
                <a:cubicBezTo>
                  <a:pt x="1935" y="13769"/>
                  <a:pt x="1569" y="14103"/>
                  <a:pt x="1402" y="14536"/>
                </a:cubicBezTo>
                <a:lnTo>
                  <a:pt x="334" y="17872"/>
                </a:lnTo>
                <a:cubicBezTo>
                  <a:pt x="268" y="18072"/>
                  <a:pt x="301" y="18306"/>
                  <a:pt x="434" y="18473"/>
                </a:cubicBezTo>
                <a:cubicBezTo>
                  <a:pt x="568" y="18639"/>
                  <a:pt x="768" y="18739"/>
                  <a:pt x="1001" y="18739"/>
                </a:cubicBezTo>
                <a:lnTo>
                  <a:pt x="2336" y="18739"/>
                </a:lnTo>
                <a:cubicBezTo>
                  <a:pt x="2436" y="18739"/>
                  <a:pt x="2503" y="18773"/>
                  <a:pt x="2569" y="18840"/>
                </a:cubicBezTo>
                <a:cubicBezTo>
                  <a:pt x="2636" y="18906"/>
                  <a:pt x="2669" y="19006"/>
                  <a:pt x="2669" y="19073"/>
                </a:cubicBezTo>
                <a:cubicBezTo>
                  <a:pt x="2603" y="19573"/>
                  <a:pt x="2603" y="20040"/>
                  <a:pt x="2603" y="20541"/>
                </a:cubicBezTo>
                <a:cubicBezTo>
                  <a:pt x="2569" y="20874"/>
                  <a:pt x="2469" y="21208"/>
                  <a:pt x="2269" y="21475"/>
                </a:cubicBezTo>
                <a:lnTo>
                  <a:pt x="368" y="23910"/>
                </a:lnTo>
                <a:cubicBezTo>
                  <a:pt x="67" y="24277"/>
                  <a:pt x="1" y="24744"/>
                  <a:pt x="101" y="25177"/>
                </a:cubicBezTo>
                <a:lnTo>
                  <a:pt x="835" y="27012"/>
                </a:lnTo>
                <a:cubicBezTo>
                  <a:pt x="868" y="27179"/>
                  <a:pt x="1035" y="27312"/>
                  <a:pt x="1202" y="27346"/>
                </a:cubicBezTo>
                <a:cubicBezTo>
                  <a:pt x="1232" y="27350"/>
                  <a:pt x="1262" y="27352"/>
                  <a:pt x="1293" y="27352"/>
                </a:cubicBezTo>
                <a:cubicBezTo>
                  <a:pt x="1502" y="27352"/>
                  <a:pt x="1723" y="27257"/>
                  <a:pt x="1869" y="27112"/>
                </a:cubicBezTo>
                <a:lnTo>
                  <a:pt x="3837" y="25144"/>
                </a:lnTo>
                <a:cubicBezTo>
                  <a:pt x="3921" y="25038"/>
                  <a:pt x="4059" y="24973"/>
                  <a:pt x="4200" y="24973"/>
                </a:cubicBezTo>
                <a:cubicBezTo>
                  <a:pt x="4281" y="24973"/>
                  <a:pt x="4364" y="24995"/>
                  <a:pt x="4437" y="25044"/>
                </a:cubicBezTo>
                <a:cubicBezTo>
                  <a:pt x="4571" y="25144"/>
                  <a:pt x="4771" y="25244"/>
                  <a:pt x="4938" y="25344"/>
                </a:cubicBezTo>
                <a:cubicBezTo>
                  <a:pt x="5138" y="25444"/>
                  <a:pt x="5238" y="25644"/>
                  <a:pt x="5204" y="25878"/>
                </a:cubicBezTo>
                <a:lnTo>
                  <a:pt x="4504" y="28780"/>
                </a:lnTo>
                <a:cubicBezTo>
                  <a:pt x="4437" y="28980"/>
                  <a:pt x="4504" y="29214"/>
                  <a:pt x="4637" y="29380"/>
                </a:cubicBezTo>
                <a:cubicBezTo>
                  <a:pt x="4771" y="29481"/>
                  <a:pt x="4938" y="29547"/>
                  <a:pt x="5104" y="29547"/>
                </a:cubicBezTo>
                <a:lnTo>
                  <a:pt x="5238" y="29514"/>
                </a:lnTo>
                <a:lnTo>
                  <a:pt x="6906" y="29280"/>
                </a:lnTo>
                <a:cubicBezTo>
                  <a:pt x="7373" y="29180"/>
                  <a:pt x="7773" y="28847"/>
                  <a:pt x="7940" y="28446"/>
                </a:cubicBezTo>
                <a:lnTo>
                  <a:pt x="9107" y="25444"/>
                </a:lnTo>
                <a:cubicBezTo>
                  <a:pt x="9241" y="25111"/>
                  <a:pt x="9508" y="24811"/>
                  <a:pt x="9841" y="24644"/>
                </a:cubicBezTo>
                <a:cubicBezTo>
                  <a:pt x="10141" y="24444"/>
                  <a:pt x="10475" y="24210"/>
                  <a:pt x="10808" y="23977"/>
                </a:cubicBezTo>
                <a:cubicBezTo>
                  <a:pt x="10883" y="23902"/>
                  <a:pt x="10977" y="23864"/>
                  <a:pt x="11076" y="23864"/>
                </a:cubicBezTo>
                <a:cubicBezTo>
                  <a:pt x="11109" y="23864"/>
                  <a:pt x="11142" y="23868"/>
                  <a:pt x="11175" y="23876"/>
                </a:cubicBezTo>
                <a:cubicBezTo>
                  <a:pt x="11242" y="23876"/>
                  <a:pt x="11275" y="23910"/>
                  <a:pt x="11309" y="23943"/>
                </a:cubicBezTo>
                <a:lnTo>
                  <a:pt x="12109" y="25311"/>
                </a:lnTo>
                <a:cubicBezTo>
                  <a:pt x="12176" y="25478"/>
                  <a:pt x="12343" y="25578"/>
                  <a:pt x="12510" y="25611"/>
                </a:cubicBezTo>
                <a:cubicBezTo>
                  <a:pt x="12777" y="25611"/>
                  <a:pt x="13010" y="25478"/>
                  <a:pt x="13143" y="25278"/>
                </a:cubicBezTo>
                <a:lnTo>
                  <a:pt x="15345" y="22809"/>
                </a:lnTo>
                <a:cubicBezTo>
                  <a:pt x="15645" y="22475"/>
                  <a:pt x="15779" y="22008"/>
                  <a:pt x="15712" y="21575"/>
                </a:cubicBezTo>
                <a:lnTo>
                  <a:pt x="15278" y="19673"/>
                </a:lnTo>
                <a:cubicBezTo>
                  <a:pt x="15245" y="19340"/>
                  <a:pt x="15312" y="19006"/>
                  <a:pt x="15478" y="18739"/>
                </a:cubicBezTo>
                <a:cubicBezTo>
                  <a:pt x="15812" y="18206"/>
                  <a:pt x="16112" y="17639"/>
                  <a:pt x="16412" y="17072"/>
                </a:cubicBezTo>
                <a:cubicBezTo>
                  <a:pt x="16579" y="16771"/>
                  <a:pt x="16879" y="16538"/>
                  <a:pt x="17213" y="16404"/>
                </a:cubicBezTo>
                <a:lnTo>
                  <a:pt x="18781" y="15937"/>
                </a:lnTo>
                <a:cubicBezTo>
                  <a:pt x="19214" y="15771"/>
                  <a:pt x="19581" y="15437"/>
                  <a:pt x="19748" y="15003"/>
                </a:cubicBezTo>
                <a:lnTo>
                  <a:pt x="20782" y="11668"/>
                </a:lnTo>
                <a:cubicBezTo>
                  <a:pt x="20911" y="11249"/>
                  <a:pt x="20604" y="10799"/>
                  <a:pt x="20162" y="10799"/>
                </a:cubicBezTo>
                <a:cubicBezTo>
                  <a:pt x="20147" y="10799"/>
                  <a:pt x="20131" y="10799"/>
                  <a:pt x="20115" y="10800"/>
                </a:cubicBezTo>
                <a:lnTo>
                  <a:pt x="18814" y="10800"/>
                </a:lnTo>
                <a:cubicBezTo>
                  <a:pt x="18714" y="10800"/>
                  <a:pt x="18614" y="10767"/>
                  <a:pt x="18547" y="10700"/>
                </a:cubicBezTo>
                <a:cubicBezTo>
                  <a:pt x="18481" y="10634"/>
                  <a:pt x="18447" y="10534"/>
                  <a:pt x="18481" y="10467"/>
                </a:cubicBezTo>
                <a:cubicBezTo>
                  <a:pt x="18514" y="9967"/>
                  <a:pt x="18547" y="9500"/>
                  <a:pt x="18547" y="8999"/>
                </a:cubicBezTo>
                <a:cubicBezTo>
                  <a:pt x="18547" y="8666"/>
                  <a:pt x="18681" y="8332"/>
                  <a:pt x="18881" y="8032"/>
                </a:cubicBezTo>
                <a:lnTo>
                  <a:pt x="20782" y="5630"/>
                </a:lnTo>
                <a:cubicBezTo>
                  <a:pt x="21049" y="5297"/>
                  <a:pt x="21149" y="4830"/>
                  <a:pt x="21016" y="4396"/>
                </a:cubicBezTo>
                <a:lnTo>
                  <a:pt x="20315" y="2528"/>
                </a:lnTo>
                <a:cubicBezTo>
                  <a:pt x="20249" y="2361"/>
                  <a:pt x="20115" y="2228"/>
                  <a:pt x="19948" y="2194"/>
                </a:cubicBezTo>
                <a:cubicBezTo>
                  <a:pt x="19914" y="2190"/>
                  <a:pt x="19881" y="2188"/>
                  <a:pt x="19848" y="2188"/>
                </a:cubicBezTo>
                <a:cubicBezTo>
                  <a:pt x="19623" y="2188"/>
                  <a:pt x="19427" y="2286"/>
                  <a:pt x="19281" y="2461"/>
                </a:cubicBezTo>
                <a:lnTo>
                  <a:pt x="17313" y="4396"/>
                </a:lnTo>
                <a:cubicBezTo>
                  <a:pt x="17228" y="4524"/>
                  <a:pt x="17087" y="4584"/>
                  <a:pt x="16945" y="4584"/>
                </a:cubicBezTo>
                <a:cubicBezTo>
                  <a:pt x="16865" y="4584"/>
                  <a:pt x="16784" y="4565"/>
                  <a:pt x="16713" y="4529"/>
                </a:cubicBezTo>
                <a:cubicBezTo>
                  <a:pt x="16546" y="4396"/>
                  <a:pt x="16379" y="4296"/>
                  <a:pt x="16179" y="4229"/>
                </a:cubicBezTo>
                <a:cubicBezTo>
                  <a:pt x="15979" y="4129"/>
                  <a:pt x="15879" y="3896"/>
                  <a:pt x="15912" y="3695"/>
                </a:cubicBezTo>
                <a:lnTo>
                  <a:pt x="16646" y="760"/>
                </a:lnTo>
                <a:cubicBezTo>
                  <a:pt x="16679" y="560"/>
                  <a:pt x="16646" y="360"/>
                  <a:pt x="16513" y="193"/>
                </a:cubicBezTo>
                <a:cubicBezTo>
                  <a:pt x="16389" y="69"/>
                  <a:pt x="16228" y="1"/>
                  <a:pt x="1605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4"/>
          <p:cNvSpPr/>
          <p:nvPr/>
        </p:nvSpPr>
        <p:spPr>
          <a:xfrm>
            <a:off x="940294" y="1024809"/>
            <a:ext cx="350473" cy="350596"/>
          </a:xfrm>
          <a:custGeom>
            <a:avLst/>
            <a:gdLst/>
            <a:ahLst/>
            <a:cxnLst/>
            <a:rect l="l" t="t" r="r" b="b"/>
            <a:pathLst>
              <a:path w="18047" h="18051" extrusionOk="0">
                <a:moveTo>
                  <a:pt x="9019" y="5167"/>
                </a:moveTo>
                <a:cubicBezTo>
                  <a:pt x="9795" y="5167"/>
                  <a:pt x="10570" y="5412"/>
                  <a:pt x="11208" y="5871"/>
                </a:cubicBezTo>
                <a:cubicBezTo>
                  <a:pt x="13977" y="7839"/>
                  <a:pt x="13076" y="12176"/>
                  <a:pt x="9740" y="12809"/>
                </a:cubicBezTo>
                <a:cubicBezTo>
                  <a:pt x="9474" y="12870"/>
                  <a:pt x="9206" y="12899"/>
                  <a:pt x="8941" y="12899"/>
                </a:cubicBezTo>
                <a:cubicBezTo>
                  <a:pt x="8173" y="12899"/>
                  <a:pt x="7424" y="12655"/>
                  <a:pt x="6805" y="12209"/>
                </a:cubicBezTo>
                <a:cubicBezTo>
                  <a:pt x="5571" y="11308"/>
                  <a:pt x="4970" y="9741"/>
                  <a:pt x="5270" y="8240"/>
                </a:cubicBezTo>
                <a:cubicBezTo>
                  <a:pt x="5504" y="7139"/>
                  <a:pt x="6204" y="6205"/>
                  <a:pt x="7205" y="5671"/>
                </a:cubicBezTo>
                <a:cubicBezTo>
                  <a:pt x="7372" y="5571"/>
                  <a:pt x="7505" y="5504"/>
                  <a:pt x="7672" y="5438"/>
                </a:cubicBezTo>
                <a:cubicBezTo>
                  <a:pt x="7872" y="5371"/>
                  <a:pt x="8072" y="5304"/>
                  <a:pt x="8306" y="5237"/>
                </a:cubicBezTo>
                <a:cubicBezTo>
                  <a:pt x="8541" y="5190"/>
                  <a:pt x="8780" y="5167"/>
                  <a:pt x="9019" y="5167"/>
                </a:cubicBezTo>
                <a:close/>
                <a:moveTo>
                  <a:pt x="9077" y="4635"/>
                </a:moveTo>
                <a:cubicBezTo>
                  <a:pt x="8775" y="4635"/>
                  <a:pt x="8472" y="4669"/>
                  <a:pt x="8173" y="4737"/>
                </a:cubicBezTo>
                <a:cubicBezTo>
                  <a:pt x="6471" y="5071"/>
                  <a:pt x="5104" y="6405"/>
                  <a:pt x="4737" y="8139"/>
                </a:cubicBezTo>
                <a:cubicBezTo>
                  <a:pt x="4370" y="9841"/>
                  <a:pt x="5070" y="11609"/>
                  <a:pt x="6505" y="12643"/>
                </a:cubicBezTo>
                <a:cubicBezTo>
                  <a:pt x="7224" y="13164"/>
                  <a:pt x="8091" y="13445"/>
                  <a:pt x="8969" y="13445"/>
                </a:cubicBezTo>
                <a:cubicBezTo>
                  <a:pt x="9271" y="13445"/>
                  <a:pt x="9575" y="13412"/>
                  <a:pt x="9874" y="13343"/>
                </a:cubicBezTo>
                <a:cubicBezTo>
                  <a:pt x="10107" y="13276"/>
                  <a:pt x="10341" y="13210"/>
                  <a:pt x="10574" y="13143"/>
                </a:cubicBezTo>
                <a:cubicBezTo>
                  <a:pt x="10741" y="13043"/>
                  <a:pt x="10941" y="12976"/>
                  <a:pt x="11108" y="12876"/>
                </a:cubicBezTo>
                <a:cubicBezTo>
                  <a:pt x="13977" y="11342"/>
                  <a:pt x="14210" y="7306"/>
                  <a:pt x="11542" y="5438"/>
                </a:cubicBezTo>
                <a:cubicBezTo>
                  <a:pt x="10822" y="4916"/>
                  <a:pt x="9955" y="4635"/>
                  <a:pt x="9077" y="4635"/>
                </a:cubicBezTo>
                <a:close/>
                <a:moveTo>
                  <a:pt x="9407" y="567"/>
                </a:moveTo>
                <a:cubicBezTo>
                  <a:pt x="10341" y="601"/>
                  <a:pt x="11241" y="768"/>
                  <a:pt x="12109" y="1134"/>
                </a:cubicBezTo>
                <a:lnTo>
                  <a:pt x="11842" y="2502"/>
                </a:lnTo>
                <a:cubicBezTo>
                  <a:pt x="11808" y="2602"/>
                  <a:pt x="11875" y="2736"/>
                  <a:pt x="11975" y="2802"/>
                </a:cubicBezTo>
                <a:cubicBezTo>
                  <a:pt x="12642" y="3103"/>
                  <a:pt x="13276" y="3536"/>
                  <a:pt x="13810" y="4037"/>
                </a:cubicBezTo>
                <a:cubicBezTo>
                  <a:pt x="13852" y="4100"/>
                  <a:pt x="13921" y="4123"/>
                  <a:pt x="13992" y="4123"/>
                </a:cubicBezTo>
                <a:cubicBezTo>
                  <a:pt x="14032" y="4123"/>
                  <a:pt x="14073" y="4115"/>
                  <a:pt x="14110" y="4103"/>
                </a:cubicBezTo>
                <a:lnTo>
                  <a:pt x="15278" y="3336"/>
                </a:lnTo>
                <a:cubicBezTo>
                  <a:pt x="15611" y="3670"/>
                  <a:pt x="15878" y="4037"/>
                  <a:pt x="16145" y="4437"/>
                </a:cubicBezTo>
                <a:cubicBezTo>
                  <a:pt x="16378" y="4804"/>
                  <a:pt x="16612" y="5204"/>
                  <a:pt x="16779" y="5638"/>
                </a:cubicBezTo>
                <a:lnTo>
                  <a:pt x="15611" y="6405"/>
                </a:lnTo>
                <a:cubicBezTo>
                  <a:pt x="15511" y="6472"/>
                  <a:pt x="15478" y="6605"/>
                  <a:pt x="15511" y="6705"/>
                </a:cubicBezTo>
                <a:cubicBezTo>
                  <a:pt x="15778" y="7406"/>
                  <a:pt x="15911" y="8139"/>
                  <a:pt x="15945" y="8907"/>
                </a:cubicBezTo>
                <a:cubicBezTo>
                  <a:pt x="15945" y="9007"/>
                  <a:pt x="16011" y="9107"/>
                  <a:pt x="16145" y="9140"/>
                </a:cubicBezTo>
                <a:lnTo>
                  <a:pt x="17513" y="9440"/>
                </a:lnTo>
                <a:cubicBezTo>
                  <a:pt x="17479" y="10341"/>
                  <a:pt x="17279" y="11275"/>
                  <a:pt x="16945" y="12109"/>
                </a:cubicBezTo>
                <a:lnTo>
                  <a:pt x="15578" y="11842"/>
                </a:lnTo>
                <a:lnTo>
                  <a:pt x="15411" y="11842"/>
                </a:lnTo>
                <a:cubicBezTo>
                  <a:pt x="15344" y="11875"/>
                  <a:pt x="15311" y="11909"/>
                  <a:pt x="15278" y="11976"/>
                </a:cubicBezTo>
                <a:cubicBezTo>
                  <a:pt x="14944" y="12643"/>
                  <a:pt x="14544" y="13276"/>
                  <a:pt x="14010" y="13810"/>
                </a:cubicBezTo>
                <a:cubicBezTo>
                  <a:pt x="13943" y="13877"/>
                  <a:pt x="13910" y="14044"/>
                  <a:pt x="14010" y="14144"/>
                </a:cubicBezTo>
                <a:lnTo>
                  <a:pt x="14744" y="15311"/>
                </a:lnTo>
                <a:cubicBezTo>
                  <a:pt x="14410" y="15611"/>
                  <a:pt x="14043" y="15912"/>
                  <a:pt x="13676" y="16145"/>
                </a:cubicBezTo>
                <a:cubicBezTo>
                  <a:pt x="13276" y="16412"/>
                  <a:pt x="12876" y="16612"/>
                  <a:pt x="12442" y="16812"/>
                </a:cubicBezTo>
                <a:lnTo>
                  <a:pt x="11675" y="15645"/>
                </a:lnTo>
                <a:cubicBezTo>
                  <a:pt x="11624" y="15543"/>
                  <a:pt x="11534" y="15499"/>
                  <a:pt x="11435" y="15499"/>
                </a:cubicBezTo>
                <a:cubicBezTo>
                  <a:pt x="11404" y="15499"/>
                  <a:pt x="11373" y="15504"/>
                  <a:pt x="11341" y="15511"/>
                </a:cubicBezTo>
                <a:cubicBezTo>
                  <a:pt x="10641" y="15778"/>
                  <a:pt x="9907" y="15912"/>
                  <a:pt x="9173" y="15945"/>
                </a:cubicBezTo>
                <a:cubicBezTo>
                  <a:pt x="9040" y="15945"/>
                  <a:pt x="8940" y="16012"/>
                  <a:pt x="8906" y="16145"/>
                </a:cubicBezTo>
                <a:lnTo>
                  <a:pt x="8640" y="17479"/>
                </a:lnTo>
                <a:cubicBezTo>
                  <a:pt x="7706" y="17479"/>
                  <a:pt x="6805" y="17279"/>
                  <a:pt x="5938" y="16946"/>
                </a:cubicBezTo>
                <a:lnTo>
                  <a:pt x="6238" y="15578"/>
                </a:lnTo>
                <a:cubicBezTo>
                  <a:pt x="6238" y="15445"/>
                  <a:pt x="6171" y="15311"/>
                  <a:pt x="6071" y="15278"/>
                </a:cubicBezTo>
                <a:cubicBezTo>
                  <a:pt x="5404" y="14944"/>
                  <a:pt x="4770" y="14544"/>
                  <a:pt x="4236" y="14010"/>
                </a:cubicBezTo>
                <a:cubicBezTo>
                  <a:pt x="4195" y="13969"/>
                  <a:pt x="4128" y="13941"/>
                  <a:pt x="4052" y="13941"/>
                </a:cubicBezTo>
                <a:cubicBezTo>
                  <a:pt x="4005" y="13941"/>
                  <a:pt x="3954" y="13952"/>
                  <a:pt x="3903" y="13977"/>
                </a:cubicBezTo>
                <a:lnTo>
                  <a:pt x="2735" y="14744"/>
                </a:lnTo>
                <a:cubicBezTo>
                  <a:pt x="2435" y="14411"/>
                  <a:pt x="2168" y="14044"/>
                  <a:pt x="1901" y="13643"/>
                </a:cubicBezTo>
                <a:cubicBezTo>
                  <a:pt x="1668" y="13276"/>
                  <a:pt x="1434" y="12876"/>
                  <a:pt x="1268" y="12443"/>
                </a:cubicBezTo>
                <a:lnTo>
                  <a:pt x="2435" y="11675"/>
                </a:lnTo>
                <a:cubicBezTo>
                  <a:pt x="2535" y="11609"/>
                  <a:pt x="2569" y="11475"/>
                  <a:pt x="2535" y="11375"/>
                </a:cubicBezTo>
                <a:cubicBezTo>
                  <a:pt x="2268" y="10675"/>
                  <a:pt x="2135" y="9941"/>
                  <a:pt x="2102" y="9207"/>
                </a:cubicBezTo>
                <a:cubicBezTo>
                  <a:pt x="2102" y="9073"/>
                  <a:pt x="2001" y="8973"/>
                  <a:pt x="1901" y="8940"/>
                </a:cubicBezTo>
                <a:lnTo>
                  <a:pt x="534" y="8673"/>
                </a:lnTo>
                <a:cubicBezTo>
                  <a:pt x="567" y="7739"/>
                  <a:pt x="767" y="6805"/>
                  <a:pt x="1101" y="5971"/>
                </a:cubicBezTo>
                <a:lnTo>
                  <a:pt x="2468" y="6238"/>
                </a:lnTo>
                <a:cubicBezTo>
                  <a:pt x="2491" y="6244"/>
                  <a:pt x="2514" y="6247"/>
                  <a:pt x="2537" y="6247"/>
                </a:cubicBezTo>
                <a:cubicBezTo>
                  <a:pt x="2645" y="6247"/>
                  <a:pt x="2741" y="6182"/>
                  <a:pt x="2769" y="6071"/>
                </a:cubicBezTo>
                <a:cubicBezTo>
                  <a:pt x="3102" y="5404"/>
                  <a:pt x="3503" y="4804"/>
                  <a:pt x="4036" y="4270"/>
                </a:cubicBezTo>
                <a:cubicBezTo>
                  <a:pt x="4103" y="4170"/>
                  <a:pt x="4136" y="4037"/>
                  <a:pt x="4070" y="3936"/>
                </a:cubicBezTo>
                <a:lnTo>
                  <a:pt x="3302" y="2769"/>
                </a:lnTo>
                <a:cubicBezTo>
                  <a:pt x="3636" y="2435"/>
                  <a:pt x="4003" y="2169"/>
                  <a:pt x="4403" y="1902"/>
                </a:cubicBezTo>
                <a:cubicBezTo>
                  <a:pt x="4770" y="1668"/>
                  <a:pt x="5170" y="1435"/>
                  <a:pt x="5604" y="1268"/>
                </a:cubicBezTo>
                <a:lnTo>
                  <a:pt x="6371" y="2435"/>
                </a:lnTo>
                <a:cubicBezTo>
                  <a:pt x="6421" y="2510"/>
                  <a:pt x="6509" y="2548"/>
                  <a:pt x="6606" y="2548"/>
                </a:cubicBezTo>
                <a:cubicBezTo>
                  <a:pt x="6638" y="2548"/>
                  <a:pt x="6671" y="2544"/>
                  <a:pt x="6705" y="2535"/>
                </a:cubicBezTo>
                <a:cubicBezTo>
                  <a:pt x="7372" y="2269"/>
                  <a:pt x="8139" y="2135"/>
                  <a:pt x="8873" y="2102"/>
                </a:cubicBezTo>
                <a:cubicBezTo>
                  <a:pt x="9006" y="2102"/>
                  <a:pt x="9107" y="2035"/>
                  <a:pt x="9107" y="1902"/>
                </a:cubicBezTo>
                <a:lnTo>
                  <a:pt x="9407" y="567"/>
                </a:lnTo>
                <a:close/>
                <a:moveTo>
                  <a:pt x="9407" y="0"/>
                </a:moveTo>
                <a:cubicBezTo>
                  <a:pt x="9173" y="0"/>
                  <a:pt x="8940" y="167"/>
                  <a:pt x="8873" y="434"/>
                </a:cubicBezTo>
                <a:lnTo>
                  <a:pt x="8640" y="1601"/>
                </a:lnTo>
                <a:cubicBezTo>
                  <a:pt x="7972" y="1635"/>
                  <a:pt x="7339" y="1768"/>
                  <a:pt x="6705" y="1968"/>
                </a:cubicBezTo>
                <a:lnTo>
                  <a:pt x="6071" y="968"/>
                </a:lnTo>
                <a:cubicBezTo>
                  <a:pt x="5978" y="804"/>
                  <a:pt x="5802" y="722"/>
                  <a:pt x="5626" y="722"/>
                </a:cubicBezTo>
                <a:cubicBezTo>
                  <a:pt x="5550" y="722"/>
                  <a:pt x="5474" y="738"/>
                  <a:pt x="5404" y="768"/>
                </a:cubicBezTo>
                <a:cubicBezTo>
                  <a:pt x="4970" y="968"/>
                  <a:pt x="4537" y="1201"/>
                  <a:pt x="4103" y="1468"/>
                </a:cubicBezTo>
                <a:cubicBezTo>
                  <a:pt x="3703" y="1735"/>
                  <a:pt x="3302" y="2035"/>
                  <a:pt x="2935" y="2369"/>
                </a:cubicBezTo>
                <a:cubicBezTo>
                  <a:pt x="2735" y="2535"/>
                  <a:pt x="2702" y="2836"/>
                  <a:pt x="2869" y="3036"/>
                </a:cubicBezTo>
                <a:lnTo>
                  <a:pt x="3503" y="4037"/>
                </a:lnTo>
                <a:cubicBezTo>
                  <a:pt x="3069" y="4537"/>
                  <a:pt x="2702" y="5071"/>
                  <a:pt x="2402" y="5671"/>
                </a:cubicBezTo>
                <a:lnTo>
                  <a:pt x="1234" y="5404"/>
                </a:lnTo>
                <a:cubicBezTo>
                  <a:pt x="1207" y="5401"/>
                  <a:pt x="1180" y="5399"/>
                  <a:pt x="1154" y="5399"/>
                </a:cubicBezTo>
                <a:cubicBezTo>
                  <a:pt x="921" y="5399"/>
                  <a:pt x="724" y="5528"/>
                  <a:pt x="634" y="5738"/>
                </a:cubicBezTo>
                <a:cubicBezTo>
                  <a:pt x="267" y="6672"/>
                  <a:pt x="67" y="7639"/>
                  <a:pt x="0" y="8640"/>
                </a:cubicBezTo>
                <a:cubicBezTo>
                  <a:pt x="0" y="8907"/>
                  <a:pt x="167" y="9107"/>
                  <a:pt x="434" y="9174"/>
                </a:cubicBezTo>
                <a:lnTo>
                  <a:pt x="1601" y="9440"/>
                </a:lnTo>
                <a:cubicBezTo>
                  <a:pt x="1635" y="10074"/>
                  <a:pt x="1768" y="10741"/>
                  <a:pt x="1968" y="11342"/>
                </a:cubicBezTo>
                <a:lnTo>
                  <a:pt x="934" y="12009"/>
                </a:lnTo>
                <a:cubicBezTo>
                  <a:pt x="734" y="12142"/>
                  <a:pt x="667" y="12409"/>
                  <a:pt x="767" y="12643"/>
                </a:cubicBezTo>
                <a:cubicBezTo>
                  <a:pt x="934" y="13110"/>
                  <a:pt x="1168" y="13543"/>
                  <a:pt x="1434" y="13944"/>
                </a:cubicBezTo>
                <a:cubicBezTo>
                  <a:pt x="1735" y="14377"/>
                  <a:pt x="2035" y="14744"/>
                  <a:pt x="2368" y="15144"/>
                </a:cubicBezTo>
                <a:cubicBezTo>
                  <a:pt x="2466" y="15242"/>
                  <a:pt x="2597" y="15294"/>
                  <a:pt x="2735" y="15294"/>
                </a:cubicBezTo>
                <a:cubicBezTo>
                  <a:pt x="2835" y="15294"/>
                  <a:pt x="2938" y="15267"/>
                  <a:pt x="3036" y="15211"/>
                </a:cubicBezTo>
                <a:lnTo>
                  <a:pt x="4036" y="14544"/>
                </a:lnTo>
                <a:cubicBezTo>
                  <a:pt x="4537" y="15011"/>
                  <a:pt x="5070" y="15378"/>
                  <a:pt x="5637" y="15678"/>
                </a:cubicBezTo>
                <a:lnTo>
                  <a:pt x="5404" y="16846"/>
                </a:lnTo>
                <a:cubicBezTo>
                  <a:pt x="5337" y="17079"/>
                  <a:pt x="5471" y="17346"/>
                  <a:pt x="5704" y="17446"/>
                </a:cubicBezTo>
                <a:cubicBezTo>
                  <a:pt x="6638" y="17813"/>
                  <a:pt x="7639" y="18013"/>
                  <a:pt x="8640" y="18047"/>
                </a:cubicBezTo>
                <a:cubicBezTo>
                  <a:pt x="8657" y="18049"/>
                  <a:pt x="8674" y="18050"/>
                  <a:pt x="8691" y="18050"/>
                </a:cubicBezTo>
                <a:cubicBezTo>
                  <a:pt x="8907" y="18050"/>
                  <a:pt x="9111" y="17863"/>
                  <a:pt x="9173" y="17646"/>
                </a:cubicBezTo>
                <a:lnTo>
                  <a:pt x="9407" y="16479"/>
                </a:lnTo>
                <a:cubicBezTo>
                  <a:pt x="10074" y="16412"/>
                  <a:pt x="10708" y="16312"/>
                  <a:pt x="11341" y="16112"/>
                </a:cubicBezTo>
                <a:lnTo>
                  <a:pt x="12009" y="17113"/>
                </a:lnTo>
                <a:cubicBezTo>
                  <a:pt x="12106" y="17259"/>
                  <a:pt x="12258" y="17352"/>
                  <a:pt x="12423" y="17352"/>
                </a:cubicBezTo>
                <a:cubicBezTo>
                  <a:pt x="12484" y="17352"/>
                  <a:pt x="12546" y="17340"/>
                  <a:pt x="12609" y="17313"/>
                </a:cubicBezTo>
                <a:cubicBezTo>
                  <a:pt x="12876" y="17213"/>
                  <a:pt x="13109" y="17079"/>
                  <a:pt x="13343" y="16946"/>
                </a:cubicBezTo>
                <a:cubicBezTo>
                  <a:pt x="13576" y="16812"/>
                  <a:pt x="13777" y="16746"/>
                  <a:pt x="13943" y="16612"/>
                </a:cubicBezTo>
                <a:cubicBezTo>
                  <a:pt x="14344" y="16345"/>
                  <a:pt x="14744" y="16045"/>
                  <a:pt x="15111" y="15712"/>
                </a:cubicBezTo>
                <a:cubicBezTo>
                  <a:pt x="15311" y="15511"/>
                  <a:pt x="15344" y="15245"/>
                  <a:pt x="15211" y="15044"/>
                </a:cubicBezTo>
                <a:lnTo>
                  <a:pt x="14544" y="14010"/>
                </a:lnTo>
                <a:cubicBezTo>
                  <a:pt x="14977" y="13543"/>
                  <a:pt x="15344" y="12976"/>
                  <a:pt x="15645" y="12409"/>
                </a:cubicBezTo>
                <a:lnTo>
                  <a:pt x="16845" y="12643"/>
                </a:lnTo>
                <a:cubicBezTo>
                  <a:pt x="16886" y="12654"/>
                  <a:pt x="16928" y="12660"/>
                  <a:pt x="16969" y="12660"/>
                </a:cubicBezTo>
                <a:cubicBezTo>
                  <a:pt x="17166" y="12660"/>
                  <a:pt x="17357" y="12535"/>
                  <a:pt x="17412" y="12342"/>
                </a:cubicBezTo>
                <a:cubicBezTo>
                  <a:pt x="17779" y="11408"/>
                  <a:pt x="18013" y="10408"/>
                  <a:pt x="18046" y="9407"/>
                </a:cubicBezTo>
                <a:cubicBezTo>
                  <a:pt x="18046" y="9174"/>
                  <a:pt x="17879" y="8940"/>
                  <a:pt x="17613" y="8873"/>
                </a:cubicBezTo>
                <a:lnTo>
                  <a:pt x="16445" y="8640"/>
                </a:lnTo>
                <a:cubicBezTo>
                  <a:pt x="16412" y="7973"/>
                  <a:pt x="16312" y="7339"/>
                  <a:pt x="16112" y="6705"/>
                </a:cubicBezTo>
                <a:lnTo>
                  <a:pt x="17112" y="6071"/>
                </a:lnTo>
                <a:cubicBezTo>
                  <a:pt x="17312" y="5938"/>
                  <a:pt x="17412" y="5671"/>
                  <a:pt x="17312" y="5438"/>
                </a:cubicBezTo>
                <a:cubicBezTo>
                  <a:pt x="17112" y="4971"/>
                  <a:pt x="16879" y="4537"/>
                  <a:pt x="16612" y="4103"/>
                </a:cubicBezTo>
                <a:cubicBezTo>
                  <a:pt x="16345" y="3703"/>
                  <a:pt x="16011" y="3303"/>
                  <a:pt x="15678" y="2936"/>
                </a:cubicBezTo>
                <a:cubicBezTo>
                  <a:pt x="15583" y="2822"/>
                  <a:pt x="15456" y="2762"/>
                  <a:pt x="15321" y="2762"/>
                </a:cubicBezTo>
                <a:cubicBezTo>
                  <a:pt x="15219" y="2762"/>
                  <a:pt x="15112" y="2797"/>
                  <a:pt x="15011" y="2869"/>
                </a:cubicBezTo>
                <a:lnTo>
                  <a:pt x="14010" y="3503"/>
                </a:lnTo>
                <a:cubicBezTo>
                  <a:pt x="13543" y="3069"/>
                  <a:pt x="12976" y="2702"/>
                  <a:pt x="12409" y="2402"/>
                </a:cubicBezTo>
                <a:lnTo>
                  <a:pt x="12642" y="1235"/>
                </a:lnTo>
                <a:cubicBezTo>
                  <a:pt x="12709" y="968"/>
                  <a:pt x="12576" y="734"/>
                  <a:pt x="12342" y="634"/>
                </a:cubicBezTo>
                <a:cubicBezTo>
                  <a:pt x="11408" y="267"/>
                  <a:pt x="10407" y="67"/>
                  <a:pt x="940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4"/>
          <p:cNvSpPr/>
          <p:nvPr/>
        </p:nvSpPr>
        <p:spPr>
          <a:xfrm>
            <a:off x="8070177" y="321249"/>
            <a:ext cx="490066" cy="490265"/>
          </a:xfrm>
          <a:custGeom>
            <a:avLst/>
            <a:gdLst/>
            <a:ahLst/>
            <a:cxnLst/>
            <a:rect l="l" t="t" r="r" b="b"/>
            <a:pathLst>
              <a:path w="18047" h="18051" extrusionOk="0">
                <a:moveTo>
                  <a:pt x="9019" y="5167"/>
                </a:moveTo>
                <a:cubicBezTo>
                  <a:pt x="9795" y="5167"/>
                  <a:pt x="10570" y="5412"/>
                  <a:pt x="11208" y="5871"/>
                </a:cubicBezTo>
                <a:cubicBezTo>
                  <a:pt x="13977" y="7839"/>
                  <a:pt x="13076" y="12176"/>
                  <a:pt x="9740" y="12809"/>
                </a:cubicBezTo>
                <a:cubicBezTo>
                  <a:pt x="9474" y="12870"/>
                  <a:pt x="9206" y="12899"/>
                  <a:pt x="8941" y="12899"/>
                </a:cubicBezTo>
                <a:cubicBezTo>
                  <a:pt x="8173" y="12899"/>
                  <a:pt x="7424" y="12655"/>
                  <a:pt x="6805" y="12209"/>
                </a:cubicBezTo>
                <a:cubicBezTo>
                  <a:pt x="5571" y="11308"/>
                  <a:pt x="4970" y="9741"/>
                  <a:pt x="5270" y="8240"/>
                </a:cubicBezTo>
                <a:cubicBezTo>
                  <a:pt x="5504" y="7139"/>
                  <a:pt x="6204" y="6205"/>
                  <a:pt x="7205" y="5671"/>
                </a:cubicBezTo>
                <a:cubicBezTo>
                  <a:pt x="7372" y="5571"/>
                  <a:pt x="7505" y="5504"/>
                  <a:pt x="7672" y="5438"/>
                </a:cubicBezTo>
                <a:cubicBezTo>
                  <a:pt x="7872" y="5371"/>
                  <a:pt x="8072" y="5304"/>
                  <a:pt x="8306" y="5237"/>
                </a:cubicBezTo>
                <a:cubicBezTo>
                  <a:pt x="8541" y="5190"/>
                  <a:pt x="8780" y="5167"/>
                  <a:pt x="9019" y="5167"/>
                </a:cubicBezTo>
                <a:close/>
                <a:moveTo>
                  <a:pt x="9077" y="4635"/>
                </a:moveTo>
                <a:cubicBezTo>
                  <a:pt x="8775" y="4635"/>
                  <a:pt x="8472" y="4669"/>
                  <a:pt x="8173" y="4737"/>
                </a:cubicBezTo>
                <a:cubicBezTo>
                  <a:pt x="6471" y="5071"/>
                  <a:pt x="5104" y="6405"/>
                  <a:pt x="4737" y="8139"/>
                </a:cubicBezTo>
                <a:cubicBezTo>
                  <a:pt x="4370" y="9841"/>
                  <a:pt x="5070" y="11609"/>
                  <a:pt x="6505" y="12643"/>
                </a:cubicBezTo>
                <a:cubicBezTo>
                  <a:pt x="7224" y="13164"/>
                  <a:pt x="8091" y="13445"/>
                  <a:pt x="8969" y="13445"/>
                </a:cubicBezTo>
                <a:cubicBezTo>
                  <a:pt x="9271" y="13445"/>
                  <a:pt x="9575" y="13412"/>
                  <a:pt x="9874" y="13343"/>
                </a:cubicBezTo>
                <a:cubicBezTo>
                  <a:pt x="10107" y="13276"/>
                  <a:pt x="10341" y="13210"/>
                  <a:pt x="10574" y="13143"/>
                </a:cubicBezTo>
                <a:cubicBezTo>
                  <a:pt x="10741" y="13043"/>
                  <a:pt x="10941" y="12976"/>
                  <a:pt x="11108" y="12876"/>
                </a:cubicBezTo>
                <a:cubicBezTo>
                  <a:pt x="13977" y="11342"/>
                  <a:pt x="14210" y="7306"/>
                  <a:pt x="11542" y="5438"/>
                </a:cubicBezTo>
                <a:cubicBezTo>
                  <a:pt x="10822" y="4916"/>
                  <a:pt x="9955" y="4635"/>
                  <a:pt x="9077" y="4635"/>
                </a:cubicBezTo>
                <a:close/>
                <a:moveTo>
                  <a:pt x="9407" y="567"/>
                </a:moveTo>
                <a:cubicBezTo>
                  <a:pt x="10341" y="601"/>
                  <a:pt x="11241" y="768"/>
                  <a:pt x="12109" y="1134"/>
                </a:cubicBezTo>
                <a:lnTo>
                  <a:pt x="11842" y="2502"/>
                </a:lnTo>
                <a:cubicBezTo>
                  <a:pt x="11808" y="2602"/>
                  <a:pt x="11875" y="2736"/>
                  <a:pt x="11975" y="2802"/>
                </a:cubicBezTo>
                <a:cubicBezTo>
                  <a:pt x="12642" y="3103"/>
                  <a:pt x="13276" y="3536"/>
                  <a:pt x="13810" y="4037"/>
                </a:cubicBezTo>
                <a:cubicBezTo>
                  <a:pt x="13852" y="4100"/>
                  <a:pt x="13921" y="4123"/>
                  <a:pt x="13992" y="4123"/>
                </a:cubicBezTo>
                <a:cubicBezTo>
                  <a:pt x="14032" y="4123"/>
                  <a:pt x="14073" y="4115"/>
                  <a:pt x="14110" y="4103"/>
                </a:cubicBezTo>
                <a:lnTo>
                  <a:pt x="15278" y="3336"/>
                </a:lnTo>
                <a:cubicBezTo>
                  <a:pt x="15611" y="3670"/>
                  <a:pt x="15878" y="4037"/>
                  <a:pt x="16145" y="4437"/>
                </a:cubicBezTo>
                <a:cubicBezTo>
                  <a:pt x="16378" y="4804"/>
                  <a:pt x="16612" y="5204"/>
                  <a:pt x="16779" y="5638"/>
                </a:cubicBezTo>
                <a:lnTo>
                  <a:pt x="15611" y="6405"/>
                </a:lnTo>
                <a:cubicBezTo>
                  <a:pt x="15511" y="6472"/>
                  <a:pt x="15478" y="6605"/>
                  <a:pt x="15511" y="6705"/>
                </a:cubicBezTo>
                <a:cubicBezTo>
                  <a:pt x="15778" y="7406"/>
                  <a:pt x="15911" y="8139"/>
                  <a:pt x="15945" y="8907"/>
                </a:cubicBezTo>
                <a:cubicBezTo>
                  <a:pt x="15945" y="9007"/>
                  <a:pt x="16011" y="9107"/>
                  <a:pt x="16145" y="9140"/>
                </a:cubicBezTo>
                <a:lnTo>
                  <a:pt x="17513" y="9440"/>
                </a:lnTo>
                <a:cubicBezTo>
                  <a:pt x="17479" y="10341"/>
                  <a:pt x="17279" y="11275"/>
                  <a:pt x="16945" y="12109"/>
                </a:cubicBezTo>
                <a:lnTo>
                  <a:pt x="15578" y="11842"/>
                </a:lnTo>
                <a:lnTo>
                  <a:pt x="15411" y="11842"/>
                </a:lnTo>
                <a:cubicBezTo>
                  <a:pt x="15344" y="11875"/>
                  <a:pt x="15311" y="11909"/>
                  <a:pt x="15278" y="11976"/>
                </a:cubicBezTo>
                <a:cubicBezTo>
                  <a:pt x="14944" y="12643"/>
                  <a:pt x="14544" y="13276"/>
                  <a:pt x="14010" y="13810"/>
                </a:cubicBezTo>
                <a:cubicBezTo>
                  <a:pt x="13943" y="13877"/>
                  <a:pt x="13910" y="14044"/>
                  <a:pt x="14010" y="14144"/>
                </a:cubicBezTo>
                <a:lnTo>
                  <a:pt x="14744" y="15311"/>
                </a:lnTo>
                <a:cubicBezTo>
                  <a:pt x="14410" y="15611"/>
                  <a:pt x="14043" y="15912"/>
                  <a:pt x="13676" y="16145"/>
                </a:cubicBezTo>
                <a:cubicBezTo>
                  <a:pt x="13276" y="16412"/>
                  <a:pt x="12876" y="16612"/>
                  <a:pt x="12442" y="16812"/>
                </a:cubicBezTo>
                <a:lnTo>
                  <a:pt x="11675" y="15645"/>
                </a:lnTo>
                <a:cubicBezTo>
                  <a:pt x="11624" y="15543"/>
                  <a:pt x="11534" y="15499"/>
                  <a:pt x="11435" y="15499"/>
                </a:cubicBezTo>
                <a:cubicBezTo>
                  <a:pt x="11404" y="15499"/>
                  <a:pt x="11373" y="15504"/>
                  <a:pt x="11341" y="15511"/>
                </a:cubicBezTo>
                <a:cubicBezTo>
                  <a:pt x="10641" y="15778"/>
                  <a:pt x="9907" y="15912"/>
                  <a:pt x="9173" y="15945"/>
                </a:cubicBezTo>
                <a:cubicBezTo>
                  <a:pt x="9040" y="15945"/>
                  <a:pt x="8940" y="16012"/>
                  <a:pt x="8906" y="16145"/>
                </a:cubicBezTo>
                <a:lnTo>
                  <a:pt x="8640" y="17479"/>
                </a:lnTo>
                <a:cubicBezTo>
                  <a:pt x="7706" y="17479"/>
                  <a:pt x="6805" y="17279"/>
                  <a:pt x="5938" y="16946"/>
                </a:cubicBezTo>
                <a:lnTo>
                  <a:pt x="6238" y="15578"/>
                </a:lnTo>
                <a:cubicBezTo>
                  <a:pt x="6238" y="15445"/>
                  <a:pt x="6171" y="15311"/>
                  <a:pt x="6071" y="15278"/>
                </a:cubicBezTo>
                <a:cubicBezTo>
                  <a:pt x="5404" y="14944"/>
                  <a:pt x="4770" y="14544"/>
                  <a:pt x="4236" y="14010"/>
                </a:cubicBezTo>
                <a:cubicBezTo>
                  <a:pt x="4195" y="13969"/>
                  <a:pt x="4128" y="13941"/>
                  <a:pt x="4052" y="13941"/>
                </a:cubicBezTo>
                <a:cubicBezTo>
                  <a:pt x="4005" y="13941"/>
                  <a:pt x="3954" y="13952"/>
                  <a:pt x="3903" y="13977"/>
                </a:cubicBezTo>
                <a:lnTo>
                  <a:pt x="2735" y="14744"/>
                </a:lnTo>
                <a:cubicBezTo>
                  <a:pt x="2435" y="14411"/>
                  <a:pt x="2168" y="14044"/>
                  <a:pt x="1901" y="13643"/>
                </a:cubicBezTo>
                <a:cubicBezTo>
                  <a:pt x="1668" y="13276"/>
                  <a:pt x="1434" y="12876"/>
                  <a:pt x="1268" y="12443"/>
                </a:cubicBezTo>
                <a:lnTo>
                  <a:pt x="2435" y="11675"/>
                </a:lnTo>
                <a:cubicBezTo>
                  <a:pt x="2535" y="11609"/>
                  <a:pt x="2569" y="11475"/>
                  <a:pt x="2535" y="11375"/>
                </a:cubicBezTo>
                <a:cubicBezTo>
                  <a:pt x="2268" y="10675"/>
                  <a:pt x="2135" y="9941"/>
                  <a:pt x="2102" y="9207"/>
                </a:cubicBezTo>
                <a:cubicBezTo>
                  <a:pt x="2102" y="9073"/>
                  <a:pt x="2001" y="8973"/>
                  <a:pt x="1901" y="8940"/>
                </a:cubicBezTo>
                <a:lnTo>
                  <a:pt x="534" y="8673"/>
                </a:lnTo>
                <a:cubicBezTo>
                  <a:pt x="567" y="7739"/>
                  <a:pt x="767" y="6805"/>
                  <a:pt x="1101" y="5971"/>
                </a:cubicBezTo>
                <a:lnTo>
                  <a:pt x="2468" y="6238"/>
                </a:lnTo>
                <a:cubicBezTo>
                  <a:pt x="2491" y="6244"/>
                  <a:pt x="2514" y="6247"/>
                  <a:pt x="2537" y="6247"/>
                </a:cubicBezTo>
                <a:cubicBezTo>
                  <a:pt x="2645" y="6247"/>
                  <a:pt x="2741" y="6182"/>
                  <a:pt x="2769" y="6071"/>
                </a:cubicBezTo>
                <a:cubicBezTo>
                  <a:pt x="3102" y="5404"/>
                  <a:pt x="3503" y="4804"/>
                  <a:pt x="4036" y="4270"/>
                </a:cubicBezTo>
                <a:cubicBezTo>
                  <a:pt x="4103" y="4170"/>
                  <a:pt x="4136" y="4037"/>
                  <a:pt x="4070" y="3936"/>
                </a:cubicBezTo>
                <a:lnTo>
                  <a:pt x="3302" y="2769"/>
                </a:lnTo>
                <a:cubicBezTo>
                  <a:pt x="3636" y="2435"/>
                  <a:pt x="4003" y="2169"/>
                  <a:pt x="4403" y="1902"/>
                </a:cubicBezTo>
                <a:cubicBezTo>
                  <a:pt x="4770" y="1668"/>
                  <a:pt x="5170" y="1435"/>
                  <a:pt x="5604" y="1268"/>
                </a:cubicBezTo>
                <a:lnTo>
                  <a:pt x="6371" y="2435"/>
                </a:lnTo>
                <a:cubicBezTo>
                  <a:pt x="6421" y="2510"/>
                  <a:pt x="6509" y="2548"/>
                  <a:pt x="6606" y="2548"/>
                </a:cubicBezTo>
                <a:cubicBezTo>
                  <a:pt x="6638" y="2548"/>
                  <a:pt x="6671" y="2544"/>
                  <a:pt x="6705" y="2535"/>
                </a:cubicBezTo>
                <a:cubicBezTo>
                  <a:pt x="7372" y="2269"/>
                  <a:pt x="8139" y="2135"/>
                  <a:pt x="8873" y="2102"/>
                </a:cubicBezTo>
                <a:cubicBezTo>
                  <a:pt x="9006" y="2102"/>
                  <a:pt x="9107" y="2035"/>
                  <a:pt x="9107" y="1902"/>
                </a:cubicBezTo>
                <a:lnTo>
                  <a:pt x="9407" y="567"/>
                </a:lnTo>
                <a:close/>
                <a:moveTo>
                  <a:pt x="9407" y="0"/>
                </a:moveTo>
                <a:cubicBezTo>
                  <a:pt x="9173" y="0"/>
                  <a:pt x="8940" y="167"/>
                  <a:pt x="8873" y="434"/>
                </a:cubicBezTo>
                <a:lnTo>
                  <a:pt x="8640" y="1601"/>
                </a:lnTo>
                <a:cubicBezTo>
                  <a:pt x="7972" y="1635"/>
                  <a:pt x="7339" y="1768"/>
                  <a:pt x="6705" y="1968"/>
                </a:cubicBezTo>
                <a:lnTo>
                  <a:pt x="6071" y="968"/>
                </a:lnTo>
                <a:cubicBezTo>
                  <a:pt x="5978" y="804"/>
                  <a:pt x="5802" y="722"/>
                  <a:pt x="5626" y="722"/>
                </a:cubicBezTo>
                <a:cubicBezTo>
                  <a:pt x="5550" y="722"/>
                  <a:pt x="5474" y="738"/>
                  <a:pt x="5404" y="768"/>
                </a:cubicBezTo>
                <a:cubicBezTo>
                  <a:pt x="4970" y="968"/>
                  <a:pt x="4537" y="1201"/>
                  <a:pt x="4103" y="1468"/>
                </a:cubicBezTo>
                <a:cubicBezTo>
                  <a:pt x="3703" y="1735"/>
                  <a:pt x="3302" y="2035"/>
                  <a:pt x="2935" y="2369"/>
                </a:cubicBezTo>
                <a:cubicBezTo>
                  <a:pt x="2735" y="2535"/>
                  <a:pt x="2702" y="2836"/>
                  <a:pt x="2869" y="3036"/>
                </a:cubicBezTo>
                <a:lnTo>
                  <a:pt x="3503" y="4037"/>
                </a:lnTo>
                <a:cubicBezTo>
                  <a:pt x="3069" y="4537"/>
                  <a:pt x="2702" y="5071"/>
                  <a:pt x="2402" y="5671"/>
                </a:cubicBezTo>
                <a:lnTo>
                  <a:pt x="1234" y="5404"/>
                </a:lnTo>
                <a:cubicBezTo>
                  <a:pt x="1207" y="5401"/>
                  <a:pt x="1180" y="5399"/>
                  <a:pt x="1154" y="5399"/>
                </a:cubicBezTo>
                <a:cubicBezTo>
                  <a:pt x="921" y="5399"/>
                  <a:pt x="724" y="5528"/>
                  <a:pt x="634" y="5738"/>
                </a:cubicBezTo>
                <a:cubicBezTo>
                  <a:pt x="267" y="6672"/>
                  <a:pt x="67" y="7639"/>
                  <a:pt x="0" y="8640"/>
                </a:cubicBezTo>
                <a:cubicBezTo>
                  <a:pt x="0" y="8907"/>
                  <a:pt x="167" y="9107"/>
                  <a:pt x="434" y="9174"/>
                </a:cubicBezTo>
                <a:lnTo>
                  <a:pt x="1601" y="9440"/>
                </a:lnTo>
                <a:cubicBezTo>
                  <a:pt x="1635" y="10074"/>
                  <a:pt x="1768" y="10741"/>
                  <a:pt x="1968" y="11342"/>
                </a:cubicBezTo>
                <a:lnTo>
                  <a:pt x="934" y="12009"/>
                </a:lnTo>
                <a:cubicBezTo>
                  <a:pt x="734" y="12142"/>
                  <a:pt x="667" y="12409"/>
                  <a:pt x="767" y="12643"/>
                </a:cubicBezTo>
                <a:cubicBezTo>
                  <a:pt x="934" y="13110"/>
                  <a:pt x="1168" y="13543"/>
                  <a:pt x="1434" y="13944"/>
                </a:cubicBezTo>
                <a:cubicBezTo>
                  <a:pt x="1735" y="14377"/>
                  <a:pt x="2035" y="14744"/>
                  <a:pt x="2368" y="15144"/>
                </a:cubicBezTo>
                <a:cubicBezTo>
                  <a:pt x="2466" y="15242"/>
                  <a:pt x="2597" y="15294"/>
                  <a:pt x="2735" y="15294"/>
                </a:cubicBezTo>
                <a:cubicBezTo>
                  <a:pt x="2835" y="15294"/>
                  <a:pt x="2938" y="15267"/>
                  <a:pt x="3036" y="15211"/>
                </a:cubicBezTo>
                <a:lnTo>
                  <a:pt x="4036" y="14544"/>
                </a:lnTo>
                <a:cubicBezTo>
                  <a:pt x="4537" y="15011"/>
                  <a:pt x="5070" y="15378"/>
                  <a:pt x="5637" y="15678"/>
                </a:cubicBezTo>
                <a:lnTo>
                  <a:pt x="5404" y="16846"/>
                </a:lnTo>
                <a:cubicBezTo>
                  <a:pt x="5337" y="17079"/>
                  <a:pt x="5471" y="17346"/>
                  <a:pt x="5704" y="17446"/>
                </a:cubicBezTo>
                <a:cubicBezTo>
                  <a:pt x="6638" y="17813"/>
                  <a:pt x="7639" y="18013"/>
                  <a:pt x="8640" y="18047"/>
                </a:cubicBezTo>
                <a:cubicBezTo>
                  <a:pt x="8657" y="18049"/>
                  <a:pt x="8674" y="18050"/>
                  <a:pt x="8691" y="18050"/>
                </a:cubicBezTo>
                <a:cubicBezTo>
                  <a:pt x="8907" y="18050"/>
                  <a:pt x="9111" y="17863"/>
                  <a:pt x="9173" y="17646"/>
                </a:cubicBezTo>
                <a:lnTo>
                  <a:pt x="9407" y="16479"/>
                </a:lnTo>
                <a:cubicBezTo>
                  <a:pt x="10074" y="16412"/>
                  <a:pt x="10708" y="16312"/>
                  <a:pt x="11341" y="16112"/>
                </a:cubicBezTo>
                <a:lnTo>
                  <a:pt x="12009" y="17113"/>
                </a:lnTo>
                <a:cubicBezTo>
                  <a:pt x="12106" y="17259"/>
                  <a:pt x="12258" y="17352"/>
                  <a:pt x="12423" y="17352"/>
                </a:cubicBezTo>
                <a:cubicBezTo>
                  <a:pt x="12484" y="17352"/>
                  <a:pt x="12546" y="17340"/>
                  <a:pt x="12609" y="17313"/>
                </a:cubicBezTo>
                <a:cubicBezTo>
                  <a:pt x="12876" y="17213"/>
                  <a:pt x="13109" y="17079"/>
                  <a:pt x="13343" y="16946"/>
                </a:cubicBezTo>
                <a:cubicBezTo>
                  <a:pt x="13576" y="16812"/>
                  <a:pt x="13777" y="16746"/>
                  <a:pt x="13943" y="16612"/>
                </a:cubicBezTo>
                <a:cubicBezTo>
                  <a:pt x="14344" y="16345"/>
                  <a:pt x="14744" y="16045"/>
                  <a:pt x="15111" y="15712"/>
                </a:cubicBezTo>
                <a:cubicBezTo>
                  <a:pt x="15311" y="15511"/>
                  <a:pt x="15344" y="15245"/>
                  <a:pt x="15211" y="15044"/>
                </a:cubicBezTo>
                <a:lnTo>
                  <a:pt x="14544" y="14010"/>
                </a:lnTo>
                <a:cubicBezTo>
                  <a:pt x="14977" y="13543"/>
                  <a:pt x="15344" y="12976"/>
                  <a:pt x="15645" y="12409"/>
                </a:cubicBezTo>
                <a:lnTo>
                  <a:pt x="16845" y="12643"/>
                </a:lnTo>
                <a:cubicBezTo>
                  <a:pt x="16886" y="12654"/>
                  <a:pt x="16928" y="12660"/>
                  <a:pt x="16969" y="12660"/>
                </a:cubicBezTo>
                <a:cubicBezTo>
                  <a:pt x="17166" y="12660"/>
                  <a:pt x="17357" y="12535"/>
                  <a:pt x="17412" y="12342"/>
                </a:cubicBezTo>
                <a:cubicBezTo>
                  <a:pt x="17779" y="11408"/>
                  <a:pt x="18013" y="10408"/>
                  <a:pt x="18046" y="9407"/>
                </a:cubicBezTo>
                <a:cubicBezTo>
                  <a:pt x="18046" y="9174"/>
                  <a:pt x="17879" y="8940"/>
                  <a:pt x="17613" y="8873"/>
                </a:cubicBezTo>
                <a:lnTo>
                  <a:pt x="16445" y="8640"/>
                </a:lnTo>
                <a:cubicBezTo>
                  <a:pt x="16412" y="7973"/>
                  <a:pt x="16312" y="7339"/>
                  <a:pt x="16112" y="6705"/>
                </a:cubicBezTo>
                <a:lnTo>
                  <a:pt x="17112" y="6071"/>
                </a:lnTo>
                <a:cubicBezTo>
                  <a:pt x="17312" y="5938"/>
                  <a:pt x="17412" y="5671"/>
                  <a:pt x="17312" y="5438"/>
                </a:cubicBezTo>
                <a:cubicBezTo>
                  <a:pt x="17112" y="4971"/>
                  <a:pt x="16879" y="4537"/>
                  <a:pt x="16612" y="4103"/>
                </a:cubicBezTo>
                <a:cubicBezTo>
                  <a:pt x="16345" y="3703"/>
                  <a:pt x="16011" y="3303"/>
                  <a:pt x="15678" y="2936"/>
                </a:cubicBezTo>
                <a:cubicBezTo>
                  <a:pt x="15583" y="2822"/>
                  <a:pt x="15456" y="2762"/>
                  <a:pt x="15321" y="2762"/>
                </a:cubicBezTo>
                <a:cubicBezTo>
                  <a:pt x="15219" y="2762"/>
                  <a:pt x="15112" y="2797"/>
                  <a:pt x="15011" y="2869"/>
                </a:cubicBezTo>
                <a:lnTo>
                  <a:pt x="14010" y="3503"/>
                </a:lnTo>
                <a:cubicBezTo>
                  <a:pt x="13543" y="3069"/>
                  <a:pt x="12976" y="2702"/>
                  <a:pt x="12409" y="2402"/>
                </a:cubicBezTo>
                <a:lnTo>
                  <a:pt x="12642" y="1235"/>
                </a:lnTo>
                <a:cubicBezTo>
                  <a:pt x="12709" y="968"/>
                  <a:pt x="12576" y="734"/>
                  <a:pt x="12342" y="634"/>
                </a:cubicBezTo>
                <a:cubicBezTo>
                  <a:pt x="11408" y="267"/>
                  <a:pt x="10407" y="67"/>
                  <a:pt x="940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4"/>
          <p:cNvSpPr/>
          <p:nvPr/>
        </p:nvSpPr>
        <p:spPr>
          <a:xfrm>
            <a:off x="4945644" y="602071"/>
            <a:ext cx="350473" cy="350596"/>
          </a:xfrm>
          <a:custGeom>
            <a:avLst/>
            <a:gdLst/>
            <a:ahLst/>
            <a:cxnLst/>
            <a:rect l="l" t="t" r="r" b="b"/>
            <a:pathLst>
              <a:path w="18047" h="18051" extrusionOk="0">
                <a:moveTo>
                  <a:pt x="9019" y="5167"/>
                </a:moveTo>
                <a:cubicBezTo>
                  <a:pt x="9795" y="5167"/>
                  <a:pt x="10570" y="5412"/>
                  <a:pt x="11208" y="5871"/>
                </a:cubicBezTo>
                <a:cubicBezTo>
                  <a:pt x="13977" y="7839"/>
                  <a:pt x="13076" y="12176"/>
                  <a:pt x="9740" y="12809"/>
                </a:cubicBezTo>
                <a:cubicBezTo>
                  <a:pt x="9474" y="12870"/>
                  <a:pt x="9206" y="12899"/>
                  <a:pt x="8941" y="12899"/>
                </a:cubicBezTo>
                <a:cubicBezTo>
                  <a:pt x="8173" y="12899"/>
                  <a:pt x="7424" y="12655"/>
                  <a:pt x="6805" y="12209"/>
                </a:cubicBezTo>
                <a:cubicBezTo>
                  <a:pt x="5571" y="11308"/>
                  <a:pt x="4970" y="9741"/>
                  <a:pt x="5270" y="8240"/>
                </a:cubicBezTo>
                <a:cubicBezTo>
                  <a:pt x="5504" y="7139"/>
                  <a:pt x="6204" y="6205"/>
                  <a:pt x="7205" y="5671"/>
                </a:cubicBezTo>
                <a:cubicBezTo>
                  <a:pt x="7372" y="5571"/>
                  <a:pt x="7505" y="5504"/>
                  <a:pt x="7672" y="5438"/>
                </a:cubicBezTo>
                <a:cubicBezTo>
                  <a:pt x="7872" y="5371"/>
                  <a:pt x="8072" y="5304"/>
                  <a:pt x="8306" y="5237"/>
                </a:cubicBezTo>
                <a:cubicBezTo>
                  <a:pt x="8541" y="5190"/>
                  <a:pt x="8780" y="5167"/>
                  <a:pt x="9019" y="5167"/>
                </a:cubicBezTo>
                <a:close/>
                <a:moveTo>
                  <a:pt x="9077" y="4635"/>
                </a:moveTo>
                <a:cubicBezTo>
                  <a:pt x="8775" y="4635"/>
                  <a:pt x="8472" y="4669"/>
                  <a:pt x="8173" y="4737"/>
                </a:cubicBezTo>
                <a:cubicBezTo>
                  <a:pt x="6471" y="5071"/>
                  <a:pt x="5104" y="6405"/>
                  <a:pt x="4737" y="8139"/>
                </a:cubicBezTo>
                <a:cubicBezTo>
                  <a:pt x="4370" y="9841"/>
                  <a:pt x="5070" y="11609"/>
                  <a:pt x="6505" y="12643"/>
                </a:cubicBezTo>
                <a:cubicBezTo>
                  <a:pt x="7224" y="13164"/>
                  <a:pt x="8091" y="13445"/>
                  <a:pt x="8969" y="13445"/>
                </a:cubicBezTo>
                <a:cubicBezTo>
                  <a:pt x="9271" y="13445"/>
                  <a:pt x="9575" y="13412"/>
                  <a:pt x="9874" y="13343"/>
                </a:cubicBezTo>
                <a:cubicBezTo>
                  <a:pt x="10107" y="13276"/>
                  <a:pt x="10341" y="13210"/>
                  <a:pt x="10574" y="13143"/>
                </a:cubicBezTo>
                <a:cubicBezTo>
                  <a:pt x="10741" y="13043"/>
                  <a:pt x="10941" y="12976"/>
                  <a:pt x="11108" y="12876"/>
                </a:cubicBezTo>
                <a:cubicBezTo>
                  <a:pt x="13977" y="11342"/>
                  <a:pt x="14210" y="7306"/>
                  <a:pt x="11542" y="5438"/>
                </a:cubicBezTo>
                <a:cubicBezTo>
                  <a:pt x="10822" y="4916"/>
                  <a:pt x="9955" y="4635"/>
                  <a:pt x="9077" y="4635"/>
                </a:cubicBezTo>
                <a:close/>
                <a:moveTo>
                  <a:pt x="9407" y="567"/>
                </a:moveTo>
                <a:cubicBezTo>
                  <a:pt x="10341" y="601"/>
                  <a:pt x="11241" y="768"/>
                  <a:pt x="12109" y="1134"/>
                </a:cubicBezTo>
                <a:lnTo>
                  <a:pt x="11842" y="2502"/>
                </a:lnTo>
                <a:cubicBezTo>
                  <a:pt x="11808" y="2602"/>
                  <a:pt x="11875" y="2736"/>
                  <a:pt x="11975" y="2802"/>
                </a:cubicBezTo>
                <a:cubicBezTo>
                  <a:pt x="12642" y="3103"/>
                  <a:pt x="13276" y="3536"/>
                  <a:pt x="13810" y="4037"/>
                </a:cubicBezTo>
                <a:cubicBezTo>
                  <a:pt x="13852" y="4100"/>
                  <a:pt x="13921" y="4123"/>
                  <a:pt x="13992" y="4123"/>
                </a:cubicBezTo>
                <a:cubicBezTo>
                  <a:pt x="14032" y="4123"/>
                  <a:pt x="14073" y="4115"/>
                  <a:pt x="14110" y="4103"/>
                </a:cubicBezTo>
                <a:lnTo>
                  <a:pt x="15278" y="3336"/>
                </a:lnTo>
                <a:cubicBezTo>
                  <a:pt x="15611" y="3670"/>
                  <a:pt x="15878" y="4037"/>
                  <a:pt x="16145" y="4437"/>
                </a:cubicBezTo>
                <a:cubicBezTo>
                  <a:pt x="16378" y="4804"/>
                  <a:pt x="16612" y="5204"/>
                  <a:pt x="16779" y="5638"/>
                </a:cubicBezTo>
                <a:lnTo>
                  <a:pt x="15611" y="6405"/>
                </a:lnTo>
                <a:cubicBezTo>
                  <a:pt x="15511" y="6472"/>
                  <a:pt x="15478" y="6605"/>
                  <a:pt x="15511" y="6705"/>
                </a:cubicBezTo>
                <a:cubicBezTo>
                  <a:pt x="15778" y="7406"/>
                  <a:pt x="15911" y="8139"/>
                  <a:pt x="15945" y="8907"/>
                </a:cubicBezTo>
                <a:cubicBezTo>
                  <a:pt x="15945" y="9007"/>
                  <a:pt x="16011" y="9107"/>
                  <a:pt x="16145" y="9140"/>
                </a:cubicBezTo>
                <a:lnTo>
                  <a:pt x="17513" y="9440"/>
                </a:lnTo>
                <a:cubicBezTo>
                  <a:pt x="17479" y="10341"/>
                  <a:pt x="17279" y="11275"/>
                  <a:pt x="16945" y="12109"/>
                </a:cubicBezTo>
                <a:lnTo>
                  <a:pt x="15578" y="11842"/>
                </a:lnTo>
                <a:lnTo>
                  <a:pt x="15411" y="11842"/>
                </a:lnTo>
                <a:cubicBezTo>
                  <a:pt x="15344" y="11875"/>
                  <a:pt x="15311" y="11909"/>
                  <a:pt x="15278" y="11976"/>
                </a:cubicBezTo>
                <a:cubicBezTo>
                  <a:pt x="14944" y="12643"/>
                  <a:pt x="14544" y="13276"/>
                  <a:pt x="14010" y="13810"/>
                </a:cubicBezTo>
                <a:cubicBezTo>
                  <a:pt x="13943" y="13877"/>
                  <a:pt x="13910" y="14044"/>
                  <a:pt x="14010" y="14144"/>
                </a:cubicBezTo>
                <a:lnTo>
                  <a:pt x="14744" y="15311"/>
                </a:lnTo>
                <a:cubicBezTo>
                  <a:pt x="14410" y="15611"/>
                  <a:pt x="14043" y="15912"/>
                  <a:pt x="13676" y="16145"/>
                </a:cubicBezTo>
                <a:cubicBezTo>
                  <a:pt x="13276" y="16412"/>
                  <a:pt x="12876" y="16612"/>
                  <a:pt x="12442" y="16812"/>
                </a:cubicBezTo>
                <a:lnTo>
                  <a:pt x="11675" y="15645"/>
                </a:lnTo>
                <a:cubicBezTo>
                  <a:pt x="11624" y="15543"/>
                  <a:pt x="11534" y="15499"/>
                  <a:pt x="11435" y="15499"/>
                </a:cubicBezTo>
                <a:cubicBezTo>
                  <a:pt x="11404" y="15499"/>
                  <a:pt x="11373" y="15504"/>
                  <a:pt x="11341" y="15511"/>
                </a:cubicBezTo>
                <a:cubicBezTo>
                  <a:pt x="10641" y="15778"/>
                  <a:pt x="9907" y="15912"/>
                  <a:pt x="9173" y="15945"/>
                </a:cubicBezTo>
                <a:cubicBezTo>
                  <a:pt x="9040" y="15945"/>
                  <a:pt x="8940" y="16012"/>
                  <a:pt x="8906" y="16145"/>
                </a:cubicBezTo>
                <a:lnTo>
                  <a:pt x="8640" y="17479"/>
                </a:lnTo>
                <a:cubicBezTo>
                  <a:pt x="7706" y="17479"/>
                  <a:pt x="6805" y="17279"/>
                  <a:pt x="5938" y="16946"/>
                </a:cubicBezTo>
                <a:lnTo>
                  <a:pt x="6238" y="15578"/>
                </a:lnTo>
                <a:cubicBezTo>
                  <a:pt x="6238" y="15445"/>
                  <a:pt x="6171" y="15311"/>
                  <a:pt x="6071" y="15278"/>
                </a:cubicBezTo>
                <a:cubicBezTo>
                  <a:pt x="5404" y="14944"/>
                  <a:pt x="4770" y="14544"/>
                  <a:pt x="4236" y="14010"/>
                </a:cubicBezTo>
                <a:cubicBezTo>
                  <a:pt x="4195" y="13969"/>
                  <a:pt x="4128" y="13941"/>
                  <a:pt x="4052" y="13941"/>
                </a:cubicBezTo>
                <a:cubicBezTo>
                  <a:pt x="4005" y="13941"/>
                  <a:pt x="3954" y="13952"/>
                  <a:pt x="3903" y="13977"/>
                </a:cubicBezTo>
                <a:lnTo>
                  <a:pt x="2735" y="14744"/>
                </a:lnTo>
                <a:cubicBezTo>
                  <a:pt x="2435" y="14411"/>
                  <a:pt x="2168" y="14044"/>
                  <a:pt x="1901" y="13643"/>
                </a:cubicBezTo>
                <a:cubicBezTo>
                  <a:pt x="1668" y="13276"/>
                  <a:pt x="1434" y="12876"/>
                  <a:pt x="1268" y="12443"/>
                </a:cubicBezTo>
                <a:lnTo>
                  <a:pt x="2435" y="11675"/>
                </a:lnTo>
                <a:cubicBezTo>
                  <a:pt x="2535" y="11609"/>
                  <a:pt x="2569" y="11475"/>
                  <a:pt x="2535" y="11375"/>
                </a:cubicBezTo>
                <a:cubicBezTo>
                  <a:pt x="2268" y="10675"/>
                  <a:pt x="2135" y="9941"/>
                  <a:pt x="2102" y="9207"/>
                </a:cubicBezTo>
                <a:cubicBezTo>
                  <a:pt x="2102" y="9073"/>
                  <a:pt x="2001" y="8973"/>
                  <a:pt x="1901" y="8940"/>
                </a:cubicBezTo>
                <a:lnTo>
                  <a:pt x="534" y="8673"/>
                </a:lnTo>
                <a:cubicBezTo>
                  <a:pt x="567" y="7739"/>
                  <a:pt x="767" y="6805"/>
                  <a:pt x="1101" y="5971"/>
                </a:cubicBezTo>
                <a:lnTo>
                  <a:pt x="2468" y="6238"/>
                </a:lnTo>
                <a:cubicBezTo>
                  <a:pt x="2491" y="6244"/>
                  <a:pt x="2514" y="6247"/>
                  <a:pt x="2537" y="6247"/>
                </a:cubicBezTo>
                <a:cubicBezTo>
                  <a:pt x="2645" y="6247"/>
                  <a:pt x="2741" y="6182"/>
                  <a:pt x="2769" y="6071"/>
                </a:cubicBezTo>
                <a:cubicBezTo>
                  <a:pt x="3102" y="5404"/>
                  <a:pt x="3503" y="4804"/>
                  <a:pt x="4036" y="4270"/>
                </a:cubicBezTo>
                <a:cubicBezTo>
                  <a:pt x="4103" y="4170"/>
                  <a:pt x="4136" y="4037"/>
                  <a:pt x="4070" y="3936"/>
                </a:cubicBezTo>
                <a:lnTo>
                  <a:pt x="3302" y="2769"/>
                </a:lnTo>
                <a:cubicBezTo>
                  <a:pt x="3636" y="2435"/>
                  <a:pt x="4003" y="2169"/>
                  <a:pt x="4403" y="1902"/>
                </a:cubicBezTo>
                <a:cubicBezTo>
                  <a:pt x="4770" y="1668"/>
                  <a:pt x="5170" y="1435"/>
                  <a:pt x="5604" y="1268"/>
                </a:cubicBezTo>
                <a:lnTo>
                  <a:pt x="6371" y="2435"/>
                </a:lnTo>
                <a:cubicBezTo>
                  <a:pt x="6421" y="2510"/>
                  <a:pt x="6509" y="2548"/>
                  <a:pt x="6606" y="2548"/>
                </a:cubicBezTo>
                <a:cubicBezTo>
                  <a:pt x="6638" y="2548"/>
                  <a:pt x="6671" y="2544"/>
                  <a:pt x="6705" y="2535"/>
                </a:cubicBezTo>
                <a:cubicBezTo>
                  <a:pt x="7372" y="2269"/>
                  <a:pt x="8139" y="2135"/>
                  <a:pt x="8873" y="2102"/>
                </a:cubicBezTo>
                <a:cubicBezTo>
                  <a:pt x="9006" y="2102"/>
                  <a:pt x="9107" y="2035"/>
                  <a:pt x="9107" y="1902"/>
                </a:cubicBezTo>
                <a:lnTo>
                  <a:pt x="9407" y="567"/>
                </a:lnTo>
                <a:close/>
                <a:moveTo>
                  <a:pt x="9407" y="0"/>
                </a:moveTo>
                <a:cubicBezTo>
                  <a:pt x="9173" y="0"/>
                  <a:pt x="8940" y="167"/>
                  <a:pt x="8873" y="434"/>
                </a:cubicBezTo>
                <a:lnTo>
                  <a:pt x="8640" y="1601"/>
                </a:lnTo>
                <a:cubicBezTo>
                  <a:pt x="7972" y="1635"/>
                  <a:pt x="7339" y="1768"/>
                  <a:pt x="6705" y="1968"/>
                </a:cubicBezTo>
                <a:lnTo>
                  <a:pt x="6071" y="968"/>
                </a:lnTo>
                <a:cubicBezTo>
                  <a:pt x="5978" y="804"/>
                  <a:pt x="5802" y="722"/>
                  <a:pt x="5626" y="722"/>
                </a:cubicBezTo>
                <a:cubicBezTo>
                  <a:pt x="5550" y="722"/>
                  <a:pt x="5474" y="738"/>
                  <a:pt x="5404" y="768"/>
                </a:cubicBezTo>
                <a:cubicBezTo>
                  <a:pt x="4970" y="968"/>
                  <a:pt x="4537" y="1201"/>
                  <a:pt x="4103" y="1468"/>
                </a:cubicBezTo>
                <a:cubicBezTo>
                  <a:pt x="3703" y="1735"/>
                  <a:pt x="3302" y="2035"/>
                  <a:pt x="2935" y="2369"/>
                </a:cubicBezTo>
                <a:cubicBezTo>
                  <a:pt x="2735" y="2535"/>
                  <a:pt x="2702" y="2836"/>
                  <a:pt x="2869" y="3036"/>
                </a:cubicBezTo>
                <a:lnTo>
                  <a:pt x="3503" y="4037"/>
                </a:lnTo>
                <a:cubicBezTo>
                  <a:pt x="3069" y="4537"/>
                  <a:pt x="2702" y="5071"/>
                  <a:pt x="2402" y="5671"/>
                </a:cubicBezTo>
                <a:lnTo>
                  <a:pt x="1234" y="5404"/>
                </a:lnTo>
                <a:cubicBezTo>
                  <a:pt x="1207" y="5401"/>
                  <a:pt x="1180" y="5399"/>
                  <a:pt x="1154" y="5399"/>
                </a:cubicBezTo>
                <a:cubicBezTo>
                  <a:pt x="921" y="5399"/>
                  <a:pt x="724" y="5528"/>
                  <a:pt x="634" y="5738"/>
                </a:cubicBezTo>
                <a:cubicBezTo>
                  <a:pt x="267" y="6672"/>
                  <a:pt x="67" y="7639"/>
                  <a:pt x="0" y="8640"/>
                </a:cubicBezTo>
                <a:cubicBezTo>
                  <a:pt x="0" y="8907"/>
                  <a:pt x="167" y="9107"/>
                  <a:pt x="434" y="9174"/>
                </a:cubicBezTo>
                <a:lnTo>
                  <a:pt x="1601" y="9440"/>
                </a:lnTo>
                <a:cubicBezTo>
                  <a:pt x="1635" y="10074"/>
                  <a:pt x="1768" y="10741"/>
                  <a:pt x="1968" y="11342"/>
                </a:cubicBezTo>
                <a:lnTo>
                  <a:pt x="934" y="12009"/>
                </a:lnTo>
                <a:cubicBezTo>
                  <a:pt x="734" y="12142"/>
                  <a:pt x="667" y="12409"/>
                  <a:pt x="767" y="12643"/>
                </a:cubicBezTo>
                <a:cubicBezTo>
                  <a:pt x="934" y="13110"/>
                  <a:pt x="1168" y="13543"/>
                  <a:pt x="1434" y="13944"/>
                </a:cubicBezTo>
                <a:cubicBezTo>
                  <a:pt x="1735" y="14377"/>
                  <a:pt x="2035" y="14744"/>
                  <a:pt x="2368" y="15144"/>
                </a:cubicBezTo>
                <a:cubicBezTo>
                  <a:pt x="2466" y="15242"/>
                  <a:pt x="2597" y="15294"/>
                  <a:pt x="2735" y="15294"/>
                </a:cubicBezTo>
                <a:cubicBezTo>
                  <a:pt x="2835" y="15294"/>
                  <a:pt x="2938" y="15267"/>
                  <a:pt x="3036" y="15211"/>
                </a:cubicBezTo>
                <a:lnTo>
                  <a:pt x="4036" y="14544"/>
                </a:lnTo>
                <a:cubicBezTo>
                  <a:pt x="4537" y="15011"/>
                  <a:pt x="5070" y="15378"/>
                  <a:pt x="5637" y="15678"/>
                </a:cubicBezTo>
                <a:lnTo>
                  <a:pt x="5404" y="16846"/>
                </a:lnTo>
                <a:cubicBezTo>
                  <a:pt x="5337" y="17079"/>
                  <a:pt x="5471" y="17346"/>
                  <a:pt x="5704" y="17446"/>
                </a:cubicBezTo>
                <a:cubicBezTo>
                  <a:pt x="6638" y="17813"/>
                  <a:pt x="7639" y="18013"/>
                  <a:pt x="8640" y="18047"/>
                </a:cubicBezTo>
                <a:cubicBezTo>
                  <a:pt x="8657" y="18049"/>
                  <a:pt x="8674" y="18050"/>
                  <a:pt x="8691" y="18050"/>
                </a:cubicBezTo>
                <a:cubicBezTo>
                  <a:pt x="8907" y="18050"/>
                  <a:pt x="9111" y="17863"/>
                  <a:pt x="9173" y="17646"/>
                </a:cubicBezTo>
                <a:lnTo>
                  <a:pt x="9407" y="16479"/>
                </a:lnTo>
                <a:cubicBezTo>
                  <a:pt x="10074" y="16412"/>
                  <a:pt x="10708" y="16312"/>
                  <a:pt x="11341" y="16112"/>
                </a:cubicBezTo>
                <a:lnTo>
                  <a:pt x="12009" y="17113"/>
                </a:lnTo>
                <a:cubicBezTo>
                  <a:pt x="12106" y="17259"/>
                  <a:pt x="12258" y="17352"/>
                  <a:pt x="12423" y="17352"/>
                </a:cubicBezTo>
                <a:cubicBezTo>
                  <a:pt x="12484" y="17352"/>
                  <a:pt x="12546" y="17340"/>
                  <a:pt x="12609" y="17313"/>
                </a:cubicBezTo>
                <a:cubicBezTo>
                  <a:pt x="12876" y="17213"/>
                  <a:pt x="13109" y="17079"/>
                  <a:pt x="13343" y="16946"/>
                </a:cubicBezTo>
                <a:cubicBezTo>
                  <a:pt x="13576" y="16812"/>
                  <a:pt x="13777" y="16746"/>
                  <a:pt x="13943" y="16612"/>
                </a:cubicBezTo>
                <a:cubicBezTo>
                  <a:pt x="14344" y="16345"/>
                  <a:pt x="14744" y="16045"/>
                  <a:pt x="15111" y="15712"/>
                </a:cubicBezTo>
                <a:cubicBezTo>
                  <a:pt x="15311" y="15511"/>
                  <a:pt x="15344" y="15245"/>
                  <a:pt x="15211" y="15044"/>
                </a:cubicBezTo>
                <a:lnTo>
                  <a:pt x="14544" y="14010"/>
                </a:lnTo>
                <a:cubicBezTo>
                  <a:pt x="14977" y="13543"/>
                  <a:pt x="15344" y="12976"/>
                  <a:pt x="15645" y="12409"/>
                </a:cubicBezTo>
                <a:lnTo>
                  <a:pt x="16845" y="12643"/>
                </a:lnTo>
                <a:cubicBezTo>
                  <a:pt x="16886" y="12654"/>
                  <a:pt x="16928" y="12660"/>
                  <a:pt x="16969" y="12660"/>
                </a:cubicBezTo>
                <a:cubicBezTo>
                  <a:pt x="17166" y="12660"/>
                  <a:pt x="17357" y="12535"/>
                  <a:pt x="17412" y="12342"/>
                </a:cubicBezTo>
                <a:cubicBezTo>
                  <a:pt x="17779" y="11408"/>
                  <a:pt x="18013" y="10408"/>
                  <a:pt x="18046" y="9407"/>
                </a:cubicBezTo>
                <a:cubicBezTo>
                  <a:pt x="18046" y="9174"/>
                  <a:pt x="17879" y="8940"/>
                  <a:pt x="17613" y="8873"/>
                </a:cubicBezTo>
                <a:lnTo>
                  <a:pt x="16445" y="8640"/>
                </a:lnTo>
                <a:cubicBezTo>
                  <a:pt x="16412" y="7973"/>
                  <a:pt x="16312" y="7339"/>
                  <a:pt x="16112" y="6705"/>
                </a:cubicBezTo>
                <a:lnTo>
                  <a:pt x="17112" y="6071"/>
                </a:lnTo>
                <a:cubicBezTo>
                  <a:pt x="17312" y="5938"/>
                  <a:pt x="17412" y="5671"/>
                  <a:pt x="17312" y="5438"/>
                </a:cubicBezTo>
                <a:cubicBezTo>
                  <a:pt x="17112" y="4971"/>
                  <a:pt x="16879" y="4537"/>
                  <a:pt x="16612" y="4103"/>
                </a:cubicBezTo>
                <a:cubicBezTo>
                  <a:pt x="16345" y="3703"/>
                  <a:pt x="16011" y="3303"/>
                  <a:pt x="15678" y="2936"/>
                </a:cubicBezTo>
                <a:cubicBezTo>
                  <a:pt x="15583" y="2822"/>
                  <a:pt x="15456" y="2762"/>
                  <a:pt x="15321" y="2762"/>
                </a:cubicBezTo>
                <a:cubicBezTo>
                  <a:pt x="15219" y="2762"/>
                  <a:pt x="15112" y="2797"/>
                  <a:pt x="15011" y="2869"/>
                </a:cubicBezTo>
                <a:lnTo>
                  <a:pt x="14010" y="3503"/>
                </a:lnTo>
                <a:cubicBezTo>
                  <a:pt x="13543" y="3069"/>
                  <a:pt x="12976" y="2702"/>
                  <a:pt x="12409" y="2402"/>
                </a:cubicBezTo>
                <a:lnTo>
                  <a:pt x="12642" y="1235"/>
                </a:lnTo>
                <a:cubicBezTo>
                  <a:pt x="12709" y="968"/>
                  <a:pt x="12576" y="734"/>
                  <a:pt x="12342" y="634"/>
                </a:cubicBezTo>
                <a:cubicBezTo>
                  <a:pt x="11408" y="267"/>
                  <a:pt x="10407" y="67"/>
                  <a:pt x="940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4"/>
          <p:cNvSpPr/>
          <p:nvPr/>
        </p:nvSpPr>
        <p:spPr>
          <a:xfrm>
            <a:off x="4396756" y="4387446"/>
            <a:ext cx="350473" cy="350596"/>
          </a:xfrm>
          <a:custGeom>
            <a:avLst/>
            <a:gdLst/>
            <a:ahLst/>
            <a:cxnLst/>
            <a:rect l="l" t="t" r="r" b="b"/>
            <a:pathLst>
              <a:path w="18047" h="18051" extrusionOk="0">
                <a:moveTo>
                  <a:pt x="9019" y="5167"/>
                </a:moveTo>
                <a:cubicBezTo>
                  <a:pt x="9795" y="5167"/>
                  <a:pt x="10570" y="5412"/>
                  <a:pt x="11208" y="5871"/>
                </a:cubicBezTo>
                <a:cubicBezTo>
                  <a:pt x="13977" y="7839"/>
                  <a:pt x="13076" y="12176"/>
                  <a:pt x="9740" y="12809"/>
                </a:cubicBezTo>
                <a:cubicBezTo>
                  <a:pt x="9474" y="12870"/>
                  <a:pt x="9206" y="12899"/>
                  <a:pt x="8941" y="12899"/>
                </a:cubicBezTo>
                <a:cubicBezTo>
                  <a:pt x="8173" y="12899"/>
                  <a:pt x="7424" y="12655"/>
                  <a:pt x="6805" y="12209"/>
                </a:cubicBezTo>
                <a:cubicBezTo>
                  <a:pt x="5571" y="11308"/>
                  <a:pt x="4970" y="9741"/>
                  <a:pt x="5270" y="8240"/>
                </a:cubicBezTo>
                <a:cubicBezTo>
                  <a:pt x="5504" y="7139"/>
                  <a:pt x="6204" y="6205"/>
                  <a:pt x="7205" y="5671"/>
                </a:cubicBezTo>
                <a:cubicBezTo>
                  <a:pt x="7372" y="5571"/>
                  <a:pt x="7505" y="5504"/>
                  <a:pt x="7672" y="5438"/>
                </a:cubicBezTo>
                <a:cubicBezTo>
                  <a:pt x="7872" y="5371"/>
                  <a:pt x="8072" y="5304"/>
                  <a:pt x="8306" y="5237"/>
                </a:cubicBezTo>
                <a:cubicBezTo>
                  <a:pt x="8541" y="5190"/>
                  <a:pt x="8780" y="5167"/>
                  <a:pt x="9019" y="5167"/>
                </a:cubicBezTo>
                <a:close/>
                <a:moveTo>
                  <a:pt x="9077" y="4635"/>
                </a:moveTo>
                <a:cubicBezTo>
                  <a:pt x="8775" y="4635"/>
                  <a:pt x="8472" y="4669"/>
                  <a:pt x="8173" y="4737"/>
                </a:cubicBezTo>
                <a:cubicBezTo>
                  <a:pt x="6471" y="5071"/>
                  <a:pt x="5104" y="6405"/>
                  <a:pt x="4737" y="8139"/>
                </a:cubicBezTo>
                <a:cubicBezTo>
                  <a:pt x="4370" y="9841"/>
                  <a:pt x="5070" y="11609"/>
                  <a:pt x="6505" y="12643"/>
                </a:cubicBezTo>
                <a:cubicBezTo>
                  <a:pt x="7224" y="13164"/>
                  <a:pt x="8091" y="13445"/>
                  <a:pt x="8969" y="13445"/>
                </a:cubicBezTo>
                <a:cubicBezTo>
                  <a:pt x="9271" y="13445"/>
                  <a:pt x="9575" y="13412"/>
                  <a:pt x="9874" y="13343"/>
                </a:cubicBezTo>
                <a:cubicBezTo>
                  <a:pt x="10107" y="13276"/>
                  <a:pt x="10341" y="13210"/>
                  <a:pt x="10574" y="13143"/>
                </a:cubicBezTo>
                <a:cubicBezTo>
                  <a:pt x="10741" y="13043"/>
                  <a:pt x="10941" y="12976"/>
                  <a:pt x="11108" y="12876"/>
                </a:cubicBezTo>
                <a:cubicBezTo>
                  <a:pt x="13977" y="11342"/>
                  <a:pt x="14210" y="7306"/>
                  <a:pt x="11542" y="5438"/>
                </a:cubicBezTo>
                <a:cubicBezTo>
                  <a:pt x="10822" y="4916"/>
                  <a:pt x="9955" y="4635"/>
                  <a:pt x="9077" y="4635"/>
                </a:cubicBezTo>
                <a:close/>
                <a:moveTo>
                  <a:pt x="9407" y="567"/>
                </a:moveTo>
                <a:cubicBezTo>
                  <a:pt x="10341" y="601"/>
                  <a:pt x="11241" y="768"/>
                  <a:pt x="12109" y="1134"/>
                </a:cubicBezTo>
                <a:lnTo>
                  <a:pt x="11842" y="2502"/>
                </a:lnTo>
                <a:cubicBezTo>
                  <a:pt x="11808" y="2602"/>
                  <a:pt x="11875" y="2736"/>
                  <a:pt x="11975" y="2802"/>
                </a:cubicBezTo>
                <a:cubicBezTo>
                  <a:pt x="12642" y="3103"/>
                  <a:pt x="13276" y="3536"/>
                  <a:pt x="13810" y="4037"/>
                </a:cubicBezTo>
                <a:cubicBezTo>
                  <a:pt x="13852" y="4100"/>
                  <a:pt x="13921" y="4123"/>
                  <a:pt x="13992" y="4123"/>
                </a:cubicBezTo>
                <a:cubicBezTo>
                  <a:pt x="14032" y="4123"/>
                  <a:pt x="14073" y="4115"/>
                  <a:pt x="14110" y="4103"/>
                </a:cubicBezTo>
                <a:lnTo>
                  <a:pt x="15278" y="3336"/>
                </a:lnTo>
                <a:cubicBezTo>
                  <a:pt x="15611" y="3670"/>
                  <a:pt x="15878" y="4037"/>
                  <a:pt x="16145" y="4437"/>
                </a:cubicBezTo>
                <a:cubicBezTo>
                  <a:pt x="16378" y="4804"/>
                  <a:pt x="16612" y="5204"/>
                  <a:pt x="16779" y="5638"/>
                </a:cubicBezTo>
                <a:lnTo>
                  <a:pt x="15611" y="6405"/>
                </a:lnTo>
                <a:cubicBezTo>
                  <a:pt x="15511" y="6472"/>
                  <a:pt x="15478" y="6605"/>
                  <a:pt x="15511" y="6705"/>
                </a:cubicBezTo>
                <a:cubicBezTo>
                  <a:pt x="15778" y="7406"/>
                  <a:pt x="15911" y="8139"/>
                  <a:pt x="15945" y="8907"/>
                </a:cubicBezTo>
                <a:cubicBezTo>
                  <a:pt x="15945" y="9007"/>
                  <a:pt x="16011" y="9107"/>
                  <a:pt x="16145" y="9140"/>
                </a:cubicBezTo>
                <a:lnTo>
                  <a:pt x="17513" y="9440"/>
                </a:lnTo>
                <a:cubicBezTo>
                  <a:pt x="17479" y="10341"/>
                  <a:pt x="17279" y="11275"/>
                  <a:pt x="16945" y="12109"/>
                </a:cubicBezTo>
                <a:lnTo>
                  <a:pt x="15578" y="11842"/>
                </a:lnTo>
                <a:lnTo>
                  <a:pt x="15411" y="11842"/>
                </a:lnTo>
                <a:cubicBezTo>
                  <a:pt x="15344" y="11875"/>
                  <a:pt x="15311" y="11909"/>
                  <a:pt x="15278" y="11976"/>
                </a:cubicBezTo>
                <a:cubicBezTo>
                  <a:pt x="14944" y="12643"/>
                  <a:pt x="14544" y="13276"/>
                  <a:pt x="14010" y="13810"/>
                </a:cubicBezTo>
                <a:cubicBezTo>
                  <a:pt x="13943" y="13877"/>
                  <a:pt x="13910" y="14044"/>
                  <a:pt x="14010" y="14144"/>
                </a:cubicBezTo>
                <a:lnTo>
                  <a:pt x="14744" y="15311"/>
                </a:lnTo>
                <a:cubicBezTo>
                  <a:pt x="14410" y="15611"/>
                  <a:pt x="14043" y="15912"/>
                  <a:pt x="13676" y="16145"/>
                </a:cubicBezTo>
                <a:cubicBezTo>
                  <a:pt x="13276" y="16412"/>
                  <a:pt x="12876" y="16612"/>
                  <a:pt x="12442" y="16812"/>
                </a:cubicBezTo>
                <a:lnTo>
                  <a:pt x="11675" y="15645"/>
                </a:lnTo>
                <a:cubicBezTo>
                  <a:pt x="11624" y="15543"/>
                  <a:pt x="11534" y="15499"/>
                  <a:pt x="11435" y="15499"/>
                </a:cubicBezTo>
                <a:cubicBezTo>
                  <a:pt x="11404" y="15499"/>
                  <a:pt x="11373" y="15504"/>
                  <a:pt x="11341" y="15511"/>
                </a:cubicBezTo>
                <a:cubicBezTo>
                  <a:pt x="10641" y="15778"/>
                  <a:pt x="9907" y="15912"/>
                  <a:pt x="9173" y="15945"/>
                </a:cubicBezTo>
                <a:cubicBezTo>
                  <a:pt x="9040" y="15945"/>
                  <a:pt x="8940" y="16012"/>
                  <a:pt x="8906" y="16145"/>
                </a:cubicBezTo>
                <a:lnTo>
                  <a:pt x="8640" y="17479"/>
                </a:lnTo>
                <a:cubicBezTo>
                  <a:pt x="7706" y="17479"/>
                  <a:pt x="6805" y="17279"/>
                  <a:pt x="5938" y="16946"/>
                </a:cubicBezTo>
                <a:lnTo>
                  <a:pt x="6238" y="15578"/>
                </a:lnTo>
                <a:cubicBezTo>
                  <a:pt x="6238" y="15445"/>
                  <a:pt x="6171" y="15311"/>
                  <a:pt x="6071" y="15278"/>
                </a:cubicBezTo>
                <a:cubicBezTo>
                  <a:pt x="5404" y="14944"/>
                  <a:pt x="4770" y="14544"/>
                  <a:pt x="4236" y="14010"/>
                </a:cubicBezTo>
                <a:cubicBezTo>
                  <a:pt x="4195" y="13969"/>
                  <a:pt x="4128" y="13941"/>
                  <a:pt x="4052" y="13941"/>
                </a:cubicBezTo>
                <a:cubicBezTo>
                  <a:pt x="4005" y="13941"/>
                  <a:pt x="3954" y="13952"/>
                  <a:pt x="3903" y="13977"/>
                </a:cubicBezTo>
                <a:lnTo>
                  <a:pt x="2735" y="14744"/>
                </a:lnTo>
                <a:cubicBezTo>
                  <a:pt x="2435" y="14411"/>
                  <a:pt x="2168" y="14044"/>
                  <a:pt x="1901" y="13643"/>
                </a:cubicBezTo>
                <a:cubicBezTo>
                  <a:pt x="1668" y="13276"/>
                  <a:pt x="1434" y="12876"/>
                  <a:pt x="1268" y="12443"/>
                </a:cubicBezTo>
                <a:lnTo>
                  <a:pt x="2435" y="11675"/>
                </a:lnTo>
                <a:cubicBezTo>
                  <a:pt x="2535" y="11609"/>
                  <a:pt x="2569" y="11475"/>
                  <a:pt x="2535" y="11375"/>
                </a:cubicBezTo>
                <a:cubicBezTo>
                  <a:pt x="2268" y="10675"/>
                  <a:pt x="2135" y="9941"/>
                  <a:pt x="2102" y="9207"/>
                </a:cubicBezTo>
                <a:cubicBezTo>
                  <a:pt x="2102" y="9073"/>
                  <a:pt x="2001" y="8973"/>
                  <a:pt x="1901" y="8940"/>
                </a:cubicBezTo>
                <a:lnTo>
                  <a:pt x="534" y="8673"/>
                </a:lnTo>
                <a:cubicBezTo>
                  <a:pt x="567" y="7739"/>
                  <a:pt x="767" y="6805"/>
                  <a:pt x="1101" y="5971"/>
                </a:cubicBezTo>
                <a:lnTo>
                  <a:pt x="2468" y="6238"/>
                </a:lnTo>
                <a:cubicBezTo>
                  <a:pt x="2491" y="6244"/>
                  <a:pt x="2514" y="6247"/>
                  <a:pt x="2537" y="6247"/>
                </a:cubicBezTo>
                <a:cubicBezTo>
                  <a:pt x="2645" y="6247"/>
                  <a:pt x="2741" y="6182"/>
                  <a:pt x="2769" y="6071"/>
                </a:cubicBezTo>
                <a:cubicBezTo>
                  <a:pt x="3102" y="5404"/>
                  <a:pt x="3503" y="4804"/>
                  <a:pt x="4036" y="4270"/>
                </a:cubicBezTo>
                <a:cubicBezTo>
                  <a:pt x="4103" y="4170"/>
                  <a:pt x="4136" y="4037"/>
                  <a:pt x="4070" y="3936"/>
                </a:cubicBezTo>
                <a:lnTo>
                  <a:pt x="3302" y="2769"/>
                </a:lnTo>
                <a:cubicBezTo>
                  <a:pt x="3636" y="2435"/>
                  <a:pt x="4003" y="2169"/>
                  <a:pt x="4403" y="1902"/>
                </a:cubicBezTo>
                <a:cubicBezTo>
                  <a:pt x="4770" y="1668"/>
                  <a:pt x="5170" y="1435"/>
                  <a:pt x="5604" y="1268"/>
                </a:cubicBezTo>
                <a:lnTo>
                  <a:pt x="6371" y="2435"/>
                </a:lnTo>
                <a:cubicBezTo>
                  <a:pt x="6421" y="2510"/>
                  <a:pt x="6509" y="2548"/>
                  <a:pt x="6606" y="2548"/>
                </a:cubicBezTo>
                <a:cubicBezTo>
                  <a:pt x="6638" y="2548"/>
                  <a:pt x="6671" y="2544"/>
                  <a:pt x="6705" y="2535"/>
                </a:cubicBezTo>
                <a:cubicBezTo>
                  <a:pt x="7372" y="2269"/>
                  <a:pt x="8139" y="2135"/>
                  <a:pt x="8873" y="2102"/>
                </a:cubicBezTo>
                <a:cubicBezTo>
                  <a:pt x="9006" y="2102"/>
                  <a:pt x="9107" y="2035"/>
                  <a:pt x="9107" y="1902"/>
                </a:cubicBezTo>
                <a:lnTo>
                  <a:pt x="9407" y="567"/>
                </a:lnTo>
                <a:close/>
                <a:moveTo>
                  <a:pt x="9407" y="0"/>
                </a:moveTo>
                <a:cubicBezTo>
                  <a:pt x="9173" y="0"/>
                  <a:pt x="8940" y="167"/>
                  <a:pt x="8873" y="434"/>
                </a:cubicBezTo>
                <a:lnTo>
                  <a:pt x="8640" y="1601"/>
                </a:lnTo>
                <a:cubicBezTo>
                  <a:pt x="7972" y="1635"/>
                  <a:pt x="7339" y="1768"/>
                  <a:pt x="6705" y="1968"/>
                </a:cubicBezTo>
                <a:lnTo>
                  <a:pt x="6071" y="968"/>
                </a:lnTo>
                <a:cubicBezTo>
                  <a:pt x="5978" y="804"/>
                  <a:pt x="5802" y="722"/>
                  <a:pt x="5626" y="722"/>
                </a:cubicBezTo>
                <a:cubicBezTo>
                  <a:pt x="5550" y="722"/>
                  <a:pt x="5474" y="738"/>
                  <a:pt x="5404" y="768"/>
                </a:cubicBezTo>
                <a:cubicBezTo>
                  <a:pt x="4970" y="968"/>
                  <a:pt x="4537" y="1201"/>
                  <a:pt x="4103" y="1468"/>
                </a:cubicBezTo>
                <a:cubicBezTo>
                  <a:pt x="3703" y="1735"/>
                  <a:pt x="3302" y="2035"/>
                  <a:pt x="2935" y="2369"/>
                </a:cubicBezTo>
                <a:cubicBezTo>
                  <a:pt x="2735" y="2535"/>
                  <a:pt x="2702" y="2836"/>
                  <a:pt x="2869" y="3036"/>
                </a:cubicBezTo>
                <a:lnTo>
                  <a:pt x="3503" y="4037"/>
                </a:lnTo>
                <a:cubicBezTo>
                  <a:pt x="3069" y="4537"/>
                  <a:pt x="2702" y="5071"/>
                  <a:pt x="2402" y="5671"/>
                </a:cubicBezTo>
                <a:lnTo>
                  <a:pt x="1234" y="5404"/>
                </a:lnTo>
                <a:cubicBezTo>
                  <a:pt x="1207" y="5401"/>
                  <a:pt x="1180" y="5399"/>
                  <a:pt x="1154" y="5399"/>
                </a:cubicBezTo>
                <a:cubicBezTo>
                  <a:pt x="921" y="5399"/>
                  <a:pt x="724" y="5528"/>
                  <a:pt x="634" y="5738"/>
                </a:cubicBezTo>
                <a:cubicBezTo>
                  <a:pt x="267" y="6672"/>
                  <a:pt x="67" y="7639"/>
                  <a:pt x="0" y="8640"/>
                </a:cubicBezTo>
                <a:cubicBezTo>
                  <a:pt x="0" y="8907"/>
                  <a:pt x="167" y="9107"/>
                  <a:pt x="434" y="9174"/>
                </a:cubicBezTo>
                <a:lnTo>
                  <a:pt x="1601" y="9440"/>
                </a:lnTo>
                <a:cubicBezTo>
                  <a:pt x="1635" y="10074"/>
                  <a:pt x="1768" y="10741"/>
                  <a:pt x="1968" y="11342"/>
                </a:cubicBezTo>
                <a:lnTo>
                  <a:pt x="934" y="12009"/>
                </a:lnTo>
                <a:cubicBezTo>
                  <a:pt x="734" y="12142"/>
                  <a:pt x="667" y="12409"/>
                  <a:pt x="767" y="12643"/>
                </a:cubicBezTo>
                <a:cubicBezTo>
                  <a:pt x="934" y="13110"/>
                  <a:pt x="1168" y="13543"/>
                  <a:pt x="1434" y="13944"/>
                </a:cubicBezTo>
                <a:cubicBezTo>
                  <a:pt x="1735" y="14377"/>
                  <a:pt x="2035" y="14744"/>
                  <a:pt x="2368" y="15144"/>
                </a:cubicBezTo>
                <a:cubicBezTo>
                  <a:pt x="2466" y="15242"/>
                  <a:pt x="2597" y="15294"/>
                  <a:pt x="2735" y="15294"/>
                </a:cubicBezTo>
                <a:cubicBezTo>
                  <a:pt x="2835" y="15294"/>
                  <a:pt x="2938" y="15267"/>
                  <a:pt x="3036" y="15211"/>
                </a:cubicBezTo>
                <a:lnTo>
                  <a:pt x="4036" y="14544"/>
                </a:lnTo>
                <a:cubicBezTo>
                  <a:pt x="4537" y="15011"/>
                  <a:pt x="5070" y="15378"/>
                  <a:pt x="5637" y="15678"/>
                </a:cubicBezTo>
                <a:lnTo>
                  <a:pt x="5404" y="16846"/>
                </a:lnTo>
                <a:cubicBezTo>
                  <a:pt x="5337" y="17079"/>
                  <a:pt x="5471" y="17346"/>
                  <a:pt x="5704" y="17446"/>
                </a:cubicBezTo>
                <a:cubicBezTo>
                  <a:pt x="6638" y="17813"/>
                  <a:pt x="7639" y="18013"/>
                  <a:pt x="8640" y="18047"/>
                </a:cubicBezTo>
                <a:cubicBezTo>
                  <a:pt x="8657" y="18049"/>
                  <a:pt x="8674" y="18050"/>
                  <a:pt x="8691" y="18050"/>
                </a:cubicBezTo>
                <a:cubicBezTo>
                  <a:pt x="8907" y="18050"/>
                  <a:pt x="9111" y="17863"/>
                  <a:pt x="9173" y="17646"/>
                </a:cubicBezTo>
                <a:lnTo>
                  <a:pt x="9407" y="16479"/>
                </a:lnTo>
                <a:cubicBezTo>
                  <a:pt x="10074" y="16412"/>
                  <a:pt x="10708" y="16312"/>
                  <a:pt x="11341" y="16112"/>
                </a:cubicBezTo>
                <a:lnTo>
                  <a:pt x="12009" y="17113"/>
                </a:lnTo>
                <a:cubicBezTo>
                  <a:pt x="12106" y="17259"/>
                  <a:pt x="12258" y="17352"/>
                  <a:pt x="12423" y="17352"/>
                </a:cubicBezTo>
                <a:cubicBezTo>
                  <a:pt x="12484" y="17352"/>
                  <a:pt x="12546" y="17340"/>
                  <a:pt x="12609" y="17313"/>
                </a:cubicBezTo>
                <a:cubicBezTo>
                  <a:pt x="12876" y="17213"/>
                  <a:pt x="13109" y="17079"/>
                  <a:pt x="13343" y="16946"/>
                </a:cubicBezTo>
                <a:cubicBezTo>
                  <a:pt x="13576" y="16812"/>
                  <a:pt x="13777" y="16746"/>
                  <a:pt x="13943" y="16612"/>
                </a:cubicBezTo>
                <a:cubicBezTo>
                  <a:pt x="14344" y="16345"/>
                  <a:pt x="14744" y="16045"/>
                  <a:pt x="15111" y="15712"/>
                </a:cubicBezTo>
                <a:cubicBezTo>
                  <a:pt x="15311" y="15511"/>
                  <a:pt x="15344" y="15245"/>
                  <a:pt x="15211" y="15044"/>
                </a:cubicBezTo>
                <a:lnTo>
                  <a:pt x="14544" y="14010"/>
                </a:lnTo>
                <a:cubicBezTo>
                  <a:pt x="14977" y="13543"/>
                  <a:pt x="15344" y="12976"/>
                  <a:pt x="15645" y="12409"/>
                </a:cubicBezTo>
                <a:lnTo>
                  <a:pt x="16845" y="12643"/>
                </a:lnTo>
                <a:cubicBezTo>
                  <a:pt x="16886" y="12654"/>
                  <a:pt x="16928" y="12660"/>
                  <a:pt x="16969" y="12660"/>
                </a:cubicBezTo>
                <a:cubicBezTo>
                  <a:pt x="17166" y="12660"/>
                  <a:pt x="17357" y="12535"/>
                  <a:pt x="17412" y="12342"/>
                </a:cubicBezTo>
                <a:cubicBezTo>
                  <a:pt x="17779" y="11408"/>
                  <a:pt x="18013" y="10408"/>
                  <a:pt x="18046" y="9407"/>
                </a:cubicBezTo>
                <a:cubicBezTo>
                  <a:pt x="18046" y="9174"/>
                  <a:pt x="17879" y="8940"/>
                  <a:pt x="17613" y="8873"/>
                </a:cubicBezTo>
                <a:lnTo>
                  <a:pt x="16445" y="8640"/>
                </a:lnTo>
                <a:cubicBezTo>
                  <a:pt x="16412" y="7973"/>
                  <a:pt x="16312" y="7339"/>
                  <a:pt x="16112" y="6705"/>
                </a:cubicBezTo>
                <a:lnTo>
                  <a:pt x="17112" y="6071"/>
                </a:lnTo>
                <a:cubicBezTo>
                  <a:pt x="17312" y="5938"/>
                  <a:pt x="17412" y="5671"/>
                  <a:pt x="17312" y="5438"/>
                </a:cubicBezTo>
                <a:cubicBezTo>
                  <a:pt x="17112" y="4971"/>
                  <a:pt x="16879" y="4537"/>
                  <a:pt x="16612" y="4103"/>
                </a:cubicBezTo>
                <a:cubicBezTo>
                  <a:pt x="16345" y="3703"/>
                  <a:pt x="16011" y="3303"/>
                  <a:pt x="15678" y="2936"/>
                </a:cubicBezTo>
                <a:cubicBezTo>
                  <a:pt x="15583" y="2822"/>
                  <a:pt x="15456" y="2762"/>
                  <a:pt x="15321" y="2762"/>
                </a:cubicBezTo>
                <a:cubicBezTo>
                  <a:pt x="15219" y="2762"/>
                  <a:pt x="15112" y="2797"/>
                  <a:pt x="15011" y="2869"/>
                </a:cubicBezTo>
                <a:lnTo>
                  <a:pt x="14010" y="3503"/>
                </a:lnTo>
                <a:cubicBezTo>
                  <a:pt x="13543" y="3069"/>
                  <a:pt x="12976" y="2702"/>
                  <a:pt x="12409" y="2402"/>
                </a:cubicBezTo>
                <a:lnTo>
                  <a:pt x="12642" y="1235"/>
                </a:lnTo>
                <a:cubicBezTo>
                  <a:pt x="12709" y="968"/>
                  <a:pt x="12576" y="734"/>
                  <a:pt x="12342" y="634"/>
                </a:cubicBezTo>
                <a:cubicBezTo>
                  <a:pt x="11408" y="267"/>
                  <a:pt x="10407" y="67"/>
                  <a:pt x="940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1158;p44">
            <a:extLst>
              <a:ext uri="{FF2B5EF4-FFF2-40B4-BE49-F238E27FC236}">
                <a16:creationId xmlns:a16="http://schemas.microsoft.com/office/drawing/2014/main" id="{9F7969E1-9BCF-6CB0-3EA5-DC1A00C069B8}"/>
              </a:ext>
            </a:extLst>
          </p:cNvPr>
          <p:cNvSpPr txBox="1">
            <a:spLocks/>
          </p:cNvSpPr>
          <p:nvPr/>
        </p:nvSpPr>
        <p:spPr>
          <a:xfrm>
            <a:off x="3118192" y="399924"/>
            <a:ext cx="2907600" cy="647442"/>
          </a:xfrm>
          <a:prstGeom prst="rect">
            <a:avLst/>
          </a:prstGeom>
          <a:solidFill>
            <a:schemeClr val="lt2"/>
          </a:solid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400"/>
              <a:buFont typeface="Bebas Neue"/>
              <a:buNone/>
              <a:defRPr sz="2400" b="1" i="0" u="none" strike="noStrike" cap="none">
                <a:solidFill>
                  <a:schemeClr val="dk1"/>
                </a:solidFill>
                <a:latin typeface="Big Shoulders Display"/>
                <a:ea typeface="Big Shoulders Display"/>
                <a:cs typeface="Big Shoulders Display"/>
                <a:sym typeface="Big Shoulders Display"/>
              </a:defRPr>
            </a:lvl1pPr>
            <a:lvl2pPr marL="914400" marR="0" lvl="1"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 sz="3200" dirty="0"/>
              <a:t>PRESENTED BY-</a:t>
            </a:r>
            <a:endParaRPr lang="en" dirty="0"/>
          </a:p>
        </p:txBody>
      </p:sp>
      <p:sp>
        <p:nvSpPr>
          <p:cNvPr id="4" name="Google Shape;1158;p44">
            <a:extLst>
              <a:ext uri="{FF2B5EF4-FFF2-40B4-BE49-F238E27FC236}">
                <a16:creationId xmlns:a16="http://schemas.microsoft.com/office/drawing/2014/main" id="{A56DEB8B-3CBF-081A-FDDB-8E923B8B8F64}"/>
              </a:ext>
            </a:extLst>
          </p:cNvPr>
          <p:cNvSpPr txBox="1">
            <a:spLocks/>
          </p:cNvSpPr>
          <p:nvPr/>
        </p:nvSpPr>
        <p:spPr>
          <a:xfrm>
            <a:off x="1981200" y="4063725"/>
            <a:ext cx="5349240" cy="647442"/>
          </a:xfrm>
          <a:prstGeom prst="rect">
            <a:avLst/>
          </a:prstGeom>
          <a:solidFill>
            <a:schemeClr val="lt2"/>
          </a:solid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400"/>
              <a:buFont typeface="Bebas Neue"/>
              <a:buNone/>
              <a:defRPr sz="2400" b="1" i="0" u="none" strike="noStrike" cap="none">
                <a:solidFill>
                  <a:schemeClr val="dk1"/>
                </a:solidFill>
                <a:latin typeface="Big Shoulders Display"/>
                <a:ea typeface="Big Shoulders Display"/>
                <a:cs typeface="Big Shoulders Display"/>
                <a:sym typeface="Big Shoulders Display"/>
              </a:defRPr>
            </a:lvl1pPr>
            <a:lvl2pPr marL="914400" marR="0" lvl="1"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 sz="3200" dirty="0"/>
              <a:t>Introduction to Artificial Intelligence</a:t>
            </a:r>
            <a:endParaRPr lang="e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Google Shape;413;p38"/>
          <p:cNvSpPr txBox="1">
            <a:spLocks noGrp="1"/>
          </p:cNvSpPr>
          <p:nvPr>
            <p:ph type="title"/>
          </p:nvPr>
        </p:nvSpPr>
        <p:spPr>
          <a:xfrm>
            <a:off x="1504263" y="1327200"/>
            <a:ext cx="8367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415" name="Google Shape;415;p38"/>
          <p:cNvSpPr txBox="1">
            <a:spLocks noGrp="1"/>
          </p:cNvSpPr>
          <p:nvPr>
            <p:ph type="title" idx="2"/>
          </p:nvPr>
        </p:nvSpPr>
        <p:spPr>
          <a:xfrm>
            <a:off x="4158264" y="1327200"/>
            <a:ext cx="8352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417" name="Google Shape;417;p38"/>
          <p:cNvSpPr txBox="1">
            <a:spLocks noGrp="1"/>
          </p:cNvSpPr>
          <p:nvPr>
            <p:ph type="title" idx="4"/>
          </p:nvPr>
        </p:nvSpPr>
        <p:spPr>
          <a:xfrm>
            <a:off x="6810775" y="1327200"/>
            <a:ext cx="8352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419" name="Google Shape;419;p38"/>
          <p:cNvSpPr txBox="1">
            <a:spLocks noGrp="1"/>
          </p:cNvSpPr>
          <p:nvPr>
            <p:ph type="title" idx="6"/>
          </p:nvPr>
        </p:nvSpPr>
        <p:spPr>
          <a:xfrm>
            <a:off x="1504263" y="3052375"/>
            <a:ext cx="8367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421" name="Google Shape;421;p38"/>
          <p:cNvSpPr txBox="1">
            <a:spLocks noGrp="1"/>
          </p:cNvSpPr>
          <p:nvPr>
            <p:ph type="title" idx="8"/>
          </p:nvPr>
        </p:nvSpPr>
        <p:spPr>
          <a:xfrm>
            <a:off x="4158264" y="3052375"/>
            <a:ext cx="8352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05</a:t>
            </a:r>
            <a:endParaRPr/>
          </a:p>
        </p:txBody>
      </p:sp>
      <p:sp>
        <p:nvSpPr>
          <p:cNvPr id="423" name="Google Shape;423;p38"/>
          <p:cNvSpPr txBox="1">
            <a:spLocks noGrp="1"/>
          </p:cNvSpPr>
          <p:nvPr>
            <p:ph type="title" idx="13"/>
          </p:nvPr>
        </p:nvSpPr>
        <p:spPr>
          <a:xfrm>
            <a:off x="6801425" y="3047600"/>
            <a:ext cx="8352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06</a:t>
            </a:r>
            <a:endParaRPr/>
          </a:p>
        </p:txBody>
      </p:sp>
      <p:sp>
        <p:nvSpPr>
          <p:cNvPr id="425" name="Google Shape;425;p38"/>
          <p:cNvSpPr txBox="1">
            <a:spLocks noGrp="1"/>
          </p:cNvSpPr>
          <p:nvPr>
            <p:ph type="title" idx="15"/>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Big Shoulders Display"/>
                <a:ea typeface="Big Shoulders Display"/>
                <a:cs typeface="Big Shoulders Display"/>
                <a:sym typeface="Big Shoulders Display"/>
              </a:rPr>
              <a:t>TABLE OF </a:t>
            </a:r>
            <a:r>
              <a:rPr lang="en" b="0"/>
              <a:t>CONTENTS</a:t>
            </a:r>
            <a:endParaRPr b="0"/>
          </a:p>
        </p:txBody>
      </p:sp>
      <p:sp>
        <p:nvSpPr>
          <p:cNvPr id="426" name="Google Shape;426;p38"/>
          <p:cNvSpPr txBox="1">
            <a:spLocks noGrp="1"/>
          </p:cNvSpPr>
          <p:nvPr>
            <p:ph type="subTitle" idx="16"/>
          </p:nvPr>
        </p:nvSpPr>
        <p:spPr>
          <a:xfrm>
            <a:off x="726392" y="2193313"/>
            <a:ext cx="24075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500" dirty="0"/>
              <a:t>WHAT IS A CONTINUUM ROBOT?</a:t>
            </a:r>
            <a:endParaRPr sz="2500" dirty="0"/>
          </a:p>
        </p:txBody>
      </p:sp>
      <p:sp>
        <p:nvSpPr>
          <p:cNvPr id="427" name="Google Shape;427;p38"/>
          <p:cNvSpPr txBox="1">
            <a:spLocks noGrp="1"/>
          </p:cNvSpPr>
          <p:nvPr>
            <p:ph type="subTitle" idx="17"/>
          </p:nvPr>
        </p:nvSpPr>
        <p:spPr>
          <a:xfrm>
            <a:off x="3368250" y="1859487"/>
            <a:ext cx="24075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500" dirty="0"/>
              <a:t>MISSION STATEMENT</a:t>
            </a:r>
            <a:endParaRPr sz="2500" dirty="0"/>
          </a:p>
        </p:txBody>
      </p:sp>
      <p:sp>
        <p:nvSpPr>
          <p:cNvPr id="428" name="Google Shape;428;p38"/>
          <p:cNvSpPr txBox="1">
            <a:spLocks noGrp="1"/>
          </p:cNvSpPr>
          <p:nvPr>
            <p:ph type="subTitle" idx="18"/>
          </p:nvPr>
        </p:nvSpPr>
        <p:spPr>
          <a:xfrm>
            <a:off x="6017836" y="1857100"/>
            <a:ext cx="24024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800" dirty="0"/>
              <a:t>PROS &amp; CONS</a:t>
            </a:r>
            <a:endParaRPr sz="2800" dirty="0"/>
          </a:p>
        </p:txBody>
      </p:sp>
      <p:sp>
        <p:nvSpPr>
          <p:cNvPr id="429" name="Google Shape;429;p38"/>
          <p:cNvSpPr txBox="1">
            <a:spLocks noGrp="1"/>
          </p:cNvSpPr>
          <p:nvPr>
            <p:ph type="subTitle" idx="19"/>
          </p:nvPr>
        </p:nvSpPr>
        <p:spPr>
          <a:xfrm>
            <a:off x="718863" y="3537200"/>
            <a:ext cx="24075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800" dirty="0"/>
              <a:t>SCHEMATIC</a:t>
            </a:r>
            <a:endParaRPr dirty="0"/>
          </a:p>
        </p:txBody>
      </p:sp>
      <p:sp>
        <p:nvSpPr>
          <p:cNvPr id="430" name="Google Shape;430;p38"/>
          <p:cNvSpPr txBox="1">
            <a:spLocks noGrp="1"/>
          </p:cNvSpPr>
          <p:nvPr>
            <p:ph type="subTitle" idx="20"/>
          </p:nvPr>
        </p:nvSpPr>
        <p:spPr>
          <a:xfrm>
            <a:off x="3372114" y="3537200"/>
            <a:ext cx="24075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800" dirty="0"/>
              <a:t>PROPOSED</a:t>
            </a:r>
            <a:r>
              <a:rPr lang="en" dirty="0"/>
              <a:t> </a:t>
            </a:r>
            <a:r>
              <a:rPr lang="en" sz="2800" dirty="0"/>
              <a:t>DESIGN</a:t>
            </a:r>
            <a:endParaRPr dirty="0"/>
          </a:p>
        </p:txBody>
      </p:sp>
      <p:sp>
        <p:nvSpPr>
          <p:cNvPr id="431" name="Google Shape;431;p38"/>
          <p:cNvSpPr txBox="1">
            <a:spLocks noGrp="1"/>
          </p:cNvSpPr>
          <p:nvPr>
            <p:ph type="subTitle" idx="21"/>
          </p:nvPr>
        </p:nvSpPr>
        <p:spPr>
          <a:xfrm>
            <a:off x="6017836" y="3537200"/>
            <a:ext cx="24024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800" dirty="0"/>
              <a:t>CONCLUSION</a:t>
            </a:r>
            <a:endParaRPr dirty="0"/>
          </a:p>
        </p:txBody>
      </p:sp>
      <p:sp>
        <p:nvSpPr>
          <p:cNvPr id="432" name="Google Shape;432;p38"/>
          <p:cNvSpPr/>
          <p:nvPr/>
        </p:nvSpPr>
        <p:spPr>
          <a:xfrm>
            <a:off x="720001" y="621124"/>
            <a:ext cx="466410" cy="651607"/>
          </a:xfrm>
          <a:custGeom>
            <a:avLst/>
            <a:gdLst/>
            <a:ahLst/>
            <a:cxnLst/>
            <a:rect l="l" t="t" r="r" b="b"/>
            <a:pathLst>
              <a:path w="21150" h="29548" extrusionOk="0">
                <a:moveTo>
                  <a:pt x="12910" y="8732"/>
                </a:moveTo>
                <a:cubicBezTo>
                  <a:pt x="13043" y="8732"/>
                  <a:pt x="13177" y="8732"/>
                  <a:pt x="13277" y="8766"/>
                </a:cubicBezTo>
                <a:cubicBezTo>
                  <a:pt x="13944" y="8899"/>
                  <a:pt x="14444" y="9399"/>
                  <a:pt x="14645" y="10033"/>
                </a:cubicBezTo>
                <a:cubicBezTo>
                  <a:pt x="15445" y="12135"/>
                  <a:pt x="14211" y="15971"/>
                  <a:pt x="11909" y="18606"/>
                </a:cubicBezTo>
                <a:cubicBezTo>
                  <a:pt x="10650" y="20045"/>
                  <a:pt x="9309" y="20838"/>
                  <a:pt x="8203" y="20838"/>
                </a:cubicBezTo>
                <a:cubicBezTo>
                  <a:pt x="8079" y="20838"/>
                  <a:pt x="7958" y="20828"/>
                  <a:pt x="7840" y="20808"/>
                </a:cubicBezTo>
                <a:cubicBezTo>
                  <a:pt x="7206" y="20674"/>
                  <a:pt x="6672" y="20207"/>
                  <a:pt x="6505" y="19573"/>
                </a:cubicBezTo>
                <a:cubicBezTo>
                  <a:pt x="5671" y="17472"/>
                  <a:pt x="6906" y="13602"/>
                  <a:pt x="9207" y="11001"/>
                </a:cubicBezTo>
                <a:cubicBezTo>
                  <a:pt x="10475" y="9566"/>
                  <a:pt x="11843" y="8732"/>
                  <a:pt x="12910" y="8732"/>
                </a:cubicBezTo>
                <a:close/>
                <a:moveTo>
                  <a:pt x="12946" y="8295"/>
                </a:moveTo>
                <a:cubicBezTo>
                  <a:pt x="11720" y="8295"/>
                  <a:pt x="10247" y="9152"/>
                  <a:pt x="8907" y="10700"/>
                </a:cubicBezTo>
                <a:cubicBezTo>
                  <a:pt x="6505" y="13402"/>
                  <a:pt x="5238" y="17472"/>
                  <a:pt x="6105" y="19707"/>
                </a:cubicBezTo>
                <a:cubicBezTo>
                  <a:pt x="6339" y="20474"/>
                  <a:pt x="6972" y="21074"/>
                  <a:pt x="7773" y="21208"/>
                </a:cubicBezTo>
                <a:cubicBezTo>
                  <a:pt x="7906" y="21241"/>
                  <a:pt x="8073" y="21241"/>
                  <a:pt x="8207" y="21241"/>
                </a:cubicBezTo>
                <a:cubicBezTo>
                  <a:pt x="9441" y="21241"/>
                  <a:pt x="10909" y="20374"/>
                  <a:pt x="12243" y="18873"/>
                </a:cubicBezTo>
                <a:cubicBezTo>
                  <a:pt x="14611" y="16138"/>
                  <a:pt x="15912" y="12068"/>
                  <a:pt x="15045" y="9833"/>
                </a:cubicBezTo>
                <a:cubicBezTo>
                  <a:pt x="14811" y="9066"/>
                  <a:pt x="14144" y="8499"/>
                  <a:pt x="13377" y="8332"/>
                </a:cubicBezTo>
                <a:cubicBezTo>
                  <a:pt x="13237" y="8307"/>
                  <a:pt x="13094" y="8295"/>
                  <a:pt x="12946" y="8295"/>
                </a:cubicBezTo>
                <a:close/>
                <a:moveTo>
                  <a:pt x="16044" y="413"/>
                </a:moveTo>
                <a:cubicBezTo>
                  <a:pt x="16101" y="413"/>
                  <a:pt x="16165" y="436"/>
                  <a:pt x="16212" y="460"/>
                </a:cubicBezTo>
                <a:cubicBezTo>
                  <a:pt x="16212" y="526"/>
                  <a:pt x="16212" y="593"/>
                  <a:pt x="16212" y="660"/>
                </a:cubicBezTo>
                <a:lnTo>
                  <a:pt x="15478" y="3562"/>
                </a:lnTo>
                <a:cubicBezTo>
                  <a:pt x="15412" y="3996"/>
                  <a:pt x="15612" y="4396"/>
                  <a:pt x="16012" y="4596"/>
                </a:cubicBezTo>
                <a:cubicBezTo>
                  <a:pt x="16146" y="4663"/>
                  <a:pt x="16312" y="4763"/>
                  <a:pt x="16446" y="4863"/>
                </a:cubicBezTo>
                <a:cubicBezTo>
                  <a:pt x="16592" y="4956"/>
                  <a:pt x="16759" y="5001"/>
                  <a:pt x="16926" y="5001"/>
                </a:cubicBezTo>
                <a:cubicBezTo>
                  <a:pt x="17179" y="5001"/>
                  <a:pt x="17432" y="4897"/>
                  <a:pt x="17613" y="4696"/>
                </a:cubicBezTo>
                <a:lnTo>
                  <a:pt x="19581" y="2761"/>
                </a:lnTo>
                <a:cubicBezTo>
                  <a:pt x="19681" y="2628"/>
                  <a:pt x="19848" y="2628"/>
                  <a:pt x="19848" y="2628"/>
                </a:cubicBezTo>
                <a:cubicBezTo>
                  <a:pt x="19848" y="2628"/>
                  <a:pt x="19882" y="2628"/>
                  <a:pt x="19915" y="2695"/>
                </a:cubicBezTo>
                <a:lnTo>
                  <a:pt x="20582" y="4496"/>
                </a:lnTo>
                <a:cubicBezTo>
                  <a:pt x="20649" y="4763"/>
                  <a:pt x="20582" y="5096"/>
                  <a:pt x="20382" y="5330"/>
                </a:cubicBezTo>
                <a:lnTo>
                  <a:pt x="18514" y="7765"/>
                </a:lnTo>
                <a:cubicBezTo>
                  <a:pt x="18247" y="8132"/>
                  <a:pt x="18080" y="8566"/>
                  <a:pt x="18080" y="8999"/>
                </a:cubicBezTo>
                <a:cubicBezTo>
                  <a:pt x="18114" y="9466"/>
                  <a:pt x="18080" y="9967"/>
                  <a:pt x="18047" y="10434"/>
                </a:cubicBezTo>
                <a:cubicBezTo>
                  <a:pt x="18014" y="10634"/>
                  <a:pt x="18080" y="10834"/>
                  <a:pt x="18247" y="11001"/>
                </a:cubicBezTo>
                <a:cubicBezTo>
                  <a:pt x="18381" y="11167"/>
                  <a:pt x="18581" y="11234"/>
                  <a:pt x="18814" y="11234"/>
                </a:cubicBezTo>
                <a:lnTo>
                  <a:pt x="20148" y="11234"/>
                </a:lnTo>
                <a:cubicBezTo>
                  <a:pt x="20315" y="11234"/>
                  <a:pt x="20449" y="11401"/>
                  <a:pt x="20382" y="11568"/>
                </a:cubicBezTo>
                <a:lnTo>
                  <a:pt x="19348" y="14870"/>
                </a:lnTo>
                <a:cubicBezTo>
                  <a:pt x="19181" y="15170"/>
                  <a:pt x="18948" y="15404"/>
                  <a:pt x="18647" y="15504"/>
                </a:cubicBezTo>
                <a:lnTo>
                  <a:pt x="17080" y="15971"/>
                </a:lnTo>
                <a:cubicBezTo>
                  <a:pt x="16613" y="16138"/>
                  <a:pt x="16246" y="16438"/>
                  <a:pt x="16012" y="16871"/>
                </a:cubicBezTo>
                <a:cubicBezTo>
                  <a:pt x="15712" y="17439"/>
                  <a:pt x="15412" y="18006"/>
                  <a:pt x="15078" y="18539"/>
                </a:cubicBezTo>
                <a:cubicBezTo>
                  <a:pt x="14845" y="18906"/>
                  <a:pt x="14778" y="19340"/>
                  <a:pt x="14845" y="19774"/>
                </a:cubicBezTo>
                <a:lnTo>
                  <a:pt x="15278" y="21708"/>
                </a:lnTo>
                <a:cubicBezTo>
                  <a:pt x="15278" y="22008"/>
                  <a:pt x="15178" y="22309"/>
                  <a:pt x="14978" y="22542"/>
                </a:cubicBezTo>
                <a:lnTo>
                  <a:pt x="12810" y="25011"/>
                </a:lnTo>
                <a:cubicBezTo>
                  <a:pt x="12743" y="25111"/>
                  <a:pt x="12643" y="25177"/>
                  <a:pt x="12543" y="25177"/>
                </a:cubicBezTo>
                <a:cubicBezTo>
                  <a:pt x="12510" y="25177"/>
                  <a:pt x="12476" y="25144"/>
                  <a:pt x="12443" y="25111"/>
                </a:cubicBezTo>
                <a:lnTo>
                  <a:pt x="11676" y="23776"/>
                </a:lnTo>
                <a:cubicBezTo>
                  <a:pt x="11576" y="23610"/>
                  <a:pt x="11409" y="23510"/>
                  <a:pt x="11242" y="23476"/>
                </a:cubicBezTo>
                <a:cubicBezTo>
                  <a:pt x="11203" y="23471"/>
                  <a:pt x="11163" y="23468"/>
                  <a:pt x="11123" y="23468"/>
                </a:cubicBezTo>
                <a:cubicBezTo>
                  <a:pt x="10921" y="23468"/>
                  <a:pt x="10703" y="23537"/>
                  <a:pt x="10508" y="23676"/>
                </a:cubicBezTo>
                <a:cubicBezTo>
                  <a:pt x="10208" y="23876"/>
                  <a:pt x="9908" y="24110"/>
                  <a:pt x="9574" y="24277"/>
                </a:cubicBezTo>
                <a:cubicBezTo>
                  <a:pt x="9174" y="24544"/>
                  <a:pt x="8874" y="24877"/>
                  <a:pt x="8674" y="25311"/>
                </a:cubicBezTo>
                <a:lnTo>
                  <a:pt x="7506" y="28313"/>
                </a:lnTo>
                <a:cubicBezTo>
                  <a:pt x="7373" y="28580"/>
                  <a:pt x="7139" y="28780"/>
                  <a:pt x="6839" y="28847"/>
                </a:cubicBezTo>
                <a:lnTo>
                  <a:pt x="5171" y="29114"/>
                </a:lnTo>
                <a:cubicBezTo>
                  <a:pt x="5142" y="29123"/>
                  <a:pt x="5115" y="29127"/>
                  <a:pt x="5091" y="29127"/>
                </a:cubicBezTo>
                <a:cubicBezTo>
                  <a:pt x="5032" y="29127"/>
                  <a:pt x="4985" y="29104"/>
                  <a:pt x="4938" y="29080"/>
                </a:cubicBezTo>
                <a:cubicBezTo>
                  <a:pt x="4904" y="29014"/>
                  <a:pt x="4904" y="28947"/>
                  <a:pt x="4938" y="28913"/>
                </a:cubicBezTo>
                <a:lnTo>
                  <a:pt x="5638" y="25978"/>
                </a:lnTo>
                <a:cubicBezTo>
                  <a:pt x="5738" y="25578"/>
                  <a:pt x="5538" y="25144"/>
                  <a:pt x="5138" y="24944"/>
                </a:cubicBezTo>
                <a:cubicBezTo>
                  <a:pt x="4971" y="24877"/>
                  <a:pt x="4838" y="24777"/>
                  <a:pt x="4671" y="24677"/>
                </a:cubicBezTo>
                <a:cubicBezTo>
                  <a:pt x="4537" y="24577"/>
                  <a:pt x="4371" y="24544"/>
                  <a:pt x="4237" y="24544"/>
                </a:cubicBezTo>
                <a:cubicBezTo>
                  <a:pt x="3937" y="24544"/>
                  <a:pt x="3703" y="24644"/>
                  <a:pt x="3503" y="24844"/>
                </a:cubicBezTo>
                <a:lnTo>
                  <a:pt x="1535" y="26812"/>
                </a:lnTo>
                <a:cubicBezTo>
                  <a:pt x="1435" y="26912"/>
                  <a:pt x="1302" y="26945"/>
                  <a:pt x="1302" y="26945"/>
                </a:cubicBezTo>
                <a:cubicBezTo>
                  <a:pt x="1268" y="26945"/>
                  <a:pt x="1235" y="26912"/>
                  <a:pt x="1235" y="26879"/>
                </a:cubicBezTo>
                <a:lnTo>
                  <a:pt x="534" y="25044"/>
                </a:lnTo>
                <a:cubicBezTo>
                  <a:pt x="468" y="24744"/>
                  <a:pt x="534" y="24444"/>
                  <a:pt x="735" y="24210"/>
                </a:cubicBezTo>
                <a:lnTo>
                  <a:pt x="2603" y="21775"/>
                </a:lnTo>
                <a:cubicBezTo>
                  <a:pt x="2869" y="21408"/>
                  <a:pt x="3036" y="20974"/>
                  <a:pt x="3036" y="20507"/>
                </a:cubicBezTo>
                <a:cubicBezTo>
                  <a:pt x="3036" y="20040"/>
                  <a:pt x="3036" y="19573"/>
                  <a:pt x="3103" y="19106"/>
                </a:cubicBezTo>
                <a:cubicBezTo>
                  <a:pt x="3136" y="18906"/>
                  <a:pt x="3070" y="18706"/>
                  <a:pt x="2903" y="18539"/>
                </a:cubicBezTo>
                <a:cubicBezTo>
                  <a:pt x="2769" y="18373"/>
                  <a:pt x="2569" y="18306"/>
                  <a:pt x="2336" y="18306"/>
                </a:cubicBezTo>
                <a:lnTo>
                  <a:pt x="1001" y="18306"/>
                </a:lnTo>
                <a:cubicBezTo>
                  <a:pt x="935" y="18306"/>
                  <a:pt x="868" y="18272"/>
                  <a:pt x="801" y="18206"/>
                </a:cubicBezTo>
                <a:cubicBezTo>
                  <a:pt x="768" y="18139"/>
                  <a:pt x="768" y="18072"/>
                  <a:pt x="768" y="17972"/>
                </a:cubicBezTo>
                <a:lnTo>
                  <a:pt x="1835" y="14670"/>
                </a:lnTo>
                <a:cubicBezTo>
                  <a:pt x="1935" y="14370"/>
                  <a:pt x="2202" y="14170"/>
                  <a:pt x="2503" y="14036"/>
                </a:cubicBezTo>
                <a:lnTo>
                  <a:pt x="4070" y="13569"/>
                </a:lnTo>
                <a:cubicBezTo>
                  <a:pt x="4504" y="13402"/>
                  <a:pt x="4904" y="13102"/>
                  <a:pt x="5138" y="12702"/>
                </a:cubicBezTo>
                <a:cubicBezTo>
                  <a:pt x="5405" y="12101"/>
                  <a:pt x="5738" y="11534"/>
                  <a:pt x="6038" y="11034"/>
                </a:cubicBezTo>
                <a:cubicBezTo>
                  <a:pt x="6272" y="10634"/>
                  <a:pt x="6372" y="10200"/>
                  <a:pt x="6305" y="9766"/>
                </a:cubicBezTo>
                <a:lnTo>
                  <a:pt x="5838" y="7865"/>
                </a:lnTo>
                <a:cubicBezTo>
                  <a:pt x="5805" y="7565"/>
                  <a:pt x="5905" y="7231"/>
                  <a:pt x="6105" y="7031"/>
                </a:cubicBezTo>
                <a:lnTo>
                  <a:pt x="8273" y="4529"/>
                </a:lnTo>
                <a:cubicBezTo>
                  <a:pt x="8340" y="4463"/>
                  <a:pt x="8440" y="4396"/>
                  <a:pt x="8574" y="4396"/>
                </a:cubicBezTo>
                <a:cubicBezTo>
                  <a:pt x="8574" y="4396"/>
                  <a:pt x="8607" y="4396"/>
                  <a:pt x="8640" y="4463"/>
                </a:cubicBezTo>
                <a:lnTo>
                  <a:pt x="9441" y="5797"/>
                </a:lnTo>
                <a:cubicBezTo>
                  <a:pt x="9508" y="5964"/>
                  <a:pt x="9674" y="6064"/>
                  <a:pt x="9841" y="6097"/>
                </a:cubicBezTo>
                <a:cubicBezTo>
                  <a:pt x="9886" y="6103"/>
                  <a:pt x="9930" y="6105"/>
                  <a:pt x="9974" y="6105"/>
                </a:cubicBezTo>
                <a:cubicBezTo>
                  <a:pt x="10195" y="6105"/>
                  <a:pt x="10408" y="6036"/>
                  <a:pt x="10575" y="5897"/>
                </a:cubicBezTo>
                <a:cubicBezTo>
                  <a:pt x="10875" y="5663"/>
                  <a:pt x="11209" y="5463"/>
                  <a:pt x="11542" y="5263"/>
                </a:cubicBezTo>
                <a:cubicBezTo>
                  <a:pt x="11943" y="5030"/>
                  <a:pt x="12276" y="4663"/>
                  <a:pt x="12476" y="4229"/>
                </a:cubicBezTo>
                <a:lnTo>
                  <a:pt x="13610" y="1227"/>
                </a:lnTo>
                <a:cubicBezTo>
                  <a:pt x="13744" y="960"/>
                  <a:pt x="14011" y="760"/>
                  <a:pt x="14311" y="693"/>
                </a:cubicBezTo>
                <a:lnTo>
                  <a:pt x="15979" y="426"/>
                </a:lnTo>
                <a:cubicBezTo>
                  <a:pt x="15998" y="417"/>
                  <a:pt x="16021" y="413"/>
                  <a:pt x="16044" y="413"/>
                </a:cubicBezTo>
                <a:close/>
                <a:moveTo>
                  <a:pt x="16059" y="1"/>
                </a:moveTo>
                <a:cubicBezTo>
                  <a:pt x="15999" y="1"/>
                  <a:pt x="15939" y="9"/>
                  <a:pt x="15879" y="26"/>
                </a:cubicBezTo>
                <a:lnTo>
                  <a:pt x="14211" y="293"/>
                </a:lnTo>
                <a:cubicBezTo>
                  <a:pt x="13744" y="360"/>
                  <a:pt x="13377" y="693"/>
                  <a:pt x="13177" y="1127"/>
                </a:cubicBezTo>
                <a:lnTo>
                  <a:pt x="12043" y="4129"/>
                </a:lnTo>
                <a:cubicBezTo>
                  <a:pt x="11876" y="4429"/>
                  <a:pt x="11609" y="4729"/>
                  <a:pt x="11309" y="4930"/>
                </a:cubicBezTo>
                <a:cubicBezTo>
                  <a:pt x="10975" y="5096"/>
                  <a:pt x="10642" y="5330"/>
                  <a:pt x="10341" y="5563"/>
                </a:cubicBezTo>
                <a:cubicBezTo>
                  <a:pt x="10260" y="5618"/>
                  <a:pt x="10134" y="5672"/>
                  <a:pt x="10017" y="5672"/>
                </a:cubicBezTo>
                <a:cubicBezTo>
                  <a:pt x="9991" y="5672"/>
                  <a:pt x="9966" y="5670"/>
                  <a:pt x="9941" y="5663"/>
                </a:cubicBezTo>
                <a:cubicBezTo>
                  <a:pt x="9908" y="5663"/>
                  <a:pt x="9874" y="5630"/>
                  <a:pt x="9841" y="5597"/>
                </a:cubicBezTo>
                <a:lnTo>
                  <a:pt x="9041" y="4229"/>
                </a:lnTo>
                <a:cubicBezTo>
                  <a:pt x="8974" y="4062"/>
                  <a:pt x="8807" y="3962"/>
                  <a:pt x="8640" y="3962"/>
                </a:cubicBezTo>
                <a:cubicBezTo>
                  <a:pt x="8613" y="3959"/>
                  <a:pt x="8586" y="3957"/>
                  <a:pt x="8559" y="3957"/>
                </a:cubicBezTo>
                <a:cubicBezTo>
                  <a:pt x="8326" y="3957"/>
                  <a:pt x="8126" y="4083"/>
                  <a:pt x="8006" y="4262"/>
                </a:cubicBezTo>
                <a:lnTo>
                  <a:pt x="5805" y="6731"/>
                </a:lnTo>
                <a:cubicBezTo>
                  <a:pt x="5505" y="7064"/>
                  <a:pt x="5371" y="7531"/>
                  <a:pt x="5438" y="7965"/>
                </a:cubicBezTo>
                <a:lnTo>
                  <a:pt x="5872" y="9866"/>
                </a:lnTo>
                <a:cubicBezTo>
                  <a:pt x="5905" y="10200"/>
                  <a:pt x="5838" y="10534"/>
                  <a:pt x="5671" y="10800"/>
                </a:cubicBezTo>
                <a:cubicBezTo>
                  <a:pt x="5338" y="11334"/>
                  <a:pt x="5038" y="11901"/>
                  <a:pt x="4737" y="12468"/>
                </a:cubicBezTo>
                <a:cubicBezTo>
                  <a:pt x="4571" y="12769"/>
                  <a:pt x="4270" y="13002"/>
                  <a:pt x="3937" y="13135"/>
                </a:cubicBezTo>
                <a:lnTo>
                  <a:pt x="2369" y="13602"/>
                </a:lnTo>
                <a:cubicBezTo>
                  <a:pt x="1935" y="13769"/>
                  <a:pt x="1569" y="14103"/>
                  <a:pt x="1402" y="14536"/>
                </a:cubicBezTo>
                <a:lnTo>
                  <a:pt x="334" y="17872"/>
                </a:lnTo>
                <a:cubicBezTo>
                  <a:pt x="268" y="18072"/>
                  <a:pt x="301" y="18306"/>
                  <a:pt x="434" y="18473"/>
                </a:cubicBezTo>
                <a:cubicBezTo>
                  <a:pt x="568" y="18639"/>
                  <a:pt x="768" y="18739"/>
                  <a:pt x="1001" y="18739"/>
                </a:cubicBezTo>
                <a:lnTo>
                  <a:pt x="2336" y="18739"/>
                </a:lnTo>
                <a:cubicBezTo>
                  <a:pt x="2436" y="18739"/>
                  <a:pt x="2503" y="18773"/>
                  <a:pt x="2569" y="18840"/>
                </a:cubicBezTo>
                <a:cubicBezTo>
                  <a:pt x="2636" y="18906"/>
                  <a:pt x="2669" y="19006"/>
                  <a:pt x="2669" y="19073"/>
                </a:cubicBezTo>
                <a:cubicBezTo>
                  <a:pt x="2603" y="19573"/>
                  <a:pt x="2603" y="20040"/>
                  <a:pt x="2603" y="20541"/>
                </a:cubicBezTo>
                <a:cubicBezTo>
                  <a:pt x="2569" y="20874"/>
                  <a:pt x="2469" y="21208"/>
                  <a:pt x="2269" y="21475"/>
                </a:cubicBezTo>
                <a:lnTo>
                  <a:pt x="368" y="23910"/>
                </a:lnTo>
                <a:cubicBezTo>
                  <a:pt x="67" y="24277"/>
                  <a:pt x="1" y="24744"/>
                  <a:pt x="101" y="25177"/>
                </a:cubicBezTo>
                <a:lnTo>
                  <a:pt x="835" y="27012"/>
                </a:lnTo>
                <a:cubicBezTo>
                  <a:pt x="868" y="27179"/>
                  <a:pt x="1035" y="27312"/>
                  <a:pt x="1202" y="27346"/>
                </a:cubicBezTo>
                <a:cubicBezTo>
                  <a:pt x="1232" y="27350"/>
                  <a:pt x="1262" y="27352"/>
                  <a:pt x="1293" y="27352"/>
                </a:cubicBezTo>
                <a:cubicBezTo>
                  <a:pt x="1502" y="27352"/>
                  <a:pt x="1723" y="27257"/>
                  <a:pt x="1869" y="27112"/>
                </a:cubicBezTo>
                <a:lnTo>
                  <a:pt x="3837" y="25144"/>
                </a:lnTo>
                <a:cubicBezTo>
                  <a:pt x="3921" y="25038"/>
                  <a:pt x="4059" y="24973"/>
                  <a:pt x="4200" y="24973"/>
                </a:cubicBezTo>
                <a:cubicBezTo>
                  <a:pt x="4281" y="24973"/>
                  <a:pt x="4364" y="24995"/>
                  <a:pt x="4437" y="25044"/>
                </a:cubicBezTo>
                <a:cubicBezTo>
                  <a:pt x="4571" y="25144"/>
                  <a:pt x="4771" y="25244"/>
                  <a:pt x="4938" y="25344"/>
                </a:cubicBezTo>
                <a:cubicBezTo>
                  <a:pt x="5138" y="25444"/>
                  <a:pt x="5238" y="25644"/>
                  <a:pt x="5204" y="25878"/>
                </a:cubicBezTo>
                <a:lnTo>
                  <a:pt x="4504" y="28780"/>
                </a:lnTo>
                <a:cubicBezTo>
                  <a:pt x="4437" y="28980"/>
                  <a:pt x="4504" y="29214"/>
                  <a:pt x="4637" y="29380"/>
                </a:cubicBezTo>
                <a:cubicBezTo>
                  <a:pt x="4771" y="29481"/>
                  <a:pt x="4938" y="29547"/>
                  <a:pt x="5104" y="29547"/>
                </a:cubicBezTo>
                <a:lnTo>
                  <a:pt x="5238" y="29514"/>
                </a:lnTo>
                <a:lnTo>
                  <a:pt x="6906" y="29280"/>
                </a:lnTo>
                <a:cubicBezTo>
                  <a:pt x="7373" y="29180"/>
                  <a:pt x="7773" y="28847"/>
                  <a:pt x="7940" y="28446"/>
                </a:cubicBezTo>
                <a:lnTo>
                  <a:pt x="9107" y="25444"/>
                </a:lnTo>
                <a:cubicBezTo>
                  <a:pt x="9241" y="25111"/>
                  <a:pt x="9508" y="24811"/>
                  <a:pt x="9841" y="24644"/>
                </a:cubicBezTo>
                <a:cubicBezTo>
                  <a:pt x="10141" y="24444"/>
                  <a:pt x="10475" y="24210"/>
                  <a:pt x="10808" y="23977"/>
                </a:cubicBezTo>
                <a:cubicBezTo>
                  <a:pt x="10883" y="23902"/>
                  <a:pt x="10977" y="23864"/>
                  <a:pt x="11076" y="23864"/>
                </a:cubicBezTo>
                <a:cubicBezTo>
                  <a:pt x="11109" y="23864"/>
                  <a:pt x="11142" y="23868"/>
                  <a:pt x="11175" y="23876"/>
                </a:cubicBezTo>
                <a:cubicBezTo>
                  <a:pt x="11242" y="23876"/>
                  <a:pt x="11275" y="23910"/>
                  <a:pt x="11309" y="23943"/>
                </a:cubicBezTo>
                <a:lnTo>
                  <a:pt x="12109" y="25311"/>
                </a:lnTo>
                <a:cubicBezTo>
                  <a:pt x="12176" y="25478"/>
                  <a:pt x="12343" y="25578"/>
                  <a:pt x="12510" y="25611"/>
                </a:cubicBezTo>
                <a:cubicBezTo>
                  <a:pt x="12777" y="25611"/>
                  <a:pt x="13010" y="25478"/>
                  <a:pt x="13143" y="25278"/>
                </a:cubicBezTo>
                <a:lnTo>
                  <a:pt x="15345" y="22809"/>
                </a:lnTo>
                <a:cubicBezTo>
                  <a:pt x="15645" y="22475"/>
                  <a:pt x="15779" y="22008"/>
                  <a:pt x="15712" y="21575"/>
                </a:cubicBezTo>
                <a:lnTo>
                  <a:pt x="15278" y="19673"/>
                </a:lnTo>
                <a:cubicBezTo>
                  <a:pt x="15245" y="19340"/>
                  <a:pt x="15312" y="19006"/>
                  <a:pt x="15478" y="18739"/>
                </a:cubicBezTo>
                <a:cubicBezTo>
                  <a:pt x="15812" y="18206"/>
                  <a:pt x="16112" y="17639"/>
                  <a:pt x="16412" y="17072"/>
                </a:cubicBezTo>
                <a:cubicBezTo>
                  <a:pt x="16579" y="16771"/>
                  <a:pt x="16879" y="16538"/>
                  <a:pt x="17213" y="16404"/>
                </a:cubicBezTo>
                <a:lnTo>
                  <a:pt x="18781" y="15937"/>
                </a:lnTo>
                <a:cubicBezTo>
                  <a:pt x="19214" y="15771"/>
                  <a:pt x="19581" y="15437"/>
                  <a:pt x="19748" y="15003"/>
                </a:cubicBezTo>
                <a:lnTo>
                  <a:pt x="20782" y="11668"/>
                </a:lnTo>
                <a:cubicBezTo>
                  <a:pt x="20911" y="11249"/>
                  <a:pt x="20604" y="10799"/>
                  <a:pt x="20162" y="10799"/>
                </a:cubicBezTo>
                <a:cubicBezTo>
                  <a:pt x="20147" y="10799"/>
                  <a:pt x="20131" y="10799"/>
                  <a:pt x="20115" y="10800"/>
                </a:cubicBezTo>
                <a:lnTo>
                  <a:pt x="18814" y="10800"/>
                </a:lnTo>
                <a:cubicBezTo>
                  <a:pt x="18714" y="10800"/>
                  <a:pt x="18614" y="10767"/>
                  <a:pt x="18547" y="10700"/>
                </a:cubicBezTo>
                <a:cubicBezTo>
                  <a:pt x="18481" y="10634"/>
                  <a:pt x="18447" y="10534"/>
                  <a:pt x="18481" y="10467"/>
                </a:cubicBezTo>
                <a:cubicBezTo>
                  <a:pt x="18514" y="9967"/>
                  <a:pt x="18547" y="9500"/>
                  <a:pt x="18547" y="8999"/>
                </a:cubicBezTo>
                <a:cubicBezTo>
                  <a:pt x="18547" y="8666"/>
                  <a:pt x="18681" y="8332"/>
                  <a:pt x="18881" y="8032"/>
                </a:cubicBezTo>
                <a:lnTo>
                  <a:pt x="20782" y="5630"/>
                </a:lnTo>
                <a:cubicBezTo>
                  <a:pt x="21049" y="5297"/>
                  <a:pt x="21149" y="4830"/>
                  <a:pt x="21016" y="4396"/>
                </a:cubicBezTo>
                <a:lnTo>
                  <a:pt x="20315" y="2528"/>
                </a:lnTo>
                <a:cubicBezTo>
                  <a:pt x="20249" y="2361"/>
                  <a:pt x="20115" y="2228"/>
                  <a:pt x="19948" y="2194"/>
                </a:cubicBezTo>
                <a:cubicBezTo>
                  <a:pt x="19914" y="2190"/>
                  <a:pt x="19881" y="2188"/>
                  <a:pt x="19848" y="2188"/>
                </a:cubicBezTo>
                <a:cubicBezTo>
                  <a:pt x="19623" y="2188"/>
                  <a:pt x="19427" y="2286"/>
                  <a:pt x="19281" y="2461"/>
                </a:cubicBezTo>
                <a:lnTo>
                  <a:pt x="17313" y="4396"/>
                </a:lnTo>
                <a:cubicBezTo>
                  <a:pt x="17228" y="4524"/>
                  <a:pt x="17087" y="4584"/>
                  <a:pt x="16945" y="4584"/>
                </a:cubicBezTo>
                <a:cubicBezTo>
                  <a:pt x="16865" y="4584"/>
                  <a:pt x="16784" y="4565"/>
                  <a:pt x="16713" y="4529"/>
                </a:cubicBezTo>
                <a:cubicBezTo>
                  <a:pt x="16546" y="4396"/>
                  <a:pt x="16379" y="4296"/>
                  <a:pt x="16179" y="4229"/>
                </a:cubicBezTo>
                <a:cubicBezTo>
                  <a:pt x="15979" y="4129"/>
                  <a:pt x="15879" y="3896"/>
                  <a:pt x="15912" y="3695"/>
                </a:cubicBezTo>
                <a:lnTo>
                  <a:pt x="16646" y="760"/>
                </a:lnTo>
                <a:cubicBezTo>
                  <a:pt x="16679" y="560"/>
                  <a:pt x="16646" y="360"/>
                  <a:pt x="16513" y="193"/>
                </a:cubicBezTo>
                <a:cubicBezTo>
                  <a:pt x="16389" y="69"/>
                  <a:pt x="16228" y="1"/>
                  <a:pt x="1605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8"/>
          <p:cNvSpPr/>
          <p:nvPr/>
        </p:nvSpPr>
        <p:spPr>
          <a:xfrm>
            <a:off x="1364125" y="488975"/>
            <a:ext cx="347019" cy="484809"/>
          </a:xfrm>
          <a:custGeom>
            <a:avLst/>
            <a:gdLst/>
            <a:ahLst/>
            <a:cxnLst/>
            <a:rect l="l" t="t" r="r" b="b"/>
            <a:pathLst>
              <a:path w="21150" h="29548" extrusionOk="0">
                <a:moveTo>
                  <a:pt x="12910" y="8732"/>
                </a:moveTo>
                <a:cubicBezTo>
                  <a:pt x="13043" y="8732"/>
                  <a:pt x="13177" y="8732"/>
                  <a:pt x="13277" y="8766"/>
                </a:cubicBezTo>
                <a:cubicBezTo>
                  <a:pt x="13944" y="8899"/>
                  <a:pt x="14444" y="9399"/>
                  <a:pt x="14645" y="10033"/>
                </a:cubicBezTo>
                <a:cubicBezTo>
                  <a:pt x="15445" y="12135"/>
                  <a:pt x="14211" y="15971"/>
                  <a:pt x="11909" y="18606"/>
                </a:cubicBezTo>
                <a:cubicBezTo>
                  <a:pt x="10650" y="20045"/>
                  <a:pt x="9309" y="20838"/>
                  <a:pt x="8203" y="20838"/>
                </a:cubicBezTo>
                <a:cubicBezTo>
                  <a:pt x="8079" y="20838"/>
                  <a:pt x="7958" y="20828"/>
                  <a:pt x="7840" y="20808"/>
                </a:cubicBezTo>
                <a:cubicBezTo>
                  <a:pt x="7206" y="20674"/>
                  <a:pt x="6672" y="20207"/>
                  <a:pt x="6505" y="19573"/>
                </a:cubicBezTo>
                <a:cubicBezTo>
                  <a:pt x="5671" y="17472"/>
                  <a:pt x="6906" y="13602"/>
                  <a:pt x="9207" y="11001"/>
                </a:cubicBezTo>
                <a:cubicBezTo>
                  <a:pt x="10475" y="9566"/>
                  <a:pt x="11843" y="8732"/>
                  <a:pt x="12910" y="8732"/>
                </a:cubicBezTo>
                <a:close/>
                <a:moveTo>
                  <a:pt x="12946" y="8295"/>
                </a:moveTo>
                <a:cubicBezTo>
                  <a:pt x="11720" y="8295"/>
                  <a:pt x="10247" y="9152"/>
                  <a:pt x="8907" y="10700"/>
                </a:cubicBezTo>
                <a:cubicBezTo>
                  <a:pt x="6505" y="13402"/>
                  <a:pt x="5238" y="17472"/>
                  <a:pt x="6105" y="19707"/>
                </a:cubicBezTo>
                <a:cubicBezTo>
                  <a:pt x="6339" y="20474"/>
                  <a:pt x="6972" y="21074"/>
                  <a:pt x="7773" y="21208"/>
                </a:cubicBezTo>
                <a:cubicBezTo>
                  <a:pt x="7906" y="21241"/>
                  <a:pt x="8073" y="21241"/>
                  <a:pt x="8207" y="21241"/>
                </a:cubicBezTo>
                <a:cubicBezTo>
                  <a:pt x="9441" y="21241"/>
                  <a:pt x="10909" y="20374"/>
                  <a:pt x="12243" y="18873"/>
                </a:cubicBezTo>
                <a:cubicBezTo>
                  <a:pt x="14611" y="16138"/>
                  <a:pt x="15912" y="12068"/>
                  <a:pt x="15045" y="9833"/>
                </a:cubicBezTo>
                <a:cubicBezTo>
                  <a:pt x="14811" y="9066"/>
                  <a:pt x="14144" y="8499"/>
                  <a:pt x="13377" y="8332"/>
                </a:cubicBezTo>
                <a:cubicBezTo>
                  <a:pt x="13237" y="8307"/>
                  <a:pt x="13094" y="8295"/>
                  <a:pt x="12946" y="8295"/>
                </a:cubicBezTo>
                <a:close/>
                <a:moveTo>
                  <a:pt x="16044" y="413"/>
                </a:moveTo>
                <a:cubicBezTo>
                  <a:pt x="16101" y="413"/>
                  <a:pt x="16165" y="436"/>
                  <a:pt x="16212" y="460"/>
                </a:cubicBezTo>
                <a:cubicBezTo>
                  <a:pt x="16212" y="526"/>
                  <a:pt x="16212" y="593"/>
                  <a:pt x="16212" y="660"/>
                </a:cubicBezTo>
                <a:lnTo>
                  <a:pt x="15478" y="3562"/>
                </a:lnTo>
                <a:cubicBezTo>
                  <a:pt x="15412" y="3996"/>
                  <a:pt x="15612" y="4396"/>
                  <a:pt x="16012" y="4596"/>
                </a:cubicBezTo>
                <a:cubicBezTo>
                  <a:pt x="16146" y="4663"/>
                  <a:pt x="16312" y="4763"/>
                  <a:pt x="16446" y="4863"/>
                </a:cubicBezTo>
                <a:cubicBezTo>
                  <a:pt x="16592" y="4956"/>
                  <a:pt x="16759" y="5001"/>
                  <a:pt x="16926" y="5001"/>
                </a:cubicBezTo>
                <a:cubicBezTo>
                  <a:pt x="17179" y="5001"/>
                  <a:pt x="17432" y="4897"/>
                  <a:pt x="17613" y="4696"/>
                </a:cubicBezTo>
                <a:lnTo>
                  <a:pt x="19581" y="2761"/>
                </a:lnTo>
                <a:cubicBezTo>
                  <a:pt x="19681" y="2628"/>
                  <a:pt x="19848" y="2628"/>
                  <a:pt x="19848" y="2628"/>
                </a:cubicBezTo>
                <a:cubicBezTo>
                  <a:pt x="19848" y="2628"/>
                  <a:pt x="19882" y="2628"/>
                  <a:pt x="19915" y="2695"/>
                </a:cubicBezTo>
                <a:lnTo>
                  <a:pt x="20582" y="4496"/>
                </a:lnTo>
                <a:cubicBezTo>
                  <a:pt x="20649" y="4763"/>
                  <a:pt x="20582" y="5096"/>
                  <a:pt x="20382" y="5330"/>
                </a:cubicBezTo>
                <a:lnTo>
                  <a:pt x="18514" y="7765"/>
                </a:lnTo>
                <a:cubicBezTo>
                  <a:pt x="18247" y="8132"/>
                  <a:pt x="18080" y="8566"/>
                  <a:pt x="18080" y="8999"/>
                </a:cubicBezTo>
                <a:cubicBezTo>
                  <a:pt x="18114" y="9466"/>
                  <a:pt x="18080" y="9967"/>
                  <a:pt x="18047" y="10434"/>
                </a:cubicBezTo>
                <a:cubicBezTo>
                  <a:pt x="18014" y="10634"/>
                  <a:pt x="18080" y="10834"/>
                  <a:pt x="18247" y="11001"/>
                </a:cubicBezTo>
                <a:cubicBezTo>
                  <a:pt x="18381" y="11167"/>
                  <a:pt x="18581" y="11234"/>
                  <a:pt x="18814" y="11234"/>
                </a:cubicBezTo>
                <a:lnTo>
                  <a:pt x="20148" y="11234"/>
                </a:lnTo>
                <a:cubicBezTo>
                  <a:pt x="20315" y="11234"/>
                  <a:pt x="20449" y="11401"/>
                  <a:pt x="20382" y="11568"/>
                </a:cubicBezTo>
                <a:lnTo>
                  <a:pt x="19348" y="14870"/>
                </a:lnTo>
                <a:cubicBezTo>
                  <a:pt x="19181" y="15170"/>
                  <a:pt x="18948" y="15404"/>
                  <a:pt x="18647" y="15504"/>
                </a:cubicBezTo>
                <a:lnTo>
                  <a:pt x="17080" y="15971"/>
                </a:lnTo>
                <a:cubicBezTo>
                  <a:pt x="16613" y="16138"/>
                  <a:pt x="16246" y="16438"/>
                  <a:pt x="16012" y="16871"/>
                </a:cubicBezTo>
                <a:cubicBezTo>
                  <a:pt x="15712" y="17439"/>
                  <a:pt x="15412" y="18006"/>
                  <a:pt x="15078" y="18539"/>
                </a:cubicBezTo>
                <a:cubicBezTo>
                  <a:pt x="14845" y="18906"/>
                  <a:pt x="14778" y="19340"/>
                  <a:pt x="14845" y="19774"/>
                </a:cubicBezTo>
                <a:lnTo>
                  <a:pt x="15278" y="21708"/>
                </a:lnTo>
                <a:cubicBezTo>
                  <a:pt x="15278" y="22008"/>
                  <a:pt x="15178" y="22309"/>
                  <a:pt x="14978" y="22542"/>
                </a:cubicBezTo>
                <a:lnTo>
                  <a:pt x="12810" y="25011"/>
                </a:lnTo>
                <a:cubicBezTo>
                  <a:pt x="12743" y="25111"/>
                  <a:pt x="12643" y="25177"/>
                  <a:pt x="12543" y="25177"/>
                </a:cubicBezTo>
                <a:cubicBezTo>
                  <a:pt x="12510" y="25177"/>
                  <a:pt x="12476" y="25144"/>
                  <a:pt x="12443" y="25111"/>
                </a:cubicBezTo>
                <a:lnTo>
                  <a:pt x="11676" y="23776"/>
                </a:lnTo>
                <a:cubicBezTo>
                  <a:pt x="11576" y="23610"/>
                  <a:pt x="11409" y="23510"/>
                  <a:pt x="11242" y="23476"/>
                </a:cubicBezTo>
                <a:cubicBezTo>
                  <a:pt x="11203" y="23471"/>
                  <a:pt x="11163" y="23468"/>
                  <a:pt x="11123" y="23468"/>
                </a:cubicBezTo>
                <a:cubicBezTo>
                  <a:pt x="10921" y="23468"/>
                  <a:pt x="10703" y="23537"/>
                  <a:pt x="10508" y="23676"/>
                </a:cubicBezTo>
                <a:cubicBezTo>
                  <a:pt x="10208" y="23876"/>
                  <a:pt x="9908" y="24110"/>
                  <a:pt x="9574" y="24277"/>
                </a:cubicBezTo>
                <a:cubicBezTo>
                  <a:pt x="9174" y="24544"/>
                  <a:pt x="8874" y="24877"/>
                  <a:pt x="8674" y="25311"/>
                </a:cubicBezTo>
                <a:lnTo>
                  <a:pt x="7506" y="28313"/>
                </a:lnTo>
                <a:cubicBezTo>
                  <a:pt x="7373" y="28580"/>
                  <a:pt x="7139" y="28780"/>
                  <a:pt x="6839" y="28847"/>
                </a:cubicBezTo>
                <a:lnTo>
                  <a:pt x="5171" y="29114"/>
                </a:lnTo>
                <a:cubicBezTo>
                  <a:pt x="5142" y="29123"/>
                  <a:pt x="5115" y="29127"/>
                  <a:pt x="5091" y="29127"/>
                </a:cubicBezTo>
                <a:cubicBezTo>
                  <a:pt x="5032" y="29127"/>
                  <a:pt x="4985" y="29104"/>
                  <a:pt x="4938" y="29080"/>
                </a:cubicBezTo>
                <a:cubicBezTo>
                  <a:pt x="4904" y="29014"/>
                  <a:pt x="4904" y="28947"/>
                  <a:pt x="4938" y="28913"/>
                </a:cubicBezTo>
                <a:lnTo>
                  <a:pt x="5638" y="25978"/>
                </a:lnTo>
                <a:cubicBezTo>
                  <a:pt x="5738" y="25578"/>
                  <a:pt x="5538" y="25144"/>
                  <a:pt x="5138" y="24944"/>
                </a:cubicBezTo>
                <a:cubicBezTo>
                  <a:pt x="4971" y="24877"/>
                  <a:pt x="4838" y="24777"/>
                  <a:pt x="4671" y="24677"/>
                </a:cubicBezTo>
                <a:cubicBezTo>
                  <a:pt x="4537" y="24577"/>
                  <a:pt x="4371" y="24544"/>
                  <a:pt x="4237" y="24544"/>
                </a:cubicBezTo>
                <a:cubicBezTo>
                  <a:pt x="3937" y="24544"/>
                  <a:pt x="3703" y="24644"/>
                  <a:pt x="3503" y="24844"/>
                </a:cubicBezTo>
                <a:lnTo>
                  <a:pt x="1535" y="26812"/>
                </a:lnTo>
                <a:cubicBezTo>
                  <a:pt x="1435" y="26912"/>
                  <a:pt x="1302" y="26945"/>
                  <a:pt x="1302" y="26945"/>
                </a:cubicBezTo>
                <a:cubicBezTo>
                  <a:pt x="1268" y="26945"/>
                  <a:pt x="1235" y="26912"/>
                  <a:pt x="1235" y="26879"/>
                </a:cubicBezTo>
                <a:lnTo>
                  <a:pt x="534" y="25044"/>
                </a:lnTo>
                <a:cubicBezTo>
                  <a:pt x="468" y="24744"/>
                  <a:pt x="534" y="24444"/>
                  <a:pt x="735" y="24210"/>
                </a:cubicBezTo>
                <a:lnTo>
                  <a:pt x="2603" y="21775"/>
                </a:lnTo>
                <a:cubicBezTo>
                  <a:pt x="2869" y="21408"/>
                  <a:pt x="3036" y="20974"/>
                  <a:pt x="3036" y="20507"/>
                </a:cubicBezTo>
                <a:cubicBezTo>
                  <a:pt x="3036" y="20040"/>
                  <a:pt x="3036" y="19573"/>
                  <a:pt x="3103" y="19106"/>
                </a:cubicBezTo>
                <a:cubicBezTo>
                  <a:pt x="3136" y="18906"/>
                  <a:pt x="3070" y="18706"/>
                  <a:pt x="2903" y="18539"/>
                </a:cubicBezTo>
                <a:cubicBezTo>
                  <a:pt x="2769" y="18373"/>
                  <a:pt x="2569" y="18306"/>
                  <a:pt x="2336" y="18306"/>
                </a:cubicBezTo>
                <a:lnTo>
                  <a:pt x="1001" y="18306"/>
                </a:lnTo>
                <a:cubicBezTo>
                  <a:pt x="935" y="18306"/>
                  <a:pt x="868" y="18272"/>
                  <a:pt x="801" y="18206"/>
                </a:cubicBezTo>
                <a:cubicBezTo>
                  <a:pt x="768" y="18139"/>
                  <a:pt x="768" y="18072"/>
                  <a:pt x="768" y="17972"/>
                </a:cubicBezTo>
                <a:lnTo>
                  <a:pt x="1835" y="14670"/>
                </a:lnTo>
                <a:cubicBezTo>
                  <a:pt x="1935" y="14370"/>
                  <a:pt x="2202" y="14170"/>
                  <a:pt x="2503" y="14036"/>
                </a:cubicBezTo>
                <a:lnTo>
                  <a:pt x="4070" y="13569"/>
                </a:lnTo>
                <a:cubicBezTo>
                  <a:pt x="4504" y="13402"/>
                  <a:pt x="4904" y="13102"/>
                  <a:pt x="5138" y="12702"/>
                </a:cubicBezTo>
                <a:cubicBezTo>
                  <a:pt x="5405" y="12101"/>
                  <a:pt x="5738" y="11534"/>
                  <a:pt x="6038" y="11034"/>
                </a:cubicBezTo>
                <a:cubicBezTo>
                  <a:pt x="6272" y="10634"/>
                  <a:pt x="6372" y="10200"/>
                  <a:pt x="6305" y="9766"/>
                </a:cubicBezTo>
                <a:lnTo>
                  <a:pt x="5838" y="7865"/>
                </a:lnTo>
                <a:cubicBezTo>
                  <a:pt x="5805" y="7565"/>
                  <a:pt x="5905" y="7231"/>
                  <a:pt x="6105" y="7031"/>
                </a:cubicBezTo>
                <a:lnTo>
                  <a:pt x="8273" y="4529"/>
                </a:lnTo>
                <a:cubicBezTo>
                  <a:pt x="8340" y="4463"/>
                  <a:pt x="8440" y="4396"/>
                  <a:pt x="8574" y="4396"/>
                </a:cubicBezTo>
                <a:cubicBezTo>
                  <a:pt x="8574" y="4396"/>
                  <a:pt x="8607" y="4396"/>
                  <a:pt x="8640" y="4463"/>
                </a:cubicBezTo>
                <a:lnTo>
                  <a:pt x="9441" y="5797"/>
                </a:lnTo>
                <a:cubicBezTo>
                  <a:pt x="9508" y="5964"/>
                  <a:pt x="9674" y="6064"/>
                  <a:pt x="9841" y="6097"/>
                </a:cubicBezTo>
                <a:cubicBezTo>
                  <a:pt x="9886" y="6103"/>
                  <a:pt x="9930" y="6105"/>
                  <a:pt x="9974" y="6105"/>
                </a:cubicBezTo>
                <a:cubicBezTo>
                  <a:pt x="10195" y="6105"/>
                  <a:pt x="10408" y="6036"/>
                  <a:pt x="10575" y="5897"/>
                </a:cubicBezTo>
                <a:cubicBezTo>
                  <a:pt x="10875" y="5663"/>
                  <a:pt x="11209" y="5463"/>
                  <a:pt x="11542" y="5263"/>
                </a:cubicBezTo>
                <a:cubicBezTo>
                  <a:pt x="11943" y="5030"/>
                  <a:pt x="12276" y="4663"/>
                  <a:pt x="12476" y="4229"/>
                </a:cubicBezTo>
                <a:lnTo>
                  <a:pt x="13610" y="1227"/>
                </a:lnTo>
                <a:cubicBezTo>
                  <a:pt x="13744" y="960"/>
                  <a:pt x="14011" y="760"/>
                  <a:pt x="14311" y="693"/>
                </a:cubicBezTo>
                <a:lnTo>
                  <a:pt x="15979" y="426"/>
                </a:lnTo>
                <a:cubicBezTo>
                  <a:pt x="15998" y="417"/>
                  <a:pt x="16021" y="413"/>
                  <a:pt x="16044" y="413"/>
                </a:cubicBezTo>
                <a:close/>
                <a:moveTo>
                  <a:pt x="16059" y="1"/>
                </a:moveTo>
                <a:cubicBezTo>
                  <a:pt x="15999" y="1"/>
                  <a:pt x="15939" y="9"/>
                  <a:pt x="15879" y="26"/>
                </a:cubicBezTo>
                <a:lnTo>
                  <a:pt x="14211" y="293"/>
                </a:lnTo>
                <a:cubicBezTo>
                  <a:pt x="13744" y="360"/>
                  <a:pt x="13377" y="693"/>
                  <a:pt x="13177" y="1127"/>
                </a:cubicBezTo>
                <a:lnTo>
                  <a:pt x="12043" y="4129"/>
                </a:lnTo>
                <a:cubicBezTo>
                  <a:pt x="11876" y="4429"/>
                  <a:pt x="11609" y="4729"/>
                  <a:pt x="11309" y="4930"/>
                </a:cubicBezTo>
                <a:cubicBezTo>
                  <a:pt x="10975" y="5096"/>
                  <a:pt x="10642" y="5330"/>
                  <a:pt x="10341" y="5563"/>
                </a:cubicBezTo>
                <a:cubicBezTo>
                  <a:pt x="10260" y="5618"/>
                  <a:pt x="10134" y="5672"/>
                  <a:pt x="10017" y="5672"/>
                </a:cubicBezTo>
                <a:cubicBezTo>
                  <a:pt x="9991" y="5672"/>
                  <a:pt x="9966" y="5670"/>
                  <a:pt x="9941" y="5663"/>
                </a:cubicBezTo>
                <a:cubicBezTo>
                  <a:pt x="9908" y="5663"/>
                  <a:pt x="9874" y="5630"/>
                  <a:pt x="9841" y="5597"/>
                </a:cubicBezTo>
                <a:lnTo>
                  <a:pt x="9041" y="4229"/>
                </a:lnTo>
                <a:cubicBezTo>
                  <a:pt x="8974" y="4062"/>
                  <a:pt x="8807" y="3962"/>
                  <a:pt x="8640" y="3962"/>
                </a:cubicBezTo>
                <a:cubicBezTo>
                  <a:pt x="8613" y="3959"/>
                  <a:pt x="8586" y="3957"/>
                  <a:pt x="8559" y="3957"/>
                </a:cubicBezTo>
                <a:cubicBezTo>
                  <a:pt x="8326" y="3957"/>
                  <a:pt x="8126" y="4083"/>
                  <a:pt x="8006" y="4262"/>
                </a:cubicBezTo>
                <a:lnTo>
                  <a:pt x="5805" y="6731"/>
                </a:lnTo>
                <a:cubicBezTo>
                  <a:pt x="5505" y="7064"/>
                  <a:pt x="5371" y="7531"/>
                  <a:pt x="5438" y="7965"/>
                </a:cubicBezTo>
                <a:lnTo>
                  <a:pt x="5872" y="9866"/>
                </a:lnTo>
                <a:cubicBezTo>
                  <a:pt x="5905" y="10200"/>
                  <a:pt x="5838" y="10534"/>
                  <a:pt x="5671" y="10800"/>
                </a:cubicBezTo>
                <a:cubicBezTo>
                  <a:pt x="5338" y="11334"/>
                  <a:pt x="5038" y="11901"/>
                  <a:pt x="4737" y="12468"/>
                </a:cubicBezTo>
                <a:cubicBezTo>
                  <a:pt x="4571" y="12769"/>
                  <a:pt x="4270" y="13002"/>
                  <a:pt x="3937" y="13135"/>
                </a:cubicBezTo>
                <a:lnTo>
                  <a:pt x="2369" y="13602"/>
                </a:lnTo>
                <a:cubicBezTo>
                  <a:pt x="1935" y="13769"/>
                  <a:pt x="1569" y="14103"/>
                  <a:pt x="1402" y="14536"/>
                </a:cubicBezTo>
                <a:lnTo>
                  <a:pt x="334" y="17872"/>
                </a:lnTo>
                <a:cubicBezTo>
                  <a:pt x="268" y="18072"/>
                  <a:pt x="301" y="18306"/>
                  <a:pt x="434" y="18473"/>
                </a:cubicBezTo>
                <a:cubicBezTo>
                  <a:pt x="568" y="18639"/>
                  <a:pt x="768" y="18739"/>
                  <a:pt x="1001" y="18739"/>
                </a:cubicBezTo>
                <a:lnTo>
                  <a:pt x="2336" y="18739"/>
                </a:lnTo>
                <a:cubicBezTo>
                  <a:pt x="2436" y="18739"/>
                  <a:pt x="2503" y="18773"/>
                  <a:pt x="2569" y="18840"/>
                </a:cubicBezTo>
                <a:cubicBezTo>
                  <a:pt x="2636" y="18906"/>
                  <a:pt x="2669" y="19006"/>
                  <a:pt x="2669" y="19073"/>
                </a:cubicBezTo>
                <a:cubicBezTo>
                  <a:pt x="2603" y="19573"/>
                  <a:pt x="2603" y="20040"/>
                  <a:pt x="2603" y="20541"/>
                </a:cubicBezTo>
                <a:cubicBezTo>
                  <a:pt x="2569" y="20874"/>
                  <a:pt x="2469" y="21208"/>
                  <a:pt x="2269" y="21475"/>
                </a:cubicBezTo>
                <a:lnTo>
                  <a:pt x="368" y="23910"/>
                </a:lnTo>
                <a:cubicBezTo>
                  <a:pt x="67" y="24277"/>
                  <a:pt x="1" y="24744"/>
                  <a:pt x="101" y="25177"/>
                </a:cubicBezTo>
                <a:lnTo>
                  <a:pt x="835" y="27012"/>
                </a:lnTo>
                <a:cubicBezTo>
                  <a:pt x="868" y="27179"/>
                  <a:pt x="1035" y="27312"/>
                  <a:pt x="1202" y="27346"/>
                </a:cubicBezTo>
                <a:cubicBezTo>
                  <a:pt x="1232" y="27350"/>
                  <a:pt x="1262" y="27352"/>
                  <a:pt x="1293" y="27352"/>
                </a:cubicBezTo>
                <a:cubicBezTo>
                  <a:pt x="1502" y="27352"/>
                  <a:pt x="1723" y="27257"/>
                  <a:pt x="1869" y="27112"/>
                </a:cubicBezTo>
                <a:lnTo>
                  <a:pt x="3837" y="25144"/>
                </a:lnTo>
                <a:cubicBezTo>
                  <a:pt x="3921" y="25038"/>
                  <a:pt x="4059" y="24973"/>
                  <a:pt x="4200" y="24973"/>
                </a:cubicBezTo>
                <a:cubicBezTo>
                  <a:pt x="4281" y="24973"/>
                  <a:pt x="4364" y="24995"/>
                  <a:pt x="4437" y="25044"/>
                </a:cubicBezTo>
                <a:cubicBezTo>
                  <a:pt x="4571" y="25144"/>
                  <a:pt x="4771" y="25244"/>
                  <a:pt x="4938" y="25344"/>
                </a:cubicBezTo>
                <a:cubicBezTo>
                  <a:pt x="5138" y="25444"/>
                  <a:pt x="5238" y="25644"/>
                  <a:pt x="5204" y="25878"/>
                </a:cubicBezTo>
                <a:lnTo>
                  <a:pt x="4504" y="28780"/>
                </a:lnTo>
                <a:cubicBezTo>
                  <a:pt x="4437" y="28980"/>
                  <a:pt x="4504" y="29214"/>
                  <a:pt x="4637" y="29380"/>
                </a:cubicBezTo>
                <a:cubicBezTo>
                  <a:pt x="4771" y="29481"/>
                  <a:pt x="4938" y="29547"/>
                  <a:pt x="5104" y="29547"/>
                </a:cubicBezTo>
                <a:lnTo>
                  <a:pt x="5238" y="29514"/>
                </a:lnTo>
                <a:lnTo>
                  <a:pt x="6906" y="29280"/>
                </a:lnTo>
                <a:cubicBezTo>
                  <a:pt x="7373" y="29180"/>
                  <a:pt x="7773" y="28847"/>
                  <a:pt x="7940" y="28446"/>
                </a:cubicBezTo>
                <a:lnTo>
                  <a:pt x="9107" y="25444"/>
                </a:lnTo>
                <a:cubicBezTo>
                  <a:pt x="9241" y="25111"/>
                  <a:pt x="9508" y="24811"/>
                  <a:pt x="9841" y="24644"/>
                </a:cubicBezTo>
                <a:cubicBezTo>
                  <a:pt x="10141" y="24444"/>
                  <a:pt x="10475" y="24210"/>
                  <a:pt x="10808" y="23977"/>
                </a:cubicBezTo>
                <a:cubicBezTo>
                  <a:pt x="10883" y="23902"/>
                  <a:pt x="10977" y="23864"/>
                  <a:pt x="11076" y="23864"/>
                </a:cubicBezTo>
                <a:cubicBezTo>
                  <a:pt x="11109" y="23864"/>
                  <a:pt x="11142" y="23868"/>
                  <a:pt x="11175" y="23876"/>
                </a:cubicBezTo>
                <a:cubicBezTo>
                  <a:pt x="11242" y="23876"/>
                  <a:pt x="11275" y="23910"/>
                  <a:pt x="11309" y="23943"/>
                </a:cubicBezTo>
                <a:lnTo>
                  <a:pt x="12109" y="25311"/>
                </a:lnTo>
                <a:cubicBezTo>
                  <a:pt x="12176" y="25478"/>
                  <a:pt x="12343" y="25578"/>
                  <a:pt x="12510" y="25611"/>
                </a:cubicBezTo>
                <a:cubicBezTo>
                  <a:pt x="12777" y="25611"/>
                  <a:pt x="13010" y="25478"/>
                  <a:pt x="13143" y="25278"/>
                </a:cubicBezTo>
                <a:lnTo>
                  <a:pt x="15345" y="22809"/>
                </a:lnTo>
                <a:cubicBezTo>
                  <a:pt x="15645" y="22475"/>
                  <a:pt x="15779" y="22008"/>
                  <a:pt x="15712" y="21575"/>
                </a:cubicBezTo>
                <a:lnTo>
                  <a:pt x="15278" y="19673"/>
                </a:lnTo>
                <a:cubicBezTo>
                  <a:pt x="15245" y="19340"/>
                  <a:pt x="15312" y="19006"/>
                  <a:pt x="15478" y="18739"/>
                </a:cubicBezTo>
                <a:cubicBezTo>
                  <a:pt x="15812" y="18206"/>
                  <a:pt x="16112" y="17639"/>
                  <a:pt x="16412" y="17072"/>
                </a:cubicBezTo>
                <a:cubicBezTo>
                  <a:pt x="16579" y="16771"/>
                  <a:pt x="16879" y="16538"/>
                  <a:pt x="17213" y="16404"/>
                </a:cubicBezTo>
                <a:lnTo>
                  <a:pt x="18781" y="15937"/>
                </a:lnTo>
                <a:cubicBezTo>
                  <a:pt x="19214" y="15771"/>
                  <a:pt x="19581" y="15437"/>
                  <a:pt x="19748" y="15003"/>
                </a:cubicBezTo>
                <a:lnTo>
                  <a:pt x="20782" y="11668"/>
                </a:lnTo>
                <a:cubicBezTo>
                  <a:pt x="20911" y="11249"/>
                  <a:pt x="20604" y="10799"/>
                  <a:pt x="20162" y="10799"/>
                </a:cubicBezTo>
                <a:cubicBezTo>
                  <a:pt x="20147" y="10799"/>
                  <a:pt x="20131" y="10799"/>
                  <a:pt x="20115" y="10800"/>
                </a:cubicBezTo>
                <a:lnTo>
                  <a:pt x="18814" y="10800"/>
                </a:lnTo>
                <a:cubicBezTo>
                  <a:pt x="18714" y="10800"/>
                  <a:pt x="18614" y="10767"/>
                  <a:pt x="18547" y="10700"/>
                </a:cubicBezTo>
                <a:cubicBezTo>
                  <a:pt x="18481" y="10634"/>
                  <a:pt x="18447" y="10534"/>
                  <a:pt x="18481" y="10467"/>
                </a:cubicBezTo>
                <a:cubicBezTo>
                  <a:pt x="18514" y="9967"/>
                  <a:pt x="18547" y="9500"/>
                  <a:pt x="18547" y="8999"/>
                </a:cubicBezTo>
                <a:cubicBezTo>
                  <a:pt x="18547" y="8666"/>
                  <a:pt x="18681" y="8332"/>
                  <a:pt x="18881" y="8032"/>
                </a:cubicBezTo>
                <a:lnTo>
                  <a:pt x="20782" y="5630"/>
                </a:lnTo>
                <a:cubicBezTo>
                  <a:pt x="21049" y="5297"/>
                  <a:pt x="21149" y="4830"/>
                  <a:pt x="21016" y="4396"/>
                </a:cubicBezTo>
                <a:lnTo>
                  <a:pt x="20315" y="2528"/>
                </a:lnTo>
                <a:cubicBezTo>
                  <a:pt x="20249" y="2361"/>
                  <a:pt x="20115" y="2228"/>
                  <a:pt x="19948" y="2194"/>
                </a:cubicBezTo>
                <a:cubicBezTo>
                  <a:pt x="19914" y="2190"/>
                  <a:pt x="19881" y="2188"/>
                  <a:pt x="19848" y="2188"/>
                </a:cubicBezTo>
                <a:cubicBezTo>
                  <a:pt x="19623" y="2188"/>
                  <a:pt x="19427" y="2286"/>
                  <a:pt x="19281" y="2461"/>
                </a:cubicBezTo>
                <a:lnTo>
                  <a:pt x="17313" y="4396"/>
                </a:lnTo>
                <a:cubicBezTo>
                  <a:pt x="17228" y="4524"/>
                  <a:pt x="17087" y="4584"/>
                  <a:pt x="16945" y="4584"/>
                </a:cubicBezTo>
                <a:cubicBezTo>
                  <a:pt x="16865" y="4584"/>
                  <a:pt x="16784" y="4565"/>
                  <a:pt x="16713" y="4529"/>
                </a:cubicBezTo>
                <a:cubicBezTo>
                  <a:pt x="16546" y="4396"/>
                  <a:pt x="16379" y="4296"/>
                  <a:pt x="16179" y="4229"/>
                </a:cubicBezTo>
                <a:cubicBezTo>
                  <a:pt x="15979" y="4129"/>
                  <a:pt x="15879" y="3896"/>
                  <a:pt x="15912" y="3695"/>
                </a:cubicBezTo>
                <a:lnTo>
                  <a:pt x="16646" y="760"/>
                </a:lnTo>
                <a:cubicBezTo>
                  <a:pt x="16679" y="560"/>
                  <a:pt x="16646" y="360"/>
                  <a:pt x="16513" y="193"/>
                </a:cubicBezTo>
                <a:cubicBezTo>
                  <a:pt x="16389" y="69"/>
                  <a:pt x="16228" y="1"/>
                  <a:pt x="1605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8"/>
          <p:cNvSpPr/>
          <p:nvPr/>
        </p:nvSpPr>
        <p:spPr>
          <a:xfrm>
            <a:off x="8299951" y="728769"/>
            <a:ext cx="347044" cy="347166"/>
          </a:xfrm>
          <a:custGeom>
            <a:avLst/>
            <a:gdLst/>
            <a:ahLst/>
            <a:cxnLst/>
            <a:rect l="l" t="t" r="r" b="b"/>
            <a:pathLst>
              <a:path w="18047" h="18051" extrusionOk="0">
                <a:moveTo>
                  <a:pt x="9019" y="5167"/>
                </a:moveTo>
                <a:cubicBezTo>
                  <a:pt x="9795" y="5167"/>
                  <a:pt x="10570" y="5412"/>
                  <a:pt x="11208" y="5871"/>
                </a:cubicBezTo>
                <a:cubicBezTo>
                  <a:pt x="13977" y="7839"/>
                  <a:pt x="13076" y="12176"/>
                  <a:pt x="9740" y="12809"/>
                </a:cubicBezTo>
                <a:cubicBezTo>
                  <a:pt x="9474" y="12870"/>
                  <a:pt x="9206" y="12899"/>
                  <a:pt x="8941" y="12899"/>
                </a:cubicBezTo>
                <a:cubicBezTo>
                  <a:pt x="8173" y="12899"/>
                  <a:pt x="7424" y="12655"/>
                  <a:pt x="6805" y="12209"/>
                </a:cubicBezTo>
                <a:cubicBezTo>
                  <a:pt x="5571" y="11308"/>
                  <a:pt x="4970" y="9741"/>
                  <a:pt x="5270" y="8240"/>
                </a:cubicBezTo>
                <a:cubicBezTo>
                  <a:pt x="5504" y="7139"/>
                  <a:pt x="6204" y="6205"/>
                  <a:pt x="7205" y="5671"/>
                </a:cubicBezTo>
                <a:cubicBezTo>
                  <a:pt x="7372" y="5571"/>
                  <a:pt x="7505" y="5504"/>
                  <a:pt x="7672" y="5438"/>
                </a:cubicBezTo>
                <a:cubicBezTo>
                  <a:pt x="7872" y="5371"/>
                  <a:pt x="8072" y="5304"/>
                  <a:pt x="8306" y="5237"/>
                </a:cubicBezTo>
                <a:cubicBezTo>
                  <a:pt x="8541" y="5190"/>
                  <a:pt x="8780" y="5167"/>
                  <a:pt x="9019" y="5167"/>
                </a:cubicBezTo>
                <a:close/>
                <a:moveTo>
                  <a:pt x="9077" y="4635"/>
                </a:moveTo>
                <a:cubicBezTo>
                  <a:pt x="8775" y="4635"/>
                  <a:pt x="8472" y="4669"/>
                  <a:pt x="8173" y="4737"/>
                </a:cubicBezTo>
                <a:cubicBezTo>
                  <a:pt x="6471" y="5071"/>
                  <a:pt x="5104" y="6405"/>
                  <a:pt x="4737" y="8139"/>
                </a:cubicBezTo>
                <a:cubicBezTo>
                  <a:pt x="4370" y="9841"/>
                  <a:pt x="5070" y="11609"/>
                  <a:pt x="6505" y="12643"/>
                </a:cubicBezTo>
                <a:cubicBezTo>
                  <a:pt x="7224" y="13164"/>
                  <a:pt x="8091" y="13445"/>
                  <a:pt x="8969" y="13445"/>
                </a:cubicBezTo>
                <a:cubicBezTo>
                  <a:pt x="9271" y="13445"/>
                  <a:pt x="9575" y="13412"/>
                  <a:pt x="9874" y="13343"/>
                </a:cubicBezTo>
                <a:cubicBezTo>
                  <a:pt x="10107" y="13276"/>
                  <a:pt x="10341" y="13210"/>
                  <a:pt x="10574" y="13143"/>
                </a:cubicBezTo>
                <a:cubicBezTo>
                  <a:pt x="10741" y="13043"/>
                  <a:pt x="10941" y="12976"/>
                  <a:pt x="11108" y="12876"/>
                </a:cubicBezTo>
                <a:cubicBezTo>
                  <a:pt x="13977" y="11342"/>
                  <a:pt x="14210" y="7306"/>
                  <a:pt x="11542" y="5438"/>
                </a:cubicBezTo>
                <a:cubicBezTo>
                  <a:pt x="10822" y="4916"/>
                  <a:pt x="9955" y="4635"/>
                  <a:pt x="9077" y="4635"/>
                </a:cubicBezTo>
                <a:close/>
                <a:moveTo>
                  <a:pt x="9407" y="567"/>
                </a:moveTo>
                <a:cubicBezTo>
                  <a:pt x="10341" y="601"/>
                  <a:pt x="11241" y="768"/>
                  <a:pt x="12109" y="1134"/>
                </a:cubicBezTo>
                <a:lnTo>
                  <a:pt x="11842" y="2502"/>
                </a:lnTo>
                <a:cubicBezTo>
                  <a:pt x="11808" y="2602"/>
                  <a:pt x="11875" y="2736"/>
                  <a:pt x="11975" y="2802"/>
                </a:cubicBezTo>
                <a:cubicBezTo>
                  <a:pt x="12642" y="3103"/>
                  <a:pt x="13276" y="3536"/>
                  <a:pt x="13810" y="4037"/>
                </a:cubicBezTo>
                <a:cubicBezTo>
                  <a:pt x="13852" y="4100"/>
                  <a:pt x="13921" y="4123"/>
                  <a:pt x="13992" y="4123"/>
                </a:cubicBezTo>
                <a:cubicBezTo>
                  <a:pt x="14032" y="4123"/>
                  <a:pt x="14073" y="4115"/>
                  <a:pt x="14110" y="4103"/>
                </a:cubicBezTo>
                <a:lnTo>
                  <a:pt x="15278" y="3336"/>
                </a:lnTo>
                <a:cubicBezTo>
                  <a:pt x="15611" y="3670"/>
                  <a:pt x="15878" y="4037"/>
                  <a:pt x="16145" y="4437"/>
                </a:cubicBezTo>
                <a:cubicBezTo>
                  <a:pt x="16378" y="4804"/>
                  <a:pt x="16612" y="5204"/>
                  <a:pt x="16779" y="5638"/>
                </a:cubicBezTo>
                <a:lnTo>
                  <a:pt x="15611" y="6405"/>
                </a:lnTo>
                <a:cubicBezTo>
                  <a:pt x="15511" y="6472"/>
                  <a:pt x="15478" y="6605"/>
                  <a:pt x="15511" y="6705"/>
                </a:cubicBezTo>
                <a:cubicBezTo>
                  <a:pt x="15778" y="7406"/>
                  <a:pt x="15911" y="8139"/>
                  <a:pt x="15945" y="8907"/>
                </a:cubicBezTo>
                <a:cubicBezTo>
                  <a:pt x="15945" y="9007"/>
                  <a:pt x="16011" y="9107"/>
                  <a:pt x="16145" y="9140"/>
                </a:cubicBezTo>
                <a:lnTo>
                  <a:pt x="17513" y="9440"/>
                </a:lnTo>
                <a:cubicBezTo>
                  <a:pt x="17479" y="10341"/>
                  <a:pt x="17279" y="11275"/>
                  <a:pt x="16945" y="12109"/>
                </a:cubicBezTo>
                <a:lnTo>
                  <a:pt x="15578" y="11842"/>
                </a:lnTo>
                <a:lnTo>
                  <a:pt x="15411" y="11842"/>
                </a:lnTo>
                <a:cubicBezTo>
                  <a:pt x="15344" y="11875"/>
                  <a:pt x="15311" y="11909"/>
                  <a:pt x="15278" y="11976"/>
                </a:cubicBezTo>
                <a:cubicBezTo>
                  <a:pt x="14944" y="12643"/>
                  <a:pt x="14544" y="13276"/>
                  <a:pt x="14010" y="13810"/>
                </a:cubicBezTo>
                <a:cubicBezTo>
                  <a:pt x="13943" y="13877"/>
                  <a:pt x="13910" y="14044"/>
                  <a:pt x="14010" y="14144"/>
                </a:cubicBezTo>
                <a:lnTo>
                  <a:pt x="14744" y="15311"/>
                </a:lnTo>
                <a:cubicBezTo>
                  <a:pt x="14410" y="15611"/>
                  <a:pt x="14043" y="15912"/>
                  <a:pt x="13676" y="16145"/>
                </a:cubicBezTo>
                <a:cubicBezTo>
                  <a:pt x="13276" y="16412"/>
                  <a:pt x="12876" y="16612"/>
                  <a:pt x="12442" y="16812"/>
                </a:cubicBezTo>
                <a:lnTo>
                  <a:pt x="11675" y="15645"/>
                </a:lnTo>
                <a:cubicBezTo>
                  <a:pt x="11624" y="15543"/>
                  <a:pt x="11534" y="15499"/>
                  <a:pt x="11435" y="15499"/>
                </a:cubicBezTo>
                <a:cubicBezTo>
                  <a:pt x="11404" y="15499"/>
                  <a:pt x="11373" y="15504"/>
                  <a:pt x="11341" y="15511"/>
                </a:cubicBezTo>
                <a:cubicBezTo>
                  <a:pt x="10641" y="15778"/>
                  <a:pt x="9907" y="15912"/>
                  <a:pt x="9173" y="15945"/>
                </a:cubicBezTo>
                <a:cubicBezTo>
                  <a:pt x="9040" y="15945"/>
                  <a:pt x="8940" y="16012"/>
                  <a:pt x="8906" y="16145"/>
                </a:cubicBezTo>
                <a:lnTo>
                  <a:pt x="8640" y="17479"/>
                </a:lnTo>
                <a:cubicBezTo>
                  <a:pt x="7706" y="17479"/>
                  <a:pt x="6805" y="17279"/>
                  <a:pt x="5938" y="16946"/>
                </a:cubicBezTo>
                <a:lnTo>
                  <a:pt x="6238" y="15578"/>
                </a:lnTo>
                <a:cubicBezTo>
                  <a:pt x="6238" y="15445"/>
                  <a:pt x="6171" y="15311"/>
                  <a:pt x="6071" y="15278"/>
                </a:cubicBezTo>
                <a:cubicBezTo>
                  <a:pt x="5404" y="14944"/>
                  <a:pt x="4770" y="14544"/>
                  <a:pt x="4236" y="14010"/>
                </a:cubicBezTo>
                <a:cubicBezTo>
                  <a:pt x="4195" y="13969"/>
                  <a:pt x="4128" y="13941"/>
                  <a:pt x="4052" y="13941"/>
                </a:cubicBezTo>
                <a:cubicBezTo>
                  <a:pt x="4005" y="13941"/>
                  <a:pt x="3954" y="13952"/>
                  <a:pt x="3903" y="13977"/>
                </a:cubicBezTo>
                <a:lnTo>
                  <a:pt x="2735" y="14744"/>
                </a:lnTo>
                <a:cubicBezTo>
                  <a:pt x="2435" y="14411"/>
                  <a:pt x="2168" y="14044"/>
                  <a:pt x="1901" y="13643"/>
                </a:cubicBezTo>
                <a:cubicBezTo>
                  <a:pt x="1668" y="13276"/>
                  <a:pt x="1434" y="12876"/>
                  <a:pt x="1268" y="12443"/>
                </a:cubicBezTo>
                <a:lnTo>
                  <a:pt x="2435" y="11675"/>
                </a:lnTo>
                <a:cubicBezTo>
                  <a:pt x="2535" y="11609"/>
                  <a:pt x="2569" y="11475"/>
                  <a:pt x="2535" y="11375"/>
                </a:cubicBezTo>
                <a:cubicBezTo>
                  <a:pt x="2268" y="10675"/>
                  <a:pt x="2135" y="9941"/>
                  <a:pt x="2102" y="9207"/>
                </a:cubicBezTo>
                <a:cubicBezTo>
                  <a:pt x="2102" y="9073"/>
                  <a:pt x="2001" y="8973"/>
                  <a:pt x="1901" y="8940"/>
                </a:cubicBezTo>
                <a:lnTo>
                  <a:pt x="534" y="8673"/>
                </a:lnTo>
                <a:cubicBezTo>
                  <a:pt x="567" y="7739"/>
                  <a:pt x="767" y="6805"/>
                  <a:pt x="1101" y="5971"/>
                </a:cubicBezTo>
                <a:lnTo>
                  <a:pt x="2468" y="6238"/>
                </a:lnTo>
                <a:cubicBezTo>
                  <a:pt x="2491" y="6244"/>
                  <a:pt x="2514" y="6247"/>
                  <a:pt x="2537" y="6247"/>
                </a:cubicBezTo>
                <a:cubicBezTo>
                  <a:pt x="2645" y="6247"/>
                  <a:pt x="2741" y="6182"/>
                  <a:pt x="2769" y="6071"/>
                </a:cubicBezTo>
                <a:cubicBezTo>
                  <a:pt x="3102" y="5404"/>
                  <a:pt x="3503" y="4804"/>
                  <a:pt x="4036" y="4270"/>
                </a:cubicBezTo>
                <a:cubicBezTo>
                  <a:pt x="4103" y="4170"/>
                  <a:pt x="4136" y="4037"/>
                  <a:pt x="4070" y="3936"/>
                </a:cubicBezTo>
                <a:lnTo>
                  <a:pt x="3302" y="2769"/>
                </a:lnTo>
                <a:cubicBezTo>
                  <a:pt x="3636" y="2435"/>
                  <a:pt x="4003" y="2169"/>
                  <a:pt x="4403" y="1902"/>
                </a:cubicBezTo>
                <a:cubicBezTo>
                  <a:pt x="4770" y="1668"/>
                  <a:pt x="5170" y="1435"/>
                  <a:pt x="5604" y="1268"/>
                </a:cubicBezTo>
                <a:lnTo>
                  <a:pt x="6371" y="2435"/>
                </a:lnTo>
                <a:cubicBezTo>
                  <a:pt x="6421" y="2510"/>
                  <a:pt x="6509" y="2548"/>
                  <a:pt x="6606" y="2548"/>
                </a:cubicBezTo>
                <a:cubicBezTo>
                  <a:pt x="6638" y="2548"/>
                  <a:pt x="6671" y="2544"/>
                  <a:pt x="6705" y="2535"/>
                </a:cubicBezTo>
                <a:cubicBezTo>
                  <a:pt x="7372" y="2269"/>
                  <a:pt x="8139" y="2135"/>
                  <a:pt x="8873" y="2102"/>
                </a:cubicBezTo>
                <a:cubicBezTo>
                  <a:pt x="9006" y="2102"/>
                  <a:pt x="9107" y="2035"/>
                  <a:pt x="9107" y="1902"/>
                </a:cubicBezTo>
                <a:lnTo>
                  <a:pt x="9407" y="567"/>
                </a:lnTo>
                <a:close/>
                <a:moveTo>
                  <a:pt x="9407" y="0"/>
                </a:moveTo>
                <a:cubicBezTo>
                  <a:pt x="9173" y="0"/>
                  <a:pt x="8940" y="167"/>
                  <a:pt x="8873" y="434"/>
                </a:cubicBezTo>
                <a:lnTo>
                  <a:pt x="8640" y="1601"/>
                </a:lnTo>
                <a:cubicBezTo>
                  <a:pt x="7972" y="1635"/>
                  <a:pt x="7339" y="1768"/>
                  <a:pt x="6705" y="1968"/>
                </a:cubicBezTo>
                <a:lnTo>
                  <a:pt x="6071" y="968"/>
                </a:lnTo>
                <a:cubicBezTo>
                  <a:pt x="5978" y="804"/>
                  <a:pt x="5802" y="722"/>
                  <a:pt x="5626" y="722"/>
                </a:cubicBezTo>
                <a:cubicBezTo>
                  <a:pt x="5550" y="722"/>
                  <a:pt x="5474" y="738"/>
                  <a:pt x="5404" y="768"/>
                </a:cubicBezTo>
                <a:cubicBezTo>
                  <a:pt x="4970" y="968"/>
                  <a:pt x="4537" y="1201"/>
                  <a:pt x="4103" y="1468"/>
                </a:cubicBezTo>
                <a:cubicBezTo>
                  <a:pt x="3703" y="1735"/>
                  <a:pt x="3302" y="2035"/>
                  <a:pt x="2935" y="2369"/>
                </a:cubicBezTo>
                <a:cubicBezTo>
                  <a:pt x="2735" y="2535"/>
                  <a:pt x="2702" y="2836"/>
                  <a:pt x="2869" y="3036"/>
                </a:cubicBezTo>
                <a:lnTo>
                  <a:pt x="3503" y="4037"/>
                </a:lnTo>
                <a:cubicBezTo>
                  <a:pt x="3069" y="4537"/>
                  <a:pt x="2702" y="5071"/>
                  <a:pt x="2402" y="5671"/>
                </a:cubicBezTo>
                <a:lnTo>
                  <a:pt x="1234" y="5404"/>
                </a:lnTo>
                <a:cubicBezTo>
                  <a:pt x="1207" y="5401"/>
                  <a:pt x="1180" y="5399"/>
                  <a:pt x="1154" y="5399"/>
                </a:cubicBezTo>
                <a:cubicBezTo>
                  <a:pt x="921" y="5399"/>
                  <a:pt x="724" y="5528"/>
                  <a:pt x="634" y="5738"/>
                </a:cubicBezTo>
                <a:cubicBezTo>
                  <a:pt x="267" y="6672"/>
                  <a:pt x="67" y="7639"/>
                  <a:pt x="0" y="8640"/>
                </a:cubicBezTo>
                <a:cubicBezTo>
                  <a:pt x="0" y="8907"/>
                  <a:pt x="167" y="9107"/>
                  <a:pt x="434" y="9174"/>
                </a:cubicBezTo>
                <a:lnTo>
                  <a:pt x="1601" y="9440"/>
                </a:lnTo>
                <a:cubicBezTo>
                  <a:pt x="1635" y="10074"/>
                  <a:pt x="1768" y="10741"/>
                  <a:pt x="1968" y="11342"/>
                </a:cubicBezTo>
                <a:lnTo>
                  <a:pt x="934" y="12009"/>
                </a:lnTo>
                <a:cubicBezTo>
                  <a:pt x="734" y="12142"/>
                  <a:pt x="667" y="12409"/>
                  <a:pt x="767" y="12643"/>
                </a:cubicBezTo>
                <a:cubicBezTo>
                  <a:pt x="934" y="13110"/>
                  <a:pt x="1168" y="13543"/>
                  <a:pt x="1434" y="13944"/>
                </a:cubicBezTo>
                <a:cubicBezTo>
                  <a:pt x="1735" y="14377"/>
                  <a:pt x="2035" y="14744"/>
                  <a:pt x="2368" y="15144"/>
                </a:cubicBezTo>
                <a:cubicBezTo>
                  <a:pt x="2466" y="15242"/>
                  <a:pt x="2597" y="15294"/>
                  <a:pt x="2735" y="15294"/>
                </a:cubicBezTo>
                <a:cubicBezTo>
                  <a:pt x="2835" y="15294"/>
                  <a:pt x="2938" y="15267"/>
                  <a:pt x="3036" y="15211"/>
                </a:cubicBezTo>
                <a:lnTo>
                  <a:pt x="4036" y="14544"/>
                </a:lnTo>
                <a:cubicBezTo>
                  <a:pt x="4537" y="15011"/>
                  <a:pt x="5070" y="15378"/>
                  <a:pt x="5637" y="15678"/>
                </a:cubicBezTo>
                <a:lnTo>
                  <a:pt x="5404" y="16846"/>
                </a:lnTo>
                <a:cubicBezTo>
                  <a:pt x="5337" y="17079"/>
                  <a:pt x="5471" y="17346"/>
                  <a:pt x="5704" y="17446"/>
                </a:cubicBezTo>
                <a:cubicBezTo>
                  <a:pt x="6638" y="17813"/>
                  <a:pt x="7639" y="18013"/>
                  <a:pt x="8640" y="18047"/>
                </a:cubicBezTo>
                <a:cubicBezTo>
                  <a:pt x="8657" y="18049"/>
                  <a:pt x="8674" y="18050"/>
                  <a:pt x="8691" y="18050"/>
                </a:cubicBezTo>
                <a:cubicBezTo>
                  <a:pt x="8907" y="18050"/>
                  <a:pt x="9111" y="17863"/>
                  <a:pt x="9173" y="17646"/>
                </a:cubicBezTo>
                <a:lnTo>
                  <a:pt x="9407" y="16479"/>
                </a:lnTo>
                <a:cubicBezTo>
                  <a:pt x="10074" y="16412"/>
                  <a:pt x="10708" y="16312"/>
                  <a:pt x="11341" y="16112"/>
                </a:cubicBezTo>
                <a:lnTo>
                  <a:pt x="12009" y="17113"/>
                </a:lnTo>
                <a:cubicBezTo>
                  <a:pt x="12106" y="17259"/>
                  <a:pt x="12258" y="17352"/>
                  <a:pt x="12423" y="17352"/>
                </a:cubicBezTo>
                <a:cubicBezTo>
                  <a:pt x="12484" y="17352"/>
                  <a:pt x="12546" y="17340"/>
                  <a:pt x="12609" y="17313"/>
                </a:cubicBezTo>
                <a:cubicBezTo>
                  <a:pt x="12876" y="17213"/>
                  <a:pt x="13109" y="17079"/>
                  <a:pt x="13343" y="16946"/>
                </a:cubicBezTo>
                <a:cubicBezTo>
                  <a:pt x="13576" y="16812"/>
                  <a:pt x="13777" y="16746"/>
                  <a:pt x="13943" y="16612"/>
                </a:cubicBezTo>
                <a:cubicBezTo>
                  <a:pt x="14344" y="16345"/>
                  <a:pt x="14744" y="16045"/>
                  <a:pt x="15111" y="15712"/>
                </a:cubicBezTo>
                <a:cubicBezTo>
                  <a:pt x="15311" y="15511"/>
                  <a:pt x="15344" y="15245"/>
                  <a:pt x="15211" y="15044"/>
                </a:cubicBezTo>
                <a:lnTo>
                  <a:pt x="14544" y="14010"/>
                </a:lnTo>
                <a:cubicBezTo>
                  <a:pt x="14977" y="13543"/>
                  <a:pt x="15344" y="12976"/>
                  <a:pt x="15645" y="12409"/>
                </a:cubicBezTo>
                <a:lnTo>
                  <a:pt x="16845" y="12643"/>
                </a:lnTo>
                <a:cubicBezTo>
                  <a:pt x="16886" y="12654"/>
                  <a:pt x="16928" y="12660"/>
                  <a:pt x="16969" y="12660"/>
                </a:cubicBezTo>
                <a:cubicBezTo>
                  <a:pt x="17166" y="12660"/>
                  <a:pt x="17357" y="12535"/>
                  <a:pt x="17412" y="12342"/>
                </a:cubicBezTo>
                <a:cubicBezTo>
                  <a:pt x="17779" y="11408"/>
                  <a:pt x="18013" y="10408"/>
                  <a:pt x="18046" y="9407"/>
                </a:cubicBezTo>
                <a:cubicBezTo>
                  <a:pt x="18046" y="9174"/>
                  <a:pt x="17879" y="8940"/>
                  <a:pt x="17613" y="8873"/>
                </a:cubicBezTo>
                <a:lnTo>
                  <a:pt x="16445" y="8640"/>
                </a:lnTo>
                <a:cubicBezTo>
                  <a:pt x="16412" y="7973"/>
                  <a:pt x="16312" y="7339"/>
                  <a:pt x="16112" y="6705"/>
                </a:cubicBezTo>
                <a:lnTo>
                  <a:pt x="17112" y="6071"/>
                </a:lnTo>
                <a:cubicBezTo>
                  <a:pt x="17312" y="5938"/>
                  <a:pt x="17412" y="5671"/>
                  <a:pt x="17312" y="5438"/>
                </a:cubicBezTo>
                <a:cubicBezTo>
                  <a:pt x="17112" y="4971"/>
                  <a:pt x="16879" y="4537"/>
                  <a:pt x="16612" y="4103"/>
                </a:cubicBezTo>
                <a:cubicBezTo>
                  <a:pt x="16345" y="3703"/>
                  <a:pt x="16011" y="3303"/>
                  <a:pt x="15678" y="2936"/>
                </a:cubicBezTo>
                <a:cubicBezTo>
                  <a:pt x="15583" y="2822"/>
                  <a:pt x="15456" y="2762"/>
                  <a:pt x="15321" y="2762"/>
                </a:cubicBezTo>
                <a:cubicBezTo>
                  <a:pt x="15219" y="2762"/>
                  <a:pt x="15112" y="2797"/>
                  <a:pt x="15011" y="2869"/>
                </a:cubicBezTo>
                <a:lnTo>
                  <a:pt x="14010" y="3503"/>
                </a:lnTo>
                <a:cubicBezTo>
                  <a:pt x="13543" y="3069"/>
                  <a:pt x="12976" y="2702"/>
                  <a:pt x="12409" y="2402"/>
                </a:cubicBezTo>
                <a:lnTo>
                  <a:pt x="12642" y="1235"/>
                </a:lnTo>
                <a:cubicBezTo>
                  <a:pt x="12709" y="968"/>
                  <a:pt x="12576" y="734"/>
                  <a:pt x="12342" y="634"/>
                </a:cubicBezTo>
                <a:cubicBezTo>
                  <a:pt x="11408" y="267"/>
                  <a:pt x="10407" y="67"/>
                  <a:pt x="940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8"/>
          <p:cNvSpPr/>
          <p:nvPr/>
        </p:nvSpPr>
        <p:spPr>
          <a:xfrm>
            <a:off x="7636625" y="488974"/>
            <a:ext cx="484652" cy="484805"/>
          </a:xfrm>
          <a:custGeom>
            <a:avLst/>
            <a:gdLst/>
            <a:ahLst/>
            <a:cxnLst/>
            <a:rect l="l" t="t" r="r" b="b"/>
            <a:pathLst>
              <a:path w="18047" h="18051" extrusionOk="0">
                <a:moveTo>
                  <a:pt x="9019" y="5167"/>
                </a:moveTo>
                <a:cubicBezTo>
                  <a:pt x="9795" y="5167"/>
                  <a:pt x="10570" y="5412"/>
                  <a:pt x="11208" y="5871"/>
                </a:cubicBezTo>
                <a:cubicBezTo>
                  <a:pt x="13977" y="7839"/>
                  <a:pt x="13076" y="12176"/>
                  <a:pt x="9740" y="12809"/>
                </a:cubicBezTo>
                <a:cubicBezTo>
                  <a:pt x="9474" y="12870"/>
                  <a:pt x="9206" y="12899"/>
                  <a:pt x="8941" y="12899"/>
                </a:cubicBezTo>
                <a:cubicBezTo>
                  <a:pt x="8173" y="12899"/>
                  <a:pt x="7424" y="12655"/>
                  <a:pt x="6805" y="12209"/>
                </a:cubicBezTo>
                <a:cubicBezTo>
                  <a:pt x="5571" y="11308"/>
                  <a:pt x="4970" y="9741"/>
                  <a:pt x="5270" y="8240"/>
                </a:cubicBezTo>
                <a:cubicBezTo>
                  <a:pt x="5504" y="7139"/>
                  <a:pt x="6204" y="6205"/>
                  <a:pt x="7205" y="5671"/>
                </a:cubicBezTo>
                <a:cubicBezTo>
                  <a:pt x="7372" y="5571"/>
                  <a:pt x="7505" y="5504"/>
                  <a:pt x="7672" y="5438"/>
                </a:cubicBezTo>
                <a:cubicBezTo>
                  <a:pt x="7872" y="5371"/>
                  <a:pt x="8072" y="5304"/>
                  <a:pt x="8306" y="5237"/>
                </a:cubicBezTo>
                <a:cubicBezTo>
                  <a:pt x="8541" y="5190"/>
                  <a:pt x="8780" y="5167"/>
                  <a:pt x="9019" y="5167"/>
                </a:cubicBezTo>
                <a:close/>
                <a:moveTo>
                  <a:pt x="9077" y="4635"/>
                </a:moveTo>
                <a:cubicBezTo>
                  <a:pt x="8775" y="4635"/>
                  <a:pt x="8472" y="4669"/>
                  <a:pt x="8173" y="4737"/>
                </a:cubicBezTo>
                <a:cubicBezTo>
                  <a:pt x="6471" y="5071"/>
                  <a:pt x="5104" y="6405"/>
                  <a:pt x="4737" y="8139"/>
                </a:cubicBezTo>
                <a:cubicBezTo>
                  <a:pt x="4370" y="9841"/>
                  <a:pt x="5070" y="11609"/>
                  <a:pt x="6505" y="12643"/>
                </a:cubicBezTo>
                <a:cubicBezTo>
                  <a:pt x="7224" y="13164"/>
                  <a:pt x="8091" y="13445"/>
                  <a:pt x="8969" y="13445"/>
                </a:cubicBezTo>
                <a:cubicBezTo>
                  <a:pt x="9271" y="13445"/>
                  <a:pt x="9575" y="13412"/>
                  <a:pt x="9874" y="13343"/>
                </a:cubicBezTo>
                <a:cubicBezTo>
                  <a:pt x="10107" y="13276"/>
                  <a:pt x="10341" y="13210"/>
                  <a:pt x="10574" y="13143"/>
                </a:cubicBezTo>
                <a:cubicBezTo>
                  <a:pt x="10741" y="13043"/>
                  <a:pt x="10941" y="12976"/>
                  <a:pt x="11108" y="12876"/>
                </a:cubicBezTo>
                <a:cubicBezTo>
                  <a:pt x="13977" y="11342"/>
                  <a:pt x="14210" y="7306"/>
                  <a:pt x="11542" y="5438"/>
                </a:cubicBezTo>
                <a:cubicBezTo>
                  <a:pt x="10822" y="4916"/>
                  <a:pt x="9955" y="4635"/>
                  <a:pt x="9077" y="4635"/>
                </a:cubicBezTo>
                <a:close/>
                <a:moveTo>
                  <a:pt x="9407" y="567"/>
                </a:moveTo>
                <a:cubicBezTo>
                  <a:pt x="10341" y="601"/>
                  <a:pt x="11241" y="768"/>
                  <a:pt x="12109" y="1134"/>
                </a:cubicBezTo>
                <a:lnTo>
                  <a:pt x="11842" y="2502"/>
                </a:lnTo>
                <a:cubicBezTo>
                  <a:pt x="11808" y="2602"/>
                  <a:pt x="11875" y="2736"/>
                  <a:pt x="11975" y="2802"/>
                </a:cubicBezTo>
                <a:cubicBezTo>
                  <a:pt x="12642" y="3103"/>
                  <a:pt x="13276" y="3536"/>
                  <a:pt x="13810" y="4037"/>
                </a:cubicBezTo>
                <a:cubicBezTo>
                  <a:pt x="13852" y="4100"/>
                  <a:pt x="13921" y="4123"/>
                  <a:pt x="13992" y="4123"/>
                </a:cubicBezTo>
                <a:cubicBezTo>
                  <a:pt x="14032" y="4123"/>
                  <a:pt x="14073" y="4115"/>
                  <a:pt x="14110" y="4103"/>
                </a:cubicBezTo>
                <a:lnTo>
                  <a:pt x="15278" y="3336"/>
                </a:lnTo>
                <a:cubicBezTo>
                  <a:pt x="15611" y="3670"/>
                  <a:pt x="15878" y="4037"/>
                  <a:pt x="16145" y="4437"/>
                </a:cubicBezTo>
                <a:cubicBezTo>
                  <a:pt x="16378" y="4804"/>
                  <a:pt x="16612" y="5204"/>
                  <a:pt x="16779" y="5638"/>
                </a:cubicBezTo>
                <a:lnTo>
                  <a:pt x="15611" y="6405"/>
                </a:lnTo>
                <a:cubicBezTo>
                  <a:pt x="15511" y="6472"/>
                  <a:pt x="15478" y="6605"/>
                  <a:pt x="15511" y="6705"/>
                </a:cubicBezTo>
                <a:cubicBezTo>
                  <a:pt x="15778" y="7406"/>
                  <a:pt x="15911" y="8139"/>
                  <a:pt x="15945" y="8907"/>
                </a:cubicBezTo>
                <a:cubicBezTo>
                  <a:pt x="15945" y="9007"/>
                  <a:pt x="16011" y="9107"/>
                  <a:pt x="16145" y="9140"/>
                </a:cubicBezTo>
                <a:lnTo>
                  <a:pt x="17513" y="9440"/>
                </a:lnTo>
                <a:cubicBezTo>
                  <a:pt x="17479" y="10341"/>
                  <a:pt x="17279" y="11275"/>
                  <a:pt x="16945" y="12109"/>
                </a:cubicBezTo>
                <a:lnTo>
                  <a:pt x="15578" y="11842"/>
                </a:lnTo>
                <a:lnTo>
                  <a:pt x="15411" y="11842"/>
                </a:lnTo>
                <a:cubicBezTo>
                  <a:pt x="15344" y="11875"/>
                  <a:pt x="15311" y="11909"/>
                  <a:pt x="15278" y="11976"/>
                </a:cubicBezTo>
                <a:cubicBezTo>
                  <a:pt x="14944" y="12643"/>
                  <a:pt x="14544" y="13276"/>
                  <a:pt x="14010" y="13810"/>
                </a:cubicBezTo>
                <a:cubicBezTo>
                  <a:pt x="13943" y="13877"/>
                  <a:pt x="13910" y="14044"/>
                  <a:pt x="14010" y="14144"/>
                </a:cubicBezTo>
                <a:lnTo>
                  <a:pt x="14744" y="15311"/>
                </a:lnTo>
                <a:cubicBezTo>
                  <a:pt x="14410" y="15611"/>
                  <a:pt x="14043" y="15912"/>
                  <a:pt x="13676" y="16145"/>
                </a:cubicBezTo>
                <a:cubicBezTo>
                  <a:pt x="13276" y="16412"/>
                  <a:pt x="12876" y="16612"/>
                  <a:pt x="12442" y="16812"/>
                </a:cubicBezTo>
                <a:lnTo>
                  <a:pt x="11675" y="15645"/>
                </a:lnTo>
                <a:cubicBezTo>
                  <a:pt x="11624" y="15543"/>
                  <a:pt x="11534" y="15499"/>
                  <a:pt x="11435" y="15499"/>
                </a:cubicBezTo>
                <a:cubicBezTo>
                  <a:pt x="11404" y="15499"/>
                  <a:pt x="11373" y="15504"/>
                  <a:pt x="11341" y="15511"/>
                </a:cubicBezTo>
                <a:cubicBezTo>
                  <a:pt x="10641" y="15778"/>
                  <a:pt x="9907" y="15912"/>
                  <a:pt x="9173" y="15945"/>
                </a:cubicBezTo>
                <a:cubicBezTo>
                  <a:pt x="9040" y="15945"/>
                  <a:pt x="8940" y="16012"/>
                  <a:pt x="8906" y="16145"/>
                </a:cubicBezTo>
                <a:lnTo>
                  <a:pt x="8640" y="17479"/>
                </a:lnTo>
                <a:cubicBezTo>
                  <a:pt x="7706" y="17479"/>
                  <a:pt x="6805" y="17279"/>
                  <a:pt x="5938" y="16946"/>
                </a:cubicBezTo>
                <a:lnTo>
                  <a:pt x="6238" y="15578"/>
                </a:lnTo>
                <a:cubicBezTo>
                  <a:pt x="6238" y="15445"/>
                  <a:pt x="6171" y="15311"/>
                  <a:pt x="6071" y="15278"/>
                </a:cubicBezTo>
                <a:cubicBezTo>
                  <a:pt x="5404" y="14944"/>
                  <a:pt x="4770" y="14544"/>
                  <a:pt x="4236" y="14010"/>
                </a:cubicBezTo>
                <a:cubicBezTo>
                  <a:pt x="4195" y="13969"/>
                  <a:pt x="4128" y="13941"/>
                  <a:pt x="4052" y="13941"/>
                </a:cubicBezTo>
                <a:cubicBezTo>
                  <a:pt x="4005" y="13941"/>
                  <a:pt x="3954" y="13952"/>
                  <a:pt x="3903" y="13977"/>
                </a:cubicBezTo>
                <a:lnTo>
                  <a:pt x="2735" y="14744"/>
                </a:lnTo>
                <a:cubicBezTo>
                  <a:pt x="2435" y="14411"/>
                  <a:pt x="2168" y="14044"/>
                  <a:pt x="1901" y="13643"/>
                </a:cubicBezTo>
                <a:cubicBezTo>
                  <a:pt x="1668" y="13276"/>
                  <a:pt x="1434" y="12876"/>
                  <a:pt x="1268" y="12443"/>
                </a:cubicBezTo>
                <a:lnTo>
                  <a:pt x="2435" y="11675"/>
                </a:lnTo>
                <a:cubicBezTo>
                  <a:pt x="2535" y="11609"/>
                  <a:pt x="2569" y="11475"/>
                  <a:pt x="2535" y="11375"/>
                </a:cubicBezTo>
                <a:cubicBezTo>
                  <a:pt x="2268" y="10675"/>
                  <a:pt x="2135" y="9941"/>
                  <a:pt x="2102" y="9207"/>
                </a:cubicBezTo>
                <a:cubicBezTo>
                  <a:pt x="2102" y="9073"/>
                  <a:pt x="2001" y="8973"/>
                  <a:pt x="1901" y="8940"/>
                </a:cubicBezTo>
                <a:lnTo>
                  <a:pt x="534" y="8673"/>
                </a:lnTo>
                <a:cubicBezTo>
                  <a:pt x="567" y="7739"/>
                  <a:pt x="767" y="6805"/>
                  <a:pt x="1101" y="5971"/>
                </a:cubicBezTo>
                <a:lnTo>
                  <a:pt x="2468" y="6238"/>
                </a:lnTo>
                <a:cubicBezTo>
                  <a:pt x="2491" y="6244"/>
                  <a:pt x="2514" y="6247"/>
                  <a:pt x="2537" y="6247"/>
                </a:cubicBezTo>
                <a:cubicBezTo>
                  <a:pt x="2645" y="6247"/>
                  <a:pt x="2741" y="6182"/>
                  <a:pt x="2769" y="6071"/>
                </a:cubicBezTo>
                <a:cubicBezTo>
                  <a:pt x="3102" y="5404"/>
                  <a:pt x="3503" y="4804"/>
                  <a:pt x="4036" y="4270"/>
                </a:cubicBezTo>
                <a:cubicBezTo>
                  <a:pt x="4103" y="4170"/>
                  <a:pt x="4136" y="4037"/>
                  <a:pt x="4070" y="3936"/>
                </a:cubicBezTo>
                <a:lnTo>
                  <a:pt x="3302" y="2769"/>
                </a:lnTo>
                <a:cubicBezTo>
                  <a:pt x="3636" y="2435"/>
                  <a:pt x="4003" y="2169"/>
                  <a:pt x="4403" y="1902"/>
                </a:cubicBezTo>
                <a:cubicBezTo>
                  <a:pt x="4770" y="1668"/>
                  <a:pt x="5170" y="1435"/>
                  <a:pt x="5604" y="1268"/>
                </a:cubicBezTo>
                <a:lnTo>
                  <a:pt x="6371" y="2435"/>
                </a:lnTo>
                <a:cubicBezTo>
                  <a:pt x="6421" y="2510"/>
                  <a:pt x="6509" y="2548"/>
                  <a:pt x="6606" y="2548"/>
                </a:cubicBezTo>
                <a:cubicBezTo>
                  <a:pt x="6638" y="2548"/>
                  <a:pt x="6671" y="2544"/>
                  <a:pt x="6705" y="2535"/>
                </a:cubicBezTo>
                <a:cubicBezTo>
                  <a:pt x="7372" y="2269"/>
                  <a:pt x="8139" y="2135"/>
                  <a:pt x="8873" y="2102"/>
                </a:cubicBezTo>
                <a:cubicBezTo>
                  <a:pt x="9006" y="2102"/>
                  <a:pt x="9107" y="2035"/>
                  <a:pt x="9107" y="1902"/>
                </a:cubicBezTo>
                <a:lnTo>
                  <a:pt x="9407" y="567"/>
                </a:lnTo>
                <a:close/>
                <a:moveTo>
                  <a:pt x="9407" y="0"/>
                </a:moveTo>
                <a:cubicBezTo>
                  <a:pt x="9173" y="0"/>
                  <a:pt x="8940" y="167"/>
                  <a:pt x="8873" y="434"/>
                </a:cubicBezTo>
                <a:lnTo>
                  <a:pt x="8640" y="1601"/>
                </a:lnTo>
                <a:cubicBezTo>
                  <a:pt x="7972" y="1635"/>
                  <a:pt x="7339" y="1768"/>
                  <a:pt x="6705" y="1968"/>
                </a:cubicBezTo>
                <a:lnTo>
                  <a:pt x="6071" y="968"/>
                </a:lnTo>
                <a:cubicBezTo>
                  <a:pt x="5978" y="804"/>
                  <a:pt x="5802" y="722"/>
                  <a:pt x="5626" y="722"/>
                </a:cubicBezTo>
                <a:cubicBezTo>
                  <a:pt x="5550" y="722"/>
                  <a:pt x="5474" y="738"/>
                  <a:pt x="5404" y="768"/>
                </a:cubicBezTo>
                <a:cubicBezTo>
                  <a:pt x="4970" y="968"/>
                  <a:pt x="4537" y="1201"/>
                  <a:pt x="4103" y="1468"/>
                </a:cubicBezTo>
                <a:cubicBezTo>
                  <a:pt x="3703" y="1735"/>
                  <a:pt x="3302" y="2035"/>
                  <a:pt x="2935" y="2369"/>
                </a:cubicBezTo>
                <a:cubicBezTo>
                  <a:pt x="2735" y="2535"/>
                  <a:pt x="2702" y="2836"/>
                  <a:pt x="2869" y="3036"/>
                </a:cubicBezTo>
                <a:lnTo>
                  <a:pt x="3503" y="4037"/>
                </a:lnTo>
                <a:cubicBezTo>
                  <a:pt x="3069" y="4537"/>
                  <a:pt x="2702" y="5071"/>
                  <a:pt x="2402" y="5671"/>
                </a:cubicBezTo>
                <a:lnTo>
                  <a:pt x="1234" y="5404"/>
                </a:lnTo>
                <a:cubicBezTo>
                  <a:pt x="1207" y="5401"/>
                  <a:pt x="1180" y="5399"/>
                  <a:pt x="1154" y="5399"/>
                </a:cubicBezTo>
                <a:cubicBezTo>
                  <a:pt x="921" y="5399"/>
                  <a:pt x="724" y="5528"/>
                  <a:pt x="634" y="5738"/>
                </a:cubicBezTo>
                <a:cubicBezTo>
                  <a:pt x="267" y="6672"/>
                  <a:pt x="67" y="7639"/>
                  <a:pt x="0" y="8640"/>
                </a:cubicBezTo>
                <a:cubicBezTo>
                  <a:pt x="0" y="8907"/>
                  <a:pt x="167" y="9107"/>
                  <a:pt x="434" y="9174"/>
                </a:cubicBezTo>
                <a:lnTo>
                  <a:pt x="1601" y="9440"/>
                </a:lnTo>
                <a:cubicBezTo>
                  <a:pt x="1635" y="10074"/>
                  <a:pt x="1768" y="10741"/>
                  <a:pt x="1968" y="11342"/>
                </a:cubicBezTo>
                <a:lnTo>
                  <a:pt x="934" y="12009"/>
                </a:lnTo>
                <a:cubicBezTo>
                  <a:pt x="734" y="12142"/>
                  <a:pt x="667" y="12409"/>
                  <a:pt x="767" y="12643"/>
                </a:cubicBezTo>
                <a:cubicBezTo>
                  <a:pt x="934" y="13110"/>
                  <a:pt x="1168" y="13543"/>
                  <a:pt x="1434" y="13944"/>
                </a:cubicBezTo>
                <a:cubicBezTo>
                  <a:pt x="1735" y="14377"/>
                  <a:pt x="2035" y="14744"/>
                  <a:pt x="2368" y="15144"/>
                </a:cubicBezTo>
                <a:cubicBezTo>
                  <a:pt x="2466" y="15242"/>
                  <a:pt x="2597" y="15294"/>
                  <a:pt x="2735" y="15294"/>
                </a:cubicBezTo>
                <a:cubicBezTo>
                  <a:pt x="2835" y="15294"/>
                  <a:pt x="2938" y="15267"/>
                  <a:pt x="3036" y="15211"/>
                </a:cubicBezTo>
                <a:lnTo>
                  <a:pt x="4036" y="14544"/>
                </a:lnTo>
                <a:cubicBezTo>
                  <a:pt x="4537" y="15011"/>
                  <a:pt x="5070" y="15378"/>
                  <a:pt x="5637" y="15678"/>
                </a:cubicBezTo>
                <a:lnTo>
                  <a:pt x="5404" y="16846"/>
                </a:lnTo>
                <a:cubicBezTo>
                  <a:pt x="5337" y="17079"/>
                  <a:pt x="5471" y="17346"/>
                  <a:pt x="5704" y="17446"/>
                </a:cubicBezTo>
                <a:cubicBezTo>
                  <a:pt x="6638" y="17813"/>
                  <a:pt x="7639" y="18013"/>
                  <a:pt x="8640" y="18047"/>
                </a:cubicBezTo>
                <a:cubicBezTo>
                  <a:pt x="8657" y="18049"/>
                  <a:pt x="8674" y="18050"/>
                  <a:pt x="8691" y="18050"/>
                </a:cubicBezTo>
                <a:cubicBezTo>
                  <a:pt x="8907" y="18050"/>
                  <a:pt x="9111" y="17863"/>
                  <a:pt x="9173" y="17646"/>
                </a:cubicBezTo>
                <a:lnTo>
                  <a:pt x="9407" y="16479"/>
                </a:lnTo>
                <a:cubicBezTo>
                  <a:pt x="10074" y="16412"/>
                  <a:pt x="10708" y="16312"/>
                  <a:pt x="11341" y="16112"/>
                </a:cubicBezTo>
                <a:lnTo>
                  <a:pt x="12009" y="17113"/>
                </a:lnTo>
                <a:cubicBezTo>
                  <a:pt x="12106" y="17259"/>
                  <a:pt x="12258" y="17352"/>
                  <a:pt x="12423" y="17352"/>
                </a:cubicBezTo>
                <a:cubicBezTo>
                  <a:pt x="12484" y="17352"/>
                  <a:pt x="12546" y="17340"/>
                  <a:pt x="12609" y="17313"/>
                </a:cubicBezTo>
                <a:cubicBezTo>
                  <a:pt x="12876" y="17213"/>
                  <a:pt x="13109" y="17079"/>
                  <a:pt x="13343" y="16946"/>
                </a:cubicBezTo>
                <a:cubicBezTo>
                  <a:pt x="13576" y="16812"/>
                  <a:pt x="13777" y="16746"/>
                  <a:pt x="13943" y="16612"/>
                </a:cubicBezTo>
                <a:cubicBezTo>
                  <a:pt x="14344" y="16345"/>
                  <a:pt x="14744" y="16045"/>
                  <a:pt x="15111" y="15712"/>
                </a:cubicBezTo>
                <a:cubicBezTo>
                  <a:pt x="15311" y="15511"/>
                  <a:pt x="15344" y="15245"/>
                  <a:pt x="15211" y="15044"/>
                </a:cubicBezTo>
                <a:lnTo>
                  <a:pt x="14544" y="14010"/>
                </a:lnTo>
                <a:cubicBezTo>
                  <a:pt x="14977" y="13543"/>
                  <a:pt x="15344" y="12976"/>
                  <a:pt x="15645" y="12409"/>
                </a:cubicBezTo>
                <a:lnTo>
                  <a:pt x="16845" y="12643"/>
                </a:lnTo>
                <a:cubicBezTo>
                  <a:pt x="16886" y="12654"/>
                  <a:pt x="16928" y="12660"/>
                  <a:pt x="16969" y="12660"/>
                </a:cubicBezTo>
                <a:cubicBezTo>
                  <a:pt x="17166" y="12660"/>
                  <a:pt x="17357" y="12535"/>
                  <a:pt x="17412" y="12342"/>
                </a:cubicBezTo>
                <a:cubicBezTo>
                  <a:pt x="17779" y="11408"/>
                  <a:pt x="18013" y="10408"/>
                  <a:pt x="18046" y="9407"/>
                </a:cubicBezTo>
                <a:cubicBezTo>
                  <a:pt x="18046" y="9174"/>
                  <a:pt x="17879" y="8940"/>
                  <a:pt x="17613" y="8873"/>
                </a:cubicBezTo>
                <a:lnTo>
                  <a:pt x="16445" y="8640"/>
                </a:lnTo>
                <a:cubicBezTo>
                  <a:pt x="16412" y="7973"/>
                  <a:pt x="16312" y="7339"/>
                  <a:pt x="16112" y="6705"/>
                </a:cubicBezTo>
                <a:lnTo>
                  <a:pt x="17112" y="6071"/>
                </a:lnTo>
                <a:cubicBezTo>
                  <a:pt x="17312" y="5938"/>
                  <a:pt x="17412" y="5671"/>
                  <a:pt x="17312" y="5438"/>
                </a:cubicBezTo>
                <a:cubicBezTo>
                  <a:pt x="17112" y="4971"/>
                  <a:pt x="16879" y="4537"/>
                  <a:pt x="16612" y="4103"/>
                </a:cubicBezTo>
                <a:cubicBezTo>
                  <a:pt x="16345" y="3703"/>
                  <a:pt x="16011" y="3303"/>
                  <a:pt x="15678" y="2936"/>
                </a:cubicBezTo>
                <a:cubicBezTo>
                  <a:pt x="15583" y="2822"/>
                  <a:pt x="15456" y="2762"/>
                  <a:pt x="15321" y="2762"/>
                </a:cubicBezTo>
                <a:cubicBezTo>
                  <a:pt x="15219" y="2762"/>
                  <a:pt x="15112" y="2797"/>
                  <a:pt x="15011" y="2869"/>
                </a:cubicBezTo>
                <a:lnTo>
                  <a:pt x="14010" y="3503"/>
                </a:lnTo>
                <a:cubicBezTo>
                  <a:pt x="13543" y="3069"/>
                  <a:pt x="12976" y="2702"/>
                  <a:pt x="12409" y="2402"/>
                </a:cubicBezTo>
                <a:lnTo>
                  <a:pt x="12642" y="1235"/>
                </a:lnTo>
                <a:cubicBezTo>
                  <a:pt x="12709" y="968"/>
                  <a:pt x="12576" y="734"/>
                  <a:pt x="12342" y="634"/>
                </a:cubicBezTo>
                <a:cubicBezTo>
                  <a:pt x="11408" y="267"/>
                  <a:pt x="10407" y="67"/>
                  <a:pt x="940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439"/>
        <p:cNvGrpSpPr/>
        <p:nvPr/>
      </p:nvGrpSpPr>
      <p:grpSpPr>
        <a:xfrm>
          <a:off x="0" y="0"/>
          <a:ext cx="0" cy="0"/>
          <a:chOff x="0" y="0"/>
          <a:chExt cx="0" cy="0"/>
        </a:xfrm>
      </p:grpSpPr>
      <p:sp>
        <p:nvSpPr>
          <p:cNvPr id="440" name="Google Shape;440;p39"/>
          <p:cNvSpPr txBox="1">
            <a:spLocks noGrp="1"/>
          </p:cNvSpPr>
          <p:nvPr>
            <p:ph type="title"/>
          </p:nvPr>
        </p:nvSpPr>
        <p:spPr>
          <a:xfrm>
            <a:off x="5527325" y="1649925"/>
            <a:ext cx="2788200" cy="2515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solidFill>
                  <a:schemeClr val="lt1"/>
                </a:solidFill>
              </a:rPr>
              <a:t>What is a continuum robot?</a:t>
            </a:r>
            <a:endParaRPr b="0">
              <a:solidFill>
                <a:schemeClr val="lt1"/>
              </a:solidFill>
            </a:endParaRPr>
          </a:p>
        </p:txBody>
      </p:sp>
      <p:sp>
        <p:nvSpPr>
          <p:cNvPr id="441" name="Google Shape;441;p39"/>
          <p:cNvSpPr txBox="1">
            <a:spLocks noGrp="1"/>
          </p:cNvSpPr>
          <p:nvPr>
            <p:ph type="title" idx="2"/>
          </p:nvPr>
        </p:nvSpPr>
        <p:spPr>
          <a:xfrm>
            <a:off x="6129286" y="390650"/>
            <a:ext cx="1584300" cy="1004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grpSp>
        <p:nvGrpSpPr>
          <p:cNvPr id="442" name="Google Shape;442;p39"/>
          <p:cNvGrpSpPr/>
          <p:nvPr/>
        </p:nvGrpSpPr>
        <p:grpSpPr>
          <a:xfrm>
            <a:off x="825045" y="1649915"/>
            <a:ext cx="3931300" cy="2958634"/>
            <a:chOff x="715101" y="1365799"/>
            <a:chExt cx="4060002" cy="3055493"/>
          </a:xfrm>
        </p:grpSpPr>
        <p:sp>
          <p:nvSpPr>
            <p:cNvPr id="443" name="Google Shape;443;p39"/>
            <p:cNvSpPr/>
            <p:nvPr/>
          </p:nvSpPr>
          <p:spPr>
            <a:xfrm>
              <a:off x="715101" y="2280272"/>
              <a:ext cx="4060002" cy="2141020"/>
            </a:xfrm>
            <a:custGeom>
              <a:avLst/>
              <a:gdLst/>
              <a:ahLst/>
              <a:cxnLst/>
              <a:rect l="l" t="t" r="r" b="b"/>
              <a:pathLst>
                <a:path w="211486" h="111526" extrusionOk="0">
                  <a:moveTo>
                    <a:pt x="105426" y="0"/>
                  </a:moveTo>
                  <a:cubicBezTo>
                    <a:pt x="80792" y="0"/>
                    <a:pt x="56191" y="5437"/>
                    <a:pt x="37461" y="16312"/>
                  </a:cubicBezTo>
                  <a:cubicBezTo>
                    <a:pt x="1" y="38094"/>
                    <a:pt x="201" y="73386"/>
                    <a:pt x="37895" y="95202"/>
                  </a:cubicBezTo>
                  <a:cubicBezTo>
                    <a:pt x="56751" y="106088"/>
                    <a:pt x="81407" y="111526"/>
                    <a:pt x="106032" y="111526"/>
                  </a:cubicBezTo>
                  <a:cubicBezTo>
                    <a:pt x="130675" y="111526"/>
                    <a:pt x="155288" y="106080"/>
                    <a:pt x="174025" y="95202"/>
                  </a:cubicBezTo>
                  <a:cubicBezTo>
                    <a:pt x="211485" y="73419"/>
                    <a:pt x="211285" y="38094"/>
                    <a:pt x="173592" y="16312"/>
                  </a:cubicBezTo>
                  <a:cubicBezTo>
                    <a:pt x="154728" y="5437"/>
                    <a:pt x="130060" y="0"/>
                    <a:pt x="1054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9"/>
            <p:cNvSpPr/>
            <p:nvPr/>
          </p:nvSpPr>
          <p:spPr>
            <a:xfrm>
              <a:off x="3462321" y="2617092"/>
              <a:ext cx="887577" cy="514243"/>
            </a:xfrm>
            <a:custGeom>
              <a:avLst/>
              <a:gdLst/>
              <a:ahLst/>
              <a:cxnLst/>
              <a:rect l="l" t="t" r="r" b="b"/>
              <a:pathLst>
                <a:path w="46234" h="26787" extrusionOk="0">
                  <a:moveTo>
                    <a:pt x="20948" y="1"/>
                  </a:moveTo>
                  <a:lnTo>
                    <a:pt x="0" y="12176"/>
                  </a:lnTo>
                  <a:lnTo>
                    <a:pt x="25285" y="26787"/>
                  </a:lnTo>
                  <a:lnTo>
                    <a:pt x="46233" y="14611"/>
                  </a:lnTo>
                  <a:lnTo>
                    <a:pt x="20948" y="1"/>
                  </a:ln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9"/>
            <p:cNvSpPr/>
            <p:nvPr/>
          </p:nvSpPr>
          <p:spPr>
            <a:xfrm>
              <a:off x="1492523" y="2598682"/>
              <a:ext cx="2504525" cy="1450160"/>
            </a:xfrm>
            <a:custGeom>
              <a:avLst/>
              <a:gdLst/>
              <a:ahLst/>
              <a:cxnLst/>
              <a:rect l="l" t="t" r="r" b="b"/>
              <a:pathLst>
                <a:path w="130461" h="75539" extrusionOk="0">
                  <a:moveTo>
                    <a:pt x="65030" y="1"/>
                  </a:moveTo>
                  <a:cubicBezTo>
                    <a:pt x="63996" y="1"/>
                    <a:pt x="62962" y="243"/>
                    <a:pt x="62011" y="726"/>
                  </a:cubicBezTo>
                  <a:lnTo>
                    <a:pt x="1268" y="36018"/>
                  </a:lnTo>
                  <a:cubicBezTo>
                    <a:pt x="434" y="36485"/>
                    <a:pt x="1" y="37119"/>
                    <a:pt x="1" y="37753"/>
                  </a:cubicBezTo>
                  <a:cubicBezTo>
                    <a:pt x="1" y="38387"/>
                    <a:pt x="468" y="39021"/>
                    <a:pt x="1301" y="39521"/>
                  </a:cubicBezTo>
                  <a:lnTo>
                    <a:pt x="62445" y="74813"/>
                  </a:lnTo>
                  <a:cubicBezTo>
                    <a:pt x="63396" y="75296"/>
                    <a:pt x="64430" y="75538"/>
                    <a:pt x="65464" y="75538"/>
                  </a:cubicBezTo>
                  <a:cubicBezTo>
                    <a:pt x="66498" y="75538"/>
                    <a:pt x="67532" y="75296"/>
                    <a:pt x="68483" y="74813"/>
                  </a:cubicBezTo>
                  <a:lnTo>
                    <a:pt x="129226" y="39521"/>
                  </a:lnTo>
                  <a:cubicBezTo>
                    <a:pt x="130060" y="39021"/>
                    <a:pt x="130460" y="38387"/>
                    <a:pt x="130460" y="37753"/>
                  </a:cubicBezTo>
                  <a:cubicBezTo>
                    <a:pt x="130460" y="37153"/>
                    <a:pt x="130060" y="36519"/>
                    <a:pt x="129226" y="36018"/>
                  </a:cubicBezTo>
                  <a:lnTo>
                    <a:pt x="68049" y="726"/>
                  </a:lnTo>
                  <a:cubicBezTo>
                    <a:pt x="67098" y="243"/>
                    <a:pt x="66064" y="1"/>
                    <a:pt x="65030" y="1"/>
                  </a:cubicBez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9"/>
            <p:cNvSpPr/>
            <p:nvPr/>
          </p:nvSpPr>
          <p:spPr>
            <a:xfrm>
              <a:off x="3268273" y="3857826"/>
              <a:ext cx="634631" cy="334286"/>
            </a:xfrm>
            <a:custGeom>
              <a:avLst/>
              <a:gdLst/>
              <a:ahLst/>
              <a:cxnLst/>
              <a:rect l="l" t="t" r="r" b="b"/>
              <a:pathLst>
                <a:path w="33058" h="17413" extrusionOk="0">
                  <a:moveTo>
                    <a:pt x="16496" y="1"/>
                  </a:moveTo>
                  <a:cubicBezTo>
                    <a:pt x="12652" y="1"/>
                    <a:pt x="8807" y="851"/>
                    <a:pt x="5872" y="2552"/>
                  </a:cubicBezTo>
                  <a:cubicBezTo>
                    <a:pt x="1" y="5955"/>
                    <a:pt x="34" y="11459"/>
                    <a:pt x="5938" y="14861"/>
                  </a:cubicBezTo>
                  <a:cubicBezTo>
                    <a:pt x="8891" y="16562"/>
                    <a:pt x="12743" y="17413"/>
                    <a:pt x="16588" y="17413"/>
                  </a:cubicBezTo>
                  <a:cubicBezTo>
                    <a:pt x="20432" y="17413"/>
                    <a:pt x="24268" y="16562"/>
                    <a:pt x="27187" y="14861"/>
                  </a:cubicBezTo>
                  <a:cubicBezTo>
                    <a:pt x="33058" y="11492"/>
                    <a:pt x="33024" y="5955"/>
                    <a:pt x="27120" y="2552"/>
                  </a:cubicBezTo>
                  <a:cubicBezTo>
                    <a:pt x="24185" y="851"/>
                    <a:pt x="20340" y="1"/>
                    <a:pt x="16496" y="1"/>
                  </a:cubicBez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9"/>
            <p:cNvSpPr/>
            <p:nvPr/>
          </p:nvSpPr>
          <p:spPr>
            <a:xfrm>
              <a:off x="1531590" y="3809161"/>
              <a:ext cx="633978" cy="333806"/>
            </a:xfrm>
            <a:custGeom>
              <a:avLst/>
              <a:gdLst/>
              <a:ahLst/>
              <a:cxnLst/>
              <a:rect l="l" t="t" r="r" b="b"/>
              <a:pathLst>
                <a:path w="33024" h="17388" extrusionOk="0">
                  <a:moveTo>
                    <a:pt x="16495" y="0"/>
                  </a:moveTo>
                  <a:cubicBezTo>
                    <a:pt x="12651" y="0"/>
                    <a:pt x="8807" y="851"/>
                    <a:pt x="5871" y="2552"/>
                  </a:cubicBezTo>
                  <a:cubicBezTo>
                    <a:pt x="0" y="5955"/>
                    <a:pt x="34" y="11459"/>
                    <a:pt x="5938" y="14861"/>
                  </a:cubicBezTo>
                  <a:cubicBezTo>
                    <a:pt x="8890" y="16546"/>
                    <a:pt x="12743" y="17388"/>
                    <a:pt x="16587" y="17388"/>
                  </a:cubicBezTo>
                  <a:cubicBezTo>
                    <a:pt x="20432" y="17388"/>
                    <a:pt x="24268" y="16546"/>
                    <a:pt x="27186" y="14861"/>
                  </a:cubicBezTo>
                  <a:cubicBezTo>
                    <a:pt x="33024" y="11459"/>
                    <a:pt x="33024" y="5955"/>
                    <a:pt x="27120" y="2552"/>
                  </a:cubicBezTo>
                  <a:cubicBezTo>
                    <a:pt x="24184" y="851"/>
                    <a:pt x="20340" y="0"/>
                    <a:pt x="16495" y="0"/>
                  </a:cubicBez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9"/>
            <p:cNvSpPr/>
            <p:nvPr/>
          </p:nvSpPr>
          <p:spPr>
            <a:xfrm>
              <a:off x="3486645" y="2560747"/>
              <a:ext cx="458532" cy="544345"/>
            </a:xfrm>
            <a:custGeom>
              <a:avLst/>
              <a:gdLst/>
              <a:ahLst/>
              <a:cxnLst/>
              <a:rect l="l" t="t" r="r" b="b"/>
              <a:pathLst>
                <a:path w="23885" h="28355" extrusionOk="0">
                  <a:moveTo>
                    <a:pt x="67" y="0"/>
                  </a:moveTo>
                  <a:lnTo>
                    <a:pt x="1" y="14611"/>
                  </a:lnTo>
                  <a:lnTo>
                    <a:pt x="23851" y="28354"/>
                  </a:lnTo>
                  <a:lnTo>
                    <a:pt x="23884" y="13777"/>
                  </a:lnTo>
                  <a:lnTo>
                    <a:pt x="67"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9"/>
            <p:cNvSpPr/>
            <p:nvPr/>
          </p:nvSpPr>
          <p:spPr>
            <a:xfrm>
              <a:off x="3519952" y="2617745"/>
              <a:ext cx="392570" cy="430984"/>
            </a:xfrm>
            <a:custGeom>
              <a:avLst/>
              <a:gdLst/>
              <a:ahLst/>
              <a:cxnLst/>
              <a:rect l="l" t="t" r="r" b="b"/>
              <a:pathLst>
                <a:path w="20449" h="22450" extrusionOk="0">
                  <a:moveTo>
                    <a:pt x="34" y="0"/>
                  </a:moveTo>
                  <a:lnTo>
                    <a:pt x="0" y="10641"/>
                  </a:lnTo>
                  <a:lnTo>
                    <a:pt x="20415" y="22450"/>
                  </a:lnTo>
                  <a:lnTo>
                    <a:pt x="20448" y="11775"/>
                  </a:lnTo>
                  <a:lnTo>
                    <a:pt x="3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9"/>
            <p:cNvSpPr/>
            <p:nvPr/>
          </p:nvSpPr>
          <p:spPr>
            <a:xfrm>
              <a:off x="3519952" y="2617745"/>
              <a:ext cx="392570" cy="430984"/>
            </a:xfrm>
            <a:custGeom>
              <a:avLst/>
              <a:gdLst/>
              <a:ahLst/>
              <a:cxnLst/>
              <a:rect l="l" t="t" r="r" b="b"/>
              <a:pathLst>
                <a:path w="20449" h="22450" extrusionOk="0">
                  <a:moveTo>
                    <a:pt x="34" y="0"/>
                  </a:moveTo>
                  <a:lnTo>
                    <a:pt x="0" y="10641"/>
                  </a:lnTo>
                  <a:lnTo>
                    <a:pt x="20415" y="22450"/>
                  </a:lnTo>
                  <a:lnTo>
                    <a:pt x="20448" y="11775"/>
                  </a:lnTo>
                  <a:lnTo>
                    <a:pt x="34" y="0"/>
                  </a:lnTo>
                  <a:close/>
                </a:path>
              </a:pathLst>
            </a:custGeom>
            <a:solidFill>
              <a:srgbClr val="9E9E9E">
                <a:alpha val="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9"/>
            <p:cNvSpPr/>
            <p:nvPr/>
          </p:nvSpPr>
          <p:spPr>
            <a:xfrm>
              <a:off x="3944524" y="2604940"/>
              <a:ext cx="380398" cy="500152"/>
            </a:xfrm>
            <a:custGeom>
              <a:avLst/>
              <a:gdLst/>
              <a:ahLst/>
              <a:cxnLst/>
              <a:rect l="l" t="t" r="r" b="b"/>
              <a:pathLst>
                <a:path w="19815" h="26053" extrusionOk="0">
                  <a:moveTo>
                    <a:pt x="19814" y="0"/>
                  </a:moveTo>
                  <a:lnTo>
                    <a:pt x="33" y="11475"/>
                  </a:lnTo>
                  <a:lnTo>
                    <a:pt x="0" y="26052"/>
                  </a:lnTo>
                  <a:lnTo>
                    <a:pt x="19747" y="14577"/>
                  </a:lnTo>
                  <a:lnTo>
                    <a:pt x="19814"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9"/>
            <p:cNvSpPr/>
            <p:nvPr/>
          </p:nvSpPr>
          <p:spPr>
            <a:xfrm>
              <a:off x="3944524" y="2604940"/>
              <a:ext cx="380398" cy="500152"/>
            </a:xfrm>
            <a:custGeom>
              <a:avLst/>
              <a:gdLst/>
              <a:ahLst/>
              <a:cxnLst/>
              <a:rect l="l" t="t" r="r" b="b"/>
              <a:pathLst>
                <a:path w="19815" h="26053" extrusionOk="0">
                  <a:moveTo>
                    <a:pt x="19814" y="0"/>
                  </a:moveTo>
                  <a:lnTo>
                    <a:pt x="33" y="11475"/>
                  </a:lnTo>
                  <a:lnTo>
                    <a:pt x="0" y="26052"/>
                  </a:lnTo>
                  <a:lnTo>
                    <a:pt x="19747" y="14577"/>
                  </a:lnTo>
                  <a:lnTo>
                    <a:pt x="1981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9"/>
            <p:cNvSpPr/>
            <p:nvPr/>
          </p:nvSpPr>
          <p:spPr>
            <a:xfrm>
              <a:off x="3944524" y="2604940"/>
              <a:ext cx="380398" cy="500152"/>
            </a:xfrm>
            <a:custGeom>
              <a:avLst/>
              <a:gdLst/>
              <a:ahLst/>
              <a:cxnLst/>
              <a:rect l="l" t="t" r="r" b="b"/>
              <a:pathLst>
                <a:path w="19815" h="26053" extrusionOk="0">
                  <a:moveTo>
                    <a:pt x="19814" y="0"/>
                  </a:moveTo>
                  <a:lnTo>
                    <a:pt x="33" y="11475"/>
                  </a:lnTo>
                  <a:lnTo>
                    <a:pt x="0" y="26052"/>
                  </a:lnTo>
                  <a:lnTo>
                    <a:pt x="19747" y="14577"/>
                  </a:lnTo>
                  <a:lnTo>
                    <a:pt x="19814" y="0"/>
                  </a:lnTo>
                  <a:close/>
                </a:path>
              </a:pathLst>
            </a:custGeom>
            <a:solidFill>
              <a:srgbClr val="9E9E9E">
                <a:alpha val="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9"/>
            <p:cNvSpPr/>
            <p:nvPr/>
          </p:nvSpPr>
          <p:spPr>
            <a:xfrm>
              <a:off x="3487931" y="2340456"/>
              <a:ext cx="836992" cy="484794"/>
            </a:xfrm>
            <a:custGeom>
              <a:avLst/>
              <a:gdLst/>
              <a:ahLst/>
              <a:cxnLst/>
              <a:rect l="l" t="t" r="r" b="b"/>
              <a:pathLst>
                <a:path w="43599" h="25253" extrusionOk="0">
                  <a:moveTo>
                    <a:pt x="19748" y="1"/>
                  </a:moveTo>
                  <a:lnTo>
                    <a:pt x="0" y="11475"/>
                  </a:lnTo>
                  <a:lnTo>
                    <a:pt x="23817" y="25252"/>
                  </a:lnTo>
                  <a:lnTo>
                    <a:pt x="43598" y="13777"/>
                  </a:lnTo>
                  <a:lnTo>
                    <a:pt x="19748"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9"/>
            <p:cNvSpPr/>
            <p:nvPr/>
          </p:nvSpPr>
          <p:spPr>
            <a:xfrm>
              <a:off x="3487931" y="2340456"/>
              <a:ext cx="836992" cy="484794"/>
            </a:xfrm>
            <a:custGeom>
              <a:avLst/>
              <a:gdLst/>
              <a:ahLst/>
              <a:cxnLst/>
              <a:rect l="l" t="t" r="r" b="b"/>
              <a:pathLst>
                <a:path w="43599" h="25253" extrusionOk="0">
                  <a:moveTo>
                    <a:pt x="19748" y="1"/>
                  </a:moveTo>
                  <a:lnTo>
                    <a:pt x="0" y="11475"/>
                  </a:lnTo>
                  <a:lnTo>
                    <a:pt x="23817" y="25252"/>
                  </a:lnTo>
                  <a:lnTo>
                    <a:pt x="43598" y="13777"/>
                  </a:lnTo>
                  <a:lnTo>
                    <a:pt x="19748" y="1"/>
                  </a:ln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9"/>
            <p:cNvSpPr/>
            <p:nvPr/>
          </p:nvSpPr>
          <p:spPr>
            <a:xfrm>
              <a:off x="3766487" y="2797049"/>
              <a:ext cx="25648" cy="40353"/>
            </a:xfrm>
            <a:custGeom>
              <a:avLst/>
              <a:gdLst/>
              <a:ahLst/>
              <a:cxnLst/>
              <a:rect l="l" t="t" r="r" b="b"/>
              <a:pathLst>
                <a:path w="1336" h="2102" extrusionOk="0">
                  <a:moveTo>
                    <a:pt x="34" y="0"/>
                  </a:moveTo>
                  <a:lnTo>
                    <a:pt x="1" y="1335"/>
                  </a:lnTo>
                  <a:lnTo>
                    <a:pt x="1302" y="2102"/>
                  </a:lnTo>
                  <a:lnTo>
                    <a:pt x="1335" y="734"/>
                  </a:lnTo>
                  <a:lnTo>
                    <a:pt x="3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9"/>
            <p:cNvSpPr/>
            <p:nvPr/>
          </p:nvSpPr>
          <p:spPr>
            <a:xfrm>
              <a:off x="3766487" y="2822659"/>
              <a:ext cx="24995" cy="124899"/>
            </a:xfrm>
            <a:custGeom>
              <a:avLst/>
              <a:gdLst/>
              <a:ahLst/>
              <a:cxnLst/>
              <a:rect l="l" t="t" r="r" b="b"/>
              <a:pathLst>
                <a:path w="1302" h="6506" extrusionOk="0">
                  <a:moveTo>
                    <a:pt x="1" y="1"/>
                  </a:moveTo>
                  <a:lnTo>
                    <a:pt x="1" y="5771"/>
                  </a:lnTo>
                  <a:lnTo>
                    <a:pt x="1302" y="6505"/>
                  </a:lnTo>
                  <a:lnTo>
                    <a:pt x="1302" y="768"/>
                  </a:lnTo>
                  <a:lnTo>
                    <a:pt x="1" y="1"/>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9"/>
            <p:cNvSpPr/>
            <p:nvPr/>
          </p:nvSpPr>
          <p:spPr>
            <a:xfrm>
              <a:off x="3811313" y="2936654"/>
              <a:ext cx="24995" cy="37147"/>
            </a:xfrm>
            <a:custGeom>
              <a:avLst/>
              <a:gdLst/>
              <a:ahLst/>
              <a:cxnLst/>
              <a:rect l="l" t="t" r="r" b="b"/>
              <a:pathLst>
                <a:path w="1302" h="1935" extrusionOk="0">
                  <a:moveTo>
                    <a:pt x="1" y="0"/>
                  </a:moveTo>
                  <a:lnTo>
                    <a:pt x="1" y="1168"/>
                  </a:lnTo>
                  <a:lnTo>
                    <a:pt x="1302" y="1935"/>
                  </a:lnTo>
                  <a:lnTo>
                    <a:pt x="1302" y="734"/>
                  </a:lnTo>
                  <a:lnTo>
                    <a:pt x="1" y="0"/>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9"/>
            <p:cNvSpPr/>
            <p:nvPr/>
          </p:nvSpPr>
          <p:spPr>
            <a:xfrm>
              <a:off x="3811313" y="2822659"/>
              <a:ext cx="24995" cy="128105"/>
            </a:xfrm>
            <a:custGeom>
              <a:avLst/>
              <a:gdLst/>
              <a:ahLst/>
              <a:cxnLst/>
              <a:rect l="l" t="t" r="r" b="b"/>
              <a:pathLst>
                <a:path w="1302" h="6673" extrusionOk="0">
                  <a:moveTo>
                    <a:pt x="34" y="1"/>
                  </a:moveTo>
                  <a:lnTo>
                    <a:pt x="1" y="5938"/>
                  </a:lnTo>
                  <a:lnTo>
                    <a:pt x="1302" y="6672"/>
                  </a:lnTo>
                  <a:lnTo>
                    <a:pt x="1302" y="768"/>
                  </a:lnTo>
                  <a:lnTo>
                    <a:pt x="3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9"/>
            <p:cNvSpPr/>
            <p:nvPr/>
          </p:nvSpPr>
          <p:spPr>
            <a:xfrm>
              <a:off x="3856139" y="2848921"/>
              <a:ext cx="24995" cy="50605"/>
            </a:xfrm>
            <a:custGeom>
              <a:avLst/>
              <a:gdLst/>
              <a:ahLst/>
              <a:cxnLst/>
              <a:rect l="l" t="t" r="r" b="b"/>
              <a:pathLst>
                <a:path w="1302" h="2636" extrusionOk="0">
                  <a:moveTo>
                    <a:pt x="1" y="0"/>
                  </a:moveTo>
                  <a:lnTo>
                    <a:pt x="1" y="1902"/>
                  </a:lnTo>
                  <a:lnTo>
                    <a:pt x="1302" y="2635"/>
                  </a:lnTo>
                  <a:lnTo>
                    <a:pt x="1302" y="734"/>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9"/>
            <p:cNvSpPr/>
            <p:nvPr/>
          </p:nvSpPr>
          <p:spPr>
            <a:xfrm>
              <a:off x="3856139" y="2885416"/>
              <a:ext cx="24995" cy="114014"/>
            </a:xfrm>
            <a:custGeom>
              <a:avLst/>
              <a:gdLst/>
              <a:ahLst/>
              <a:cxnLst/>
              <a:rect l="l" t="t" r="r" b="b"/>
              <a:pathLst>
                <a:path w="1302" h="5939" extrusionOk="0">
                  <a:moveTo>
                    <a:pt x="1" y="1"/>
                  </a:moveTo>
                  <a:lnTo>
                    <a:pt x="1" y="5204"/>
                  </a:lnTo>
                  <a:lnTo>
                    <a:pt x="1302" y="5938"/>
                  </a:lnTo>
                  <a:lnTo>
                    <a:pt x="1302" y="734"/>
                  </a:lnTo>
                  <a:lnTo>
                    <a:pt x="1" y="1"/>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9"/>
            <p:cNvSpPr/>
            <p:nvPr/>
          </p:nvSpPr>
          <p:spPr>
            <a:xfrm>
              <a:off x="3486645" y="2236079"/>
              <a:ext cx="458532" cy="544345"/>
            </a:xfrm>
            <a:custGeom>
              <a:avLst/>
              <a:gdLst/>
              <a:ahLst/>
              <a:cxnLst/>
              <a:rect l="l" t="t" r="r" b="b"/>
              <a:pathLst>
                <a:path w="23885" h="28355" extrusionOk="0">
                  <a:moveTo>
                    <a:pt x="67" y="0"/>
                  </a:moveTo>
                  <a:lnTo>
                    <a:pt x="1" y="14611"/>
                  </a:lnTo>
                  <a:lnTo>
                    <a:pt x="23851" y="28354"/>
                  </a:lnTo>
                  <a:lnTo>
                    <a:pt x="23884" y="13777"/>
                  </a:lnTo>
                  <a:lnTo>
                    <a:pt x="67"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9"/>
            <p:cNvSpPr/>
            <p:nvPr/>
          </p:nvSpPr>
          <p:spPr>
            <a:xfrm>
              <a:off x="3519952" y="2292424"/>
              <a:ext cx="392570" cy="431637"/>
            </a:xfrm>
            <a:custGeom>
              <a:avLst/>
              <a:gdLst/>
              <a:ahLst/>
              <a:cxnLst/>
              <a:rect l="l" t="t" r="r" b="b"/>
              <a:pathLst>
                <a:path w="20449" h="22484" extrusionOk="0">
                  <a:moveTo>
                    <a:pt x="34" y="1"/>
                  </a:moveTo>
                  <a:lnTo>
                    <a:pt x="0" y="10675"/>
                  </a:lnTo>
                  <a:lnTo>
                    <a:pt x="20415" y="22484"/>
                  </a:lnTo>
                  <a:lnTo>
                    <a:pt x="20448" y="11809"/>
                  </a:lnTo>
                  <a:lnTo>
                    <a:pt x="3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9"/>
            <p:cNvSpPr/>
            <p:nvPr/>
          </p:nvSpPr>
          <p:spPr>
            <a:xfrm>
              <a:off x="3519952" y="2292424"/>
              <a:ext cx="392570" cy="431637"/>
            </a:xfrm>
            <a:custGeom>
              <a:avLst/>
              <a:gdLst/>
              <a:ahLst/>
              <a:cxnLst/>
              <a:rect l="l" t="t" r="r" b="b"/>
              <a:pathLst>
                <a:path w="20449" h="22484" extrusionOk="0">
                  <a:moveTo>
                    <a:pt x="34" y="1"/>
                  </a:moveTo>
                  <a:lnTo>
                    <a:pt x="0" y="10675"/>
                  </a:lnTo>
                  <a:lnTo>
                    <a:pt x="20415" y="22484"/>
                  </a:lnTo>
                  <a:lnTo>
                    <a:pt x="20448" y="11809"/>
                  </a:lnTo>
                  <a:lnTo>
                    <a:pt x="34" y="1"/>
                  </a:lnTo>
                  <a:close/>
                </a:path>
              </a:pathLst>
            </a:custGeom>
            <a:solidFill>
              <a:srgbClr val="9E9E9E">
                <a:alpha val="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9"/>
            <p:cNvSpPr/>
            <p:nvPr/>
          </p:nvSpPr>
          <p:spPr>
            <a:xfrm>
              <a:off x="3944524" y="2279619"/>
              <a:ext cx="380398" cy="500805"/>
            </a:xfrm>
            <a:custGeom>
              <a:avLst/>
              <a:gdLst/>
              <a:ahLst/>
              <a:cxnLst/>
              <a:rect l="l" t="t" r="r" b="b"/>
              <a:pathLst>
                <a:path w="19815" h="26087" extrusionOk="0">
                  <a:moveTo>
                    <a:pt x="19814" y="1"/>
                  </a:moveTo>
                  <a:lnTo>
                    <a:pt x="33" y="11509"/>
                  </a:lnTo>
                  <a:lnTo>
                    <a:pt x="0" y="26086"/>
                  </a:lnTo>
                  <a:lnTo>
                    <a:pt x="19747" y="14611"/>
                  </a:lnTo>
                  <a:lnTo>
                    <a:pt x="19814"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9"/>
            <p:cNvSpPr/>
            <p:nvPr/>
          </p:nvSpPr>
          <p:spPr>
            <a:xfrm>
              <a:off x="3944524" y="2279619"/>
              <a:ext cx="380398" cy="500805"/>
            </a:xfrm>
            <a:custGeom>
              <a:avLst/>
              <a:gdLst/>
              <a:ahLst/>
              <a:cxnLst/>
              <a:rect l="l" t="t" r="r" b="b"/>
              <a:pathLst>
                <a:path w="19815" h="26087" extrusionOk="0">
                  <a:moveTo>
                    <a:pt x="19814" y="1"/>
                  </a:moveTo>
                  <a:lnTo>
                    <a:pt x="33" y="11509"/>
                  </a:lnTo>
                  <a:lnTo>
                    <a:pt x="0" y="26086"/>
                  </a:lnTo>
                  <a:lnTo>
                    <a:pt x="19747" y="14611"/>
                  </a:lnTo>
                  <a:lnTo>
                    <a:pt x="1981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9"/>
            <p:cNvSpPr/>
            <p:nvPr/>
          </p:nvSpPr>
          <p:spPr>
            <a:xfrm>
              <a:off x="3944524" y="2279619"/>
              <a:ext cx="380398" cy="500805"/>
            </a:xfrm>
            <a:custGeom>
              <a:avLst/>
              <a:gdLst/>
              <a:ahLst/>
              <a:cxnLst/>
              <a:rect l="l" t="t" r="r" b="b"/>
              <a:pathLst>
                <a:path w="19815" h="26087" extrusionOk="0">
                  <a:moveTo>
                    <a:pt x="19814" y="1"/>
                  </a:moveTo>
                  <a:lnTo>
                    <a:pt x="33" y="11509"/>
                  </a:lnTo>
                  <a:lnTo>
                    <a:pt x="0" y="26086"/>
                  </a:lnTo>
                  <a:lnTo>
                    <a:pt x="19747" y="14611"/>
                  </a:lnTo>
                  <a:lnTo>
                    <a:pt x="19814" y="1"/>
                  </a:lnTo>
                  <a:close/>
                </a:path>
              </a:pathLst>
            </a:custGeom>
            <a:solidFill>
              <a:srgbClr val="9E9E9E">
                <a:alpha val="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9"/>
            <p:cNvSpPr/>
            <p:nvPr/>
          </p:nvSpPr>
          <p:spPr>
            <a:xfrm>
              <a:off x="3487931" y="2015788"/>
              <a:ext cx="836992" cy="484775"/>
            </a:xfrm>
            <a:custGeom>
              <a:avLst/>
              <a:gdLst/>
              <a:ahLst/>
              <a:cxnLst/>
              <a:rect l="l" t="t" r="r" b="b"/>
              <a:pathLst>
                <a:path w="43599" h="25252" extrusionOk="0">
                  <a:moveTo>
                    <a:pt x="19748" y="1"/>
                  </a:moveTo>
                  <a:lnTo>
                    <a:pt x="0" y="11475"/>
                  </a:lnTo>
                  <a:lnTo>
                    <a:pt x="23817" y="25252"/>
                  </a:lnTo>
                  <a:lnTo>
                    <a:pt x="43598" y="13744"/>
                  </a:lnTo>
                  <a:lnTo>
                    <a:pt x="19748"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9"/>
            <p:cNvSpPr/>
            <p:nvPr/>
          </p:nvSpPr>
          <p:spPr>
            <a:xfrm>
              <a:off x="3487931" y="2015788"/>
              <a:ext cx="836992" cy="484775"/>
            </a:xfrm>
            <a:custGeom>
              <a:avLst/>
              <a:gdLst/>
              <a:ahLst/>
              <a:cxnLst/>
              <a:rect l="l" t="t" r="r" b="b"/>
              <a:pathLst>
                <a:path w="43599" h="25252" extrusionOk="0">
                  <a:moveTo>
                    <a:pt x="19748" y="1"/>
                  </a:moveTo>
                  <a:lnTo>
                    <a:pt x="0" y="11475"/>
                  </a:lnTo>
                  <a:lnTo>
                    <a:pt x="23817" y="25252"/>
                  </a:lnTo>
                  <a:lnTo>
                    <a:pt x="43598" y="13744"/>
                  </a:lnTo>
                  <a:lnTo>
                    <a:pt x="19748" y="1"/>
                  </a:ln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9"/>
            <p:cNvSpPr/>
            <p:nvPr/>
          </p:nvSpPr>
          <p:spPr>
            <a:xfrm>
              <a:off x="3766487" y="2472381"/>
              <a:ext cx="25648" cy="112728"/>
            </a:xfrm>
            <a:custGeom>
              <a:avLst/>
              <a:gdLst/>
              <a:ahLst/>
              <a:cxnLst/>
              <a:rect l="l" t="t" r="r" b="b"/>
              <a:pathLst>
                <a:path w="1336" h="5872" extrusionOk="0">
                  <a:moveTo>
                    <a:pt x="34" y="0"/>
                  </a:moveTo>
                  <a:lnTo>
                    <a:pt x="1" y="5104"/>
                  </a:lnTo>
                  <a:lnTo>
                    <a:pt x="1302" y="5871"/>
                  </a:lnTo>
                  <a:lnTo>
                    <a:pt x="1335" y="734"/>
                  </a:lnTo>
                  <a:lnTo>
                    <a:pt x="3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9"/>
            <p:cNvSpPr/>
            <p:nvPr/>
          </p:nvSpPr>
          <p:spPr>
            <a:xfrm>
              <a:off x="3766487" y="2570346"/>
              <a:ext cx="24995" cy="52544"/>
            </a:xfrm>
            <a:custGeom>
              <a:avLst/>
              <a:gdLst/>
              <a:ahLst/>
              <a:cxnLst/>
              <a:rect l="l" t="t" r="r" b="b"/>
              <a:pathLst>
                <a:path w="1302" h="2737" extrusionOk="0">
                  <a:moveTo>
                    <a:pt x="1" y="1"/>
                  </a:moveTo>
                  <a:lnTo>
                    <a:pt x="1" y="2002"/>
                  </a:lnTo>
                  <a:lnTo>
                    <a:pt x="1302" y="2736"/>
                  </a:lnTo>
                  <a:lnTo>
                    <a:pt x="1302" y="768"/>
                  </a:lnTo>
                  <a:lnTo>
                    <a:pt x="1" y="1"/>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9"/>
            <p:cNvSpPr/>
            <p:nvPr/>
          </p:nvSpPr>
          <p:spPr>
            <a:xfrm>
              <a:off x="3811313" y="2575472"/>
              <a:ext cx="24995" cy="73027"/>
            </a:xfrm>
            <a:custGeom>
              <a:avLst/>
              <a:gdLst/>
              <a:ahLst/>
              <a:cxnLst/>
              <a:rect l="l" t="t" r="r" b="b"/>
              <a:pathLst>
                <a:path w="1302" h="3804" extrusionOk="0">
                  <a:moveTo>
                    <a:pt x="1" y="1"/>
                  </a:moveTo>
                  <a:lnTo>
                    <a:pt x="1" y="3070"/>
                  </a:lnTo>
                  <a:lnTo>
                    <a:pt x="1302" y="3803"/>
                  </a:lnTo>
                  <a:lnTo>
                    <a:pt x="1302" y="768"/>
                  </a:lnTo>
                  <a:lnTo>
                    <a:pt x="1" y="1"/>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9"/>
            <p:cNvSpPr/>
            <p:nvPr/>
          </p:nvSpPr>
          <p:spPr>
            <a:xfrm>
              <a:off x="3811313" y="2497991"/>
              <a:ext cx="24995" cy="92225"/>
            </a:xfrm>
            <a:custGeom>
              <a:avLst/>
              <a:gdLst/>
              <a:ahLst/>
              <a:cxnLst/>
              <a:rect l="l" t="t" r="r" b="b"/>
              <a:pathLst>
                <a:path w="1302" h="4804" extrusionOk="0">
                  <a:moveTo>
                    <a:pt x="34" y="0"/>
                  </a:moveTo>
                  <a:lnTo>
                    <a:pt x="1" y="4037"/>
                  </a:lnTo>
                  <a:lnTo>
                    <a:pt x="1302" y="4804"/>
                  </a:lnTo>
                  <a:lnTo>
                    <a:pt x="1302" y="768"/>
                  </a:lnTo>
                  <a:lnTo>
                    <a:pt x="3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9"/>
            <p:cNvSpPr/>
            <p:nvPr/>
          </p:nvSpPr>
          <p:spPr>
            <a:xfrm>
              <a:off x="3856139" y="2523600"/>
              <a:ext cx="24995" cy="96083"/>
            </a:xfrm>
            <a:custGeom>
              <a:avLst/>
              <a:gdLst/>
              <a:ahLst/>
              <a:cxnLst/>
              <a:rect l="l" t="t" r="r" b="b"/>
              <a:pathLst>
                <a:path w="1302" h="5005" extrusionOk="0">
                  <a:moveTo>
                    <a:pt x="1" y="1"/>
                  </a:moveTo>
                  <a:lnTo>
                    <a:pt x="1" y="4237"/>
                  </a:lnTo>
                  <a:lnTo>
                    <a:pt x="1302" y="5004"/>
                  </a:lnTo>
                  <a:lnTo>
                    <a:pt x="1302" y="768"/>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9"/>
            <p:cNvSpPr/>
            <p:nvPr/>
          </p:nvSpPr>
          <p:spPr>
            <a:xfrm>
              <a:off x="3856139" y="2604940"/>
              <a:ext cx="24995" cy="69821"/>
            </a:xfrm>
            <a:custGeom>
              <a:avLst/>
              <a:gdLst/>
              <a:ahLst/>
              <a:cxnLst/>
              <a:rect l="l" t="t" r="r" b="b"/>
              <a:pathLst>
                <a:path w="1302" h="3637" extrusionOk="0">
                  <a:moveTo>
                    <a:pt x="1" y="0"/>
                  </a:moveTo>
                  <a:lnTo>
                    <a:pt x="1" y="2869"/>
                  </a:lnTo>
                  <a:lnTo>
                    <a:pt x="1302" y="3636"/>
                  </a:lnTo>
                  <a:lnTo>
                    <a:pt x="1302" y="767"/>
                  </a:lnTo>
                  <a:lnTo>
                    <a:pt x="1" y="0"/>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9"/>
            <p:cNvSpPr/>
            <p:nvPr/>
          </p:nvSpPr>
          <p:spPr>
            <a:xfrm>
              <a:off x="3486645" y="1911411"/>
              <a:ext cx="458532" cy="544326"/>
            </a:xfrm>
            <a:custGeom>
              <a:avLst/>
              <a:gdLst/>
              <a:ahLst/>
              <a:cxnLst/>
              <a:rect l="l" t="t" r="r" b="b"/>
              <a:pathLst>
                <a:path w="23885" h="28354" extrusionOk="0">
                  <a:moveTo>
                    <a:pt x="67" y="0"/>
                  </a:moveTo>
                  <a:lnTo>
                    <a:pt x="1" y="14611"/>
                  </a:lnTo>
                  <a:lnTo>
                    <a:pt x="23851" y="28354"/>
                  </a:lnTo>
                  <a:lnTo>
                    <a:pt x="23884" y="13743"/>
                  </a:lnTo>
                  <a:lnTo>
                    <a:pt x="67"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9"/>
            <p:cNvSpPr/>
            <p:nvPr/>
          </p:nvSpPr>
          <p:spPr>
            <a:xfrm>
              <a:off x="3519952" y="1967756"/>
              <a:ext cx="392570" cy="431637"/>
            </a:xfrm>
            <a:custGeom>
              <a:avLst/>
              <a:gdLst/>
              <a:ahLst/>
              <a:cxnLst/>
              <a:rect l="l" t="t" r="r" b="b"/>
              <a:pathLst>
                <a:path w="20449" h="22484" extrusionOk="0">
                  <a:moveTo>
                    <a:pt x="34" y="1"/>
                  </a:moveTo>
                  <a:lnTo>
                    <a:pt x="0" y="10675"/>
                  </a:lnTo>
                  <a:lnTo>
                    <a:pt x="20415" y="22483"/>
                  </a:lnTo>
                  <a:lnTo>
                    <a:pt x="20448" y="11809"/>
                  </a:lnTo>
                  <a:lnTo>
                    <a:pt x="3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9"/>
            <p:cNvSpPr/>
            <p:nvPr/>
          </p:nvSpPr>
          <p:spPr>
            <a:xfrm>
              <a:off x="3519952" y="1967756"/>
              <a:ext cx="392570" cy="431637"/>
            </a:xfrm>
            <a:custGeom>
              <a:avLst/>
              <a:gdLst/>
              <a:ahLst/>
              <a:cxnLst/>
              <a:rect l="l" t="t" r="r" b="b"/>
              <a:pathLst>
                <a:path w="20449" h="22484" extrusionOk="0">
                  <a:moveTo>
                    <a:pt x="34" y="1"/>
                  </a:moveTo>
                  <a:lnTo>
                    <a:pt x="0" y="10675"/>
                  </a:lnTo>
                  <a:lnTo>
                    <a:pt x="20415" y="22483"/>
                  </a:lnTo>
                  <a:lnTo>
                    <a:pt x="20448" y="11809"/>
                  </a:lnTo>
                  <a:lnTo>
                    <a:pt x="34" y="1"/>
                  </a:lnTo>
                  <a:close/>
                </a:path>
              </a:pathLst>
            </a:custGeom>
            <a:solidFill>
              <a:srgbClr val="9E9E9E">
                <a:alpha val="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9"/>
            <p:cNvSpPr/>
            <p:nvPr/>
          </p:nvSpPr>
          <p:spPr>
            <a:xfrm>
              <a:off x="3944524" y="1954951"/>
              <a:ext cx="380398" cy="500786"/>
            </a:xfrm>
            <a:custGeom>
              <a:avLst/>
              <a:gdLst/>
              <a:ahLst/>
              <a:cxnLst/>
              <a:rect l="l" t="t" r="r" b="b"/>
              <a:pathLst>
                <a:path w="19815" h="26086" extrusionOk="0">
                  <a:moveTo>
                    <a:pt x="19814" y="1"/>
                  </a:moveTo>
                  <a:lnTo>
                    <a:pt x="33" y="11475"/>
                  </a:lnTo>
                  <a:lnTo>
                    <a:pt x="0" y="26086"/>
                  </a:lnTo>
                  <a:lnTo>
                    <a:pt x="19747" y="14611"/>
                  </a:lnTo>
                  <a:lnTo>
                    <a:pt x="19814"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9"/>
            <p:cNvSpPr/>
            <p:nvPr/>
          </p:nvSpPr>
          <p:spPr>
            <a:xfrm>
              <a:off x="3944524" y="1954951"/>
              <a:ext cx="380398" cy="500786"/>
            </a:xfrm>
            <a:custGeom>
              <a:avLst/>
              <a:gdLst/>
              <a:ahLst/>
              <a:cxnLst/>
              <a:rect l="l" t="t" r="r" b="b"/>
              <a:pathLst>
                <a:path w="19815" h="26086" extrusionOk="0">
                  <a:moveTo>
                    <a:pt x="19814" y="1"/>
                  </a:moveTo>
                  <a:lnTo>
                    <a:pt x="33" y="11475"/>
                  </a:lnTo>
                  <a:lnTo>
                    <a:pt x="0" y="26086"/>
                  </a:lnTo>
                  <a:lnTo>
                    <a:pt x="19747" y="14611"/>
                  </a:lnTo>
                  <a:lnTo>
                    <a:pt x="1981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9"/>
            <p:cNvSpPr/>
            <p:nvPr/>
          </p:nvSpPr>
          <p:spPr>
            <a:xfrm>
              <a:off x="3944524" y="1954951"/>
              <a:ext cx="380398" cy="500786"/>
            </a:xfrm>
            <a:custGeom>
              <a:avLst/>
              <a:gdLst/>
              <a:ahLst/>
              <a:cxnLst/>
              <a:rect l="l" t="t" r="r" b="b"/>
              <a:pathLst>
                <a:path w="19815" h="26086" extrusionOk="0">
                  <a:moveTo>
                    <a:pt x="19814" y="1"/>
                  </a:moveTo>
                  <a:lnTo>
                    <a:pt x="33" y="11475"/>
                  </a:lnTo>
                  <a:lnTo>
                    <a:pt x="0" y="26086"/>
                  </a:lnTo>
                  <a:lnTo>
                    <a:pt x="19747" y="14611"/>
                  </a:lnTo>
                  <a:lnTo>
                    <a:pt x="19814" y="1"/>
                  </a:lnTo>
                  <a:close/>
                </a:path>
              </a:pathLst>
            </a:custGeom>
            <a:solidFill>
              <a:srgbClr val="9E9E9E">
                <a:alpha val="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9"/>
            <p:cNvSpPr/>
            <p:nvPr/>
          </p:nvSpPr>
          <p:spPr>
            <a:xfrm>
              <a:off x="3487931" y="1691120"/>
              <a:ext cx="836992" cy="484142"/>
            </a:xfrm>
            <a:custGeom>
              <a:avLst/>
              <a:gdLst/>
              <a:ahLst/>
              <a:cxnLst/>
              <a:rect l="l" t="t" r="r" b="b"/>
              <a:pathLst>
                <a:path w="43599" h="25219" extrusionOk="0">
                  <a:moveTo>
                    <a:pt x="19748" y="0"/>
                  </a:moveTo>
                  <a:lnTo>
                    <a:pt x="0" y="11475"/>
                  </a:lnTo>
                  <a:lnTo>
                    <a:pt x="23817" y="25218"/>
                  </a:lnTo>
                  <a:lnTo>
                    <a:pt x="43598" y="13744"/>
                  </a:lnTo>
                  <a:lnTo>
                    <a:pt x="19748"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9"/>
            <p:cNvSpPr/>
            <p:nvPr/>
          </p:nvSpPr>
          <p:spPr>
            <a:xfrm>
              <a:off x="3487931" y="1691120"/>
              <a:ext cx="836992" cy="484142"/>
            </a:xfrm>
            <a:custGeom>
              <a:avLst/>
              <a:gdLst/>
              <a:ahLst/>
              <a:cxnLst/>
              <a:rect l="l" t="t" r="r" b="b"/>
              <a:pathLst>
                <a:path w="43599" h="25219" extrusionOk="0">
                  <a:moveTo>
                    <a:pt x="19748" y="0"/>
                  </a:moveTo>
                  <a:lnTo>
                    <a:pt x="0" y="11475"/>
                  </a:lnTo>
                  <a:lnTo>
                    <a:pt x="23817" y="25218"/>
                  </a:lnTo>
                  <a:lnTo>
                    <a:pt x="43598" y="13744"/>
                  </a:lnTo>
                  <a:lnTo>
                    <a:pt x="19748" y="0"/>
                  </a:ln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9"/>
            <p:cNvSpPr/>
            <p:nvPr/>
          </p:nvSpPr>
          <p:spPr>
            <a:xfrm>
              <a:off x="3766487" y="2147713"/>
              <a:ext cx="25648" cy="48032"/>
            </a:xfrm>
            <a:custGeom>
              <a:avLst/>
              <a:gdLst/>
              <a:ahLst/>
              <a:cxnLst/>
              <a:rect l="l" t="t" r="r" b="b"/>
              <a:pathLst>
                <a:path w="1336" h="2502" extrusionOk="0">
                  <a:moveTo>
                    <a:pt x="34" y="0"/>
                  </a:moveTo>
                  <a:lnTo>
                    <a:pt x="1" y="1768"/>
                  </a:lnTo>
                  <a:lnTo>
                    <a:pt x="1302" y="2502"/>
                  </a:lnTo>
                  <a:lnTo>
                    <a:pt x="1335" y="734"/>
                  </a:lnTo>
                  <a:lnTo>
                    <a:pt x="3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9"/>
            <p:cNvSpPr/>
            <p:nvPr/>
          </p:nvSpPr>
          <p:spPr>
            <a:xfrm>
              <a:off x="3766487" y="2181654"/>
              <a:ext cx="24995" cy="116567"/>
            </a:xfrm>
            <a:custGeom>
              <a:avLst/>
              <a:gdLst/>
              <a:ahLst/>
              <a:cxnLst/>
              <a:rect l="l" t="t" r="r" b="b"/>
              <a:pathLst>
                <a:path w="1302" h="6072" extrusionOk="0">
                  <a:moveTo>
                    <a:pt x="1" y="0"/>
                  </a:moveTo>
                  <a:lnTo>
                    <a:pt x="1" y="5337"/>
                  </a:lnTo>
                  <a:lnTo>
                    <a:pt x="1302" y="6071"/>
                  </a:lnTo>
                  <a:lnTo>
                    <a:pt x="1302" y="734"/>
                  </a:lnTo>
                  <a:lnTo>
                    <a:pt x="1" y="0"/>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9"/>
            <p:cNvSpPr/>
            <p:nvPr/>
          </p:nvSpPr>
          <p:spPr>
            <a:xfrm>
              <a:off x="3811313" y="2262341"/>
              <a:ext cx="24995" cy="61490"/>
            </a:xfrm>
            <a:custGeom>
              <a:avLst/>
              <a:gdLst/>
              <a:ahLst/>
              <a:cxnLst/>
              <a:rect l="l" t="t" r="r" b="b"/>
              <a:pathLst>
                <a:path w="1302" h="3203" extrusionOk="0">
                  <a:moveTo>
                    <a:pt x="1" y="0"/>
                  </a:moveTo>
                  <a:lnTo>
                    <a:pt x="1" y="2468"/>
                  </a:lnTo>
                  <a:lnTo>
                    <a:pt x="1302" y="3202"/>
                  </a:lnTo>
                  <a:lnTo>
                    <a:pt x="1302" y="767"/>
                  </a:lnTo>
                  <a:lnTo>
                    <a:pt x="1" y="0"/>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9"/>
            <p:cNvSpPr/>
            <p:nvPr/>
          </p:nvSpPr>
          <p:spPr>
            <a:xfrm>
              <a:off x="3811313" y="2173323"/>
              <a:ext cx="24995" cy="103762"/>
            </a:xfrm>
            <a:custGeom>
              <a:avLst/>
              <a:gdLst/>
              <a:ahLst/>
              <a:cxnLst/>
              <a:rect l="l" t="t" r="r" b="b"/>
              <a:pathLst>
                <a:path w="1302" h="5405" extrusionOk="0">
                  <a:moveTo>
                    <a:pt x="34" y="0"/>
                  </a:moveTo>
                  <a:lnTo>
                    <a:pt x="1" y="4637"/>
                  </a:lnTo>
                  <a:lnTo>
                    <a:pt x="1302" y="5404"/>
                  </a:lnTo>
                  <a:lnTo>
                    <a:pt x="1302" y="734"/>
                  </a:lnTo>
                  <a:lnTo>
                    <a:pt x="3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9"/>
            <p:cNvSpPr/>
            <p:nvPr/>
          </p:nvSpPr>
          <p:spPr>
            <a:xfrm>
              <a:off x="3856139" y="2198932"/>
              <a:ext cx="24995" cy="78787"/>
            </a:xfrm>
            <a:custGeom>
              <a:avLst/>
              <a:gdLst/>
              <a:ahLst/>
              <a:cxnLst/>
              <a:rect l="l" t="t" r="r" b="b"/>
              <a:pathLst>
                <a:path w="1302" h="4104" extrusionOk="0">
                  <a:moveTo>
                    <a:pt x="1" y="1"/>
                  </a:moveTo>
                  <a:lnTo>
                    <a:pt x="1" y="3370"/>
                  </a:lnTo>
                  <a:lnTo>
                    <a:pt x="1302" y="4104"/>
                  </a:lnTo>
                  <a:lnTo>
                    <a:pt x="1302" y="768"/>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9"/>
            <p:cNvSpPr/>
            <p:nvPr/>
          </p:nvSpPr>
          <p:spPr>
            <a:xfrm>
              <a:off x="3856139" y="2263609"/>
              <a:ext cx="24995" cy="86466"/>
            </a:xfrm>
            <a:custGeom>
              <a:avLst/>
              <a:gdLst/>
              <a:ahLst/>
              <a:cxnLst/>
              <a:rect l="l" t="t" r="r" b="b"/>
              <a:pathLst>
                <a:path w="1302" h="4504" extrusionOk="0">
                  <a:moveTo>
                    <a:pt x="1" y="1"/>
                  </a:moveTo>
                  <a:lnTo>
                    <a:pt x="1" y="3737"/>
                  </a:lnTo>
                  <a:lnTo>
                    <a:pt x="1302" y="4504"/>
                  </a:lnTo>
                  <a:lnTo>
                    <a:pt x="1302" y="735"/>
                  </a:lnTo>
                  <a:lnTo>
                    <a:pt x="1" y="1"/>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9"/>
            <p:cNvSpPr/>
            <p:nvPr/>
          </p:nvSpPr>
          <p:spPr>
            <a:xfrm>
              <a:off x="3486645" y="1586743"/>
              <a:ext cx="458532" cy="544326"/>
            </a:xfrm>
            <a:custGeom>
              <a:avLst/>
              <a:gdLst/>
              <a:ahLst/>
              <a:cxnLst/>
              <a:rect l="l" t="t" r="r" b="b"/>
              <a:pathLst>
                <a:path w="23885" h="28354" extrusionOk="0">
                  <a:moveTo>
                    <a:pt x="67" y="0"/>
                  </a:moveTo>
                  <a:lnTo>
                    <a:pt x="1" y="14577"/>
                  </a:lnTo>
                  <a:lnTo>
                    <a:pt x="23851" y="28354"/>
                  </a:lnTo>
                  <a:lnTo>
                    <a:pt x="23884" y="13743"/>
                  </a:lnTo>
                  <a:lnTo>
                    <a:pt x="67"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9"/>
            <p:cNvSpPr/>
            <p:nvPr/>
          </p:nvSpPr>
          <p:spPr>
            <a:xfrm>
              <a:off x="3519952" y="1643088"/>
              <a:ext cx="392570" cy="431637"/>
            </a:xfrm>
            <a:custGeom>
              <a:avLst/>
              <a:gdLst/>
              <a:ahLst/>
              <a:cxnLst/>
              <a:rect l="l" t="t" r="r" b="b"/>
              <a:pathLst>
                <a:path w="20449" h="22484" extrusionOk="0">
                  <a:moveTo>
                    <a:pt x="34" y="1"/>
                  </a:moveTo>
                  <a:lnTo>
                    <a:pt x="0" y="10675"/>
                  </a:lnTo>
                  <a:lnTo>
                    <a:pt x="20415" y="22483"/>
                  </a:lnTo>
                  <a:lnTo>
                    <a:pt x="20448" y="11809"/>
                  </a:lnTo>
                  <a:lnTo>
                    <a:pt x="3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9"/>
            <p:cNvSpPr/>
            <p:nvPr/>
          </p:nvSpPr>
          <p:spPr>
            <a:xfrm>
              <a:off x="3519952" y="1643088"/>
              <a:ext cx="392570" cy="431637"/>
            </a:xfrm>
            <a:custGeom>
              <a:avLst/>
              <a:gdLst/>
              <a:ahLst/>
              <a:cxnLst/>
              <a:rect l="l" t="t" r="r" b="b"/>
              <a:pathLst>
                <a:path w="20449" h="22484" extrusionOk="0">
                  <a:moveTo>
                    <a:pt x="34" y="1"/>
                  </a:moveTo>
                  <a:lnTo>
                    <a:pt x="0" y="10675"/>
                  </a:lnTo>
                  <a:lnTo>
                    <a:pt x="20415" y="22483"/>
                  </a:lnTo>
                  <a:lnTo>
                    <a:pt x="20448" y="11809"/>
                  </a:lnTo>
                  <a:lnTo>
                    <a:pt x="34" y="1"/>
                  </a:lnTo>
                  <a:close/>
                </a:path>
              </a:pathLst>
            </a:custGeom>
            <a:solidFill>
              <a:srgbClr val="9E9E9E">
                <a:alpha val="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9"/>
            <p:cNvSpPr/>
            <p:nvPr/>
          </p:nvSpPr>
          <p:spPr>
            <a:xfrm>
              <a:off x="3944524" y="1630283"/>
              <a:ext cx="380398" cy="500786"/>
            </a:xfrm>
            <a:custGeom>
              <a:avLst/>
              <a:gdLst/>
              <a:ahLst/>
              <a:cxnLst/>
              <a:rect l="l" t="t" r="r" b="b"/>
              <a:pathLst>
                <a:path w="19815" h="26086" extrusionOk="0">
                  <a:moveTo>
                    <a:pt x="19814" y="0"/>
                  </a:moveTo>
                  <a:lnTo>
                    <a:pt x="33" y="11475"/>
                  </a:lnTo>
                  <a:lnTo>
                    <a:pt x="0" y="26086"/>
                  </a:lnTo>
                  <a:lnTo>
                    <a:pt x="19747" y="14611"/>
                  </a:lnTo>
                  <a:lnTo>
                    <a:pt x="19814"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9"/>
            <p:cNvSpPr/>
            <p:nvPr/>
          </p:nvSpPr>
          <p:spPr>
            <a:xfrm>
              <a:off x="3944524" y="1630283"/>
              <a:ext cx="380398" cy="500786"/>
            </a:xfrm>
            <a:custGeom>
              <a:avLst/>
              <a:gdLst/>
              <a:ahLst/>
              <a:cxnLst/>
              <a:rect l="l" t="t" r="r" b="b"/>
              <a:pathLst>
                <a:path w="19815" h="26086" extrusionOk="0">
                  <a:moveTo>
                    <a:pt x="19814" y="0"/>
                  </a:moveTo>
                  <a:lnTo>
                    <a:pt x="33" y="11475"/>
                  </a:lnTo>
                  <a:lnTo>
                    <a:pt x="0" y="26086"/>
                  </a:lnTo>
                  <a:lnTo>
                    <a:pt x="19747" y="14611"/>
                  </a:lnTo>
                  <a:lnTo>
                    <a:pt x="1981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9"/>
            <p:cNvSpPr/>
            <p:nvPr/>
          </p:nvSpPr>
          <p:spPr>
            <a:xfrm>
              <a:off x="3944524" y="1630283"/>
              <a:ext cx="380398" cy="500786"/>
            </a:xfrm>
            <a:custGeom>
              <a:avLst/>
              <a:gdLst/>
              <a:ahLst/>
              <a:cxnLst/>
              <a:rect l="l" t="t" r="r" b="b"/>
              <a:pathLst>
                <a:path w="19815" h="26086" extrusionOk="0">
                  <a:moveTo>
                    <a:pt x="19814" y="0"/>
                  </a:moveTo>
                  <a:lnTo>
                    <a:pt x="33" y="11475"/>
                  </a:lnTo>
                  <a:lnTo>
                    <a:pt x="0" y="26086"/>
                  </a:lnTo>
                  <a:lnTo>
                    <a:pt x="19747" y="14611"/>
                  </a:lnTo>
                  <a:lnTo>
                    <a:pt x="19814" y="0"/>
                  </a:lnTo>
                  <a:close/>
                </a:path>
              </a:pathLst>
            </a:custGeom>
            <a:solidFill>
              <a:srgbClr val="9E9E9E">
                <a:alpha val="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9"/>
            <p:cNvSpPr/>
            <p:nvPr/>
          </p:nvSpPr>
          <p:spPr>
            <a:xfrm>
              <a:off x="3487931" y="1365799"/>
              <a:ext cx="836992" cy="484794"/>
            </a:xfrm>
            <a:custGeom>
              <a:avLst/>
              <a:gdLst/>
              <a:ahLst/>
              <a:cxnLst/>
              <a:rect l="l" t="t" r="r" b="b"/>
              <a:pathLst>
                <a:path w="43599" h="25253" extrusionOk="0">
                  <a:moveTo>
                    <a:pt x="19748" y="1"/>
                  </a:moveTo>
                  <a:lnTo>
                    <a:pt x="0" y="11509"/>
                  </a:lnTo>
                  <a:lnTo>
                    <a:pt x="23817" y="25252"/>
                  </a:lnTo>
                  <a:lnTo>
                    <a:pt x="43598" y="13777"/>
                  </a:lnTo>
                  <a:lnTo>
                    <a:pt x="19748"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9"/>
            <p:cNvSpPr/>
            <p:nvPr/>
          </p:nvSpPr>
          <p:spPr>
            <a:xfrm>
              <a:off x="3487931" y="1365799"/>
              <a:ext cx="836992" cy="484794"/>
            </a:xfrm>
            <a:custGeom>
              <a:avLst/>
              <a:gdLst/>
              <a:ahLst/>
              <a:cxnLst/>
              <a:rect l="l" t="t" r="r" b="b"/>
              <a:pathLst>
                <a:path w="43599" h="25253" extrusionOk="0">
                  <a:moveTo>
                    <a:pt x="19748" y="1"/>
                  </a:moveTo>
                  <a:lnTo>
                    <a:pt x="0" y="11509"/>
                  </a:lnTo>
                  <a:lnTo>
                    <a:pt x="23817" y="25252"/>
                  </a:lnTo>
                  <a:lnTo>
                    <a:pt x="43598" y="13777"/>
                  </a:lnTo>
                  <a:lnTo>
                    <a:pt x="19748" y="1"/>
                  </a:lnTo>
                  <a:close/>
                </a:path>
              </a:pathLst>
            </a:custGeom>
            <a:solidFill>
              <a:srgbClr val="9E9E9E">
                <a:alpha val="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9"/>
            <p:cNvSpPr/>
            <p:nvPr/>
          </p:nvSpPr>
          <p:spPr>
            <a:xfrm>
              <a:off x="3766487" y="1822392"/>
              <a:ext cx="25648" cy="82626"/>
            </a:xfrm>
            <a:custGeom>
              <a:avLst/>
              <a:gdLst/>
              <a:ahLst/>
              <a:cxnLst/>
              <a:rect l="l" t="t" r="r" b="b"/>
              <a:pathLst>
                <a:path w="1336" h="4304" extrusionOk="0">
                  <a:moveTo>
                    <a:pt x="34" y="1"/>
                  </a:moveTo>
                  <a:lnTo>
                    <a:pt x="1" y="3570"/>
                  </a:lnTo>
                  <a:lnTo>
                    <a:pt x="1302" y="4304"/>
                  </a:lnTo>
                  <a:lnTo>
                    <a:pt x="1335" y="768"/>
                  </a:lnTo>
                  <a:lnTo>
                    <a:pt x="3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9"/>
            <p:cNvSpPr/>
            <p:nvPr/>
          </p:nvSpPr>
          <p:spPr>
            <a:xfrm>
              <a:off x="3766487" y="1890908"/>
              <a:ext cx="24995" cy="82626"/>
            </a:xfrm>
            <a:custGeom>
              <a:avLst/>
              <a:gdLst/>
              <a:ahLst/>
              <a:cxnLst/>
              <a:rect l="l" t="t" r="r" b="b"/>
              <a:pathLst>
                <a:path w="1302" h="4304" extrusionOk="0">
                  <a:moveTo>
                    <a:pt x="1" y="1"/>
                  </a:moveTo>
                  <a:lnTo>
                    <a:pt x="1" y="3537"/>
                  </a:lnTo>
                  <a:lnTo>
                    <a:pt x="1302" y="4304"/>
                  </a:lnTo>
                  <a:lnTo>
                    <a:pt x="1302" y="735"/>
                  </a:lnTo>
                  <a:lnTo>
                    <a:pt x="1" y="1"/>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9"/>
            <p:cNvSpPr/>
            <p:nvPr/>
          </p:nvSpPr>
          <p:spPr>
            <a:xfrm>
              <a:off x="3811313" y="1876184"/>
              <a:ext cx="24995" cy="122979"/>
            </a:xfrm>
            <a:custGeom>
              <a:avLst/>
              <a:gdLst/>
              <a:ahLst/>
              <a:cxnLst/>
              <a:rect l="l" t="t" r="r" b="b"/>
              <a:pathLst>
                <a:path w="1302" h="6406" extrusionOk="0">
                  <a:moveTo>
                    <a:pt x="1" y="1"/>
                  </a:moveTo>
                  <a:lnTo>
                    <a:pt x="1" y="5671"/>
                  </a:lnTo>
                  <a:lnTo>
                    <a:pt x="1302" y="6405"/>
                  </a:lnTo>
                  <a:lnTo>
                    <a:pt x="1302" y="734"/>
                  </a:lnTo>
                  <a:lnTo>
                    <a:pt x="1" y="1"/>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9"/>
            <p:cNvSpPr/>
            <p:nvPr/>
          </p:nvSpPr>
          <p:spPr>
            <a:xfrm>
              <a:off x="3811313" y="1848655"/>
              <a:ext cx="24995" cy="41639"/>
            </a:xfrm>
            <a:custGeom>
              <a:avLst/>
              <a:gdLst/>
              <a:ahLst/>
              <a:cxnLst/>
              <a:rect l="l" t="t" r="r" b="b"/>
              <a:pathLst>
                <a:path w="1302" h="2169" extrusionOk="0">
                  <a:moveTo>
                    <a:pt x="34" y="0"/>
                  </a:moveTo>
                  <a:lnTo>
                    <a:pt x="1" y="1435"/>
                  </a:lnTo>
                  <a:lnTo>
                    <a:pt x="1302" y="2168"/>
                  </a:lnTo>
                  <a:lnTo>
                    <a:pt x="1302" y="734"/>
                  </a:lnTo>
                  <a:lnTo>
                    <a:pt x="3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9"/>
            <p:cNvSpPr/>
            <p:nvPr/>
          </p:nvSpPr>
          <p:spPr>
            <a:xfrm>
              <a:off x="3856139" y="1874264"/>
              <a:ext cx="24995" cy="62142"/>
            </a:xfrm>
            <a:custGeom>
              <a:avLst/>
              <a:gdLst/>
              <a:ahLst/>
              <a:cxnLst/>
              <a:rect l="l" t="t" r="r" b="b"/>
              <a:pathLst>
                <a:path w="1302" h="3237" extrusionOk="0">
                  <a:moveTo>
                    <a:pt x="1" y="1"/>
                  </a:moveTo>
                  <a:lnTo>
                    <a:pt x="1" y="2502"/>
                  </a:lnTo>
                  <a:lnTo>
                    <a:pt x="1302" y="3236"/>
                  </a:lnTo>
                  <a:lnTo>
                    <a:pt x="1302" y="768"/>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9"/>
            <p:cNvSpPr/>
            <p:nvPr/>
          </p:nvSpPr>
          <p:spPr>
            <a:xfrm>
              <a:off x="3856139" y="1922296"/>
              <a:ext cx="24995" cy="102476"/>
            </a:xfrm>
            <a:custGeom>
              <a:avLst/>
              <a:gdLst/>
              <a:ahLst/>
              <a:cxnLst/>
              <a:rect l="l" t="t" r="r" b="b"/>
              <a:pathLst>
                <a:path w="1302" h="5338" extrusionOk="0">
                  <a:moveTo>
                    <a:pt x="1" y="0"/>
                  </a:moveTo>
                  <a:lnTo>
                    <a:pt x="1" y="4604"/>
                  </a:lnTo>
                  <a:lnTo>
                    <a:pt x="1302" y="5338"/>
                  </a:lnTo>
                  <a:lnTo>
                    <a:pt x="1302" y="734"/>
                  </a:lnTo>
                  <a:lnTo>
                    <a:pt x="1" y="0"/>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9"/>
            <p:cNvSpPr/>
            <p:nvPr/>
          </p:nvSpPr>
          <p:spPr>
            <a:xfrm>
              <a:off x="3639706" y="1867852"/>
              <a:ext cx="653" cy="19"/>
            </a:xfrm>
            <a:custGeom>
              <a:avLst/>
              <a:gdLst/>
              <a:ahLst/>
              <a:cxnLst/>
              <a:rect l="l" t="t" r="r" b="b"/>
              <a:pathLst>
                <a:path w="34" h="1" extrusionOk="0">
                  <a:moveTo>
                    <a:pt x="0" y="1"/>
                  </a:moveTo>
                  <a:lnTo>
                    <a:pt x="33"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9"/>
            <p:cNvSpPr/>
            <p:nvPr/>
          </p:nvSpPr>
          <p:spPr>
            <a:xfrm>
              <a:off x="3567332" y="1717305"/>
              <a:ext cx="117853" cy="148646"/>
            </a:xfrm>
            <a:custGeom>
              <a:avLst/>
              <a:gdLst/>
              <a:ahLst/>
              <a:cxnLst/>
              <a:rect l="l" t="t" r="r" b="b"/>
              <a:pathLst>
                <a:path w="6139" h="7743" extrusionOk="0">
                  <a:moveTo>
                    <a:pt x="2151" y="1"/>
                  </a:moveTo>
                  <a:cubicBezTo>
                    <a:pt x="1886" y="1"/>
                    <a:pt x="1643" y="60"/>
                    <a:pt x="1435" y="171"/>
                  </a:cubicBezTo>
                  <a:lnTo>
                    <a:pt x="1" y="1005"/>
                  </a:lnTo>
                  <a:cubicBezTo>
                    <a:pt x="209" y="894"/>
                    <a:pt x="445" y="835"/>
                    <a:pt x="706" y="835"/>
                  </a:cubicBezTo>
                  <a:cubicBezTo>
                    <a:pt x="1073" y="835"/>
                    <a:pt x="1487" y="952"/>
                    <a:pt x="1935" y="1205"/>
                  </a:cubicBezTo>
                  <a:cubicBezTo>
                    <a:pt x="3570" y="2272"/>
                    <a:pt x="4604" y="4040"/>
                    <a:pt x="4704" y="6008"/>
                  </a:cubicBezTo>
                  <a:cubicBezTo>
                    <a:pt x="4704" y="6842"/>
                    <a:pt x="4404" y="7443"/>
                    <a:pt x="3937" y="7743"/>
                  </a:cubicBezTo>
                  <a:lnTo>
                    <a:pt x="5304" y="6942"/>
                  </a:lnTo>
                  <a:lnTo>
                    <a:pt x="5371" y="6942"/>
                  </a:lnTo>
                  <a:cubicBezTo>
                    <a:pt x="5838" y="6609"/>
                    <a:pt x="6138" y="6008"/>
                    <a:pt x="6138" y="5174"/>
                  </a:cubicBezTo>
                  <a:cubicBezTo>
                    <a:pt x="6038" y="3206"/>
                    <a:pt x="5004" y="1438"/>
                    <a:pt x="3370" y="371"/>
                  </a:cubicBezTo>
                  <a:cubicBezTo>
                    <a:pt x="2941" y="118"/>
                    <a:pt x="2524" y="1"/>
                    <a:pt x="215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9"/>
            <p:cNvSpPr/>
            <p:nvPr/>
          </p:nvSpPr>
          <p:spPr>
            <a:xfrm>
              <a:off x="3567332" y="1717305"/>
              <a:ext cx="117853" cy="148646"/>
            </a:xfrm>
            <a:custGeom>
              <a:avLst/>
              <a:gdLst/>
              <a:ahLst/>
              <a:cxnLst/>
              <a:rect l="l" t="t" r="r" b="b"/>
              <a:pathLst>
                <a:path w="6139" h="7743" extrusionOk="0">
                  <a:moveTo>
                    <a:pt x="2151" y="1"/>
                  </a:moveTo>
                  <a:cubicBezTo>
                    <a:pt x="1886" y="1"/>
                    <a:pt x="1643" y="60"/>
                    <a:pt x="1435" y="171"/>
                  </a:cubicBezTo>
                  <a:lnTo>
                    <a:pt x="1" y="1005"/>
                  </a:lnTo>
                  <a:cubicBezTo>
                    <a:pt x="209" y="894"/>
                    <a:pt x="445" y="835"/>
                    <a:pt x="706" y="835"/>
                  </a:cubicBezTo>
                  <a:cubicBezTo>
                    <a:pt x="1073" y="835"/>
                    <a:pt x="1487" y="952"/>
                    <a:pt x="1935" y="1205"/>
                  </a:cubicBezTo>
                  <a:cubicBezTo>
                    <a:pt x="3570" y="2272"/>
                    <a:pt x="4604" y="4040"/>
                    <a:pt x="4704" y="6008"/>
                  </a:cubicBezTo>
                  <a:cubicBezTo>
                    <a:pt x="4704" y="6842"/>
                    <a:pt x="4404" y="7443"/>
                    <a:pt x="3937" y="7743"/>
                  </a:cubicBezTo>
                  <a:lnTo>
                    <a:pt x="5304" y="6942"/>
                  </a:lnTo>
                  <a:lnTo>
                    <a:pt x="5371" y="6942"/>
                  </a:lnTo>
                  <a:cubicBezTo>
                    <a:pt x="5838" y="6609"/>
                    <a:pt x="6138" y="6008"/>
                    <a:pt x="6138" y="5174"/>
                  </a:cubicBezTo>
                  <a:cubicBezTo>
                    <a:pt x="6038" y="3206"/>
                    <a:pt x="5004" y="1438"/>
                    <a:pt x="3370" y="371"/>
                  </a:cubicBezTo>
                  <a:cubicBezTo>
                    <a:pt x="2941" y="118"/>
                    <a:pt x="2524" y="1"/>
                    <a:pt x="2151" y="1"/>
                  </a:cubicBez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9"/>
            <p:cNvSpPr/>
            <p:nvPr/>
          </p:nvSpPr>
          <p:spPr>
            <a:xfrm>
              <a:off x="3551321" y="1733316"/>
              <a:ext cx="106335" cy="136341"/>
            </a:xfrm>
            <a:custGeom>
              <a:avLst/>
              <a:gdLst/>
              <a:ahLst/>
              <a:cxnLst/>
              <a:rect l="l" t="t" r="r" b="b"/>
              <a:pathLst>
                <a:path w="5539" h="7102" extrusionOk="0">
                  <a:moveTo>
                    <a:pt x="1550" y="1"/>
                  </a:moveTo>
                  <a:cubicBezTo>
                    <a:pt x="1285" y="1"/>
                    <a:pt x="1043" y="60"/>
                    <a:pt x="835" y="171"/>
                  </a:cubicBezTo>
                  <a:cubicBezTo>
                    <a:pt x="334" y="471"/>
                    <a:pt x="1" y="1071"/>
                    <a:pt x="1" y="1972"/>
                  </a:cubicBezTo>
                  <a:cubicBezTo>
                    <a:pt x="101" y="3907"/>
                    <a:pt x="1135" y="5675"/>
                    <a:pt x="2769" y="6742"/>
                  </a:cubicBezTo>
                  <a:cubicBezTo>
                    <a:pt x="3109" y="6976"/>
                    <a:pt x="3503" y="7101"/>
                    <a:pt x="3908" y="7101"/>
                  </a:cubicBezTo>
                  <a:cubicBezTo>
                    <a:pt x="4139" y="7101"/>
                    <a:pt x="4374" y="7060"/>
                    <a:pt x="4604" y="6976"/>
                  </a:cubicBezTo>
                  <a:lnTo>
                    <a:pt x="4637" y="6976"/>
                  </a:lnTo>
                  <a:lnTo>
                    <a:pt x="4771" y="6909"/>
                  </a:lnTo>
                  <a:cubicBezTo>
                    <a:pt x="5238" y="6609"/>
                    <a:pt x="5538" y="6008"/>
                    <a:pt x="5538" y="5174"/>
                  </a:cubicBezTo>
                  <a:cubicBezTo>
                    <a:pt x="5438" y="3206"/>
                    <a:pt x="4404" y="1438"/>
                    <a:pt x="2769" y="371"/>
                  </a:cubicBezTo>
                  <a:cubicBezTo>
                    <a:pt x="2341" y="118"/>
                    <a:pt x="1923" y="1"/>
                    <a:pt x="1550"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9"/>
            <p:cNvSpPr/>
            <p:nvPr/>
          </p:nvSpPr>
          <p:spPr>
            <a:xfrm>
              <a:off x="3551321" y="1733316"/>
              <a:ext cx="106335" cy="136341"/>
            </a:xfrm>
            <a:custGeom>
              <a:avLst/>
              <a:gdLst/>
              <a:ahLst/>
              <a:cxnLst/>
              <a:rect l="l" t="t" r="r" b="b"/>
              <a:pathLst>
                <a:path w="5539" h="7102" extrusionOk="0">
                  <a:moveTo>
                    <a:pt x="1550" y="1"/>
                  </a:moveTo>
                  <a:cubicBezTo>
                    <a:pt x="1285" y="1"/>
                    <a:pt x="1043" y="60"/>
                    <a:pt x="835" y="171"/>
                  </a:cubicBezTo>
                  <a:cubicBezTo>
                    <a:pt x="334" y="471"/>
                    <a:pt x="1" y="1071"/>
                    <a:pt x="1" y="1972"/>
                  </a:cubicBezTo>
                  <a:cubicBezTo>
                    <a:pt x="101" y="3907"/>
                    <a:pt x="1135" y="5675"/>
                    <a:pt x="2769" y="6742"/>
                  </a:cubicBezTo>
                  <a:cubicBezTo>
                    <a:pt x="3109" y="6976"/>
                    <a:pt x="3503" y="7101"/>
                    <a:pt x="3908" y="7101"/>
                  </a:cubicBezTo>
                  <a:cubicBezTo>
                    <a:pt x="4139" y="7101"/>
                    <a:pt x="4374" y="7060"/>
                    <a:pt x="4604" y="6976"/>
                  </a:cubicBezTo>
                  <a:lnTo>
                    <a:pt x="4637" y="6976"/>
                  </a:lnTo>
                  <a:lnTo>
                    <a:pt x="4771" y="6909"/>
                  </a:lnTo>
                  <a:cubicBezTo>
                    <a:pt x="5238" y="6609"/>
                    <a:pt x="5538" y="6008"/>
                    <a:pt x="5538" y="5174"/>
                  </a:cubicBezTo>
                  <a:cubicBezTo>
                    <a:pt x="5438" y="3206"/>
                    <a:pt x="4404" y="1438"/>
                    <a:pt x="2769" y="371"/>
                  </a:cubicBezTo>
                  <a:cubicBezTo>
                    <a:pt x="2341" y="118"/>
                    <a:pt x="1923" y="1"/>
                    <a:pt x="1550" y="1"/>
                  </a:cubicBez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9"/>
            <p:cNvSpPr/>
            <p:nvPr/>
          </p:nvSpPr>
          <p:spPr>
            <a:xfrm>
              <a:off x="3548115" y="1757217"/>
              <a:ext cx="85199" cy="105548"/>
            </a:xfrm>
            <a:custGeom>
              <a:avLst/>
              <a:gdLst/>
              <a:ahLst/>
              <a:cxnLst/>
              <a:rect l="l" t="t" r="r" b="b"/>
              <a:pathLst>
                <a:path w="4438" h="5498" extrusionOk="0">
                  <a:moveTo>
                    <a:pt x="1638" y="0"/>
                  </a:moveTo>
                  <a:cubicBezTo>
                    <a:pt x="1435" y="0"/>
                    <a:pt x="1229" y="43"/>
                    <a:pt x="1035" y="127"/>
                  </a:cubicBezTo>
                  <a:lnTo>
                    <a:pt x="1" y="694"/>
                  </a:lnTo>
                  <a:cubicBezTo>
                    <a:pt x="180" y="617"/>
                    <a:pt x="370" y="579"/>
                    <a:pt x="557" y="579"/>
                  </a:cubicBezTo>
                  <a:cubicBezTo>
                    <a:pt x="858" y="579"/>
                    <a:pt x="1156" y="676"/>
                    <a:pt x="1402" y="860"/>
                  </a:cubicBezTo>
                  <a:cubicBezTo>
                    <a:pt x="2569" y="1594"/>
                    <a:pt x="3303" y="2862"/>
                    <a:pt x="3370" y="4263"/>
                  </a:cubicBezTo>
                  <a:cubicBezTo>
                    <a:pt x="3403" y="4730"/>
                    <a:pt x="3203" y="5197"/>
                    <a:pt x="2836" y="5497"/>
                  </a:cubicBezTo>
                  <a:lnTo>
                    <a:pt x="3804" y="4930"/>
                  </a:lnTo>
                  <a:lnTo>
                    <a:pt x="3837" y="4930"/>
                  </a:lnTo>
                  <a:cubicBezTo>
                    <a:pt x="4237" y="4630"/>
                    <a:pt x="4437" y="4163"/>
                    <a:pt x="4404" y="3662"/>
                  </a:cubicBezTo>
                  <a:cubicBezTo>
                    <a:pt x="4304" y="2295"/>
                    <a:pt x="3570" y="1027"/>
                    <a:pt x="2436" y="260"/>
                  </a:cubicBezTo>
                  <a:cubicBezTo>
                    <a:pt x="2202" y="85"/>
                    <a:pt x="1923" y="0"/>
                    <a:pt x="163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9"/>
            <p:cNvSpPr/>
            <p:nvPr/>
          </p:nvSpPr>
          <p:spPr>
            <a:xfrm>
              <a:off x="3548115" y="1757217"/>
              <a:ext cx="85199" cy="105548"/>
            </a:xfrm>
            <a:custGeom>
              <a:avLst/>
              <a:gdLst/>
              <a:ahLst/>
              <a:cxnLst/>
              <a:rect l="l" t="t" r="r" b="b"/>
              <a:pathLst>
                <a:path w="4438" h="5498" extrusionOk="0">
                  <a:moveTo>
                    <a:pt x="1638" y="0"/>
                  </a:moveTo>
                  <a:cubicBezTo>
                    <a:pt x="1435" y="0"/>
                    <a:pt x="1229" y="43"/>
                    <a:pt x="1035" y="127"/>
                  </a:cubicBezTo>
                  <a:lnTo>
                    <a:pt x="1" y="694"/>
                  </a:lnTo>
                  <a:cubicBezTo>
                    <a:pt x="180" y="617"/>
                    <a:pt x="370" y="579"/>
                    <a:pt x="557" y="579"/>
                  </a:cubicBezTo>
                  <a:cubicBezTo>
                    <a:pt x="858" y="579"/>
                    <a:pt x="1156" y="676"/>
                    <a:pt x="1402" y="860"/>
                  </a:cubicBezTo>
                  <a:cubicBezTo>
                    <a:pt x="2569" y="1594"/>
                    <a:pt x="3303" y="2862"/>
                    <a:pt x="3370" y="4263"/>
                  </a:cubicBezTo>
                  <a:cubicBezTo>
                    <a:pt x="3403" y="4730"/>
                    <a:pt x="3203" y="5197"/>
                    <a:pt x="2836" y="5497"/>
                  </a:cubicBezTo>
                  <a:lnTo>
                    <a:pt x="3804" y="4930"/>
                  </a:lnTo>
                  <a:lnTo>
                    <a:pt x="3837" y="4930"/>
                  </a:lnTo>
                  <a:cubicBezTo>
                    <a:pt x="4237" y="4630"/>
                    <a:pt x="4437" y="4163"/>
                    <a:pt x="4404" y="3662"/>
                  </a:cubicBezTo>
                  <a:cubicBezTo>
                    <a:pt x="4304" y="2295"/>
                    <a:pt x="3570" y="1027"/>
                    <a:pt x="2436" y="260"/>
                  </a:cubicBezTo>
                  <a:cubicBezTo>
                    <a:pt x="2202" y="85"/>
                    <a:pt x="1923" y="0"/>
                    <a:pt x="1638" y="0"/>
                  </a:cubicBez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9"/>
            <p:cNvSpPr/>
            <p:nvPr/>
          </p:nvSpPr>
          <p:spPr>
            <a:xfrm>
              <a:off x="3535963" y="1768467"/>
              <a:ext cx="77500" cy="96679"/>
            </a:xfrm>
            <a:custGeom>
              <a:avLst/>
              <a:gdLst/>
              <a:ahLst/>
              <a:cxnLst/>
              <a:rect l="l" t="t" r="r" b="b"/>
              <a:pathLst>
                <a:path w="4037" h="5036" extrusionOk="0">
                  <a:moveTo>
                    <a:pt x="1224" y="1"/>
                  </a:moveTo>
                  <a:cubicBezTo>
                    <a:pt x="1025" y="1"/>
                    <a:pt x="824" y="46"/>
                    <a:pt x="634" y="141"/>
                  </a:cubicBezTo>
                  <a:cubicBezTo>
                    <a:pt x="234" y="408"/>
                    <a:pt x="0" y="875"/>
                    <a:pt x="34" y="1375"/>
                  </a:cubicBezTo>
                  <a:cubicBezTo>
                    <a:pt x="134" y="2743"/>
                    <a:pt x="834" y="4010"/>
                    <a:pt x="2002" y="4778"/>
                  </a:cubicBezTo>
                  <a:cubicBezTo>
                    <a:pt x="2255" y="4947"/>
                    <a:pt x="2535" y="5035"/>
                    <a:pt x="2825" y="5035"/>
                  </a:cubicBezTo>
                  <a:cubicBezTo>
                    <a:pt x="2993" y="5035"/>
                    <a:pt x="3165" y="5006"/>
                    <a:pt x="3336" y="4944"/>
                  </a:cubicBezTo>
                  <a:lnTo>
                    <a:pt x="3369" y="4944"/>
                  </a:lnTo>
                  <a:lnTo>
                    <a:pt x="3469" y="4911"/>
                  </a:lnTo>
                  <a:cubicBezTo>
                    <a:pt x="3836" y="4611"/>
                    <a:pt x="4036" y="4144"/>
                    <a:pt x="4003" y="3677"/>
                  </a:cubicBezTo>
                  <a:cubicBezTo>
                    <a:pt x="3903" y="2276"/>
                    <a:pt x="3169" y="1008"/>
                    <a:pt x="2035" y="274"/>
                  </a:cubicBezTo>
                  <a:cubicBezTo>
                    <a:pt x="1798" y="97"/>
                    <a:pt x="1514" y="1"/>
                    <a:pt x="122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9"/>
            <p:cNvSpPr/>
            <p:nvPr/>
          </p:nvSpPr>
          <p:spPr>
            <a:xfrm>
              <a:off x="3535963" y="1768467"/>
              <a:ext cx="77500" cy="96679"/>
            </a:xfrm>
            <a:custGeom>
              <a:avLst/>
              <a:gdLst/>
              <a:ahLst/>
              <a:cxnLst/>
              <a:rect l="l" t="t" r="r" b="b"/>
              <a:pathLst>
                <a:path w="4037" h="5036" extrusionOk="0">
                  <a:moveTo>
                    <a:pt x="1224" y="1"/>
                  </a:moveTo>
                  <a:cubicBezTo>
                    <a:pt x="1025" y="1"/>
                    <a:pt x="824" y="46"/>
                    <a:pt x="634" y="141"/>
                  </a:cubicBezTo>
                  <a:cubicBezTo>
                    <a:pt x="234" y="408"/>
                    <a:pt x="0" y="875"/>
                    <a:pt x="34" y="1375"/>
                  </a:cubicBezTo>
                  <a:cubicBezTo>
                    <a:pt x="134" y="2743"/>
                    <a:pt x="834" y="4010"/>
                    <a:pt x="2002" y="4778"/>
                  </a:cubicBezTo>
                  <a:cubicBezTo>
                    <a:pt x="2255" y="4947"/>
                    <a:pt x="2535" y="5035"/>
                    <a:pt x="2825" y="5035"/>
                  </a:cubicBezTo>
                  <a:cubicBezTo>
                    <a:pt x="2993" y="5035"/>
                    <a:pt x="3165" y="5006"/>
                    <a:pt x="3336" y="4944"/>
                  </a:cubicBezTo>
                  <a:lnTo>
                    <a:pt x="3369" y="4944"/>
                  </a:lnTo>
                  <a:lnTo>
                    <a:pt x="3469" y="4911"/>
                  </a:lnTo>
                  <a:cubicBezTo>
                    <a:pt x="3836" y="4611"/>
                    <a:pt x="4036" y="4144"/>
                    <a:pt x="4003" y="3677"/>
                  </a:cubicBezTo>
                  <a:cubicBezTo>
                    <a:pt x="3903" y="2276"/>
                    <a:pt x="3169" y="1008"/>
                    <a:pt x="2035" y="274"/>
                  </a:cubicBezTo>
                  <a:cubicBezTo>
                    <a:pt x="1798" y="97"/>
                    <a:pt x="1514" y="1"/>
                    <a:pt x="1224" y="1"/>
                  </a:cubicBez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9"/>
            <p:cNvSpPr/>
            <p:nvPr/>
          </p:nvSpPr>
          <p:spPr>
            <a:xfrm>
              <a:off x="2806573" y="1404405"/>
              <a:ext cx="779361" cy="582587"/>
            </a:xfrm>
            <a:custGeom>
              <a:avLst/>
              <a:gdLst/>
              <a:ahLst/>
              <a:cxnLst/>
              <a:rect l="l" t="t" r="r" b="b"/>
              <a:pathLst>
                <a:path w="40597" h="30347" extrusionOk="0">
                  <a:moveTo>
                    <a:pt x="8164" y="1"/>
                  </a:moveTo>
                  <a:cubicBezTo>
                    <a:pt x="5243" y="1"/>
                    <a:pt x="2455" y="1483"/>
                    <a:pt x="0" y="2893"/>
                  </a:cubicBezTo>
                  <a:lnTo>
                    <a:pt x="1068" y="4761"/>
                  </a:lnTo>
                  <a:cubicBezTo>
                    <a:pt x="3342" y="3425"/>
                    <a:pt x="5738" y="2137"/>
                    <a:pt x="8110" y="2137"/>
                  </a:cubicBezTo>
                  <a:cubicBezTo>
                    <a:pt x="8521" y="2137"/>
                    <a:pt x="8932" y="2176"/>
                    <a:pt x="9340" y="2260"/>
                  </a:cubicBezTo>
                  <a:cubicBezTo>
                    <a:pt x="10575" y="2493"/>
                    <a:pt x="11675" y="3160"/>
                    <a:pt x="12509" y="4128"/>
                  </a:cubicBezTo>
                  <a:cubicBezTo>
                    <a:pt x="14077" y="5929"/>
                    <a:pt x="14277" y="8531"/>
                    <a:pt x="14177" y="10365"/>
                  </a:cubicBezTo>
                  <a:cubicBezTo>
                    <a:pt x="14077" y="11766"/>
                    <a:pt x="13910" y="13167"/>
                    <a:pt x="13610" y="14568"/>
                  </a:cubicBezTo>
                  <a:cubicBezTo>
                    <a:pt x="13443" y="15569"/>
                    <a:pt x="13277" y="16637"/>
                    <a:pt x="13143" y="17671"/>
                  </a:cubicBezTo>
                  <a:cubicBezTo>
                    <a:pt x="12776" y="20940"/>
                    <a:pt x="13176" y="23508"/>
                    <a:pt x="14377" y="25576"/>
                  </a:cubicBezTo>
                  <a:cubicBezTo>
                    <a:pt x="15945" y="28245"/>
                    <a:pt x="19047" y="30046"/>
                    <a:pt x="22483" y="30313"/>
                  </a:cubicBezTo>
                  <a:cubicBezTo>
                    <a:pt x="22783" y="30346"/>
                    <a:pt x="23117" y="30346"/>
                    <a:pt x="23450" y="30346"/>
                  </a:cubicBezTo>
                  <a:cubicBezTo>
                    <a:pt x="26252" y="30280"/>
                    <a:pt x="28988" y="29513"/>
                    <a:pt x="31423" y="28112"/>
                  </a:cubicBezTo>
                  <a:cubicBezTo>
                    <a:pt x="33658" y="26911"/>
                    <a:pt x="35826" y="25576"/>
                    <a:pt x="37861" y="24075"/>
                  </a:cubicBezTo>
                  <a:cubicBezTo>
                    <a:pt x="38628" y="23475"/>
                    <a:pt x="39429" y="22941"/>
                    <a:pt x="40262" y="22474"/>
                  </a:cubicBezTo>
                  <a:lnTo>
                    <a:pt x="40363" y="22441"/>
                  </a:lnTo>
                  <a:lnTo>
                    <a:pt x="40396" y="22441"/>
                  </a:lnTo>
                  <a:cubicBezTo>
                    <a:pt x="40529" y="22307"/>
                    <a:pt x="40596" y="22141"/>
                    <a:pt x="40596" y="21940"/>
                  </a:cubicBezTo>
                  <a:cubicBezTo>
                    <a:pt x="40563" y="21407"/>
                    <a:pt x="40296" y="20906"/>
                    <a:pt x="39829" y="20606"/>
                  </a:cubicBezTo>
                  <a:cubicBezTo>
                    <a:pt x="39732" y="20548"/>
                    <a:pt x="39624" y="20512"/>
                    <a:pt x="39517" y="20512"/>
                  </a:cubicBezTo>
                  <a:cubicBezTo>
                    <a:pt x="39441" y="20512"/>
                    <a:pt x="39365" y="20531"/>
                    <a:pt x="39295" y="20573"/>
                  </a:cubicBezTo>
                  <a:lnTo>
                    <a:pt x="39228" y="20606"/>
                  </a:lnTo>
                  <a:cubicBezTo>
                    <a:pt x="38294" y="21140"/>
                    <a:pt x="37427" y="21707"/>
                    <a:pt x="36560" y="22341"/>
                  </a:cubicBezTo>
                  <a:cubicBezTo>
                    <a:pt x="34625" y="23808"/>
                    <a:pt x="32557" y="25109"/>
                    <a:pt x="30422" y="26243"/>
                  </a:cubicBezTo>
                  <a:cubicBezTo>
                    <a:pt x="28021" y="27564"/>
                    <a:pt x="25593" y="28237"/>
                    <a:pt x="23381" y="28237"/>
                  </a:cubicBezTo>
                  <a:cubicBezTo>
                    <a:pt x="23134" y="28237"/>
                    <a:pt x="22891" y="28228"/>
                    <a:pt x="22650" y="28212"/>
                  </a:cubicBezTo>
                  <a:cubicBezTo>
                    <a:pt x="19881" y="27978"/>
                    <a:pt x="17446" y="26577"/>
                    <a:pt x="16245" y="24509"/>
                  </a:cubicBezTo>
                  <a:cubicBezTo>
                    <a:pt x="15278" y="22874"/>
                    <a:pt x="14978" y="20706"/>
                    <a:pt x="15278" y="17904"/>
                  </a:cubicBezTo>
                  <a:cubicBezTo>
                    <a:pt x="15378" y="16937"/>
                    <a:pt x="15578" y="15903"/>
                    <a:pt x="15745" y="14935"/>
                  </a:cubicBezTo>
                  <a:cubicBezTo>
                    <a:pt x="16012" y="13468"/>
                    <a:pt x="16212" y="11967"/>
                    <a:pt x="16312" y="10499"/>
                  </a:cubicBezTo>
                  <a:cubicBezTo>
                    <a:pt x="16445" y="8264"/>
                    <a:pt x="16145" y="5095"/>
                    <a:pt x="14144" y="2727"/>
                  </a:cubicBezTo>
                  <a:cubicBezTo>
                    <a:pt x="13010" y="1426"/>
                    <a:pt x="11475" y="525"/>
                    <a:pt x="9774" y="158"/>
                  </a:cubicBezTo>
                  <a:cubicBezTo>
                    <a:pt x="9234" y="50"/>
                    <a:pt x="8697" y="1"/>
                    <a:pt x="8164"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9"/>
            <p:cNvSpPr/>
            <p:nvPr/>
          </p:nvSpPr>
          <p:spPr>
            <a:xfrm>
              <a:off x="2845640" y="1434334"/>
              <a:ext cx="26262" cy="42926"/>
            </a:xfrm>
            <a:custGeom>
              <a:avLst/>
              <a:gdLst/>
              <a:ahLst/>
              <a:cxnLst/>
              <a:rect l="l" t="t" r="r" b="b"/>
              <a:pathLst>
                <a:path w="1368" h="2236" extrusionOk="0">
                  <a:moveTo>
                    <a:pt x="467" y="0"/>
                  </a:moveTo>
                  <a:lnTo>
                    <a:pt x="0" y="267"/>
                  </a:lnTo>
                  <a:cubicBezTo>
                    <a:pt x="801" y="534"/>
                    <a:pt x="1168" y="1501"/>
                    <a:pt x="701" y="2235"/>
                  </a:cubicBezTo>
                  <a:lnTo>
                    <a:pt x="734" y="2235"/>
                  </a:lnTo>
                  <a:lnTo>
                    <a:pt x="1268" y="1968"/>
                  </a:lnTo>
                  <a:cubicBezTo>
                    <a:pt x="1368" y="1601"/>
                    <a:pt x="1334" y="1201"/>
                    <a:pt x="1201" y="834"/>
                  </a:cubicBezTo>
                  <a:cubicBezTo>
                    <a:pt x="1068" y="501"/>
                    <a:pt x="801" y="200"/>
                    <a:pt x="46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9"/>
            <p:cNvSpPr/>
            <p:nvPr/>
          </p:nvSpPr>
          <p:spPr>
            <a:xfrm>
              <a:off x="2902618" y="1411911"/>
              <a:ext cx="28201" cy="40372"/>
            </a:xfrm>
            <a:custGeom>
              <a:avLst/>
              <a:gdLst/>
              <a:ahLst/>
              <a:cxnLst/>
              <a:rect l="l" t="t" r="r" b="b"/>
              <a:pathLst>
                <a:path w="1469" h="2103" extrusionOk="0">
                  <a:moveTo>
                    <a:pt x="568" y="1"/>
                  </a:moveTo>
                  <a:cubicBezTo>
                    <a:pt x="368" y="34"/>
                    <a:pt x="201" y="101"/>
                    <a:pt x="1" y="134"/>
                  </a:cubicBezTo>
                  <a:lnTo>
                    <a:pt x="1" y="201"/>
                  </a:lnTo>
                  <a:cubicBezTo>
                    <a:pt x="401" y="301"/>
                    <a:pt x="768" y="601"/>
                    <a:pt x="935" y="1001"/>
                  </a:cubicBezTo>
                  <a:cubicBezTo>
                    <a:pt x="1068" y="1368"/>
                    <a:pt x="1035" y="1769"/>
                    <a:pt x="902" y="2102"/>
                  </a:cubicBezTo>
                  <a:cubicBezTo>
                    <a:pt x="1035" y="2069"/>
                    <a:pt x="1202" y="2002"/>
                    <a:pt x="1369" y="1969"/>
                  </a:cubicBezTo>
                  <a:cubicBezTo>
                    <a:pt x="1469" y="1602"/>
                    <a:pt x="1435" y="1202"/>
                    <a:pt x="1302" y="835"/>
                  </a:cubicBezTo>
                  <a:cubicBezTo>
                    <a:pt x="1168" y="468"/>
                    <a:pt x="902" y="167"/>
                    <a:pt x="56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9"/>
            <p:cNvSpPr/>
            <p:nvPr/>
          </p:nvSpPr>
          <p:spPr>
            <a:xfrm>
              <a:off x="2974340" y="1405519"/>
              <a:ext cx="19889" cy="42273"/>
            </a:xfrm>
            <a:custGeom>
              <a:avLst/>
              <a:gdLst/>
              <a:ahLst/>
              <a:cxnLst/>
              <a:rect l="l" t="t" r="r" b="b"/>
              <a:pathLst>
                <a:path w="1036" h="2202" extrusionOk="0">
                  <a:moveTo>
                    <a:pt x="201" y="0"/>
                  </a:moveTo>
                  <a:lnTo>
                    <a:pt x="201" y="0"/>
                  </a:lnTo>
                  <a:cubicBezTo>
                    <a:pt x="468" y="267"/>
                    <a:pt x="601" y="634"/>
                    <a:pt x="601" y="1001"/>
                  </a:cubicBezTo>
                  <a:cubicBezTo>
                    <a:pt x="568" y="1434"/>
                    <a:pt x="368" y="1801"/>
                    <a:pt x="1" y="2068"/>
                  </a:cubicBezTo>
                  <a:lnTo>
                    <a:pt x="34" y="2135"/>
                  </a:lnTo>
                  <a:cubicBezTo>
                    <a:pt x="201" y="2135"/>
                    <a:pt x="335" y="2168"/>
                    <a:pt x="501" y="2202"/>
                  </a:cubicBezTo>
                  <a:cubicBezTo>
                    <a:pt x="802" y="1868"/>
                    <a:pt x="1002" y="1468"/>
                    <a:pt x="1035" y="1001"/>
                  </a:cubicBezTo>
                  <a:cubicBezTo>
                    <a:pt x="1035" y="667"/>
                    <a:pt x="968" y="367"/>
                    <a:pt x="802" y="100"/>
                  </a:cubicBezTo>
                  <a:cubicBezTo>
                    <a:pt x="601" y="67"/>
                    <a:pt x="401" y="33"/>
                    <a:pt x="20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9"/>
            <p:cNvSpPr/>
            <p:nvPr/>
          </p:nvSpPr>
          <p:spPr>
            <a:xfrm>
              <a:off x="3026864" y="1430495"/>
              <a:ext cx="30754" cy="42273"/>
            </a:xfrm>
            <a:custGeom>
              <a:avLst/>
              <a:gdLst/>
              <a:ahLst/>
              <a:cxnLst/>
              <a:rect l="l" t="t" r="r" b="b"/>
              <a:pathLst>
                <a:path w="1602" h="2202" extrusionOk="0">
                  <a:moveTo>
                    <a:pt x="1068" y="0"/>
                  </a:moveTo>
                  <a:lnTo>
                    <a:pt x="1068" y="0"/>
                  </a:lnTo>
                  <a:cubicBezTo>
                    <a:pt x="1401" y="801"/>
                    <a:pt x="901" y="1735"/>
                    <a:pt x="0" y="1868"/>
                  </a:cubicBezTo>
                  <a:cubicBezTo>
                    <a:pt x="167" y="1968"/>
                    <a:pt x="300" y="2068"/>
                    <a:pt x="434" y="2202"/>
                  </a:cubicBezTo>
                  <a:cubicBezTo>
                    <a:pt x="801" y="2035"/>
                    <a:pt x="1134" y="1768"/>
                    <a:pt x="1335" y="1434"/>
                  </a:cubicBezTo>
                  <a:cubicBezTo>
                    <a:pt x="1535" y="1101"/>
                    <a:pt x="1601" y="734"/>
                    <a:pt x="1568" y="367"/>
                  </a:cubicBezTo>
                  <a:cubicBezTo>
                    <a:pt x="1401" y="234"/>
                    <a:pt x="1234" y="133"/>
                    <a:pt x="106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9"/>
            <p:cNvSpPr/>
            <p:nvPr/>
          </p:nvSpPr>
          <p:spPr>
            <a:xfrm>
              <a:off x="3062073" y="1479794"/>
              <a:ext cx="38453" cy="35247"/>
            </a:xfrm>
            <a:custGeom>
              <a:avLst/>
              <a:gdLst/>
              <a:ahLst/>
              <a:cxnLst/>
              <a:rect l="l" t="t" r="r" b="b"/>
              <a:pathLst>
                <a:path w="2003" h="1836" extrusionOk="0">
                  <a:moveTo>
                    <a:pt x="1669" y="1"/>
                  </a:moveTo>
                  <a:lnTo>
                    <a:pt x="1669" y="1"/>
                  </a:lnTo>
                  <a:cubicBezTo>
                    <a:pt x="1698" y="792"/>
                    <a:pt x="1057" y="1404"/>
                    <a:pt x="312" y="1404"/>
                  </a:cubicBezTo>
                  <a:cubicBezTo>
                    <a:pt x="210" y="1404"/>
                    <a:pt x="106" y="1392"/>
                    <a:pt x="1" y="1368"/>
                  </a:cubicBezTo>
                  <a:lnTo>
                    <a:pt x="1" y="1368"/>
                  </a:lnTo>
                  <a:cubicBezTo>
                    <a:pt x="68" y="1502"/>
                    <a:pt x="134" y="1668"/>
                    <a:pt x="201" y="1835"/>
                  </a:cubicBezTo>
                  <a:lnTo>
                    <a:pt x="301" y="1835"/>
                  </a:lnTo>
                  <a:cubicBezTo>
                    <a:pt x="701" y="1802"/>
                    <a:pt x="1102" y="1702"/>
                    <a:pt x="1435" y="1435"/>
                  </a:cubicBezTo>
                  <a:cubicBezTo>
                    <a:pt x="1702" y="1235"/>
                    <a:pt x="1902" y="935"/>
                    <a:pt x="2002" y="601"/>
                  </a:cubicBezTo>
                  <a:cubicBezTo>
                    <a:pt x="1902" y="401"/>
                    <a:pt x="1802" y="201"/>
                    <a:pt x="1669"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9"/>
            <p:cNvSpPr/>
            <p:nvPr/>
          </p:nvSpPr>
          <p:spPr>
            <a:xfrm>
              <a:off x="3076816" y="1544470"/>
              <a:ext cx="41639" cy="23075"/>
            </a:xfrm>
            <a:custGeom>
              <a:avLst/>
              <a:gdLst/>
              <a:ahLst/>
              <a:cxnLst/>
              <a:rect l="l" t="t" r="r" b="b"/>
              <a:pathLst>
                <a:path w="2169" h="1202" extrusionOk="0">
                  <a:moveTo>
                    <a:pt x="2068" y="1"/>
                  </a:moveTo>
                  <a:cubicBezTo>
                    <a:pt x="1901" y="368"/>
                    <a:pt x="1568" y="634"/>
                    <a:pt x="1201" y="734"/>
                  </a:cubicBezTo>
                  <a:cubicBezTo>
                    <a:pt x="1082" y="774"/>
                    <a:pt x="956" y="793"/>
                    <a:pt x="830" y="793"/>
                  </a:cubicBezTo>
                  <a:cubicBezTo>
                    <a:pt x="534" y="793"/>
                    <a:pt x="234" y="688"/>
                    <a:pt x="0" y="501"/>
                  </a:cubicBezTo>
                  <a:lnTo>
                    <a:pt x="0" y="501"/>
                  </a:lnTo>
                  <a:cubicBezTo>
                    <a:pt x="33" y="668"/>
                    <a:pt x="67" y="835"/>
                    <a:pt x="67" y="1001"/>
                  </a:cubicBezTo>
                  <a:cubicBezTo>
                    <a:pt x="334" y="1135"/>
                    <a:pt x="601" y="1201"/>
                    <a:pt x="867" y="1201"/>
                  </a:cubicBezTo>
                  <a:cubicBezTo>
                    <a:pt x="1001" y="1201"/>
                    <a:pt x="1168" y="1201"/>
                    <a:pt x="1334" y="1168"/>
                  </a:cubicBezTo>
                  <a:cubicBezTo>
                    <a:pt x="1635" y="1068"/>
                    <a:pt x="1935" y="868"/>
                    <a:pt x="2168" y="634"/>
                  </a:cubicBezTo>
                  <a:cubicBezTo>
                    <a:pt x="2135" y="434"/>
                    <a:pt x="2102" y="201"/>
                    <a:pt x="206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9"/>
            <p:cNvSpPr/>
            <p:nvPr/>
          </p:nvSpPr>
          <p:spPr>
            <a:xfrm>
              <a:off x="3077450" y="1607860"/>
              <a:ext cx="41639" cy="21156"/>
            </a:xfrm>
            <a:custGeom>
              <a:avLst/>
              <a:gdLst/>
              <a:ahLst/>
              <a:cxnLst/>
              <a:rect l="l" t="t" r="r" b="b"/>
              <a:pathLst>
                <a:path w="2169" h="1102" extrusionOk="0">
                  <a:moveTo>
                    <a:pt x="67" y="1"/>
                  </a:moveTo>
                  <a:cubicBezTo>
                    <a:pt x="67" y="201"/>
                    <a:pt x="34" y="435"/>
                    <a:pt x="0" y="601"/>
                  </a:cubicBezTo>
                  <a:cubicBezTo>
                    <a:pt x="301" y="868"/>
                    <a:pt x="668" y="1035"/>
                    <a:pt x="1035" y="1102"/>
                  </a:cubicBezTo>
                  <a:lnTo>
                    <a:pt x="1235" y="1102"/>
                  </a:lnTo>
                  <a:cubicBezTo>
                    <a:pt x="1535" y="1102"/>
                    <a:pt x="1868" y="1002"/>
                    <a:pt x="2135" y="835"/>
                  </a:cubicBezTo>
                  <a:cubicBezTo>
                    <a:pt x="2169" y="668"/>
                    <a:pt x="2169" y="468"/>
                    <a:pt x="2169" y="301"/>
                  </a:cubicBezTo>
                  <a:lnTo>
                    <a:pt x="2169" y="301"/>
                  </a:lnTo>
                  <a:cubicBezTo>
                    <a:pt x="1929" y="541"/>
                    <a:pt x="1581" y="673"/>
                    <a:pt x="1222" y="673"/>
                  </a:cubicBezTo>
                  <a:cubicBezTo>
                    <a:pt x="1182" y="673"/>
                    <a:pt x="1142" y="671"/>
                    <a:pt x="1101" y="668"/>
                  </a:cubicBezTo>
                  <a:cubicBezTo>
                    <a:pt x="668" y="601"/>
                    <a:pt x="267" y="368"/>
                    <a:pt x="67"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9"/>
            <p:cNvSpPr/>
            <p:nvPr/>
          </p:nvSpPr>
          <p:spPr>
            <a:xfrm>
              <a:off x="3069118" y="1670617"/>
              <a:ext cx="41659" cy="21156"/>
            </a:xfrm>
            <a:custGeom>
              <a:avLst/>
              <a:gdLst/>
              <a:ahLst/>
              <a:cxnLst/>
              <a:rect l="l" t="t" r="r" b="b"/>
              <a:pathLst>
                <a:path w="2170" h="1102" extrusionOk="0">
                  <a:moveTo>
                    <a:pt x="68" y="1"/>
                  </a:moveTo>
                  <a:cubicBezTo>
                    <a:pt x="34" y="201"/>
                    <a:pt x="1" y="368"/>
                    <a:pt x="1" y="568"/>
                  </a:cubicBezTo>
                  <a:cubicBezTo>
                    <a:pt x="268" y="835"/>
                    <a:pt x="635" y="1002"/>
                    <a:pt x="1002" y="1068"/>
                  </a:cubicBezTo>
                  <a:cubicBezTo>
                    <a:pt x="1102" y="1068"/>
                    <a:pt x="1202" y="1102"/>
                    <a:pt x="1335" y="1102"/>
                  </a:cubicBezTo>
                  <a:cubicBezTo>
                    <a:pt x="1569" y="1102"/>
                    <a:pt x="1835" y="1035"/>
                    <a:pt x="2069" y="935"/>
                  </a:cubicBezTo>
                  <a:cubicBezTo>
                    <a:pt x="2102" y="768"/>
                    <a:pt x="2136" y="568"/>
                    <a:pt x="2169" y="401"/>
                  </a:cubicBezTo>
                  <a:lnTo>
                    <a:pt x="2169" y="401"/>
                  </a:lnTo>
                  <a:cubicBezTo>
                    <a:pt x="1905" y="560"/>
                    <a:pt x="1620" y="655"/>
                    <a:pt x="1315" y="655"/>
                  </a:cubicBezTo>
                  <a:cubicBezTo>
                    <a:pt x="1234" y="655"/>
                    <a:pt x="1152" y="649"/>
                    <a:pt x="1068" y="635"/>
                  </a:cubicBezTo>
                  <a:cubicBezTo>
                    <a:pt x="668" y="568"/>
                    <a:pt x="301" y="335"/>
                    <a:pt x="6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9"/>
            <p:cNvSpPr/>
            <p:nvPr/>
          </p:nvSpPr>
          <p:spPr>
            <a:xfrm>
              <a:off x="3058886" y="1735946"/>
              <a:ext cx="41639" cy="21655"/>
            </a:xfrm>
            <a:custGeom>
              <a:avLst/>
              <a:gdLst/>
              <a:ahLst/>
              <a:cxnLst/>
              <a:rect l="l" t="t" r="r" b="b"/>
              <a:pathLst>
                <a:path w="2169" h="1128" extrusionOk="0">
                  <a:moveTo>
                    <a:pt x="67" y="0"/>
                  </a:moveTo>
                  <a:cubicBezTo>
                    <a:pt x="67" y="134"/>
                    <a:pt x="33" y="267"/>
                    <a:pt x="0" y="434"/>
                  </a:cubicBezTo>
                  <a:lnTo>
                    <a:pt x="0" y="567"/>
                  </a:lnTo>
                  <a:cubicBezTo>
                    <a:pt x="300" y="834"/>
                    <a:pt x="667" y="1034"/>
                    <a:pt x="1034" y="1101"/>
                  </a:cubicBezTo>
                  <a:cubicBezTo>
                    <a:pt x="1133" y="1119"/>
                    <a:pt x="1231" y="1127"/>
                    <a:pt x="1329" y="1127"/>
                  </a:cubicBezTo>
                  <a:cubicBezTo>
                    <a:pt x="1595" y="1127"/>
                    <a:pt x="1857" y="1065"/>
                    <a:pt x="2102" y="968"/>
                  </a:cubicBezTo>
                  <a:cubicBezTo>
                    <a:pt x="2102" y="868"/>
                    <a:pt x="2102" y="768"/>
                    <a:pt x="2135" y="668"/>
                  </a:cubicBezTo>
                  <a:cubicBezTo>
                    <a:pt x="2168" y="567"/>
                    <a:pt x="2135" y="534"/>
                    <a:pt x="2168" y="467"/>
                  </a:cubicBezTo>
                  <a:lnTo>
                    <a:pt x="2168" y="467"/>
                  </a:lnTo>
                  <a:cubicBezTo>
                    <a:pt x="1918" y="618"/>
                    <a:pt x="1649" y="693"/>
                    <a:pt x="1376" y="693"/>
                  </a:cubicBezTo>
                  <a:cubicBezTo>
                    <a:pt x="1284" y="693"/>
                    <a:pt x="1193" y="684"/>
                    <a:pt x="1101" y="668"/>
                  </a:cubicBezTo>
                  <a:cubicBezTo>
                    <a:pt x="701" y="601"/>
                    <a:pt x="300" y="367"/>
                    <a:pt x="6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9"/>
            <p:cNvSpPr/>
            <p:nvPr/>
          </p:nvSpPr>
          <p:spPr>
            <a:xfrm>
              <a:off x="3057600" y="1803176"/>
              <a:ext cx="41639" cy="17316"/>
            </a:xfrm>
            <a:custGeom>
              <a:avLst/>
              <a:gdLst/>
              <a:ahLst/>
              <a:cxnLst/>
              <a:rect l="l" t="t" r="r" b="b"/>
              <a:pathLst>
                <a:path w="2169" h="902" extrusionOk="0">
                  <a:moveTo>
                    <a:pt x="0" y="1"/>
                  </a:moveTo>
                  <a:cubicBezTo>
                    <a:pt x="0" y="201"/>
                    <a:pt x="34" y="401"/>
                    <a:pt x="34" y="568"/>
                  </a:cubicBezTo>
                  <a:cubicBezTo>
                    <a:pt x="367" y="768"/>
                    <a:pt x="701" y="868"/>
                    <a:pt x="1068" y="868"/>
                  </a:cubicBezTo>
                  <a:lnTo>
                    <a:pt x="1068" y="902"/>
                  </a:lnTo>
                  <a:cubicBezTo>
                    <a:pt x="1468" y="868"/>
                    <a:pt x="1835" y="768"/>
                    <a:pt x="2169" y="535"/>
                  </a:cubicBezTo>
                  <a:cubicBezTo>
                    <a:pt x="2169" y="368"/>
                    <a:pt x="2135" y="201"/>
                    <a:pt x="2135" y="34"/>
                  </a:cubicBezTo>
                  <a:cubicBezTo>
                    <a:pt x="1835" y="301"/>
                    <a:pt x="1468" y="435"/>
                    <a:pt x="1068" y="435"/>
                  </a:cubicBezTo>
                  <a:cubicBezTo>
                    <a:pt x="668" y="435"/>
                    <a:pt x="301" y="301"/>
                    <a:pt x="0"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9"/>
            <p:cNvSpPr/>
            <p:nvPr/>
          </p:nvSpPr>
          <p:spPr>
            <a:xfrm>
              <a:off x="3071691" y="1860826"/>
              <a:ext cx="43559" cy="23056"/>
            </a:xfrm>
            <a:custGeom>
              <a:avLst/>
              <a:gdLst/>
              <a:ahLst/>
              <a:cxnLst/>
              <a:rect l="l" t="t" r="r" b="b"/>
              <a:pathLst>
                <a:path w="2269" h="1201" extrusionOk="0">
                  <a:moveTo>
                    <a:pt x="2068" y="0"/>
                  </a:moveTo>
                  <a:cubicBezTo>
                    <a:pt x="1868" y="334"/>
                    <a:pt x="1535" y="600"/>
                    <a:pt x="1168" y="701"/>
                  </a:cubicBezTo>
                  <a:cubicBezTo>
                    <a:pt x="1018" y="738"/>
                    <a:pt x="868" y="757"/>
                    <a:pt x="719" y="757"/>
                  </a:cubicBezTo>
                  <a:cubicBezTo>
                    <a:pt x="472" y="757"/>
                    <a:pt x="230" y="705"/>
                    <a:pt x="0" y="600"/>
                  </a:cubicBezTo>
                  <a:lnTo>
                    <a:pt x="0" y="600"/>
                  </a:lnTo>
                  <a:cubicBezTo>
                    <a:pt x="67" y="767"/>
                    <a:pt x="134" y="934"/>
                    <a:pt x="234" y="1134"/>
                  </a:cubicBezTo>
                  <a:cubicBezTo>
                    <a:pt x="401" y="1168"/>
                    <a:pt x="567" y="1201"/>
                    <a:pt x="734" y="1201"/>
                  </a:cubicBezTo>
                  <a:cubicBezTo>
                    <a:pt x="901" y="1201"/>
                    <a:pt x="1101" y="1168"/>
                    <a:pt x="1268" y="1134"/>
                  </a:cubicBezTo>
                  <a:cubicBezTo>
                    <a:pt x="1668" y="1001"/>
                    <a:pt x="2002" y="767"/>
                    <a:pt x="2269" y="434"/>
                  </a:cubicBezTo>
                  <a:cubicBezTo>
                    <a:pt x="2202" y="300"/>
                    <a:pt x="2135" y="133"/>
                    <a:pt x="206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9"/>
            <p:cNvSpPr/>
            <p:nvPr/>
          </p:nvSpPr>
          <p:spPr>
            <a:xfrm>
              <a:off x="3109471" y="1903713"/>
              <a:ext cx="39720" cy="33960"/>
            </a:xfrm>
            <a:custGeom>
              <a:avLst/>
              <a:gdLst/>
              <a:ahLst/>
              <a:cxnLst/>
              <a:rect l="l" t="t" r="r" b="b"/>
              <a:pathLst>
                <a:path w="2069" h="1769" extrusionOk="0">
                  <a:moveTo>
                    <a:pt x="1668" y="1"/>
                  </a:moveTo>
                  <a:cubicBezTo>
                    <a:pt x="1635" y="435"/>
                    <a:pt x="1435" y="802"/>
                    <a:pt x="1101" y="1035"/>
                  </a:cubicBezTo>
                  <a:cubicBezTo>
                    <a:pt x="832" y="1245"/>
                    <a:pt x="481" y="1374"/>
                    <a:pt x="123" y="1374"/>
                  </a:cubicBezTo>
                  <a:cubicBezTo>
                    <a:pt x="82" y="1374"/>
                    <a:pt x="41" y="1372"/>
                    <a:pt x="0" y="1369"/>
                  </a:cubicBezTo>
                  <a:lnTo>
                    <a:pt x="0" y="1369"/>
                  </a:lnTo>
                  <a:cubicBezTo>
                    <a:pt x="167" y="1502"/>
                    <a:pt x="301" y="1636"/>
                    <a:pt x="467" y="1769"/>
                  </a:cubicBezTo>
                  <a:cubicBezTo>
                    <a:pt x="801" y="1736"/>
                    <a:pt x="1101" y="1569"/>
                    <a:pt x="1368" y="1369"/>
                  </a:cubicBezTo>
                  <a:cubicBezTo>
                    <a:pt x="1702" y="1102"/>
                    <a:pt x="1935" y="735"/>
                    <a:pt x="2068" y="335"/>
                  </a:cubicBezTo>
                  <a:cubicBezTo>
                    <a:pt x="1935" y="234"/>
                    <a:pt x="1802" y="134"/>
                    <a:pt x="166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9"/>
            <p:cNvSpPr/>
            <p:nvPr/>
          </p:nvSpPr>
          <p:spPr>
            <a:xfrm>
              <a:off x="3169655" y="1934467"/>
              <a:ext cx="31407" cy="39720"/>
            </a:xfrm>
            <a:custGeom>
              <a:avLst/>
              <a:gdLst/>
              <a:ahLst/>
              <a:cxnLst/>
              <a:rect l="l" t="t" r="r" b="b"/>
              <a:pathLst>
                <a:path w="1636" h="2069" extrusionOk="0">
                  <a:moveTo>
                    <a:pt x="1135" y="0"/>
                  </a:moveTo>
                  <a:lnTo>
                    <a:pt x="1135" y="0"/>
                  </a:lnTo>
                  <a:cubicBezTo>
                    <a:pt x="1235" y="400"/>
                    <a:pt x="1168" y="834"/>
                    <a:pt x="935" y="1168"/>
                  </a:cubicBezTo>
                  <a:cubicBezTo>
                    <a:pt x="701" y="1501"/>
                    <a:pt x="368" y="1735"/>
                    <a:pt x="1" y="1835"/>
                  </a:cubicBezTo>
                  <a:cubicBezTo>
                    <a:pt x="168" y="1935"/>
                    <a:pt x="368" y="2002"/>
                    <a:pt x="568" y="2068"/>
                  </a:cubicBezTo>
                  <a:cubicBezTo>
                    <a:pt x="868" y="1902"/>
                    <a:pt x="1102" y="1668"/>
                    <a:pt x="1302" y="1401"/>
                  </a:cubicBezTo>
                  <a:cubicBezTo>
                    <a:pt x="1535" y="1034"/>
                    <a:pt x="1635" y="601"/>
                    <a:pt x="1602" y="167"/>
                  </a:cubicBezTo>
                  <a:cubicBezTo>
                    <a:pt x="1435" y="134"/>
                    <a:pt x="1268" y="67"/>
                    <a:pt x="113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9"/>
            <p:cNvSpPr/>
            <p:nvPr/>
          </p:nvSpPr>
          <p:spPr>
            <a:xfrm>
              <a:off x="3243297" y="1946619"/>
              <a:ext cx="19889" cy="41006"/>
            </a:xfrm>
            <a:custGeom>
              <a:avLst/>
              <a:gdLst/>
              <a:ahLst/>
              <a:cxnLst/>
              <a:rect l="l" t="t" r="r" b="b"/>
              <a:pathLst>
                <a:path w="1036" h="2136" extrusionOk="0">
                  <a:moveTo>
                    <a:pt x="1" y="1"/>
                  </a:moveTo>
                  <a:cubicBezTo>
                    <a:pt x="335" y="234"/>
                    <a:pt x="535" y="635"/>
                    <a:pt x="568" y="1035"/>
                  </a:cubicBezTo>
                  <a:cubicBezTo>
                    <a:pt x="601" y="1435"/>
                    <a:pt x="468" y="1836"/>
                    <a:pt x="234" y="2136"/>
                  </a:cubicBezTo>
                  <a:lnTo>
                    <a:pt x="735" y="2136"/>
                  </a:lnTo>
                  <a:cubicBezTo>
                    <a:pt x="935" y="1769"/>
                    <a:pt x="1035" y="1402"/>
                    <a:pt x="1002" y="1002"/>
                  </a:cubicBezTo>
                  <a:cubicBezTo>
                    <a:pt x="968" y="635"/>
                    <a:pt x="835" y="268"/>
                    <a:pt x="60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9"/>
            <p:cNvSpPr/>
            <p:nvPr/>
          </p:nvSpPr>
          <p:spPr>
            <a:xfrm>
              <a:off x="3316305" y="1935734"/>
              <a:ext cx="20522" cy="43578"/>
            </a:xfrm>
            <a:custGeom>
              <a:avLst/>
              <a:gdLst/>
              <a:ahLst/>
              <a:cxnLst/>
              <a:rect l="l" t="t" r="r" b="b"/>
              <a:pathLst>
                <a:path w="1069" h="2270" extrusionOk="0">
                  <a:moveTo>
                    <a:pt x="501" y="1"/>
                  </a:moveTo>
                  <a:lnTo>
                    <a:pt x="1" y="134"/>
                  </a:lnTo>
                  <a:cubicBezTo>
                    <a:pt x="334" y="401"/>
                    <a:pt x="568" y="801"/>
                    <a:pt x="601" y="1235"/>
                  </a:cubicBezTo>
                  <a:cubicBezTo>
                    <a:pt x="634" y="1602"/>
                    <a:pt x="534" y="1969"/>
                    <a:pt x="301" y="2269"/>
                  </a:cubicBezTo>
                  <a:cubicBezTo>
                    <a:pt x="501" y="2202"/>
                    <a:pt x="701" y="2169"/>
                    <a:pt x="868" y="2102"/>
                  </a:cubicBezTo>
                  <a:cubicBezTo>
                    <a:pt x="1001" y="1836"/>
                    <a:pt x="1068" y="1502"/>
                    <a:pt x="1035" y="1168"/>
                  </a:cubicBezTo>
                  <a:cubicBezTo>
                    <a:pt x="1001" y="735"/>
                    <a:pt x="801" y="334"/>
                    <a:pt x="50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9"/>
            <p:cNvSpPr/>
            <p:nvPr/>
          </p:nvSpPr>
          <p:spPr>
            <a:xfrm>
              <a:off x="3372669" y="1913331"/>
              <a:ext cx="24995" cy="42926"/>
            </a:xfrm>
            <a:custGeom>
              <a:avLst/>
              <a:gdLst/>
              <a:ahLst/>
              <a:cxnLst/>
              <a:rect l="l" t="t" r="r" b="b"/>
              <a:pathLst>
                <a:path w="1302" h="2236" extrusionOk="0">
                  <a:moveTo>
                    <a:pt x="467" y="0"/>
                  </a:moveTo>
                  <a:cubicBezTo>
                    <a:pt x="300" y="67"/>
                    <a:pt x="167" y="134"/>
                    <a:pt x="0" y="200"/>
                  </a:cubicBezTo>
                  <a:cubicBezTo>
                    <a:pt x="334" y="367"/>
                    <a:pt x="601" y="667"/>
                    <a:pt x="734" y="1001"/>
                  </a:cubicBezTo>
                  <a:cubicBezTo>
                    <a:pt x="901" y="1401"/>
                    <a:pt x="867" y="1868"/>
                    <a:pt x="701" y="2235"/>
                  </a:cubicBezTo>
                  <a:lnTo>
                    <a:pt x="1234" y="1968"/>
                  </a:lnTo>
                  <a:cubicBezTo>
                    <a:pt x="1301" y="1602"/>
                    <a:pt x="1268" y="1201"/>
                    <a:pt x="1134" y="868"/>
                  </a:cubicBezTo>
                  <a:cubicBezTo>
                    <a:pt x="1001" y="501"/>
                    <a:pt x="767" y="200"/>
                    <a:pt x="46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9"/>
            <p:cNvSpPr/>
            <p:nvPr/>
          </p:nvSpPr>
          <p:spPr>
            <a:xfrm>
              <a:off x="3429014" y="1881309"/>
              <a:ext cx="27548" cy="42292"/>
            </a:xfrm>
            <a:custGeom>
              <a:avLst/>
              <a:gdLst/>
              <a:ahLst/>
              <a:cxnLst/>
              <a:rect l="l" t="t" r="r" b="b"/>
              <a:pathLst>
                <a:path w="1435" h="2203" extrusionOk="0">
                  <a:moveTo>
                    <a:pt x="468" y="0"/>
                  </a:moveTo>
                  <a:lnTo>
                    <a:pt x="1" y="267"/>
                  </a:lnTo>
                  <a:cubicBezTo>
                    <a:pt x="401" y="401"/>
                    <a:pt x="734" y="734"/>
                    <a:pt x="901" y="1135"/>
                  </a:cubicBezTo>
                  <a:cubicBezTo>
                    <a:pt x="1035" y="1468"/>
                    <a:pt x="1035" y="1868"/>
                    <a:pt x="935" y="2202"/>
                  </a:cubicBezTo>
                  <a:lnTo>
                    <a:pt x="1402" y="1902"/>
                  </a:lnTo>
                  <a:cubicBezTo>
                    <a:pt x="1435" y="1602"/>
                    <a:pt x="1402" y="1268"/>
                    <a:pt x="1301" y="968"/>
                  </a:cubicBezTo>
                  <a:cubicBezTo>
                    <a:pt x="1135" y="568"/>
                    <a:pt x="834" y="234"/>
                    <a:pt x="46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9"/>
            <p:cNvSpPr/>
            <p:nvPr/>
          </p:nvSpPr>
          <p:spPr>
            <a:xfrm>
              <a:off x="3488564" y="1842895"/>
              <a:ext cx="25648" cy="46112"/>
            </a:xfrm>
            <a:custGeom>
              <a:avLst/>
              <a:gdLst/>
              <a:ahLst/>
              <a:cxnLst/>
              <a:rect l="l" t="t" r="r" b="b"/>
              <a:pathLst>
                <a:path w="1336" h="2402" extrusionOk="0">
                  <a:moveTo>
                    <a:pt x="401" y="0"/>
                  </a:moveTo>
                  <a:lnTo>
                    <a:pt x="1" y="267"/>
                  </a:lnTo>
                  <a:cubicBezTo>
                    <a:pt x="368" y="434"/>
                    <a:pt x="635" y="734"/>
                    <a:pt x="768" y="1101"/>
                  </a:cubicBezTo>
                  <a:cubicBezTo>
                    <a:pt x="935" y="1534"/>
                    <a:pt x="901" y="2001"/>
                    <a:pt x="701" y="2402"/>
                  </a:cubicBezTo>
                  <a:lnTo>
                    <a:pt x="1268" y="2001"/>
                  </a:lnTo>
                  <a:cubicBezTo>
                    <a:pt x="1335" y="1635"/>
                    <a:pt x="1302" y="1268"/>
                    <a:pt x="1168" y="934"/>
                  </a:cubicBezTo>
                  <a:cubicBezTo>
                    <a:pt x="1001" y="567"/>
                    <a:pt x="735" y="234"/>
                    <a:pt x="40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9"/>
            <p:cNvSpPr/>
            <p:nvPr/>
          </p:nvSpPr>
          <p:spPr>
            <a:xfrm>
              <a:off x="3534043" y="1810221"/>
              <a:ext cx="26262" cy="45498"/>
            </a:xfrm>
            <a:custGeom>
              <a:avLst/>
              <a:gdLst/>
              <a:ahLst/>
              <a:cxnLst/>
              <a:rect l="l" t="t" r="r" b="b"/>
              <a:pathLst>
                <a:path w="1368" h="2370" extrusionOk="0">
                  <a:moveTo>
                    <a:pt x="434" y="1"/>
                  </a:moveTo>
                  <a:cubicBezTo>
                    <a:pt x="300" y="101"/>
                    <a:pt x="134" y="201"/>
                    <a:pt x="0" y="268"/>
                  </a:cubicBezTo>
                  <a:cubicBezTo>
                    <a:pt x="367" y="434"/>
                    <a:pt x="667" y="735"/>
                    <a:pt x="801" y="1102"/>
                  </a:cubicBezTo>
                  <a:cubicBezTo>
                    <a:pt x="967" y="1502"/>
                    <a:pt x="934" y="1969"/>
                    <a:pt x="767" y="2369"/>
                  </a:cubicBezTo>
                  <a:cubicBezTo>
                    <a:pt x="934" y="2236"/>
                    <a:pt x="1134" y="2102"/>
                    <a:pt x="1334" y="2002"/>
                  </a:cubicBezTo>
                  <a:cubicBezTo>
                    <a:pt x="1368" y="1635"/>
                    <a:pt x="1334" y="1268"/>
                    <a:pt x="1201" y="935"/>
                  </a:cubicBezTo>
                  <a:cubicBezTo>
                    <a:pt x="1068" y="568"/>
                    <a:pt x="767" y="234"/>
                    <a:pt x="43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9"/>
            <p:cNvSpPr/>
            <p:nvPr/>
          </p:nvSpPr>
          <p:spPr>
            <a:xfrm>
              <a:off x="1267759" y="2535138"/>
              <a:ext cx="493107" cy="315069"/>
            </a:xfrm>
            <a:custGeom>
              <a:avLst/>
              <a:gdLst/>
              <a:ahLst/>
              <a:cxnLst/>
              <a:rect l="l" t="t" r="r" b="b"/>
              <a:pathLst>
                <a:path w="25686" h="16412" extrusionOk="0">
                  <a:moveTo>
                    <a:pt x="25685" y="0"/>
                  </a:moveTo>
                  <a:lnTo>
                    <a:pt x="0" y="14844"/>
                  </a:lnTo>
                  <a:lnTo>
                    <a:pt x="0" y="16412"/>
                  </a:lnTo>
                  <a:lnTo>
                    <a:pt x="25685" y="1568"/>
                  </a:lnTo>
                  <a:lnTo>
                    <a:pt x="25685"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9"/>
            <p:cNvSpPr/>
            <p:nvPr/>
          </p:nvSpPr>
          <p:spPr>
            <a:xfrm>
              <a:off x="1267759" y="2689467"/>
              <a:ext cx="317642" cy="213265"/>
            </a:xfrm>
            <a:custGeom>
              <a:avLst/>
              <a:gdLst/>
              <a:ahLst/>
              <a:cxnLst/>
              <a:rect l="l" t="t" r="r" b="b"/>
              <a:pathLst>
                <a:path w="16546" h="11109" extrusionOk="0">
                  <a:moveTo>
                    <a:pt x="16545" y="0"/>
                  </a:moveTo>
                  <a:lnTo>
                    <a:pt x="0" y="9540"/>
                  </a:lnTo>
                  <a:lnTo>
                    <a:pt x="0" y="11108"/>
                  </a:lnTo>
                  <a:lnTo>
                    <a:pt x="16545" y="1568"/>
                  </a:lnTo>
                  <a:lnTo>
                    <a:pt x="16545"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9"/>
            <p:cNvSpPr/>
            <p:nvPr/>
          </p:nvSpPr>
          <p:spPr>
            <a:xfrm>
              <a:off x="1267759" y="2535138"/>
              <a:ext cx="493107" cy="315069"/>
            </a:xfrm>
            <a:custGeom>
              <a:avLst/>
              <a:gdLst/>
              <a:ahLst/>
              <a:cxnLst/>
              <a:rect l="l" t="t" r="r" b="b"/>
              <a:pathLst>
                <a:path w="25686" h="16412" extrusionOk="0">
                  <a:moveTo>
                    <a:pt x="25685" y="0"/>
                  </a:moveTo>
                  <a:lnTo>
                    <a:pt x="0" y="14844"/>
                  </a:lnTo>
                  <a:lnTo>
                    <a:pt x="0" y="16412"/>
                  </a:lnTo>
                  <a:lnTo>
                    <a:pt x="25685" y="1568"/>
                  </a:lnTo>
                  <a:lnTo>
                    <a:pt x="2568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9"/>
            <p:cNvSpPr/>
            <p:nvPr/>
          </p:nvSpPr>
          <p:spPr>
            <a:xfrm>
              <a:off x="1267759" y="2689467"/>
              <a:ext cx="317642" cy="213265"/>
            </a:xfrm>
            <a:custGeom>
              <a:avLst/>
              <a:gdLst/>
              <a:ahLst/>
              <a:cxnLst/>
              <a:rect l="l" t="t" r="r" b="b"/>
              <a:pathLst>
                <a:path w="16546" h="11109" extrusionOk="0">
                  <a:moveTo>
                    <a:pt x="16545" y="0"/>
                  </a:moveTo>
                  <a:lnTo>
                    <a:pt x="0" y="9540"/>
                  </a:lnTo>
                  <a:lnTo>
                    <a:pt x="0" y="11108"/>
                  </a:lnTo>
                  <a:lnTo>
                    <a:pt x="16545" y="1568"/>
                  </a:lnTo>
                  <a:lnTo>
                    <a:pt x="1654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9"/>
            <p:cNvSpPr/>
            <p:nvPr/>
          </p:nvSpPr>
          <p:spPr>
            <a:xfrm>
              <a:off x="1267759" y="2188047"/>
              <a:ext cx="612842" cy="596217"/>
            </a:xfrm>
            <a:custGeom>
              <a:avLst/>
              <a:gdLst/>
              <a:ahLst/>
              <a:cxnLst/>
              <a:rect l="l" t="t" r="r" b="b"/>
              <a:pathLst>
                <a:path w="31923" h="31057" extrusionOk="0">
                  <a:moveTo>
                    <a:pt x="31890" y="1"/>
                  </a:moveTo>
                  <a:cubicBezTo>
                    <a:pt x="31289" y="1035"/>
                    <a:pt x="30856" y="2169"/>
                    <a:pt x="30622" y="3336"/>
                  </a:cubicBezTo>
                  <a:cubicBezTo>
                    <a:pt x="30355" y="4837"/>
                    <a:pt x="30422" y="6505"/>
                    <a:pt x="29388" y="7840"/>
                  </a:cubicBezTo>
                  <a:cubicBezTo>
                    <a:pt x="29154" y="8173"/>
                    <a:pt x="28821" y="8440"/>
                    <a:pt x="28487" y="8640"/>
                  </a:cubicBezTo>
                  <a:cubicBezTo>
                    <a:pt x="28181" y="8844"/>
                    <a:pt x="27856" y="8931"/>
                    <a:pt x="27511" y="8931"/>
                  </a:cubicBezTo>
                  <a:cubicBezTo>
                    <a:pt x="27405" y="8931"/>
                    <a:pt x="27296" y="8923"/>
                    <a:pt x="27186" y="8907"/>
                  </a:cubicBezTo>
                  <a:cubicBezTo>
                    <a:pt x="26552" y="8740"/>
                    <a:pt x="26152" y="8140"/>
                    <a:pt x="25885" y="7473"/>
                  </a:cubicBezTo>
                  <a:cubicBezTo>
                    <a:pt x="25552" y="6539"/>
                    <a:pt x="25385" y="5371"/>
                    <a:pt x="24818" y="4704"/>
                  </a:cubicBezTo>
                  <a:cubicBezTo>
                    <a:pt x="24526" y="4373"/>
                    <a:pt x="24121" y="4202"/>
                    <a:pt x="23715" y="4202"/>
                  </a:cubicBezTo>
                  <a:cubicBezTo>
                    <a:pt x="23425" y="4202"/>
                    <a:pt x="23134" y="4290"/>
                    <a:pt x="22883" y="4470"/>
                  </a:cubicBezTo>
                  <a:cubicBezTo>
                    <a:pt x="22616" y="4637"/>
                    <a:pt x="22383" y="4837"/>
                    <a:pt x="22183" y="5071"/>
                  </a:cubicBezTo>
                  <a:cubicBezTo>
                    <a:pt x="21349" y="6038"/>
                    <a:pt x="21182" y="7373"/>
                    <a:pt x="21049" y="8507"/>
                  </a:cubicBezTo>
                  <a:lnTo>
                    <a:pt x="20582" y="13243"/>
                  </a:lnTo>
                  <a:cubicBezTo>
                    <a:pt x="20548" y="14077"/>
                    <a:pt x="20381" y="14878"/>
                    <a:pt x="20148" y="15678"/>
                  </a:cubicBezTo>
                  <a:cubicBezTo>
                    <a:pt x="19881" y="16546"/>
                    <a:pt x="19381" y="17313"/>
                    <a:pt x="18714" y="17913"/>
                  </a:cubicBezTo>
                  <a:cubicBezTo>
                    <a:pt x="18647" y="17980"/>
                    <a:pt x="18547" y="18013"/>
                    <a:pt x="18447" y="18080"/>
                  </a:cubicBezTo>
                  <a:cubicBezTo>
                    <a:pt x="18213" y="18230"/>
                    <a:pt x="17938" y="18305"/>
                    <a:pt x="17659" y="18305"/>
                  </a:cubicBezTo>
                  <a:cubicBezTo>
                    <a:pt x="17379" y="18305"/>
                    <a:pt x="17096" y="18230"/>
                    <a:pt x="16846" y="18080"/>
                  </a:cubicBezTo>
                  <a:cubicBezTo>
                    <a:pt x="16412" y="17647"/>
                    <a:pt x="16045" y="17146"/>
                    <a:pt x="15811" y="16612"/>
                  </a:cubicBezTo>
                  <a:cubicBezTo>
                    <a:pt x="15511" y="15945"/>
                    <a:pt x="15011" y="15378"/>
                    <a:pt x="14410" y="15011"/>
                  </a:cubicBezTo>
                  <a:cubicBezTo>
                    <a:pt x="14146" y="14886"/>
                    <a:pt x="13864" y="14825"/>
                    <a:pt x="13582" y="14825"/>
                  </a:cubicBezTo>
                  <a:cubicBezTo>
                    <a:pt x="13188" y="14825"/>
                    <a:pt x="12792" y="14945"/>
                    <a:pt x="12442" y="15178"/>
                  </a:cubicBezTo>
                  <a:cubicBezTo>
                    <a:pt x="12309" y="15245"/>
                    <a:pt x="12209" y="15312"/>
                    <a:pt x="12075" y="15412"/>
                  </a:cubicBezTo>
                  <a:cubicBezTo>
                    <a:pt x="10775" y="16412"/>
                    <a:pt x="9974" y="18414"/>
                    <a:pt x="9374" y="20182"/>
                  </a:cubicBezTo>
                  <a:cubicBezTo>
                    <a:pt x="8740" y="21916"/>
                    <a:pt x="7939" y="23918"/>
                    <a:pt x="6605" y="24885"/>
                  </a:cubicBezTo>
                  <a:cubicBezTo>
                    <a:pt x="6505" y="24952"/>
                    <a:pt x="6405" y="25019"/>
                    <a:pt x="6305" y="25085"/>
                  </a:cubicBezTo>
                  <a:cubicBezTo>
                    <a:pt x="5944" y="25301"/>
                    <a:pt x="5546" y="25406"/>
                    <a:pt x="5149" y="25406"/>
                  </a:cubicBezTo>
                  <a:cubicBezTo>
                    <a:pt x="4627" y="25406"/>
                    <a:pt x="4105" y="25226"/>
                    <a:pt x="3669" y="24885"/>
                  </a:cubicBezTo>
                  <a:cubicBezTo>
                    <a:pt x="2936" y="24318"/>
                    <a:pt x="2369" y="23484"/>
                    <a:pt x="1435" y="23251"/>
                  </a:cubicBezTo>
                  <a:cubicBezTo>
                    <a:pt x="1284" y="23221"/>
                    <a:pt x="1134" y="23206"/>
                    <a:pt x="986" y="23206"/>
                  </a:cubicBezTo>
                  <a:cubicBezTo>
                    <a:pt x="640" y="23206"/>
                    <a:pt x="304" y="23287"/>
                    <a:pt x="0" y="23451"/>
                  </a:cubicBezTo>
                  <a:lnTo>
                    <a:pt x="0" y="31056"/>
                  </a:lnTo>
                  <a:lnTo>
                    <a:pt x="31923" y="12610"/>
                  </a:lnTo>
                  <a:lnTo>
                    <a:pt x="31890"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9"/>
            <p:cNvSpPr/>
            <p:nvPr/>
          </p:nvSpPr>
          <p:spPr>
            <a:xfrm>
              <a:off x="1267759" y="2188047"/>
              <a:ext cx="612842" cy="596217"/>
            </a:xfrm>
            <a:custGeom>
              <a:avLst/>
              <a:gdLst/>
              <a:ahLst/>
              <a:cxnLst/>
              <a:rect l="l" t="t" r="r" b="b"/>
              <a:pathLst>
                <a:path w="31923" h="31057" extrusionOk="0">
                  <a:moveTo>
                    <a:pt x="31890" y="1"/>
                  </a:moveTo>
                  <a:cubicBezTo>
                    <a:pt x="31289" y="1035"/>
                    <a:pt x="30856" y="2169"/>
                    <a:pt x="30622" y="3336"/>
                  </a:cubicBezTo>
                  <a:cubicBezTo>
                    <a:pt x="30355" y="4837"/>
                    <a:pt x="30422" y="6505"/>
                    <a:pt x="29388" y="7840"/>
                  </a:cubicBezTo>
                  <a:cubicBezTo>
                    <a:pt x="29154" y="8173"/>
                    <a:pt x="28821" y="8440"/>
                    <a:pt x="28487" y="8640"/>
                  </a:cubicBezTo>
                  <a:cubicBezTo>
                    <a:pt x="28181" y="8844"/>
                    <a:pt x="27856" y="8931"/>
                    <a:pt x="27511" y="8931"/>
                  </a:cubicBezTo>
                  <a:cubicBezTo>
                    <a:pt x="27405" y="8931"/>
                    <a:pt x="27296" y="8923"/>
                    <a:pt x="27186" y="8907"/>
                  </a:cubicBezTo>
                  <a:cubicBezTo>
                    <a:pt x="26552" y="8740"/>
                    <a:pt x="26152" y="8140"/>
                    <a:pt x="25885" y="7473"/>
                  </a:cubicBezTo>
                  <a:cubicBezTo>
                    <a:pt x="25552" y="6539"/>
                    <a:pt x="25385" y="5371"/>
                    <a:pt x="24818" y="4704"/>
                  </a:cubicBezTo>
                  <a:cubicBezTo>
                    <a:pt x="24526" y="4373"/>
                    <a:pt x="24121" y="4202"/>
                    <a:pt x="23715" y="4202"/>
                  </a:cubicBezTo>
                  <a:cubicBezTo>
                    <a:pt x="23425" y="4202"/>
                    <a:pt x="23134" y="4290"/>
                    <a:pt x="22883" y="4470"/>
                  </a:cubicBezTo>
                  <a:cubicBezTo>
                    <a:pt x="22616" y="4637"/>
                    <a:pt x="22383" y="4837"/>
                    <a:pt x="22183" y="5071"/>
                  </a:cubicBezTo>
                  <a:cubicBezTo>
                    <a:pt x="21349" y="6038"/>
                    <a:pt x="21182" y="7373"/>
                    <a:pt x="21049" y="8507"/>
                  </a:cubicBezTo>
                  <a:lnTo>
                    <a:pt x="20582" y="13243"/>
                  </a:lnTo>
                  <a:cubicBezTo>
                    <a:pt x="20548" y="14077"/>
                    <a:pt x="20381" y="14878"/>
                    <a:pt x="20148" y="15678"/>
                  </a:cubicBezTo>
                  <a:cubicBezTo>
                    <a:pt x="19881" y="16546"/>
                    <a:pt x="19381" y="17313"/>
                    <a:pt x="18714" y="17913"/>
                  </a:cubicBezTo>
                  <a:cubicBezTo>
                    <a:pt x="18647" y="17980"/>
                    <a:pt x="18547" y="18013"/>
                    <a:pt x="18447" y="18080"/>
                  </a:cubicBezTo>
                  <a:cubicBezTo>
                    <a:pt x="18213" y="18230"/>
                    <a:pt x="17938" y="18305"/>
                    <a:pt x="17659" y="18305"/>
                  </a:cubicBezTo>
                  <a:cubicBezTo>
                    <a:pt x="17379" y="18305"/>
                    <a:pt x="17096" y="18230"/>
                    <a:pt x="16846" y="18080"/>
                  </a:cubicBezTo>
                  <a:cubicBezTo>
                    <a:pt x="16412" y="17647"/>
                    <a:pt x="16045" y="17146"/>
                    <a:pt x="15811" y="16612"/>
                  </a:cubicBezTo>
                  <a:cubicBezTo>
                    <a:pt x="15511" y="15945"/>
                    <a:pt x="15011" y="15378"/>
                    <a:pt x="14410" y="15011"/>
                  </a:cubicBezTo>
                  <a:cubicBezTo>
                    <a:pt x="14146" y="14886"/>
                    <a:pt x="13864" y="14825"/>
                    <a:pt x="13582" y="14825"/>
                  </a:cubicBezTo>
                  <a:cubicBezTo>
                    <a:pt x="13188" y="14825"/>
                    <a:pt x="12792" y="14945"/>
                    <a:pt x="12442" y="15178"/>
                  </a:cubicBezTo>
                  <a:cubicBezTo>
                    <a:pt x="12309" y="15245"/>
                    <a:pt x="12209" y="15312"/>
                    <a:pt x="12075" y="15412"/>
                  </a:cubicBezTo>
                  <a:cubicBezTo>
                    <a:pt x="10775" y="16412"/>
                    <a:pt x="9974" y="18414"/>
                    <a:pt x="9374" y="20182"/>
                  </a:cubicBezTo>
                  <a:cubicBezTo>
                    <a:pt x="8740" y="21916"/>
                    <a:pt x="7939" y="23918"/>
                    <a:pt x="6605" y="24885"/>
                  </a:cubicBezTo>
                  <a:cubicBezTo>
                    <a:pt x="6505" y="24952"/>
                    <a:pt x="6405" y="25019"/>
                    <a:pt x="6305" y="25085"/>
                  </a:cubicBezTo>
                  <a:cubicBezTo>
                    <a:pt x="5944" y="25301"/>
                    <a:pt x="5546" y="25406"/>
                    <a:pt x="5149" y="25406"/>
                  </a:cubicBezTo>
                  <a:cubicBezTo>
                    <a:pt x="4627" y="25406"/>
                    <a:pt x="4105" y="25226"/>
                    <a:pt x="3669" y="24885"/>
                  </a:cubicBezTo>
                  <a:cubicBezTo>
                    <a:pt x="2936" y="24318"/>
                    <a:pt x="2369" y="23484"/>
                    <a:pt x="1435" y="23251"/>
                  </a:cubicBezTo>
                  <a:cubicBezTo>
                    <a:pt x="1284" y="23221"/>
                    <a:pt x="1134" y="23206"/>
                    <a:pt x="986" y="23206"/>
                  </a:cubicBezTo>
                  <a:cubicBezTo>
                    <a:pt x="640" y="23206"/>
                    <a:pt x="304" y="23287"/>
                    <a:pt x="0" y="23451"/>
                  </a:cubicBezTo>
                  <a:lnTo>
                    <a:pt x="0" y="31056"/>
                  </a:lnTo>
                  <a:lnTo>
                    <a:pt x="31923" y="12610"/>
                  </a:lnTo>
                  <a:lnTo>
                    <a:pt x="3189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9"/>
            <p:cNvSpPr/>
            <p:nvPr/>
          </p:nvSpPr>
          <p:spPr>
            <a:xfrm>
              <a:off x="1269026" y="1548521"/>
              <a:ext cx="613514" cy="536455"/>
            </a:xfrm>
            <a:custGeom>
              <a:avLst/>
              <a:gdLst/>
              <a:ahLst/>
              <a:cxnLst/>
              <a:rect l="l" t="t" r="r" b="b"/>
              <a:pathLst>
                <a:path w="31958" h="27944" extrusionOk="0">
                  <a:moveTo>
                    <a:pt x="30424" y="0"/>
                  </a:moveTo>
                  <a:cubicBezTo>
                    <a:pt x="30261" y="0"/>
                    <a:pt x="30102" y="52"/>
                    <a:pt x="29956" y="157"/>
                  </a:cubicBezTo>
                  <a:lnTo>
                    <a:pt x="1135" y="16802"/>
                  </a:lnTo>
                  <a:cubicBezTo>
                    <a:pt x="435" y="17235"/>
                    <a:pt x="34" y="17969"/>
                    <a:pt x="1" y="18770"/>
                  </a:cubicBezTo>
                  <a:lnTo>
                    <a:pt x="1" y="26542"/>
                  </a:lnTo>
                  <a:cubicBezTo>
                    <a:pt x="1" y="26809"/>
                    <a:pt x="101" y="27109"/>
                    <a:pt x="334" y="27276"/>
                  </a:cubicBezTo>
                  <a:lnTo>
                    <a:pt x="1535" y="27943"/>
                  </a:lnTo>
                  <a:cubicBezTo>
                    <a:pt x="1302" y="27776"/>
                    <a:pt x="1168" y="27509"/>
                    <a:pt x="1202" y="27243"/>
                  </a:cubicBezTo>
                  <a:lnTo>
                    <a:pt x="1202" y="19437"/>
                  </a:lnTo>
                  <a:cubicBezTo>
                    <a:pt x="1235" y="18670"/>
                    <a:pt x="1635" y="17936"/>
                    <a:pt x="2336" y="17502"/>
                  </a:cubicBezTo>
                  <a:lnTo>
                    <a:pt x="31156" y="824"/>
                  </a:lnTo>
                  <a:cubicBezTo>
                    <a:pt x="31292" y="727"/>
                    <a:pt x="31451" y="675"/>
                    <a:pt x="31613" y="675"/>
                  </a:cubicBezTo>
                  <a:cubicBezTo>
                    <a:pt x="31728" y="675"/>
                    <a:pt x="31846" y="701"/>
                    <a:pt x="31957" y="757"/>
                  </a:cubicBezTo>
                  <a:lnTo>
                    <a:pt x="30790" y="90"/>
                  </a:lnTo>
                  <a:lnTo>
                    <a:pt x="30723" y="56"/>
                  </a:lnTo>
                  <a:cubicBezTo>
                    <a:pt x="30623" y="19"/>
                    <a:pt x="30523" y="0"/>
                    <a:pt x="3042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9"/>
            <p:cNvSpPr/>
            <p:nvPr/>
          </p:nvSpPr>
          <p:spPr>
            <a:xfrm>
              <a:off x="1290700" y="1561959"/>
              <a:ext cx="598866" cy="525090"/>
            </a:xfrm>
            <a:custGeom>
              <a:avLst/>
              <a:gdLst/>
              <a:ahLst/>
              <a:cxnLst/>
              <a:rect l="l" t="t" r="r" b="b"/>
              <a:pathLst>
                <a:path w="31195" h="27352" extrusionOk="0">
                  <a:moveTo>
                    <a:pt x="30521" y="1"/>
                  </a:moveTo>
                  <a:cubicBezTo>
                    <a:pt x="30350" y="1"/>
                    <a:pt x="30186" y="53"/>
                    <a:pt x="30061" y="157"/>
                  </a:cubicBezTo>
                  <a:lnTo>
                    <a:pt x="1207" y="16802"/>
                  </a:lnTo>
                  <a:cubicBezTo>
                    <a:pt x="540" y="17236"/>
                    <a:pt x="139" y="17970"/>
                    <a:pt x="73" y="18737"/>
                  </a:cubicBezTo>
                  <a:lnTo>
                    <a:pt x="73" y="26543"/>
                  </a:lnTo>
                  <a:cubicBezTo>
                    <a:pt x="1" y="26999"/>
                    <a:pt x="378" y="27351"/>
                    <a:pt x="769" y="27351"/>
                  </a:cubicBezTo>
                  <a:cubicBezTo>
                    <a:pt x="922" y="27351"/>
                    <a:pt x="1076" y="27298"/>
                    <a:pt x="1207" y="27176"/>
                  </a:cubicBezTo>
                  <a:lnTo>
                    <a:pt x="30027" y="10498"/>
                  </a:lnTo>
                  <a:cubicBezTo>
                    <a:pt x="30695" y="10064"/>
                    <a:pt x="31128" y="9330"/>
                    <a:pt x="31162" y="8530"/>
                  </a:cubicBezTo>
                  <a:lnTo>
                    <a:pt x="31162" y="757"/>
                  </a:lnTo>
                  <a:cubicBezTo>
                    <a:pt x="31195" y="491"/>
                    <a:pt x="31095" y="224"/>
                    <a:pt x="30861" y="57"/>
                  </a:cubicBezTo>
                  <a:lnTo>
                    <a:pt x="30828" y="57"/>
                  </a:lnTo>
                  <a:cubicBezTo>
                    <a:pt x="30728" y="19"/>
                    <a:pt x="30623" y="1"/>
                    <a:pt x="3052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9"/>
            <p:cNvSpPr/>
            <p:nvPr/>
          </p:nvSpPr>
          <p:spPr>
            <a:xfrm>
              <a:off x="1271599" y="1548521"/>
              <a:ext cx="610941" cy="360337"/>
            </a:xfrm>
            <a:custGeom>
              <a:avLst/>
              <a:gdLst/>
              <a:ahLst/>
              <a:cxnLst/>
              <a:rect l="l" t="t" r="r" b="b"/>
              <a:pathLst>
                <a:path w="31824" h="18770" extrusionOk="0">
                  <a:moveTo>
                    <a:pt x="30290" y="0"/>
                  </a:moveTo>
                  <a:cubicBezTo>
                    <a:pt x="30127" y="0"/>
                    <a:pt x="29968" y="52"/>
                    <a:pt x="29822" y="157"/>
                  </a:cubicBezTo>
                  <a:lnTo>
                    <a:pt x="1001" y="16802"/>
                  </a:lnTo>
                  <a:cubicBezTo>
                    <a:pt x="501" y="17102"/>
                    <a:pt x="167" y="17569"/>
                    <a:pt x="0" y="18103"/>
                  </a:cubicBezTo>
                  <a:lnTo>
                    <a:pt x="1168" y="18770"/>
                  </a:lnTo>
                  <a:cubicBezTo>
                    <a:pt x="1368" y="18236"/>
                    <a:pt x="1702" y="17802"/>
                    <a:pt x="2202" y="17502"/>
                  </a:cubicBezTo>
                  <a:lnTo>
                    <a:pt x="31022" y="824"/>
                  </a:lnTo>
                  <a:cubicBezTo>
                    <a:pt x="31158" y="727"/>
                    <a:pt x="31317" y="675"/>
                    <a:pt x="31479" y="675"/>
                  </a:cubicBezTo>
                  <a:cubicBezTo>
                    <a:pt x="31594" y="675"/>
                    <a:pt x="31712" y="701"/>
                    <a:pt x="31823" y="757"/>
                  </a:cubicBezTo>
                  <a:lnTo>
                    <a:pt x="30656" y="90"/>
                  </a:lnTo>
                  <a:lnTo>
                    <a:pt x="30589" y="56"/>
                  </a:lnTo>
                  <a:cubicBezTo>
                    <a:pt x="30489" y="19"/>
                    <a:pt x="30389" y="0"/>
                    <a:pt x="302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9"/>
            <p:cNvSpPr/>
            <p:nvPr/>
          </p:nvSpPr>
          <p:spPr>
            <a:xfrm>
              <a:off x="1269026" y="1896034"/>
              <a:ext cx="29487" cy="188942"/>
            </a:xfrm>
            <a:custGeom>
              <a:avLst/>
              <a:gdLst/>
              <a:ahLst/>
              <a:cxnLst/>
              <a:rect l="l" t="t" r="r" b="b"/>
              <a:pathLst>
                <a:path w="1536" h="9842" extrusionOk="0">
                  <a:moveTo>
                    <a:pt x="134" y="1"/>
                  </a:moveTo>
                  <a:cubicBezTo>
                    <a:pt x="34" y="234"/>
                    <a:pt x="1" y="434"/>
                    <a:pt x="1" y="668"/>
                  </a:cubicBezTo>
                  <a:lnTo>
                    <a:pt x="1" y="8440"/>
                  </a:lnTo>
                  <a:cubicBezTo>
                    <a:pt x="1" y="8707"/>
                    <a:pt x="101" y="9007"/>
                    <a:pt x="334" y="9174"/>
                  </a:cubicBezTo>
                  <a:lnTo>
                    <a:pt x="1535" y="9841"/>
                  </a:lnTo>
                  <a:cubicBezTo>
                    <a:pt x="1302" y="9674"/>
                    <a:pt x="1168" y="9407"/>
                    <a:pt x="1202" y="9141"/>
                  </a:cubicBezTo>
                  <a:lnTo>
                    <a:pt x="1202" y="1335"/>
                  </a:lnTo>
                  <a:cubicBezTo>
                    <a:pt x="1202" y="1101"/>
                    <a:pt x="1235" y="901"/>
                    <a:pt x="1335" y="668"/>
                  </a:cubicBezTo>
                  <a:lnTo>
                    <a:pt x="13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9"/>
            <p:cNvSpPr/>
            <p:nvPr/>
          </p:nvSpPr>
          <p:spPr>
            <a:xfrm>
              <a:off x="1269026" y="1549154"/>
              <a:ext cx="620540" cy="537069"/>
            </a:xfrm>
            <a:custGeom>
              <a:avLst/>
              <a:gdLst/>
              <a:ahLst/>
              <a:cxnLst/>
              <a:rect l="l" t="t" r="r" b="b"/>
              <a:pathLst>
                <a:path w="32324" h="27976" extrusionOk="0">
                  <a:moveTo>
                    <a:pt x="30441" y="1"/>
                  </a:moveTo>
                  <a:cubicBezTo>
                    <a:pt x="30278" y="1"/>
                    <a:pt x="30114" y="53"/>
                    <a:pt x="29989" y="157"/>
                  </a:cubicBezTo>
                  <a:lnTo>
                    <a:pt x="1135" y="16769"/>
                  </a:lnTo>
                  <a:cubicBezTo>
                    <a:pt x="1035" y="16835"/>
                    <a:pt x="935" y="16902"/>
                    <a:pt x="835" y="16969"/>
                  </a:cubicBezTo>
                  <a:cubicBezTo>
                    <a:pt x="801" y="17002"/>
                    <a:pt x="801" y="17002"/>
                    <a:pt x="768" y="17036"/>
                  </a:cubicBezTo>
                  <a:cubicBezTo>
                    <a:pt x="701" y="17102"/>
                    <a:pt x="601" y="17202"/>
                    <a:pt x="535" y="17302"/>
                  </a:cubicBezTo>
                  <a:cubicBezTo>
                    <a:pt x="368" y="17536"/>
                    <a:pt x="234" y="17803"/>
                    <a:pt x="134" y="18070"/>
                  </a:cubicBezTo>
                  <a:cubicBezTo>
                    <a:pt x="101" y="18170"/>
                    <a:pt x="68" y="18270"/>
                    <a:pt x="34" y="18370"/>
                  </a:cubicBezTo>
                  <a:lnTo>
                    <a:pt x="34" y="18403"/>
                  </a:lnTo>
                  <a:cubicBezTo>
                    <a:pt x="1" y="18503"/>
                    <a:pt x="1" y="18603"/>
                    <a:pt x="1" y="18737"/>
                  </a:cubicBezTo>
                  <a:lnTo>
                    <a:pt x="34" y="26509"/>
                  </a:lnTo>
                  <a:cubicBezTo>
                    <a:pt x="1" y="26776"/>
                    <a:pt x="134" y="27043"/>
                    <a:pt x="334" y="27210"/>
                  </a:cubicBezTo>
                  <a:lnTo>
                    <a:pt x="1535" y="27910"/>
                  </a:lnTo>
                  <a:cubicBezTo>
                    <a:pt x="1646" y="27952"/>
                    <a:pt x="1762" y="27976"/>
                    <a:pt x="1877" y="27976"/>
                  </a:cubicBezTo>
                  <a:cubicBezTo>
                    <a:pt x="2039" y="27976"/>
                    <a:pt x="2199" y="27927"/>
                    <a:pt x="2336" y="27810"/>
                  </a:cubicBezTo>
                  <a:lnTo>
                    <a:pt x="31190" y="11165"/>
                  </a:lnTo>
                  <a:cubicBezTo>
                    <a:pt x="31857" y="10731"/>
                    <a:pt x="32257" y="9997"/>
                    <a:pt x="32324" y="9230"/>
                  </a:cubicBezTo>
                  <a:lnTo>
                    <a:pt x="32291" y="1458"/>
                  </a:lnTo>
                  <a:cubicBezTo>
                    <a:pt x="32324" y="1191"/>
                    <a:pt x="32191" y="924"/>
                    <a:pt x="31990" y="757"/>
                  </a:cubicBezTo>
                  <a:lnTo>
                    <a:pt x="31957" y="757"/>
                  </a:lnTo>
                  <a:lnTo>
                    <a:pt x="30790" y="90"/>
                  </a:lnTo>
                  <a:lnTo>
                    <a:pt x="30756" y="57"/>
                  </a:lnTo>
                  <a:lnTo>
                    <a:pt x="30723" y="57"/>
                  </a:lnTo>
                  <a:cubicBezTo>
                    <a:pt x="30635" y="19"/>
                    <a:pt x="30538" y="1"/>
                    <a:pt x="3044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9"/>
            <p:cNvSpPr/>
            <p:nvPr/>
          </p:nvSpPr>
          <p:spPr>
            <a:xfrm>
              <a:off x="1338828" y="1855700"/>
              <a:ext cx="176137" cy="126166"/>
            </a:xfrm>
            <a:custGeom>
              <a:avLst/>
              <a:gdLst/>
              <a:ahLst/>
              <a:cxnLst/>
              <a:rect l="l" t="t" r="r" b="b"/>
              <a:pathLst>
                <a:path w="9175" h="6572" extrusionOk="0">
                  <a:moveTo>
                    <a:pt x="9174" y="0"/>
                  </a:moveTo>
                  <a:lnTo>
                    <a:pt x="1" y="5304"/>
                  </a:lnTo>
                  <a:lnTo>
                    <a:pt x="1" y="6572"/>
                  </a:lnTo>
                  <a:lnTo>
                    <a:pt x="9174" y="1268"/>
                  </a:lnTo>
                  <a:lnTo>
                    <a:pt x="917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9"/>
            <p:cNvSpPr/>
            <p:nvPr/>
          </p:nvSpPr>
          <p:spPr>
            <a:xfrm>
              <a:off x="1338828" y="1860826"/>
              <a:ext cx="78153" cy="69802"/>
            </a:xfrm>
            <a:custGeom>
              <a:avLst/>
              <a:gdLst/>
              <a:ahLst/>
              <a:cxnLst/>
              <a:rect l="l" t="t" r="r" b="b"/>
              <a:pathLst>
                <a:path w="4071" h="3636" extrusionOk="0">
                  <a:moveTo>
                    <a:pt x="4070" y="0"/>
                  </a:moveTo>
                  <a:lnTo>
                    <a:pt x="1" y="2368"/>
                  </a:lnTo>
                  <a:lnTo>
                    <a:pt x="1" y="3636"/>
                  </a:lnTo>
                  <a:lnTo>
                    <a:pt x="4070" y="1301"/>
                  </a:lnTo>
                  <a:lnTo>
                    <a:pt x="407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9"/>
            <p:cNvSpPr/>
            <p:nvPr/>
          </p:nvSpPr>
          <p:spPr>
            <a:xfrm>
              <a:off x="1765320" y="1697397"/>
              <a:ext cx="32041" cy="47015"/>
            </a:xfrm>
            <a:custGeom>
              <a:avLst/>
              <a:gdLst/>
              <a:ahLst/>
              <a:cxnLst/>
              <a:rect l="l" t="t" r="r" b="b"/>
              <a:pathLst>
                <a:path w="1669" h="2449" extrusionOk="0">
                  <a:moveTo>
                    <a:pt x="1422" y="0"/>
                  </a:moveTo>
                  <a:cubicBezTo>
                    <a:pt x="1357" y="0"/>
                    <a:pt x="1282" y="23"/>
                    <a:pt x="1202" y="74"/>
                  </a:cubicBezTo>
                  <a:lnTo>
                    <a:pt x="468" y="507"/>
                  </a:lnTo>
                  <a:cubicBezTo>
                    <a:pt x="167" y="674"/>
                    <a:pt x="1" y="941"/>
                    <a:pt x="1" y="1275"/>
                  </a:cubicBezTo>
                  <a:lnTo>
                    <a:pt x="1" y="2142"/>
                  </a:lnTo>
                  <a:cubicBezTo>
                    <a:pt x="1" y="2328"/>
                    <a:pt x="98" y="2449"/>
                    <a:pt x="247" y="2449"/>
                  </a:cubicBezTo>
                  <a:cubicBezTo>
                    <a:pt x="312" y="2449"/>
                    <a:pt x="387" y="2426"/>
                    <a:pt x="468" y="2375"/>
                  </a:cubicBezTo>
                  <a:lnTo>
                    <a:pt x="1202" y="1975"/>
                  </a:lnTo>
                  <a:cubicBezTo>
                    <a:pt x="1468" y="1808"/>
                    <a:pt x="1635" y="1508"/>
                    <a:pt x="1669" y="1174"/>
                  </a:cubicBezTo>
                  <a:lnTo>
                    <a:pt x="1669" y="307"/>
                  </a:lnTo>
                  <a:cubicBezTo>
                    <a:pt x="1669" y="121"/>
                    <a:pt x="1571" y="0"/>
                    <a:pt x="14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9"/>
            <p:cNvSpPr/>
            <p:nvPr/>
          </p:nvSpPr>
          <p:spPr>
            <a:xfrm>
              <a:off x="1778777" y="1633681"/>
              <a:ext cx="70455" cy="100998"/>
            </a:xfrm>
            <a:custGeom>
              <a:avLst/>
              <a:gdLst/>
              <a:ahLst/>
              <a:cxnLst/>
              <a:rect l="l" t="t" r="r" b="b"/>
              <a:pathLst>
                <a:path w="3670" h="5261" extrusionOk="0">
                  <a:moveTo>
                    <a:pt x="1719" y="0"/>
                  </a:moveTo>
                  <a:cubicBezTo>
                    <a:pt x="1241" y="0"/>
                    <a:pt x="701" y="158"/>
                    <a:pt x="134" y="491"/>
                  </a:cubicBezTo>
                  <a:lnTo>
                    <a:pt x="0" y="557"/>
                  </a:lnTo>
                  <a:lnTo>
                    <a:pt x="0" y="1591"/>
                  </a:lnTo>
                  <a:lnTo>
                    <a:pt x="134" y="1525"/>
                  </a:lnTo>
                  <a:cubicBezTo>
                    <a:pt x="552" y="1281"/>
                    <a:pt x="948" y="1166"/>
                    <a:pt x="1300" y="1166"/>
                  </a:cubicBezTo>
                  <a:cubicBezTo>
                    <a:pt x="2153" y="1166"/>
                    <a:pt x="2745" y="1845"/>
                    <a:pt x="2769" y="3026"/>
                  </a:cubicBezTo>
                  <a:cubicBezTo>
                    <a:pt x="2735" y="3760"/>
                    <a:pt x="2535" y="4493"/>
                    <a:pt x="2235" y="5161"/>
                  </a:cubicBezTo>
                  <a:lnTo>
                    <a:pt x="3002" y="5261"/>
                  </a:lnTo>
                  <a:cubicBezTo>
                    <a:pt x="3403" y="4393"/>
                    <a:pt x="3636" y="3459"/>
                    <a:pt x="3669" y="2492"/>
                  </a:cubicBezTo>
                  <a:cubicBezTo>
                    <a:pt x="3669" y="913"/>
                    <a:pt x="2870" y="0"/>
                    <a:pt x="1719"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9"/>
            <p:cNvSpPr/>
            <p:nvPr/>
          </p:nvSpPr>
          <p:spPr>
            <a:xfrm>
              <a:off x="1628288" y="1720780"/>
              <a:ext cx="69821" cy="100998"/>
            </a:xfrm>
            <a:custGeom>
              <a:avLst/>
              <a:gdLst/>
              <a:ahLst/>
              <a:cxnLst/>
              <a:rect l="l" t="t" r="r" b="b"/>
              <a:pathLst>
                <a:path w="3637" h="5261" extrusionOk="0">
                  <a:moveTo>
                    <a:pt x="1682" y="1"/>
                  </a:moveTo>
                  <a:cubicBezTo>
                    <a:pt x="1204" y="1"/>
                    <a:pt x="667" y="158"/>
                    <a:pt x="100" y="490"/>
                  </a:cubicBezTo>
                  <a:lnTo>
                    <a:pt x="0" y="557"/>
                  </a:lnTo>
                  <a:lnTo>
                    <a:pt x="0" y="1591"/>
                  </a:lnTo>
                  <a:lnTo>
                    <a:pt x="100" y="1524"/>
                  </a:lnTo>
                  <a:cubicBezTo>
                    <a:pt x="519" y="1281"/>
                    <a:pt x="918" y="1165"/>
                    <a:pt x="1273" y="1165"/>
                  </a:cubicBezTo>
                  <a:cubicBezTo>
                    <a:pt x="2134" y="1165"/>
                    <a:pt x="2736" y="1844"/>
                    <a:pt x="2736" y="3025"/>
                  </a:cubicBezTo>
                  <a:cubicBezTo>
                    <a:pt x="2702" y="3793"/>
                    <a:pt x="2535" y="4493"/>
                    <a:pt x="2202" y="5160"/>
                  </a:cubicBezTo>
                  <a:lnTo>
                    <a:pt x="2969" y="5260"/>
                  </a:lnTo>
                  <a:cubicBezTo>
                    <a:pt x="3403" y="4426"/>
                    <a:pt x="3603" y="3459"/>
                    <a:pt x="3636" y="2525"/>
                  </a:cubicBezTo>
                  <a:cubicBezTo>
                    <a:pt x="3636" y="921"/>
                    <a:pt x="2835" y="1"/>
                    <a:pt x="168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9"/>
            <p:cNvSpPr/>
            <p:nvPr/>
          </p:nvSpPr>
          <p:spPr>
            <a:xfrm>
              <a:off x="1713448" y="1644374"/>
              <a:ext cx="122979" cy="163639"/>
            </a:xfrm>
            <a:custGeom>
              <a:avLst/>
              <a:gdLst/>
              <a:ahLst/>
              <a:cxnLst/>
              <a:rect l="l" t="t" r="r" b="b"/>
              <a:pathLst>
                <a:path w="6406" h="8524" extrusionOk="0">
                  <a:moveTo>
                    <a:pt x="3403" y="0"/>
                  </a:moveTo>
                  <a:cubicBezTo>
                    <a:pt x="1502" y="1168"/>
                    <a:pt x="1" y="3836"/>
                    <a:pt x="1" y="6038"/>
                  </a:cubicBezTo>
                  <a:cubicBezTo>
                    <a:pt x="1" y="7600"/>
                    <a:pt x="807" y="8524"/>
                    <a:pt x="1966" y="8524"/>
                  </a:cubicBezTo>
                  <a:cubicBezTo>
                    <a:pt x="2441" y="8524"/>
                    <a:pt x="2974" y="8369"/>
                    <a:pt x="3537" y="8039"/>
                  </a:cubicBezTo>
                  <a:cubicBezTo>
                    <a:pt x="4804" y="7239"/>
                    <a:pt x="5805" y="6071"/>
                    <a:pt x="6405" y="4704"/>
                  </a:cubicBezTo>
                  <a:lnTo>
                    <a:pt x="5638" y="4604"/>
                  </a:lnTo>
                  <a:cubicBezTo>
                    <a:pt x="5171" y="5604"/>
                    <a:pt x="4437" y="6438"/>
                    <a:pt x="3537" y="7005"/>
                  </a:cubicBezTo>
                  <a:cubicBezTo>
                    <a:pt x="3118" y="7249"/>
                    <a:pt x="2719" y="7364"/>
                    <a:pt x="2364" y="7364"/>
                  </a:cubicBezTo>
                  <a:cubicBezTo>
                    <a:pt x="1503" y="7364"/>
                    <a:pt x="901" y="6685"/>
                    <a:pt x="901" y="5504"/>
                  </a:cubicBezTo>
                  <a:cubicBezTo>
                    <a:pt x="1001" y="3703"/>
                    <a:pt x="1935" y="2068"/>
                    <a:pt x="3403" y="1034"/>
                  </a:cubicBezTo>
                  <a:lnTo>
                    <a:pt x="340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9"/>
            <p:cNvSpPr/>
            <p:nvPr/>
          </p:nvSpPr>
          <p:spPr>
            <a:xfrm>
              <a:off x="1268393" y="2184899"/>
              <a:ext cx="55730" cy="82300"/>
            </a:xfrm>
            <a:custGeom>
              <a:avLst/>
              <a:gdLst/>
              <a:ahLst/>
              <a:cxnLst/>
              <a:rect l="l" t="t" r="r" b="b"/>
              <a:pathLst>
                <a:path w="2903" h="4287" extrusionOk="0">
                  <a:moveTo>
                    <a:pt x="2446" y="1"/>
                  </a:moveTo>
                  <a:cubicBezTo>
                    <a:pt x="2341" y="1"/>
                    <a:pt x="2224" y="32"/>
                    <a:pt x="2102" y="98"/>
                  </a:cubicBezTo>
                  <a:lnTo>
                    <a:pt x="801" y="865"/>
                  </a:lnTo>
                  <a:cubicBezTo>
                    <a:pt x="334" y="1165"/>
                    <a:pt x="34" y="1666"/>
                    <a:pt x="1" y="2233"/>
                  </a:cubicBezTo>
                  <a:lnTo>
                    <a:pt x="1" y="3734"/>
                  </a:lnTo>
                  <a:cubicBezTo>
                    <a:pt x="1" y="4083"/>
                    <a:pt x="179" y="4286"/>
                    <a:pt x="435" y="4286"/>
                  </a:cubicBezTo>
                  <a:cubicBezTo>
                    <a:pt x="545" y="4286"/>
                    <a:pt x="670" y="4248"/>
                    <a:pt x="801" y="4167"/>
                  </a:cubicBezTo>
                  <a:lnTo>
                    <a:pt x="2102" y="3434"/>
                  </a:lnTo>
                  <a:cubicBezTo>
                    <a:pt x="2569" y="3100"/>
                    <a:pt x="2869" y="2600"/>
                    <a:pt x="2903" y="2066"/>
                  </a:cubicBezTo>
                  <a:lnTo>
                    <a:pt x="2903" y="565"/>
                  </a:lnTo>
                  <a:cubicBezTo>
                    <a:pt x="2903" y="205"/>
                    <a:pt x="2713" y="1"/>
                    <a:pt x="2446"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9"/>
            <p:cNvSpPr/>
            <p:nvPr/>
          </p:nvSpPr>
          <p:spPr>
            <a:xfrm>
              <a:off x="1268393" y="2265816"/>
              <a:ext cx="55730" cy="82280"/>
            </a:xfrm>
            <a:custGeom>
              <a:avLst/>
              <a:gdLst/>
              <a:ahLst/>
              <a:cxnLst/>
              <a:rect l="l" t="t" r="r" b="b"/>
              <a:pathLst>
                <a:path w="2903" h="4286" extrusionOk="0">
                  <a:moveTo>
                    <a:pt x="2468" y="1"/>
                  </a:moveTo>
                  <a:cubicBezTo>
                    <a:pt x="2358" y="1"/>
                    <a:pt x="2233" y="39"/>
                    <a:pt x="2102" y="119"/>
                  </a:cubicBezTo>
                  <a:lnTo>
                    <a:pt x="801" y="886"/>
                  </a:lnTo>
                  <a:cubicBezTo>
                    <a:pt x="334" y="1187"/>
                    <a:pt x="34" y="1687"/>
                    <a:pt x="1" y="2221"/>
                  </a:cubicBezTo>
                  <a:lnTo>
                    <a:pt x="1" y="3722"/>
                  </a:lnTo>
                  <a:cubicBezTo>
                    <a:pt x="1" y="4081"/>
                    <a:pt x="190" y="4286"/>
                    <a:pt x="458" y="4286"/>
                  </a:cubicBezTo>
                  <a:cubicBezTo>
                    <a:pt x="562" y="4286"/>
                    <a:pt x="679" y="4255"/>
                    <a:pt x="801" y="4189"/>
                  </a:cubicBezTo>
                  <a:lnTo>
                    <a:pt x="2102" y="3422"/>
                  </a:lnTo>
                  <a:cubicBezTo>
                    <a:pt x="2569" y="3121"/>
                    <a:pt x="2869" y="2621"/>
                    <a:pt x="2903" y="2087"/>
                  </a:cubicBezTo>
                  <a:lnTo>
                    <a:pt x="2903" y="553"/>
                  </a:lnTo>
                  <a:cubicBezTo>
                    <a:pt x="2903" y="204"/>
                    <a:pt x="2724" y="1"/>
                    <a:pt x="246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9"/>
            <p:cNvSpPr/>
            <p:nvPr/>
          </p:nvSpPr>
          <p:spPr>
            <a:xfrm>
              <a:off x="1269026" y="2347790"/>
              <a:ext cx="55097" cy="82050"/>
            </a:xfrm>
            <a:custGeom>
              <a:avLst/>
              <a:gdLst/>
              <a:ahLst/>
              <a:cxnLst/>
              <a:rect l="l" t="t" r="r" b="b"/>
              <a:pathLst>
                <a:path w="2870" h="4274" extrusionOk="0">
                  <a:moveTo>
                    <a:pt x="2447" y="0"/>
                  </a:moveTo>
                  <a:cubicBezTo>
                    <a:pt x="2341" y="0"/>
                    <a:pt x="2223" y="38"/>
                    <a:pt x="2102" y="119"/>
                  </a:cubicBezTo>
                  <a:lnTo>
                    <a:pt x="768" y="853"/>
                  </a:lnTo>
                  <a:cubicBezTo>
                    <a:pt x="301" y="1153"/>
                    <a:pt x="34" y="1653"/>
                    <a:pt x="1" y="2220"/>
                  </a:cubicBezTo>
                  <a:lnTo>
                    <a:pt x="1" y="3722"/>
                  </a:lnTo>
                  <a:cubicBezTo>
                    <a:pt x="1" y="4071"/>
                    <a:pt x="163" y="4274"/>
                    <a:pt x="409" y="4274"/>
                  </a:cubicBezTo>
                  <a:cubicBezTo>
                    <a:pt x="515" y="4274"/>
                    <a:pt x="637" y="4236"/>
                    <a:pt x="768" y="4155"/>
                  </a:cubicBezTo>
                  <a:lnTo>
                    <a:pt x="2102" y="3421"/>
                  </a:lnTo>
                  <a:cubicBezTo>
                    <a:pt x="2569" y="3121"/>
                    <a:pt x="2836" y="2621"/>
                    <a:pt x="2870" y="2054"/>
                  </a:cubicBezTo>
                  <a:lnTo>
                    <a:pt x="2870" y="553"/>
                  </a:lnTo>
                  <a:cubicBezTo>
                    <a:pt x="2870" y="203"/>
                    <a:pt x="2691" y="0"/>
                    <a:pt x="244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9"/>
            <p:cNvSpPr/>
            <p:nvPr/>
          </p:nvSpPr>
          <p:spPr>
            <a:xfrm>
              <a:off x="1268393" y="2184899"/>
              <a:ext cx="55730" cy="82300"/>
            </a:xfrm>
            <a:custGeom>
              <a:avLst/>
              <a:gdLst/>
              <a:ahLst/>
              <a:cxnLst/>
              <a:rect l="l" t="t" r="r" b="b"/>
              <a:pathLst>
                <a:path w="2903" h="4287" extrusionOk="0">
                  <a:moveTo>
                    <a:pt x="2446" y="1"/>
                  </a:moveTo>
                  <a:cubicBezTo>
                    <a:pt x="2341" y="1"/>
                    <a:pt x="2224" y="32"/>
                    <a:pt x="2102" y="98"/>
                  </a:cubicBezTo>
                  <a:lnTo>
                    <a:pt x="801" y="865"/>
                  </a:lnTo>
                  <a:cubicBezTo>
                    <a:pt x="334" y="1165"/>
                    <a:pt x="34" y="1666"/>
                    <a:pt x="1" y="2233"/>
                  </a:cubicBezTo>
                  <a:lnTo>
                    <a:pt x="1" y="3734"/>
                  </a:lnTo>
                  <a:cubicBezTo>
                    <a:pt x="1" y="4083"/>
                    <a:pt x="179" y="4286"/>
                    <a:pt x="435" y="4286"/>
                  </a:cubicBezTo>
                  <a:cubicBezTo>
                    <a:pt x="545" y="4286"/>
                    <a:pt x="670" y="4248"/>
                    <a:pt x="801" y="4167"/>
                  </a:cubicBezTo>
                  <a:lnTo>
                    <a:pt x="2102" y="3434"/>
                  </a:lnTo>
                  <a:cubicBezTo>
                    <a:pt x="2569" y="3100"/>
                    <a:pt x="2869" y="2600"/>
                    <a:pt x="2903" y="2066"/>
                  </a:cubicBezTo>
                  <a:lnTo>
                    <a:pt x="2903" y="565"/>
                  </a:lnTo>
                  <a:cubicBezTo>
                    <a:pt x="2903" y="205"/>
                    <a:pt x="2713" y="1"/>
                    <a:pt x="24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9"/>
            <p:cNvSpPr/>
            <p:nvPr/>
          </p:nvSpPr>
          <p:spPr>
            <a:xfrm>
              <a:off x="1268393" y="2265816"/>
              <a:ext cx="55730" cy="82280"/>
            </a:xfrm>
            <a:custGeom>
              <a:avLst/>
              <a:gdLst/>
              <a:ahLst/>
              <a:cxnLst/>
              <a:rect l="l" t="t" r="r" b="b"/>
              <a:pathLst>
                <a:path w="2903" h="4286" extrusionOk="0">
                  <a:moveTo>
                    <a:pt x="2468" y="1"/>
                  </a:moveTo>
                  <a:cubicBezTo>
                    <a:pt x="2358" y="1"/>
                    <a:pt x="2233" y="39"/>
                    <a:pt x="2102" y="119"/>
                  </a:cubicBezTo>
                  <a:lnTo>
                    <a:pt x="801" y="886"/>
                  </a:lnTo>
                  <a:cubicBezTo>
                    <a:pt x="334" y="1187"/>
                    <a:pt x="34" y="1687"/>
                    <a:pt x="1" y="2221"/>
                  </a:cubicBezTo>
                  <a:lnTo>
                    <a:pt x="1" y="3722"/>
                  </a:lnTo>
                  <a:cubicBezTo>
                    <a:pt x="1" y="4081"/>
                    <a:pt x="190" y="4286"/>
                    <a:pt x="458" y="4286"/>
                  </a:cubicBezTo>
                  <a:cubicBezTo>
                    <a:pt x="562" y="4286"/>
                    <a:pt x="679" y="4255"/>
                    <a:pt x="801" y="4189"/>
                  </a:cubicBezTo>
                  <a:lnTo>
                    <a:pt x="2102" y="3422"/>
                  </a:lnTo>
                  <a:cubicBezTo>
                    <a:pt x="2569" y="3121"/>
                    <a:pt x="2869" y="2621"/>
                    <a:pt x="2903" y="2087"/>
                  </a:cubicBezTo>
                  <a:lnTo>
                    <a:pt x="2903" y="553"/>
                  </a:lnTo>
                  <a:cubicBezTo>
                    <a:pt x="2903" y="204"/>
                    <a:pt x="2724" y="1"/>
                    <a:pt x="24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9"/>
            <p:cNvSpPr/>
            <p:nvPr/>
          </p:nvSpPr>
          <p:spPr>
            <a:xfrm>
              <a:off x="1269026" y="2347790"/>
              <a:ext cx="55097" cy="82050"/>
            </a:xfrm>
            <a:custGeom>
              <a:avLst/>
              <a:gdLst/>
              <a:ahLst/>
              <a:cxnLst/>
              <a:rect l="l" t="t" r="r" b="b"/>
              <a:pathLst>
                <a:path w="2870" h="4274" extrusionOk="0">
                  <a:moveTo>
                    <a:pt x="2447" y="0"/>
                  </a:moveTo>
                  <a:cubicBezTo>
                    <a:pt x="2341" y="0"/>
                    <a:pt x="2223" y="38"/>
                    <a:pt x="2102" y="119"/>
                  </a:cubicBezTo>
                  <a:lnTo>
                    <a:pt x="768" y="853"/>
                  </a:lnTo>
                  <a:cubicBezTo>
                    <a:pt x="301" y="1153"/>
                    <a:pt x="34" y="1653"/>
                    <a:pt x="1" y="2220"/>
                  </a:cubicBezTo>
                  <a:lnTo>
                    <a:pt x="1" y="3722"/>
                  </a:lnTo>
                  <a:cubicBezTo>
                    <a:pt x="1" y="4071"/>
                    <a:pt x="163" y="4274"/>
                    <a:pt x="409" y="4274"/>
                  </a:cubicBezTo>
                  <a:cubicBezTo>
                    <a:pt x="515" y="4274"/>
                    <a:pt x="637" y="4236"/>
                    <a:pt x="768" y="4155"/>
                  </a:cubicBezTo>
                  <a:lnTo>
                    <a:pt x="2102" y="3421"/>
                  </a:lnTo>
                  <a:cubicBezTo>
                    <a:pt x="2569" y="3121"/>
                    <a:pt x="2836" y="2621"/>
                    <a:pt x="2870" y="2054"/>
                  </a:cubicBezTo>
                  <a:lnTo>
                    <a:pt x="2870" y="553"/>
                  </a:lnTo>
                  <a:cubicBezTo>
                    <a:pt x="2870" y="203"/>
                    <a:pt x="2691" y="0"/>
                    <a:pt x="24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9"/>
            <p:cNvSpPr/>
            <p:nvPr/>
          </p:nvSpPr>
          <p:spPr>
            <a:xfrm>
              <a:off x="1345874" y="2144507"/>
              <a:ext cx="353503" cy="233115"/>
            </a:xfrm>
            <a:custGeom>
              <a:avLst/>
              <a:gdLst/>
              <a:ahLst/>
              <a:cxnLst/>
              <a:rect l="l" t="t" r="r" b="b"/>
              <a:pathLst>
                <a:path w="18414" h="12143" extrusionOk="0">
                  <a:moveTo>
                    <a:pt x="18381" y="0"/>
                  </a:moveTo>
                  <a:lnTo>
                    <a:pt x="1" y="10641"/>
                  </a:lnTo>
                  <a:lnTo>
                    <a:pt x="1" y="12142"/>
                  </a:lnTo>
                  <a:lnTo>
                    <a:pt x="18414" y="1501"/>
                  </a:lnTo>
                  <a:lnTo>
                    <a:pt x="1838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9"/>
            <p:cNvSpPr/>
            <p:nvPr/>
          </p:nvSpPr>
          <p:spPr>
            <a:xfrm>
              <a:off x="1345874" y="1958791"/>
              <a:ext cx="534094" cy="337492"/>
            </a:xfrm>
            <a:custGeom>
              <a:avLst/>
              <a:gdLst/>
              <a:ahLst/>
              <a:cxnLst/>
              <a:rect l="l" t="t" r="r" b="b"/>
              <a:pathLst>
                <a:path w="27821" h="17580" extrusionOk="0">
                  <a:moveTo>
                    <a:pt x="27821" y="1"/>
                  </a:moveTo>
                  <a:lnTo>
                    <a:pt x="1" y="16079"/>
                  </a:lnTo>
                  <a:lnTo>
                    <a:pt x="1" y="17580"/>
                  </a:lnTo>
                  <a:lnTo>
                    <a:pt x="27821" y="1502"/>
                  </a:lnTo>
                  <a:lnTo>
                    <a:pt x="2782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9"/>
            <p:cNvSpPr/>
            <p:nvPr/>
          </p:nvSpPr>
          <p:spPr>
            <a:xfrm>
              <a:off x="1345874" y="1909491"/>
              <a:ext cx="477749" cy="306757"/>
            </a:xfrm>
            <a:custGeom>
              <a:avLst/>
              <a:gdLst/>
              <a:ahLst/>
              <a:cxnLst/>
              <a:rect l="l" t="t" r="r" b="b"/>
              <a:pathLst>
                <a:path w="24886" h="15979" extrusionOk="0">
                  <a:moveTo>
                    <a:pt x="24885" y="0"/>
                  </a:moveTo>
                  <a:lnTo>
                    <a:pt x="1" y="14477"/>
                  </a:lnTo>
                  <a:lnTo>
                    <a:pt x="1" y="15978"/>
                  </a:lnTo>
                  <a:lnTo>
                    <a:pt x="24885" y="1501"/>
                  </a:lnTo>
                  <a:lnTo>
                    <a:pt x="248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9"/>
            <p:cNvSpPr/>
            <p:nvPr/>
          </p:nvSpPr>
          <p:spPr>
            <a:xfrm>
              <a:off x="1614197" y="1784880"/>
              <a:ext cx="32041" cy="47264"/>
            </a:xfrm>
            <a:custGeom>
              <a:avLst/>
              <a:gdLst/>
              <a:ahLst/>
              <a:cxnLst/>
              <a:rect l="l" t="t" r="r" b="b"/>
              <a:pathLst>
                <a:path w="1669" h="2462" extrusionOk="0">
                  <a:moveTo>
                    <a:pt x="1399" y="1"/>
                  </a:moveTo>
                  <a:cubicBezTo>
                    <a:pt x="1339" y="1"/>
                    <a:pt x="1273" y="18"/>
                    <a:pt x="1201" y="53"/>
                  </a:cubicBezTo>
                  <a:lnTo>
                    <a:pt x="467" y="487"/>
                  </a:lnTo>
                  <a:cubicBezTo>
                    <a:pt x="201" y="654"/>
                    <a:pt x="34" y="954"/>
                    <a:pt x="0" y="1287"/>
                  </a:cubicBezTo>
                  <a:lnTo>
                    <a:pt x="0" y="2155"/>
                  </a:lnTo>
                  <a:cubicBezTo>
                    <a:pt x="0" y="2341"/>
                    <a:pt x="98" y="2462"/>
                    <a:pt x="247" y="2462"/>
                  </a:cubicBezTo>
                  <a:cubicBezTo>
                    <a:pt x="312" y="2462"/>
                    <a:pt x="386" y="2439"/>
                    <a:pt x="467" y="2388"/>
                  </a:cubicBezTo>
                  <a:lnTo>
                    <a:pt x="1235" y="1988"/>
                  </a:lnTo>
                  <a:cubicBezTo>
                    <a:pt x="1501" y="1821"/>
                    <a:pt x="1668" y="1521"/>
                    <a:pt x="1668" y="1187"/>
                  </a:cubicBezTo>
                  <a:lnTo>
                    <a:pt x="1668" y="320"/>
                  </a:lnTo>
                  <a:cubicBezTo>
                    <a:pt x="1668" y="125"/>
                    <a:pt x="1561" y="1"/>
                    <a:pt x="139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9"/>
            <p:cNvSpPr/>
            <p:nvPr/>
          </p:nvSpPr>
          <p:spPr>
            <a:xfrm>
              <a:off x="1562326" y="1731454"/>
              <a:ext cx="122979" cy="163659"/>
            </a:xfrm>
            <a:custGeom>
              <a:avLst/>
              <a:gdLst/>
              <a:ahLst/>
              <a:cxnLst/>
              <a:rect l="l" t="t" r="r" b="b"/>
              <a:pathLst>
                <a:path w="6406" h="8525" extrusionOk="0">
                  <a:moveTo>
                    <a:pt x="3436" y="1"/>
                  </a:moveTo>
                  <a:lnTo>
                    <a:pt x="3436" y="1"/>
                  </a:lnTo>
                  <a:cubicBezTo>
                    <a:pt x="1535" y="1168"/>
                    <a:pt x="0" y="3837"/>
                    <a:pt x="0" y="6039"/>
                  </a:cubicBezTo>
                  <a:cubicBezTo>
                    <a:pt x="0" y="7601"/>
                    <a:pt x="806" y="8524"/>
                    <a:pt x="1977" y="8524"/>
                  </a:cubicBezTo>
                  <a:cubicBezTo>
                    <a:pt x="2457" y="8524"/>
                    <a:pt x="2998" y="8369"/>
                    <a:pt x="3570" y="8040"/>
                  </a:cubicBezTo>
                  <a:cubicBezTo>
                    <a:pt x="4804" y="7239"/>
                    <a:pt x="5805" y="6105"/>
                    <a:pt x="6405" y="4704"/>
                  </a:cubicBezTo>
                  <a:lnTo>
                    <a:pt x="5638" y="4604"/>
                  </a:lnTo>
                  <a:cubicBezTo>
                    <a:pt x="5171" y="5605"/>
                    <a:pt x="4470" y="6439"/>
                    <a:pt x="3536" y="7006"/>
                  </a:cubicBezTo>
                  <a:cubicBezTo>
                    <a:pt x="3117" y="7249"/>
                    <a:pt x="2719" y="7365"/>
                    <a:pt x="2364" y="7365"/>
                  </a:cubicBezTo>
                  <a:cubicBezTo>
                    <a:pt x="1503" y="7365"/>
                    <a:pt x="901" y="6686"/>
                    <a:pt x="901" y="5505"/>
                  </a:cubicBezTo>
                  <a:cubicBezTo>
                    <a:pt x="1001" y="3704"/>
                    <a:pt x="1935" y="2069"/>
                    <a:pt x="3403" y="1035"/>
                  </a:cubicBezTo>
                  <a:lnTo>
                    <a:pt x="343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9"/>
            <p:cNvSpPr/>
            <p:nvPr/>
          </p:nvSpPr>
          <p:spPr>
            <a:xfrm>
              <a:off x="1493157" y="3100581"/>
              <a:ext cx="2503892" cy="909827"/>
            </a:xfrm>
            <a:custGeom>
              <a:avLst/>
              <a:gdLst/>
              <a:ahLst/>
              <a:cxnLst/>
              <a:rect l="l" t="t" r="r" b="b"/>
              <a:pathLst>
                <a:path w="130428" h="47393" extrusionOk="0">
                  <a:moveTo>
                    <a:pt x="1" y="1"/>
                  </a:moveTo>
                  <a:lnTo>
                    <a:pt x="1" y="9608"/>
                  </a:lnTo>
                  <a:cubicBezTo>
                    <a:pt x="1" y="10241"/>
                    <a:pt x="435" y="10875"/>
                    <a:pt x="1268" y="11375"/>
                  </a:cubicBezTo>
                  <a:lnTo>
                    <a:pt x="62412" y="46667"/>
                  </a:lnTo>
                  <a:cubicBezTo>
                    <a:pt x="63363" y="47151"/>
                    <a:pt x="64397" y="47393"/>
                    <a:pt x="65431" y="47393"/>
                  </a:cubicBezTo>
                  <a:cubicBezTo>
                    <a:pt x="66465" y="47393"/>
                    <a:pt x="67499" y="47151"/>
                    <a:pt x="68450" y="46667"/>
                  </a:cubicBezTo>
                  <a:lnTo>
                    <a:pt x="129193" y="11375"/>
                  </a:lnTo>
                  <a:cubicBezTo>
                    <a:pt x="130027" y="10875"/>
                    <a:pt x="130427" y="10241"/>
                    <a:pt x="130427" y="9608"/>
                  </a:cubicBezTo>
                  <a:lnTo>
                    <a:pt x="130427" y="1"/>
                  </a:lnTo>
                  <a:cubicBezTo>
                    <a:pt x="130427" y="634"/>
                    <a:pt x="130027" y="1268"/>
                    <a:pt x="129193" y="1735"/>
                  </a:cubicBezTo>
                  <a:lnTo>
                    <a:pt x="68450" y="37060"/>
                  </a:lnTo>
                  <a:cubicBezTo>
                    <a:pt x="67499" y="37544"/>
                    <a:pt x="66465" y="37786"/>
                    <a:pt x="65431" y="37786"/>
                  </a:cubicBezTo>
                  <a:cubicBezTo>
                    <a:pt x="64397" y="37786"/>
                    <a:pt x="63363" y="37544"/>
                    <a:pt x="62412" y="37060"/>
                  </a:cubicBezTo>
                  <a:lnTo>
                    <a:pt x="1268" y="1735"/>
                  </a:lnTo>
                  <a:cubicBezTo>
                    <a:pt x="435" y="1268"/>
                    <a:pt x="1" y="634"/>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9"/>
            <p:cNvSpPr/>
            <p:nvPr/>
          </p:nvSpPr>
          <p:spPr>
            <a:xfrm>
              <a:off x="1492523" y="2375204"/>
              <a:ext cx="2504525" cy="1450774"/>
            </a:xfrm>
            <a:custGeom>
              <a:avLst/>
              <a:gdLst/>
              <a:ahLst/>
              <a:cxnLst/>
              <a:rect l="l" t="t" r="r" b="b"/>
              <a:pathLst>
                <a:path w="130461" h="75571" extrusionOk="0">
                  <a:moveTo>
                    <a:pt x="65030" y="0"/>
                  </a:moveTo>
                  <a:cubicBezTo>
                    <a:pt x="63996" y="0"/>
                    <a:pt x="62962" y="242"/>
                    <a:pt x="62011" y="726"/>
                  </a:cubicBezTo>
                  <a:lnTo>
                    <a:pt x="1268" y="36051"/>
                  </a:lnTo>
                  <a:cubicBezTo>
                    <a:pt x="434" y="36518"/>
                    <a:pt x="1" y="37152"/>
                    <a:pt x="1" y="37786"/>
                  </a:cubicBezTo>
                  <a:cubicBezTo>
                    <a:pt x="1" y="38419"/>
                    <a:pt x="468" y="39053"/>
                    <a:pt x="1301" y="39520"/>
                  </a:cubicBezTo>
                  <a:lnTo>
                    <a:pt x="62445" y="74845"/>
                  </a:lnTo>
                  <a:cubicBezTo>
                    <a:pt x="63396" y="75329"/>
                    <a:pt x="64430" y="75571"/>
                    <a:pt x="65464" y="75571"/>
                  </a:cubicBezTo>
                  <a:cubicBezTo>
                    <a:pt x="66498" y="75571"/>
                    <a:pt x="67532" y="75329"/>
                    <a:pt x="68483" y="74845"/>
                  </a:cubicBezTo>
                  <a:lnTo>
                    <a:pt x="129226" y="39520"/>
                  </a:lnTo>
                  <a:cubicBezTo>
                    <a:pt x="130060" y="39053"/>
                    <a:pt x="130460" y="38419"/>
                    <a:pt x="130460" y="37786"/>
                  </a:cubicBezTo>
                  <a:cubicBezTo>
                    <a:pt x="130460" y="37152"/>
                    <a:pt x="130060" y="36551"/>
                    <a:pt x="129226" y="36051"/>
                  </a:cubicBezTo>
                  <a:lnTo>
                    <a:pt x="68049" y="726"/>
                  </a:lnTo>
                  <a:cubicBezTo>
                    <a:pt x="67098" y="242"/>
                    <a:pt x="66064" y="0"/>
                    <a:pt x="6503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9"/>
            <p:cNvSpPr/>
            <p:nvPr/>
          </p:nvSpPr>
          <p:spPr>
            <a:xfrm>
              <a:off x="1855625" y="2647194"/>
              <a:ext cx="1778975" cy="1030387"/>
            </a:xfrm>
            <a:custGeom>
              <a:avLst/>
              <a:gdLst/>
              <a:ahLst/>
              <a:cxnLst/>
              <a:rect l="l" t="t" r="r" b="b"/>
              <a:pathLst>
                <a:path w="92667" h="53673" extrusionOk="0">
                  <a:moveTo>
                    <a:pt x="46166" y="1"/>
                  </a:moveTo>
                  <a:lnTo>
                    <a:pt x="0" y="26820"/>
                  </a:lnTo>
                  <a:lnTo>
                    <a:pt x="46500" y="53672"/>
                  </a:lnTo>
                  <a:lnTo>
                    <a:pt x="92666" y="26853"/>
                  </a:lnTo>
                  <a:lnTo>
                    <a:pt x="46166" y="1"/>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9"/>
            <p:cNvSpPr/>
            <p:nvPr/>
          </p:nvSpPr>
          <p:spPr>
            <a:xfrm>
              <a:off x="1855625" y="2647194"/>
              <a:ext cx="1778975" cy="1030387"/>
            </a:xfrm>
            <a:custGeom>
              <a:avLst/>
              <a:gdLst/>
              <a:ahLst/>
              <a:cxnLst/>
              <a:rect l="l" t="t" r="r" b="b"/>
              <a:pathLst>
                <a:path w="92667" h="53673" extrusionOk="0">
                  <a:moveTo>
                    <a:pt x="46166" y="1"/>
                  </a:moveTo>
                  <a:lnTo>
                    <a:pt x="0" y="26820"/>
                  </a:lnTo>
                  <a:lnTo>
                    <a:pt x="46500" y="53672"/>
                  </a:lnTo>
                  <a:lnTo>
                    <a:pt x="92666" y="26853"/>
                  </a:lnTo>
                  <a:lnTo>
                    <a:pt x="4616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9"/>
            <p:cNvSpPr/>
            <p:nvPr/>
          </p:nvSpPr>
          <p:spPr>
            <a:xfrm>
              <a:off x="1748676" y="2523600"/>
              <a:ext cx="993240" cy="638470"/>
            </a:xfrm>
            <a:custGeom>
              <a:avLst/>
              <a:gdLst/>
              <a:ahLst/>
              <a:cxnLst/>
              <a:rect l="l" t="t" r="r" b="b"/>
              <a:pathLst>
                <a:path w="51738" h="33258" extrusionOk="0">
                  <a:moveTo>
                    <a:pt x="51737" y="1"/>
                  </a:moveTo>
                  <a:lnTo>
                    <a:pt x="0" y="30056"/>
                  </a:lnTo>
                  <a:lnTo>
                    <a:pt x="5571" y="33258"/>
                  </a:lnTo>
                  <a:lnTo>
                    <a:pt x="51737" y="6439"/>
                  </a:lnTo>
                  <a:lnTo>
                    <a:pt x="51737" y="1"/>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9"/>
            <p:cNvSpPr/>
            <p:nvPr/>
          </p:nvSpPr>
          <p:spPr>
            <a:xfrm>
              <a:off x="2741897" y="2523600"/>
              <a:ext cx="999633" cy="639123"/>
            </a:xfrm>
            <a:custGeom>
              <a:avLst/>
              <a:gdLst/>
              <a:ahLst/>
              <a:cxnLst/>
              <a:rect l="l" t="t" r="r" b="b"/>
              <a:pathLst>
                <a:path w="52071" h="33292" extrusionOk="0">
                  <a:moveTo>
                    <a:pt x="0" y="1"/>
                  </a:moveTo>
                  <a:lnTo>
                    <a:pt x="0" y="6439"/>
                  </a:lnTo>
                  <a:lnTo>
                    <a:pt x="46500" y="33291"/>
                  </a:lnTo>
                  <a:lnTo>
                    <a:pt x="52071" y="30056"/>
                  </a:lnTo>
                  <a:lnTo>
                    <a:pt x="0" y="1"/>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9"/>
            <p:cNvSpPr/>
            <p:nvPr/>
          </p:nvSpPr>
          <p:spPr>
            <a:xfrm>
              <a:off x="1748676" y="2523600"/>
              <a:ext cx="993240" cy="638470"/>
            </a:xfrm>
            <a:custGeom>
              <a:avLst/>
              <a:gdLst/>
              <a:ahLst/>
              <a:cxnLst/>
              <a:rect l="l" t="t" r="r" b="b"/>
              <a:pathLst>
                <a:path w="51738" h="33258" extrusionOk="0">
                  <a:moveTo>
                    <a:pt x="51737" y="1"/>
                  </a:moveTo>
                  <a:lnTo>
                    <a:pt x="0" y="30056"/>
                  </a:lnTo>
                  <a:lnTo>
                    <a:pt x="5571" y="33258"/>
                  </a:lnTo>
                  <a:lnTo>
                    <a:pt x="51737" y="6439"/>
                  </a:lnTo>
                  <a:lnTo>
                    <a:pt x="5173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9"/>
            <p:cNvSpPr/>
            <p:nvPr/>
          </p:nvSpPr>
          <p:spPr>
            <a:xfrm>
              <a:off x="2741897" y="2523600"/>
              <a:ext cx="999633" cy="639123"/>
            </a:xfrm>
            <a:custGeom>
              <a:avLst/>
              <a:gdLst/>
              <a:ahLst/>
              <a:cxnLst/>
              <a:rect l="l" t="t" r="r" b="b"/>
              <a:pathLst>
                <a:path w="52071" h="33292" extrusionOk="0">
                  <a:moveTo>
                    <a:pt x="0" y="1"/>
                  </a:moveTo>
                  <a:lnTo>
                    <a:pt x="0" y="6439"/>
                  </a:lnTo>
                  <a:lnTo>
                    <a:pt x="46500" y="33291"/>
                  </a:lnTo>
                  <a:lnTo>
                    <a:pt x="52071" y="30056"/>
                  </a:ln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9"/>
            <p:cNvSpPr/>
            <p:nvPr/>
          </p:nvSpPr>
          <p:spPr>
            <a:xfrm>
              <a:off x="1745470" y="2319320"/>
              <a:ext cx="999652" cy="781281"/>
            </a:xfrm>
            <a:custGeom>
              <a:avLst/>
              <a:gdLst/>
              <a:ahLst/>
              <a:cxnLst/>
              <a:rect l="l" t="t" r="r" b="b"/>
              <a:pathLst>
                <a:path w="52072" h="40697" extrusionOk="0">
                  <a:moveTo>
                    <a:pt x="52071" y="1"/>
                  </a:moveTo>
                  <a:lnTo>
                    <a:pt x="1" y="30089"/>
                  </a:lnTo>
                  <a:lnTo>
                    <a:pt x="1" y="40697"/>
                  </a:lnTo>
                  <a:lnTo>
                    <a:pt x="52071" y="10642"/>
                  </a:lnTo>
                  <a:lnTo>
                    <a:pt x="520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9"/>
            <p:cNvSpPr/>
            <p:nvPr/>
          </p:nvSpPr>
          <p:spPr>
            <a:xfrm>
              <a:off x="2741897" y="2319320"/>
              <a:ext cx="999633" cy="781281"/>
            </a:xfrm>
            <a:custGeom>
              <a:avLst/>
              <a:gdLst/>
              <a:ahLst/>
              <a:cxnLst/>
              <a:rect l="l" t="t" r="r" b="b"/>
              <a:pathLst>
                <a:path w="52071" h="40697" extrusionOk="0">
                  <a:moveTo>
                    <a:pt x="0" y="1"/>
                  </a:moveTo>
                  <a:lnTo>
                    <a:pt x="0" y="10642"/>
                  </a:lnTo>
                  <a:lnTo>
                    <a:pt x="52071" y="40697"/>
                  </a:lnTo>
                  <a:lnTo>
                    <a:pt x="52071" y="30089"/>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9"/>
            <p:cNvSpPr/>
            <p:nvPr/>
          </p:nvSpPr>
          <p:spPr>
            <a:xfrm>
              <a:off x="2992271" y="1882596"/>
              <a:ext cx="19236" cy="457880"/>
            </a:xfrm>
            <a:custGeom>
              <a:avLst/>
              <a:gdLst/>
              <a:ahLst/>
              <a:cxnLst/>
              <a:rect l="l" t="t" r="r" b="b"/>
              <a:pathLst>
                <a:path w="1002" h="23851" extrusionOk="0">
                  <a:moveTo>
                    <a:pt x="68" y="0"/>
                  </a:moveTo>
                  <a:lnTo>
                    <a:pt x="1" y="23317"/>
                  </a:lnTo>
                  <a:lnTo>
                    <a:pt x="935" y="23851"/>
                  </a:lnTo>
                  <a:lnTo>
                    <a:pt x="1002" y="534"/>
                  </a:lnTo>
                  <a:lnTo>
                    <a:pt x="68" y="0"/>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9"/>
            <p:cNvSpPr/>
            <p:nvPr/>
          </p:nvSpPr>
          <p:spPr>
            <a:xfrm>
              <a:off x="2991637" y="2368638"/>
              <a:ext cx="18583" cy="50605"/>
            </a:xfrm>
            <a:custGeom>
              <a:avLst/>
              <a:gdLst/>
              <a:ahLst/>
              <a:cxnLst/>
              <a:rect l="l" t="t" r="r" b="b"/>
              <a:pathLst>
                <a:path w="968" h="2636" extrusionOk="0">
                  <a:moveTo>
                    <a:pt x="34" y="0"/>
                  </a:moveTo>
                  <a:lnTo>
                    <a:pt x="1" y="2068"/>
                  </a:lnTo>
                  <a:lnTo>
                    <a:pt x="968" y="2636"/>
                  </a:lnTo>
                  <a:lnTo>
                    <a:pt x="968" y="534"/>
                  </a:lnTo>
                  <a:lnTo>
                    <a:pt x="34" y="0"/>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9"/>
            <p:cNvSpPr/>
            <p:nvPr/>
          </p:nvSpPr>
          <p:spPr>
            <a:xfrm>
              <a:off x="2967947" y="2316133"/>
              <a:ext cx="18583" cy="50605"/>
            </a:xfrm>
            <a:custGeom>
              <a:avLst/>
              <a:gdLst/>
              <a:ahLst/>
              <a:cxnLst/>
              <a:rect l="l" t="t" r="r" b="b"/>
              <a:pathLst>
                <a:path w="968" h="2636" extrusionOk="0">
                  <a:moveTo>
                    <a:pt x="0" y="0"/>
                  </a:moveTo>
                  <a:lnTo>
                    <a:pt x="0" y="2068"/>
                  </a:lnTo>
                  <a:lnTo>
                    <a:pt x="934" y="2635"/>
                  </a:lnTo>
                  <a:lnTo>
                    <a:pt x="968" y="534"/>
                  </a:lnTo>
                  <a:lnTo>
                    <a:pt x="0" y="0"/>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9"/>
            <p:cNvSpPr/>
            <p:nvPr/>
          </p:nvSpPr>
          <p:spPr>
            <a:xfrm>
              <a:off x="3039036" y="2395534"/>
              <a:ext cx="17950" cy="50605"/>
            </a:xfrm>
            <a:custGeom>
              <a:avLst/>
              <a:gdLst/>
              <a:ahLst/>
              <a:cxnLst/>
              <a:rect l="l" t="t" r="r" b="b"/>
              <a:pathLst>
                <a:path w="935" h="2636" extrusionOk="0">
                  <a:moveTo>
                    <a:pt x="0" y="0"/>
                  </a:moveTo>
                  <a:lnTo>
                    <a:pt x="0" y="2102"/>
                  </a:lnTo>
                  <a:lnTo>
                    <a:pt x="934" y="2636"/>
                  </a:lnTo>
                  <a:lnTo>
                    <a:pt x="934" y="534"/>
                  </a:lnTo>
                  <a:lnTo>
                    <a:pt x="0" y="0"/>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9"/>
            <p:cNvSpPr/>
            <p:nvPr/>
          </p:nvSpPr>
          <p:spPr>
            <a:xfrm>
              <a:off x="3040303" y="1953031"/>
              <a:ext cx="17950" cy="50605"/>
            </a:xfrm>
            <a:custGeom>
              <a:avLst/>
              <a:gdLst/>
              <a:ahLst/>
              <a:cxnLst/>
              <a:rect l="l" t="t" r="r" b="b"/>
              <a:pathLst>
                <a:path w="935" h="2636" extrusionOk="0">
                  <a:moveTo>
                    <a:pt x="1" y="1"/>
                  </a:moveTo>
                  <a:lnTo>
                    <a:pt x="1" y="2069"/>
                  </a:lnTo>
                  <a:lnTo>
                    <a:pt x="935" y="2636"/>
                  </a:lnTo>
                  <a:lnTo>
                    <a:pt x="935" y="534"/>
                  </a:lnTo>
                  <a:lnTo>
                    <a:pt x="1" y="1"/>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9"/>
            <p:cNvSpPr/>
            <p:nvPr/>
          </p:nvSpPr>
          <p:spPr>
            <a:xfrm>
              <a:off x="3015979" y="2036924"/>
              <a:ext cx="18583" cy="263850"/>
            </a:xfrm>
            <a:custGeom>
              <a:avLst/>
              <a:gdLst/>
              <a:ahLst/>
              <a:cxnLst/>
              <a:rect l="l" t="t" r="r" b="b"/>
              <a:pathLst>
                <a:path w="968" h="13744" extrusionOk="0">
                  <a:moveTo>
                    <a:pt x="34" y="0"/>
                  </a:moveTo>
                  <a:lnTo>
                    <a:pt x="0" y="13176"/>
                  </a:lnTo>
                  <a:lnTo>
                    <a:pt x="934" y="13743"/>
                  </a:lnTo>
                  <a:lnTo>
                    <a:pt x="968" y="567"/>
                  </a:lnTo>
                  <a:lnTo>
                    <a:pt x="34" y="0"/>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9"/>
            <p:cNvSpPr/>
            <p:nvPr/>
          </p:nvSpPr>
          <p:spPr>
            <a:xfrm>
              <a:off x="2967947" y="2009376"/>
              <a:ext cx="19236" cy="263870"/>
            </a:xfrm>
            <a:custGeom>
              <a:avLst/>
              <a:gdLst/>
              <a:ahLst/>
              <a:cxnLst/>
              <a:rect l="l" t="t" r="r" b="b"/>
              <a:pathLst>
                <a:path w="1002" h="13745" extrusionOk="0">
                  <a:moveTo>
                    <a:pt x="34" y="1"/>
                  </a:moveTo>
                  <a:lnTo>
                    <a:pt x="0" y="13177"/>
                  </a:lnTo>
                  <a:lnTo>
                    <a:pt x="968" y="13744"/>
                  </a:lnTo>
                  <a:lnTo>
                    <a:pt x="1001" y="568"/>
                  </a:lnTo>
                  <a:lnTo>
                    <a:pt x="34" y="1"/>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9"/>
            <p:cNvSpPr/>
            <p:nvPr/>
          </p:nvSpPr>
          <p:spPr>
            <a:xfrm>
              <a:off x="3039669" y="2050363"/>
              <a:ext cx="18583" cy="93511"/>
            </a:xfrm>
            <a:custGeom>
              <a:avLst/>
              <a:gdLst/>
              <a:ahLst/>
              <a:cxnLst/>
              <a:rect l="l" t="t" r="r" b="b"/>
              <a:pathLst>
                <a:path w="968" h="4871" extrusionOk="0">
                  <a:moveTo>
                    <a:pt x="0" y="1"/>
                  </a:moveTo>
                  <a:lnTo>
                    <a:pt x="0" y="4304"/>
                  </a:lnTo>
                  <a:lnTo>
                    <a:pt x="968" y="4871"/>
                  </a:lnTo>
                  <a:lnTo>
                    <a:pt x="968" y="568"/>
                  </a:lnTo>
                  <a:lnTo>
                    <a:pt x="0" y="1"/>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9"/>
            <p:cNvSpPr/>
            <p:nvPr/>
          </p:nvSpPr>
          <p:spPr>
            <a:xfrm>
              <a:off x="3039036" y="2177162"/>
              <a:ext cx="18583" cy="137051"/>
            </a:xfrm>
            <a:custGeom>
              <a:avLst/>
              <a:gdLst/>
              <a:ahLst/>
              <a:cxnLst/>
              <a:rect l="l" t="t" r="r" b="b"/>
              <a:pathLst>
                <a:path w="968" h="7139" extrusionOk="0">
                  <a:moveTo>
                    <a:pt x="33" y="1"/>
                  </a:moveTo>
                  <a:lnTo>
                    <a:pt x="0" y="6572"/>
                  </a:lnTo>
                  <a:lnTo>
                    <a:pt x="967" y="7139"/>
                  </a:lnTo>
                  <a:lnTo>
                    <a:pt x="967" y="534"/>
                  </a:lnTo>
                  <a:lnTo>
                    <a:pt x="33" y="1"/>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9"/>
            <p:cNvSpPr/>
            <p:nvPr/>
          </p:nvSpPr>
          <p:spPr>
            <a:xfrm>
              <a:off x="2260980" y="1871711"/>
              <a:ext cx="17950" cy="50605"/>
            </a:xfrm>
            <a:custGeom>
              <a:avLst/>
              <a:gdLst/>
              <a:ahLst/>
              <a:cxnLst/>
              <a:rect l="l" t="t" r="r" b="b"/>
              <a:pathLst>
                <a:path w="935" h="2636" extrusionOk="0">
                  <a:moveTo>
                    <a:pt x="0" y="0"/>
                  </a:moveTo>
                  <a:lnTo>
                    <a:pt x="0" y="2102"/>
                  </a:lnTo>
                  <a:lnTo>
                    <a:pt x="934" y="2635"/>
                  </a:lnTo>
                  <a:lnTo>
                    <a:pt x="934" y="534"/>
                  </a:lnTo>
                  <a:lnTo>
                    <a:pt x="0" y="0"/>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9"/>
            <p:cNvSpPr/>
            <p:nvPr/>
          </p:nvSpPr>
          <p:spPr>
            <a:xfrm>
              <a:off x="2189892" y="1830724"/>
              <a:ext cx="17950" cy="50605"/>
            </a:xfrm>
            <a:custGeom>
              <a:avLst/>
              <a:gdLst/>
              <a:ahLst/>
              <a:cxnLst/>
              <a:rect l="l" t="t" r="r" b="b"/>
              <a:pathLst>
                <a:path w="935" h="2636" extrusionOk="0">
                  <a:moveTo>
                    <a:pt x="0" y="0"/>
                  </a:moveTo>
                  <a:lnTo>
                    <a:pt x="0" y="2068"/>
                  </a:lnTo>
                  <a:lnTo>
                    <a:pt x="934" y="2635"/>
                  </a:lnTo>
                  <a:lnTo>
                    <a:pt x="934" y="534"/>
                  </a:lnTo>
                  <a:lnTo>
                    <a:pt x="0" y="0"/>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9"/>
            <p:cNvSpPr/>
            <p:nvPr/>
          </p:nvSpPr>
          <p:spPr>
            <a:xfrm>
              <a:off x="2189892" y="1695593"/>
              <a:ext cx="18583" cy="103129"/>
            </a:xfrm>
            <a:custGeom>
              <a:avLst/>
              <a:gdLst/>
              <a:ahLst/>
              <a:cxnLst/>
              <a:rect l="l" t="t" r="r" b="b"/>
              <a:pathLst>
                <a:path w="968" h="5372" extrusionOk="0">
                  <a:moveTo>
                    <a:pt x="0" y="1"/>
                  </a:moveTo>
                  <a:lnTo>
                    <a:pt x="0" y="4838"/>
                  </a:lnTo>
                  <a:lnTo>
                    <a:pt x="934" y="5371"/>
                  </a:lnTo>
                  <a:lnTo>
                    <a:pt x="968" y="568"/>
                  </a:lnTo>
                  <a:lnTo>
                    <a:pt x="0" y="1"/>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9"/>
            <p:cNvSpPr/>
            <p:nvPr/>
          </p:nvSpPr>
          <p:spPr>
            <a:xfrm>
              <a:off x="2260327" y="1953665"/>
              <a:ext cx="18602" cy="50624"/>
            </a:xfrm>
            <a:custGeom>
              <a:avLst/>
              <a:gdLst/>
              <a:ahLst/>
              <a:cxnLst/>
              <a:rect l="l" t="t" r="r" b="b"/>
              <a:pathLst>
                <a:path w="969" h="2637" extrusionOk="0">
                  <a:moveTo>
                    <a:pt x="34" y="1"/>
                  </a:moveTo>
                  <a:lnTo>
                    <a:pt x="1" y="2069"/>
                  </a:lnTo>
                  <a:lnTo>
                    <a:pt x="968" y="2636"/>
                  </a:lnTo>
                  <a:lnTo>
                    <a:pt x="968" y="535"/>
                  </a:lnTo>
                  <a:lnTo>
                    <a:pt x="34" y="1"/>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9"/>
            <p:cNvSpPr/>
            <p:nvPr/>
          </p:nvSpPr>
          <p:spPr>
            <a:xfrm>
              <a:off x="2212948" y="1751304"/>
              <a:ext cx="19236" cy="406027"/>
            </a:xfrm>
            <a:custGeom>
              <a:avLst/>
              <a:gdLst/>
              <a:ahLst/>
              <a:cxnLst/>
              <a:rect l="l" t="t" r="r" b="b"/>
              <a:pathLst>
                <a:path w="1002" h="21150" extrusionOk="0">
                  <a:moveTo>
                    <a:pt x="67" y="1"/>
                  </a:moveTo>
                  <a:lnTo>
                    <a:pt x="0" y="20616"/>
                  </a:lnTo>
                  <a:lnTo>
                    <a:pt x="968" y="21149"/>
                  </a:lnTo>
                  <a:lnTo>
                    <a:pt x="1001" y="568"/>
                  </a:lnTo>
                  <a:lnTo>
                    <a:pt x="67" y="1"/>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9"/>
            <p:cNvSpPr/>
            <p:nvPr/>
          </p:nvSpPr>
          <p:spPr>
            <a:xfrm>
              <a:off x="2212295" y="2200852"/>
              <a:ext cx="18602" cy="275388"/>
            </a:xfrm>
            <a:custGeom>
              <a:avLst/>
              <a:gdLst/>
              <a:ahLst/>
              <a:cxnLst/>
              <a:rect l="l" t="t" r="r" b="b"/>
              <a:pathLst>
                <a:path w="969" h="14345" extrusionOk="0">
                  <a:moveTo>
                    <a:pt x="34" y="1"/>
                  </a:moveTo>
                  <a:lnTo>
                    <a:pt x="1" y="13811"/>
                  </a:lnTo>
                  <a:lnTo>
                    <a:pt x="935" y="14344"/>
                  </a:lnTo>
                  <a:lnTo>
                    <a:pt x="968" y="568"/>
                  </a:lnTo>
                  <a:lnTo>
                    <a:pt x="34" y="1"/>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9"/>
            <p:cNvSpPr/>
            <p:nvPr/>
          </p:nvSpPr>
          <p:spPr>
            <a:xfrm>
              <a:off x="2236638" y="1979927"/>
              <a:ext cx="18583" cy="190842"/>
            </a:xfrm>
            <a:custGeom>
              <a:avLst/>
              <a:gdLst/>
              <a:ahLst/>
              <a:cxnLst/>
              <a:rect l="l" t="t" r="r" b="b"/>
              <a:pathLst>
                <a:path w="968" h="9941" extrusionOk="0">
                  <a:moveTo>
                    <a:pt x="34" y="1"/>
                  </a:moveTo>
                  <a:lnTo>
                    <a:pt x="1" y="9407"/>
                  </a:lnTo>
                  <a:lnTo>
                    <a:pt x="935" y="9941"/>
                  </a:lnTo>
                  <a:lnTo>
                    <a:pt x="968" y="534"/>
                  </a:lnTo>
                  <a:lnTo>
                    <a:pt x="34" y="1"/>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9"/>
            <p:cNvSpPr/>
            <p:nvPr/>
          </p:nvSpPr>
          <p:spPr>
            <a:xfrm>
              <a:off x="2236004" y="2203424"/>
              <a:ext cx="18583" cy="128719"/>
            </a:xfrm>
            <a:custGeom>
              <a:avLst/>
              <a:gdLst/>
              <a:ahLst/>
              <a:cxnLst/>
              <a:rect l="l" t="t" r="r" b="b"/>
              <a:pathLst>
                <a:path w="968" h="6705" extrusionOk="0">
                  <a:moveTo>
                    <a:pt x="34" y="0"/>
                  </a:moveTo>
                  <a:lnTo>
                    <a:pt x="0" y="6171"/>
                  </a:lnTo>
                  <a:lnTo>
                    <a:pt x="968" y="6705"/>
                  </a:lnTo>
                  <a:lnTo>
                    <a:pt x="968" y="567"/>
                  </a:lnTo>
                  <a:lnTo>
                    <a:pt x="34" y="0"/>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9"/>
            <p:cNvSpPr/>
            <p:nvPr/>
          </p:nvSpPr>
          <p:spPr>
            <a:xfrm>
              <a:off x="2188606" y="1965203"/>
              <a:ext cx="19236" cy="313802"/>
            </a:xfrm>
            <a:custGeom>
              <a:avLst/>
              <a:gdLst/>
              <a:ahLst/>
              <a:cxnLst/>
              <a:rect l="l" t="t" r="r" b="b"/>
              <a:pathLst>
                <a:path w="1002" h="16346" extrusionOk="0">
                  <a:moveTo>
                    <a:pt x="34" y="0"/>
                  </a:moveTo>
                  <a:lnTo>
                    <a:pt x="1" y="15812"/>
                  </a:lnTo>
                  <a:lnTo>
                    <a:pt x="935" y="16345"/>
                  </a:lnTo>
                  <a:lnTo>
                    <a:pt x="1001" y="567"/>
                  </a:lnTo>
                  <a:lnTo>
                    <a:pt x="34" y="0"/>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9"/>
            <p:cNvSpPr/>
            <p:nvPr/>
          </p:nvSpPr>
          <p:spPr>
            <a:xfrm>
              <a:off x="2259694" y="2262341"/>
              <a:ext cx="18583" cy="146016"/>
            </a:xfrm>
            <a:custGeom>
              <a:avLst/>
              <a:gdLst/>
              <a:ahLst/>
              <a:cxnLst/>
              <a:rect l="l" t="t" r="r" b="b"/>
              <a:pathLst>
                <a:path w="968" h="7606" extrusionOk="0">
                  <a:moveTo>
                    <a:pt x="0" y="0"/>
                  </a:moveTo>
                  <a:lnTo>
                    <a:pt x="0" y="7038"/>
                  </a:lnTo>
                  <a:lnTo>
                    <a:pt x="934" y="7605"/>
                  </a:lnTo>
                  <a:lnTo>
                    <a:pt x="968" y="567"/>
                  </a:lnTo>
                  <a:lnTo>
                    <a:pt x="0" y="0"/>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9"/>
            <p:cNvSpPr/>
            <p:nvPr/>
          </p:nvSpPr>
          <p:spPr>
            <a:xfrm>
              <a:off x="2260327" y="2092636"/>
              <a:ext cx="17950" cy="87752"/>
            </a:xfrm>
            <a:custGeom>
              <a:avLst/>
              <a:gdLst/>
              <a:ahLst/>
              <a:cxnLst/>
              <a:rect l="l" t="t" r="r" b="b"/>
              <a:pathLst>
                <a:path w="935" h="4571" extrusionOk="0">
                  <a:moveTo>
                    <a:pt x="1" y="0"/>
                  </a:moveTo>
                  <a:lnTo>
                    <a:pt x="1" y="4037"/>
                  </a:lnTo>
                  <a:lnTo>
                    <a:pt x="935" y="4570"/>
                  </a:lnTo>
                  <a:lnTo>
                    <a:pt x="935" y="534"/>
                  </a:lnTo>
                  <a:lnTo>
                    <a:pt x="1" y="0"/>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9"/>
            <p:cNvSpPr/>
            <p:nvPr/>
          </p:nvSpPr>
          <p:spPr>
            <a:xfrm>
              <a:off x="3273399" y="2494785"/>
              <a:ext cx="18602" cy="50605"/>
            </a:xfrm>
            <a:custGeom>
              <a:avLst/>
              <a:gdLst/>
              <a:ahLst/>
              <a:cxnLst/>
              <a:rect l="l" t="t" r="r" b="b"/>
              <a:pathLst>
                <a:path w="969" h="2636" extrusionOk="0">
                  <a:moveTo>
                    <a:pt x="1" y="1"/>
                  </a:moveTo>
                  <a:lnTo>
                    <a:pt x="1" y="2069"/>
                  </a:lnTo>
                  <a:lnTo>
                    <a:pt x="935" y="2636"/>
                  </a:lnTo>
                  <a:lnTo>
                    <a:pt x="968" y="534"/>
                  </a:lnTo>
                  <a:lnTo>
                    <a:pt x="1" y="1"/>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9"/>
            <p:cNvSpPr/>
            <p:nvPr/>
          </p:nvSpPr>
          <p:spPr>
            <a:xfrm>
              <a:off x="3200410" y="3110833"/>
              <a:ext cx="18583" cy="50605"/>
            </a:xfrm>
            <a:custGeom>
              <a:avLst/>
              <a:gdLst/>
              <a:ahLst/>
              <a:cxnLst/>
              <a:rect l="l" t="t" r="r" b="b"/>
              <a:pathLst>
                <a:path w="968" h="2636" extrusionOk="0">
                  <a:moveTo>
                    <a:pt x="0" y="0"/>
                  </a:moveTo>
                  <a:lnTo>
                    <a:pt x="0" y="2068"/>
                  </a:lnTo>
                  <a:lnTo>
                    <a:pt x="934" y="2636"/>
                  </a:lnTo>
                  <a:lnTo>
                    <a:pt x="967" y="534"/>
                  </a:lnTo>
                  <a:lnTo>
                    <a:pt x="0" y="0"/>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9"/>
            <p:cNvSpPr/>
            <p:nvPr/>
          </p:nvSpPr>
          <p:spPr>
            <a:xfrm>
              <a:off x="3273399" y="2581231"/>
              <a:ext cx="17950" cy="49971"/>
            </a:xfrm>
            <a:custGeom>
              <a:avLst/>
              <a:gdLst/>
              <a:ahLst/>
              <a:cxnLst/>
              <a:rect l="l" t="t" r="r" b="b"/>
              <a:pathLst>
                <a:path w="935" h="2603" extrusionOk="0">
                  <a:moveTo>
                    <a:pt x="1" y="1"/>
                  </a:moveTo>
                  <a:lnTo>
                    <a:pt x="1" y="2069"/>
                  </a:lnTo>
                  <a:lnTo>
                    <a:pt x="935" y="2603"/>
                  </a:lnTo>
                  <a:lnTo>
                    <a:pt x="935" y="535"/>
                  </a:lnTo>
                  <a:lnTo>
                    <a:pt x="1" y="1"/>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9"/>
            <p:cNvSpPr/>
            <p:nvPr/>
          </p:nvSpPr>
          <p:spPr>
            <a:xfrm>
              <a:off x="3224733" y="2412811"/>
              <a:ext cx="20522" cy="676904"/>
            </a:xfrm>
            <a:custGeom>
              <a:avLst/>
              <a:gdLst/>
              <a:ahLst/>
              <a:cxnLst/>
              <a:rect l="l" t="t" r="r" b="b"/>
              <a:pathLst>
                <a:path w="1069" h="35260" extrusionOk="0">
                  <a:moveTo>
                    <a:pt x="101" y="1"/>
                  </a:moveTo>
                  <a:lnTo>
                    <a:pt x="1" y="34692"/>
                  </a:lnTo>
                  <a:lnTo>
                    <a:pt x="968" y="35260"/>
                  </a:lnTo>
                  <a:lnTo>
                    <a:pt x="1068" y="535"/>
                  </a:lnTo>
                  <a:lnTo>
                    <a:pt x="101" y="1"/>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9"/>
            <p:cNvSpPr/>
            <p:nvPr/>
          </p:nvSpPr>
          <p:spPr>
            <a:xfrm>
              <a:off x="3248423" y="2567159"/>
              <a:ext cx="19869" cy="439949"/>
            </a:xfrm>
            <a:custGeom>
              <a:avLst/>
              <a:gdLst/>
              <a:ahLst/>
              <a:cxnLst/>
              <a:rect l="l" t="t" r="r" b="b"/>
              <a:pathLst>
                <a:path w="1035" h="22917" extrusionOk="0">
                  <a:moveTo>
                    <a:pt x="68" y="0"/>
                  </a:moveTo>
                  <a:lnTo>
                    <a:pt x="1" y="22349"/>
                  </a:lnTo>
                  <a:lnTo>
                    <a:pt x="968" y="22916"/>
                  </a:lnTo>
                  <a:lnTo>
                    <a:pt x="1035" y="567"/>
                  </a:lnTo>
                  <a:lnTo>
                    <a:pt x="68" y="0"/>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9"/>
            <p:cNvSpPr/>
            <p:nvPr/>
          </p:nvSpPr>
          <p:spPr>
            <a:xfrm>
              <a:off x="3201677" y="2585723"/>
              <a:ext cx="18602" cy="90958"/>
            </a:xfrm>
            <a:custGeom>
              <a:avLst/>
              <a:gdLst/>
              <a:ahLst/>
              <a:cxnLst/>
              <a:rect l="l" t="t" r="r" b="b"/>
              <a:pathLst>
                <a:path w="969" h="4738" extrusionOk="0">
                  <a:moveTo>
                    <a:pt x="34" y="0"/>
                  </a:moveTo>
                  <a:lnTo>
                    <a:pt x="1" y="4203"/>
                  </a:lnTo>
                  <a:lnTo>
                    <a:pt x="968" y="4737"/>
                  </a:lnTo>
                  <a:lnTo>
                    <a:pt x="968" y="567"/>
                  </a:lnTo>
                  <a:lnTo>
                    <a:pt x="34" y="0"/>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9"/>
            <p:cNvSpPr/>
            <p:nvPr/>
          </p:nvSpPr>
          <p:spPr>
            <a:xfrm>
              <a:off x="3201043" y="2712523"/>
              <a:ext cx="18583" cy="145383"/>
            </a:xfrm>
            <a:custGeom>
              <a:avLst/>
              <a:gdLst/>
              <a:ahLst/>
              <a:cxnLst/>
              <a:rect l="l" t="t" r="r" b="b"/>
              <a:pathLst>
                <a:path w="968" h="7573" extrusionOk="0">
                  <a:moveTo>
                    <a:pt x="34" y="0"/>
                  </a:moveTo>
                  <a:lnTo>
                    <a:pt x="0" y="7039"/>
                  </a:lnTo>
                  <a:lnTo>
                    <a:pt x="968" y="7572"/>
                  </a:lnTo>
                  <a:lnTo>
                    <a:pt x="968" y="534"/>
                  </a:lnTo>
                  <a:lnTo>
                    <a:pt x="34" y="0"/>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9"/>
            <p:cNvSpPr/>
            <p:nvPr/>
          </p:nvSpPr>
          <p:spPr>
            <a:xfrm>
              <a:off x="3201043" y="2880943"/>
              <a:ext cx="18583" cy="145383"/>
            </a:xfrm>
            <a:custGeom>
              <a:avLst/>
              <a:gdLst/>
              <a:ahLst/>
              <a:cxnLst/>
              <a:rect l="l" t="t" r="r" b="b"/>
              <a:pathLst>
                <a:path w="968" h="7573" extrusionOk="0">
                  <a:moveTo>
                    <a:pt x="0" y="0"/>
                  </a:moveTo>
                  <a:lnTo>
                    <a:pt x="0" y="7038"/>
                  </a:lnTo>
                  <a:lnTo>
                    <a:pt x="934" y="7572"/>
                  </a:lnTo>
                  <a:lnTo>
                    <a:pt x="968" y="534"/>
                  </a:lnTo>
                  <a:lnTo>
                    <a:pt x="0" y="0"/>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9"/>
            <p:cNvSpPr/>
            <p:nvPr/>
          </p:nvSpPr>
          <p:spPr>
            <a:xfrm>
              <a:off x="3272132" y="2841223"/>
              <a:ext cx="18583" cy="145402"/>
            </a:xfrm>
            <a:custGeom>
              <a:avLst/>
              <a:gdLst/>
              <a:ahLst/>
              <a:cxnLst/>
              <a:rect l="l" t="t" r="r" b="b"/>
              <a:pathLst>
                <a:path w="968" h="7574" extrusionOk="0">
                  <a:moveTo>
                    <a:pt x="33" y="1"/>
                  </a:moveTo>
                  <a:lnTo>
                    <a:pt x="0" y="7039"/>
                  </a:lnTo>
                  <a:lnTo>
                    <a:pt x="967" y="7573"/>
                  </a:lnTo>
                  <a:lnTo>
                    <a:pt x="967" y="535"/>
                  </a:lnTo>
                  <a:lnTo>
                    <a:pt x="33" y="1"/>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9"/>
            <p:cNvSpPr/>
            <p:nvPr/>
          </p:nvSpPr>
          <p:spPr>
            <a:xfrm>
              <a:off x="3272765" y="2672822"/>
              <a:ext cx="18583" cy="90939"/>
            </a:xfrm>
            <a:custGeom>
              <a:avLst/>
              <a:gdLst/>
              <a:ahLst/>
              <a:cxnLst/>
              <a:rect l="l" t="t" r="r" b="b"/>
              <a:pathLst>
                <a:path w="968" h="4737" extrusionOk="0">
                  <a:moveTo>
                    <a:pt x="0" y="0"/>
                  </a:moveTo>
                  <a:lnTo>
                    <a:pt x="0" y="4203"/>
                  </a:lnTo>
                  <a:lnTo>
                    <a:pt x="934" y="4737"/>
                  </a:lnTo>
                  <a:lnTo>
                    <a:pt x="968" y="534"/>
                  </a:lnTo>
                  <a:lnTo>
                    <a:pt x="0" y="0"/>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9"/>
            <p:cNvSpPr/>
            <p:nvPr/>
          </p:nvSpPr>
          <p:spPr>
            <a:xfrm>
              <a:off x="2440285" y="1413198"/>
              <a:ext cx="17950" cy="50605"/>
            </a:xfrm>
            <a:custGeom>
              <a:avLst/>
              <a:gdLst/>
              <a:ahLst/>
              <a:cxnLst/>
              <a:rect l="l" t="t" r="r" b="b"/>
              <a:pathLst>
                <a:path w="935" h="2636" extrusionOk="0">
                  <a:moveTo>
                    <a:pt x="0" y="0"/>
                  </a:moveTo>
                  <a:lnTo>
                    <a:pt x="0" y="2102"/>
                  </a:lnTo>
                  <a:lnTo>
                    <a:pt x="934" y="2636"/>
                  </a:lnTo>
                  <a:lnTo>
                    <a:pt x="934" y="534"/>
                  </a:lnTo>
                  <a:lnTo>
                    <a:pt x="0" y="0"/>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9"/>
            <p:cNvSpPr/>
            <p:nvPr/>
          </p:nvSpPr>
          <p:spPr>
            <a:xfrm>
              <a:off x="2367910" y="1747465"/>
              <a:ext cx="17950" cy="50624"/>
            </a:xfrm>
            <a:custGeom>
              <a:avLst/>
              <a:gdLst/>
              <a:ahLst/>
              <a:cxnLst/>
              <a:rect l="l" t="t" r="r" b="b"/>
              <a:pathLst>
                <a:path w="935" h="2637" extrusionOk="0">
                  <a:moveTo>
                    <a:pt x="1" y="1"/>
                  </a:moveTo>
                  <a:lnTo>
                    <a:pt x="1" y="2102"/>
                  </a:lnTo>
                  <a:lnTo>
                    <a:pt x="935" y="2636"/>
                  </a:lnTo>
                  <a:lnTo>
                    <a:pt x="935" y="535"/>
                  </a:lnTo>
                  <a:lnTo>
                    <a:pt x="1" y="1"/>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9"/>
            <p:cNvSpPr/>
            <p:nvPr/>
          </p:nvSpPr>
          <p:spPr>
            <a:xfrm>
              <a:off x="2367910" y="1835197"/>
              <a:ext cx="17950" cy="49971"/>
            </a:xfrm>
            <a:custGeom>
              <a:avLst/>
              <a:gdLst/>
              <a:ahLst/>
              <a:cxnLst/>
              <a:rect l="l" t="t" r="r" b="b"/>
              <a:pathLst>
                <a:path w="935" h="2603" extrusionOk="0">
                  <a:moveTo>
                    <a:pt x="1" y="1"/>
                  </a:moveTo>
                  <a:lnTo>
                    <a:pt x="1" y="2069"/>
                  </a:lnTo>
                  <a:lnTo>
                    <a:pt x="935" y="2603"/>
                  </a:lnTo>
                  <a:lnTo>
                    <a:pt x="935" y="534"/>
                  </a:lnTo>
                  <a:lnTo>
                    <a:pt x="1" y="1"/>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9"/>
            <p:cNvSpPr/>
            <p:nvPr/>
          </p:nvSpPr>
          <p:spPr>
            <a:xfrm>
              <a:off x="2392253" y="1392061"/>
              <a:ext cx="19236" cy="379765"/>
            </a:xfrm>
            <a:custGeom>
              <a:avLst/>
              <a:gdLst/>
              <a:ahLst/>
              <a:cxnLst/>
              <a:rect l="l" t="t" r="r" b="b"/>
              <a:pathLst>
                <a:path w="1002" h="19782" extrusionOk="0">
                  <a:moveTo>
                    <a:pt x="67" y="1"/>
                  </a:moveTo>
                  <a:lnTo>
                    <a:pt x="0" y="19248"/>
                  </a:lnTo>
                  <a:lnTo>
                    <a:pt x="934" y="19781"/>
                  </a:lnTo>
                  <a:lnTo>
                    <a:pt x="1001" y="568"/>
                  </a:lnTo>
                  <a:lnTo>
                    <a:pt x="67" y="1"/>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9"/>
            <p:cNvSpPr/>
            <p:nvPr/>
          </p:nvSpPr>
          <p:spPr>
            <a:xfrm>
              <a:off x="2415942" y="1465069"/>
              <a:ext cx="18583" cy="183797"/>
            </a:xfrm>
            <a:custGeom>
              <a:avLst/>
              <a:gdLst/>
              <a:ahLst/>
              <a:cxnLst/>
              <a:rect l="l" t="t" r="r" b="b"/>
              <a:pathLst>
                <a:path w="968" h="9574" extrusionOk="0">
                  <a:moveTo>
                    <a:pt x="34" y="0"/>
                  </a:moveTo>
                  <a:lnTo>
                    <a:pt x="1" y="9040"/>
                  </a:lnTo>
                  <a:lnTo>
                    <a:pt x="968" y="9574"/>
                  </a:lnTo>
                  <a:lnTo>
                    <a:pt x="968" y="534"/>
                  </a:lnTo>
                  <a:lnTo>
                    <a:pt x="34" y="0"/>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9"/>
            <p:cNvSpPr/>
            <p:nvPr/>
          </p:nvSpPr>
          <p:spPr>
            <a:xfrm>
              <a:off x="2415309" y="1684074"/>
              <a:ext cx="18583" cy="148589"/>
            </a:xfrm>
            <a:custGeom>
              <a:avLst/>
              <a:gdLst/>
              <a:ahLst/>
              <a:cxnLst/>
              <a:rect l="l" t="t" r="r" b="b"/>
              <a:pathLst>
                <a:path w="968" h="7740" extrusionOk="0">
                  <a:moveTo>
                    <a:pt x="34" y="0"/>
                  </a:moveTo>
                  <a:lnTo>
                    <a:pt x="0" y="7172"/>
                  </a:lnTo>
                  <a:lnTo>
                    <a:pt x="968" y="7739"/>
                  </a:lnTo>
                  <a:lnTo>
                    <a:pt x="968" y="534"/>
                  </a:lnTo>
                  <a:lnTo>
                    <a:pt x="34" y="0"/>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9"/>
            <p:cNvSpPr/>
            <p:nvPr/>
          </p:nvSpPr>
          <p:spPr>
            <a:xfrm>
              <a:off x="2368563" y="1397187"/>
              <a:ext cx="18583" cy="90958"/>
            </a:xfrm>
            <a:custGeom>
              <a:avLst/>
              <a:gdLst/>
              <a:ahLst/>
              <a:cxnLst/>
              <a:rect l="l" t="t" r="r" b="b"/>
              <a:pathLst>
                <a:path w="968" h="4738" extrusionOk="0">
                  <a:moveTo>
                    <a:pt x="33" y="0"/>
                  </a:moveTo>
                  <a:lnTo>
                    <a:pt x="0" y="4203"/>
                  </a:lnTo>
                  <a:lnTo>
                    <a:pt x="967" y="4737"/>
                  </a:lnTo>
                  <a:lnTo>
                    <a:pt x="967" y="534"/>
                  </a:lnTo>
                  <a:lnTo>
                    <a:pt x="33" y="0"/>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9"/>
            <p:cNvSpPr/>
            <p:nvPr/>
          </p:nvSpPr>
          <p:spPr>
            <a:xfrm>
              <a:off x="2368563" y="1570732"/>
              <a:ext cx="17950" cy="90939"/>
            </a:xfrm>
            <a:custGeom>
              <a:avLst/>
              <a:gdLst/>
              <a:ahLst/>
              <a:cxnLst/>
              <a:rect l="l" t="t" r="r" b="b"/>
              <a:pathLst>
                <a:path w="935" h="4737" extrusionOk="0">
                  <a:moveTo>
                    <a:pt x="0" y="0"/>
                  </a:moveTo>
                  <a:lnTo>
                    <a:pt x="0" y="4203"/>
                  </a:lnTo>
                  <a:lnTo>
                    <a:pt x="934" y="4737"/>
                  </a:lnTo>
                  <a:lnTo>
                    <a:pt x="934" y="534"/>
                  </a:lnTo>
                  <a:lnTo>
                    <a:pt x="0" y="0"/>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9"/>
            <p:cNvSpPr/>
            <p:nvPr/>
          </p:nvSpPr>
          <p:spPr>
            <a:xfrm>
              <a:off x="2438365" y="1746197"/>
              <a:ext cx="19217" cy="224784"/>
            </a:xfrm>
            <a:custGeom>
              <a:avLst/>
              <a:gdLst/>
              <a:ahLst/>
              <a:cxnLst/>
              <a:rect l="l" t="t" r="r" b="b"/>
              <a:pathLst>
                <a:path w="1001" h="11709" extrusionOk="0">
                  <a:moveTo>
                    <a:pt x="33" y="0"/>
                  </a:moveTo>
                  <a:lnTo>
                    <a:pt x="0" y="11175"/>
                  </a:lnTo>
                  <a:lnTo>
                    <a:pt x="967" y="11709"/>
                  </a:lnTo>
                  <a:lnTo>
                    <a:pt x="1001" y="534"/>
                  </a:lnTo>
                  <a:lnTo>
                    <a:pt x="33" y="0"/>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9"/>
            <p:cNvSpPr/>
            <p:nvPr/>
          </p:nvSpPr>
          <p:spPr>
            <a:xfrm>
              <a:off x="2439632" y="1524620"/>
              <a:ext cx="18602" cy="183163"/>
            </a:xfrm>
            <a:custGeom>
              <a:avLst/>
              <a:gdLst/>
              <a:ahLst/>
              <a:cxnLst/>
              <a:rect l="l" t="t" r="r" b="b"/>
              <a:pathLst>
                <a:path w="969" h="9541" extrusionOk="0">
                  <a:moveTo>
                    <a:pt x="1" y="1"/>
                  </a:moveTo>
                  <a:lnTo>
                    <a:pt x="1" y="9007"/>
                  </a:lnTo>
                  <a:lnTo>
                    <a:pt x="935" y="9541"/>
                  </a:lnTo>
                  <a:lnTo>
                    <a:pt x="968" y="568"/>
                  </a:lnTo>
                  <a:lnTo>
                    <a:pt x="1" y="1"/>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9"/>
            <p:cNvSpPr/>
            <p:nvPr/>
          </p:nvSpPr>
          <p:spPr>
            <a:xfrm>
              <a:off x="2992271" y="1882596"/>
              <a:ext cx="19236" cy="457880"/>
            </a:xfrm>
            <a:custGeom>
              <a:avLst/>
              <a:gdLst/>
              <a:ahLst/>
              <a:cxnLst/>
              <a:rect l="l" t="t" r="r" b="b"/>
              <a:pathLst>
                <a:path w="1002" h="23851" extrusionOk="0">
                  <a:moveTo>
                    <a:pt x="68" y="0"/>
                  </a:moveTo>
                  <a:lnTo>
                    <a:pt x="1" y="23317"/>
                  </a:lnTo>
                  <a:lnTo>
                    <a:pt x="935" y="23851"/>
                  </a:lnTo>
                  <a:lnTo>
                    <a:pt x="1002" y="534"/>
                  </a:lnTo>
                  <a:lnTo>
                    <a:pt x="6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9"/>
            <p:cNvSpPr/>
            <p:nvPr/>
          </p:nvSpPr>
          <p:spPr>
            <a:xfrm>
              <a:off x="2991637" y="2368638"/>
              <a:ext cx="18583" cy="50605"/>
            </a:xfrm>
            <a:custGeom>
              <a:avLst/>
              <a:gdLst/>
              <a:ahLst/>
              <a:cxnLst/>
              <a:rect l="l" t="t" r="r" b="b"/>
              <a:pathLst>
                <a:path w="968" h="2636" extrusionOk="0">
                  <a:moveTo>
                    <a:pt x="34" y="0"/>
                  </a:moveTo>
                  <a:lnTo>
                    <a:pt x="1" y="2068"/>
                  </a:lnTo>
                  <a:lnTo>
                    <a:pt x="968" y="2636"/>
                  </a:lnTo>
                  <a:lnTo>
                    <a:pt x="968" y="534"/>
                  </a:lnTo>
                  <a:lnTo>
                    <a:pt x="3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9"/>
            <p:cNvSpPr/>
            <p:nvPr/>
          </p:nvSpPr>
          <p:spPr>
            <a:xfrm>
              <a:off x="2967947" y="2316133"/>
              <a:ext cx="18583" cy="50605"/>
            </a:xfrm>
            <a:custGeom>
              <a:avLst/>
              <a:gdLst/>
              <a:ahLst/>
              <a:cxnLst/>
              <a:rect l="l" t="t" r="r" b="b"/>
              <a:pathLst>
                <a:path w="968" h="2636" extrusionOk="0">
                  <a:moveTo>
                    <a:pt x="0" y="0"/>
                  </a:moveTo>
                  <a:lnTo>
                    <a:pt x="0" y="2068"/>
                  </a:lnTo>
                  <a:lnTo>
                    <a:pt x="934" y="2635"/>
                  </a:lnTo>
                  <a:lnTo>
                    <a:pt x="968" y="534"/>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9"/>
            <p:cNvSpPr/>
            <p:nvPr/>
          </p:nvSpPr>
          <p:spPr>
            <a:xfrm>
              <a:off x="3039036" y="2395534"/>
              <a:ext cx="17950" cy="50605"/>
            </a:xfrm>
            <a:custGeom>
              <a:avLst/>
              <a:gdLst/>
              <a:ahLst/>
              <a:cxnLst/>
              <a:rect l="l" t="t" r="r" b="b"/>
              <a:pathLst>
                <a:path w="935" h="2636" extrusionOk="0">
                  <a:moveTo>
                    <a:pt x="0" y="0"/>
                  </a:moveTo>
                  <a:lnTo>
                    <a:pt x="0" y="2102"/>
                  </a:lnTo>
                  <a:lnTo>
                    <a:pt x="934" y="2636"/>
                  </a:lnTo>
                  <a:lnTo>
                    <a:pt x="934" y="534"/>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9"/>
            <p:cNvSpPr/>
            <p:nvPr/>
          </p:nvSpPr>
          <p:spPr>
            <a:xfrm>
              <a:off x="3040303" y="1953031"/>
              <a:ext cx="17950" cy="50605"/>
            </a:xfrm>
            <a:custGeom>
              <a:avLst/>
              <a:gdLst/>
              <a:ahLst/>
              <a:cxnLst/>
              <a:rect l="l" t="t" r="r" b="b"/>
              <a:pathLst>
                <a:path w="935" h="2636" extrusionOk="0">
                  <a:moveTo>
                    <a:pt x="1" y="1"/>
                  </a:moveTo>
                  <a:lnTo>
                    <a:pt x="1" y="2069"/>
                  </a:lnTo>
                  <a:lnTo>
                    <a:pt x="935" y="2636"/>
                  </a:lnTo>
                  <a:lnTo>
                    <a:pt x="935" y="534"/>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9"/>
            <p:cNvSpPr/>
            <p:nvPr/>
          </p:nvSpPr>
          <p:spPr>
            <a:xfrm>
              <a:off x="3015979" y="2036924"/>
              <a:ext cx="18583" cy="263850"/>
            </a:xfrm>
            <a:custGeom>
              <a:avLst/>
              <a:gdLst/>
              <a:ahLst/>
              <a:cxnLst/>
              <a:rect l="l" t="t" r="r" b="b"/>
              <a:pathLst>
                <a:path w="968" h="13744" extrusionOk="0">
                  <a:moveTo>
                    <a:pt x="34" y="0"/>
                  </a:moveTo>
                  <a:lnTo>
                    <a:pt x="0" y="13176"/>
                  </a:lnTo>
                  <a:lnTo>
                    <a:pt x="934" y="13743"/>
                  </a:lnTo>
                  <a:lnTo>
                    <a:pt x="968" y="567"/>
                  </a:lnTo>
                  <a:lnTo>
                    <a:pt x="3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9"/>
            <p:cNvSpPr/>
            <p:nvPr/>
          </p:nvSpPr>
          <p:spPr>
            <a:xfrm>
              <a:off x="2967947" y="2009376"/>
              <a:ext cx="19236" cy="263870"/>
            </a:xfrm>
            <a:custGeom>
              <a:avLst/>
              <a:gdLst/>
              <a:ahLst/>
              <a:cxnLst/>
              <a:rect l="l" t="t" r="r" b="b"/>
              <a:pathLst>
                <a:path w="1002" h="13745" extrusionOk="0">
                  <a:moveTo>
                    <a:pt x="34" y="1"/>
                  </a:moveTo>
                  <a:lnTo>
                    <a:pt x="0" y="13177"/>
                  </a:lnTo>
                  <a:lnTo>
                    <a:pt x="968" y="13744"/>
                  </a:lnTo>
                  <a:lnTo>
                    <a:pt x="1001" y="568"/>
                  </a:lnTo>
                  <a:lnTo>
                    <a:pt x="3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9"/>
            <p:cNvSpPr/>
            <p:nvPr/>
          </p:nvSpPr>
          <p:spPr>
            <a:xfrm>
              <a:off x="3039669" y="2050363"/>
              <a:ext cx="18583" cy="93511"/>
            </a:xfrm>
            <a:custGeom>
              <a:avLst/>
              <a:gdLst/>
              <a:ahLst/>
              <a:cxnLst/>
              <a:rect l="l" t="t" r="r" b="b"/>
              <a:pathLst>
                <a:path w="968" h="4871" extrusionOk="0">
                  <a:moveTo>
                    <a:pt x="0" y="1"/>
                  </a:moveTo>
                  <a:lnTo>
                    <a:pt x="0" y="4304"/>
                  </a:lnTo>
                  <a:lnTo>
                    <a:pt x="968" y="4871"/>
                  </a:lnTo>
                  <a:lnTo>
                    <a:pt x="968" y="568"/>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9"/>
            <p:cNvSpPr/>
            <p:nvPr/>
          </p:nvSpPr>
          <p:spPr>
            <a:xfrm>
              <a:off x="3039036" y="2177162"/>
              <a:ext cx="18583" cy="137051"/>
            </a:xfrm>
            <a:custGeom>
              <a:avLst/>
              <a:gdLst/>
              <a:ahLst/>
              <a:cxnLst/>
              <a:rect l="l" t="t" r="r" b="b"/>
              <a:pathLst>
                <a:path w="968" h="7139" extrusionOk="0">
                  <a:moveTo>
                    <a:pt x="33" y="1"/>
                  </a:moveTo>
                  <a:lnTo>
                    <a:pt x="0" y="6572"/>
                  </a:lnTo>
                  <a:lnTo>
                    <a:pt x="967" y="7139"/>
                  </a:lnTo>
                  <a:lnTo>
                    <a:pt x="967" y="534"/>
                  </a:lnTo>
                  <a:lnTo>
                    <a:pt x="3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9"/>
            <p:cNvSpPr/>
            <p:nvPr/>
          </p:nvSpPr>
          <p:spPr>
            <a:xfrm>
              <a:off x="2260980" y="1871711"/>
              <a:ext cx="17950" cy="50605"/>
            </a:xfrm>
            <a:custGeom>
              <a:avLst/>
              <a:gdLst/>
              <a:ahLst/>
              <a:cxnLst/>
              <a:rect l="l" t="t" r="r" b="b"/>
              <a:pathLst>
                <a:path w="935" h="2636" extrusionOk="0">
                  <a:moveTo>
                    <a:pt x="0" y="0"/>
                  </a:moveTo>
                  <a:lnTo>
                    <a:pt x="0" y="2102"/>
                  </a:lnTo>
                  <a:lnTo>
                    <a:pt x="934" y="2635"/>
                  </a:lnTo>
                  <a:lnTo>
                    <a:pt x="934" y="534"/>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9"/>
            <p:cNvSpPr/>
            <p:nvPr/>
          </p:nvSpPr>
          <p:spPr>
            <a:xfrm>
              <a:off x="2189892" y="1830724"/>
              <a:ext cx="17950" cy="50605"/>
            </a:xfrm>
            <a:custGeom>
              <a:avLst/>
              <a:gdLst/>
              <a:ahLst/>
              <a:cxnLst/>
              <a:rect l="l" t="t" r="r" b="b"/>
              <a:pathLst>
                <a:path w="935" h="2636" extrusionOk="0">
                  <a:moveTo>
                    <a:pt x="0" y="0"/>
                  </a:moveTo>
                  <a:lnTo>
                    <a:pt x="0" y="2068"/>
                  </a:lnTo>
                  <a:lnTo>
                    <a:pt x="934" y="2635"/>
                  </a:lnTo>
                  <a:lnTo>
                    <a:pt x="934" y="534"/>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9"/>
            <p:cNvSpPr/>
            <p:nvPr/>
          </p:nvSpPr>
          <p:spPr>
            <a:xfrm>
              <a:off x="2189892" y="1695593"/>
              <a:ext cx="18583" cy="103129"/>
            </a:xfrm>
            <a:custGeom>
              <a:avLst/>
              <a:gdLst/>
              <a:ahLst/>
              <a:cxnLst/>
              <a:rect l="l" t="t" r="r" b="b"/>
              <a:pathLst>
                <a:path w="968" h="5372" extrusionOk="0">
                  <a:moveTo>
                    <a:pt x="0" y="1"/>
                  </a:moveTo>
                  <a:lnTo>
                    <a:pt x="0" y="4838"/>
                  </a:lnTo>
                  <a:lnTo>
                    <a:pt x="934" y="5371"/>
                  </a:lnTo>
                  <a:lnTo>
                    <a:pt x="968" y="568"/>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9"/>
            <p:cNvSpPr/>
            <p:nvPr/>
          </p:nvSpPr>
          <p:spPr>
            <a:xfrm>
              <a:off x="2260327" y="1953665"/>
              <a:ext cx="18602" cy="50624"/>
            </a:xfrm>
            <a:custGeom>
              <a:avLst/>
              <a:gdLst/>
              <a:ahLst/>
              <a:cxnLst/>
              <a:rect l="l" t="t" r="r" b="b"/>
              <a:pathLst>
                <a:path w="969" h="2637" extrusionOk="0">
                  <a:moveTo>
                    <a:pt x="34" y="1"/>
                  </a:moveTo>
                  <a:lnTo>
                    <a:pt x="1" y="2069"/>
                  </a:lnTo>
                  <a:lnTo>
                    <a:pt x="968" y="2636"/>
                  </a:lnTo>
                  <a:lnTo>
                    <a:pt x="968" y="535"/>
                  </a:lnTo>
                  <a:lnTo>
                    <a:pt x="3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9"/>
            <p:cNvSpPr/>
            <p:nvPr/>
          </p:nvSpPr>
          <p:spPr>
            <a:xfrm>
              <a:off x="2212948" y="1751304"/>
              <a:ext cx="19236" cy="406027"/>
            </a:xfrm>
            <a:custGeom>
              <a:avLst/>
              <a:gdLst/>
              <a:ahLst/>
              <a:cxnLst/>
              <a:rect l="l" t="t" r="r" b="b"/>
              <a:pathLst>
                <a:path w="1002" h="21150" extrusionOk="0">
                  <a:moveTo>
                    <a:pt x="67" y="1"/>
                  </a:moveTo>
                  <a:lnTo>
                    <a:pt x="0" y="20616"/>
                  </a:lnTo>
                  <a:lnTo>
                    <a:pt x="968" y="21149"/>
                  </a:lnTo>
                  <a:lnTo>
                    <a:pt x="1001" y="568"/>
                  </a:lnTo>
                  <a:lnTo>
                    <a:pt x="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9"/>
            <p:cNvSpPr/>
            <p:nvPr/>
          </p:nvSpPr>
          <p:spPr>
            <a:xfrm>
              <a:off x="2212295" y="2200852"/>
              <a:ext cx="18602" cy="275388"/>
            </a:xfrm>
            <a:custGeom>
              <a:avLst/>
              <a:gdLst/>
              <a:ahLst/>
              <a:cxnLst/>
              <a:rect l="l" t="t" r="r" b="b"/>
              <a:pathLst>
                <a:path w="969" h="14345" extrusionOk="0">
                  <a:moveTo>
                    <a:pt x="34" y="1"/>
                  </a:moveTo>
                  <a:lnTo>
                    <a:pt x="1" y="13811"/>
                  </a:lnTo>
                  <a:lnTo>
                    <a:pt x="935" y="14344"/>
                  </a:lnTo>
                  <a:lnTo>
                    <a:pt x="968" y="568"/>
                  </a:lnTo>
                  <a:lnTo>
                    <a:pt x="3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9"/>
            <p:cNvSpPr/>
            <p:nvPr/>
          </p:nvSpPr>
          <p:spPr>
            <a:xfrm>
              <a:off x="2236638" y="1979927"/>
              <a:ext cx="18583" cy="190842"/>
            </a:xfrm>
            <a:custGeom>
              <a:avLst/>
              <a:gdLst/>
              <a:ahLst/>
              <a:cxnLst/>
              <a:rect l="l" t="t" r="r" b="b"/>
              <a:pathLst>
                <a:path w="968" h="9941" extrusionOk="0">
                  <a:moveTo>
                    <a:pt x="34" y="1"/>
                  </a:moveTo>
                  <a:lnTo>
                    <a:pt x="1" y="9407"/>
                  </a:lnTo>
                  <a:lnTo>
                    <a:pt x="935" y="9941"/>
                  </a:lnTo>
                  <a:lnTo>
                    <a:pt x="968" y="534"/>
                  </a:lnTo>
                  <a:lnTo>
                    <a:pt x="3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9"/>
            <p:cNvSpPr/>
            <p:nvPr/>
          </p:nvSpPr>
          <p:spPr>
            <a:xfrm>
              <a:off x="2236004" y="2203424"/>
              <a:ext cx="18583" cy="128719"/>
            </a:xfrm>
            <a:custGeom>
              <a:avLst/>
              <a:gdLst/>
              <a:ahLst/>
              <a:cxnLst/>
              <a:rect l="l" t="t" r="r" b="b"/>
              <a:pathLst>
                <a:path w="968" h="6705" extrusionOk="0">
                  <a:moveTo>
                    <a:pt x="34" y="0"/>
                  </a:moveTo>
                  <a:lnTo>
                    <a:pt x="0" y="6171"/>
                  </a:lnTo>
                  <a:lnTo>
                    <a:pt x="968" y="6705"/>
                  </a:lnTo>
                  <a:lnTo>
                    <a:pt x="968" y="567"/>
                  </a:lnTo>
                  <a:lnTo>
                    <a:pt x="3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9"/>
            <p:cNvSpPr/>
            <p:nvPr/>
          </p:nvSpPr>
          <p:spPr>
            <a:xfrm>
              <a:off x="2188606" y="1965203"/>
              <a:ext cx="19236" cy="313802"/>
            </a:xfrm>
            <a:custGeom>
              <a:avLst/>
              <a:gdLst/>
              <a:ahLst/>
              <a:cxnLst/>
              <a:rect l="l" t="t" r="r" b="b"/>
              <a:pathLst>
                <a:path w="1002" h="16346" extrusionOk="0">
                  <a:moveTo>
                    <a:pt x="34" y="0"/>
                  </a:moveTo>
                  <a:lnTo>
                    <a:pt x="1" y="15812"/>
                  </a:lnTo>
                  <a:lnTo>
                    <a:pt x="935" y="16345"/>
                  </a:lnTo>
                  <a:lnTo>
                    <a:pt x="1001" y="567"/>
                  </a:lnTo>
                  <a:lnTo>
                    <a:pt x="3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9"/>
            <p:cNvSpPr/>
            <p:nvPr/>
          </p:nvSpPr>
          <p:spPr>
            <a:xfrm>
              <a:off x="2259694" y="2262341"/>
              <a:ext cx="18583" cy="146016"/>
            </a:xfrm>
            <a:custGeom>
              <a:avLst/>
              <a:gdLst/>
              <a:ahLst/>
              <a:cxnLst/>
              <a:rect l="l" t="t" r="r" b="b"/>
              <a:pathLst>
                <a:path w="968" h="7606" extrusionOk="0">
                  <a:moveTo>
                    <a:pt x="0" y="0"/>
                  </a:moveTo>
                  <a:lnTo>
                    <a:pt x="0" y="7038"/>
                  </a:lnTo>
                  <a:lnTo>
                    <a:pt x="934" y="7605"/>
                  </a:lnTo>
                  <a:lnTo>
                    <a:pt x="968" y="567"/>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9"/>
            <p:cNvSpPr/>
            <p:nvPr/>
          </p:nvSpPr>
          <p:spPr>
            <a:xfrm>
              <a:off x="2260327" y="2092636"/>
              <a:ext cx="17950" cy="87752"/>
            </a:xfrm>
            <a:custGeom>
              <a:avLst/>
              <a:gdLst/>
              <a:ahLst/>
              <a:cxnLst/>
              <a:rect l="l" t="t" r="r" b="b"/>
              <a:pathLst>
                <a:path w="935" h="4571" extrusionOk="0">
                  <a:moveTo>
                    <a:pt x="1" y="0"/>
                  </a:moveTo>
                  <a:lnTo>
                    <a:pt x="1" y="4037"/>
                  </a:lnTo>
                  <a:lnTo>
                    <a:pt x="935" y="4570"/>
                  </a:lnTo>
                  <a:lnTo>
                    <a:pt x="935" y="534"/>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9"/>
            <p:cNvSpPr/>
            <p:nvPr/>
          </p:nvSpPr>
          <p:spPr>
            <a:xfrm>
              <a:off x="3273399" y="2494785"/>
              <a:ext cx="18602" cy="50605"/>
            </a:xfrm>
            <a:custGeom>
              <a:avLst/>
              <a:gdLst/>
              <a:ahLst/>
              <a:cxnLst/>
              <a:rect l="l" t="t" r="r" b="b"/>
              <a:pathLst>
                <a:path w="969" h="2636" extrusionOk="0">
                  <a:moveTo>
                    <a:pt x="1" y="1"/>
                  </a:moveTo>
                  <a:lnTo>
                    <a:pt x="1" y="2069"/>
                  </a:lnTo>
                  <a:lnTo>
                    <a:pt x="935" y="2636"/>
                  </a:lnTo>
                  <a:lnTo>
                    <a:pt x="968" y="534"/>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9"/>
            <p:cNvSpPr/>
            <p:nvPr/>
          </p:nvSpPr>
          <p:spPr>
            <a:xfrm>
              <a:off x="3200410" y="3110833"/>
              <a:ext cx="18583" cy="50605"/>
            </a:xfrm>
            <a:custGeom>
              <a:avLst/>
              <a:gdLst/>
              <a:ahLst/>
              <a:cxnLst/>
              <a:rect l="l" t="t" r="r" b="b"/>
              <a:pathLst>
                <a:path w="968" h="2636" extrusionOk="0">
                  <a:moveTo>
                    <a:pt x="0" y="0"/>
                  </a:moveTo>
                  <a:lnTo>
                    <a:pt x="0" y="2068"/>
                  </a:lnTo>
                  <a:lnTo>
                    <a:pt x="934" y="2636"/>
                  </a:lnTo>
                  <a:lnTo>
                    <a:pt x="967" y="534"/>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9"/>
            <p:cNvSpPr/>
            <p:nvPr/>
          </p:nvSpPr>
          <p:spPr>
            <a:xfrm>
              <a:off x="3273399" y="2581231"/>
              <a:ext cx="17950" cy="49971"/>
            </a:xfrm>
            <a:custGeom>
              <a:avLst/>
              <a:gdLst/>
              <a:ahLst/>
              <a:cxnLst/>
              <a:rect l="l" t="t" r="r" b="b"/>
              <a:pathLst>
                <a:path w="935" h="2603" extrusionOk="0">
                  <a:moveTo>
                    <a:pt x="1" y="1"/>
                  </a:moveTo>
                  <a:lnTo>
                    <a:pt x="1" y="2069"/>
                  </a:lnTo>
                  <a:lnTo>
                    <a:pt x="935" y="2603"/>
                  </a:lnTo>
                  <a:lnTo>
                    <a:pt x="935" y="535"/>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9"/>
            <p:cNvSpPr/>
            <p:nvPr/>
          </p:nvSpPr>
          <p:spPr>
            <a:xfrm>
              <a:off x="3224733" y="2412811"/>
              <a:ext cx="20522" cy="676904"/>
            </a:xfrm>
            <a:custGeom>
              <a:avLst/>
              <a:gdLst/>
              <a:ahLst/>
              <a:cxnLst/>
              <a:rect l="l" t="t" r="r" b="b"/>
              <a:pathLst>
                <a:path w="1069" h="35260" extrusionOk="0">
                  <a:moveTo>
                    <a:pt x="101" y="1"/>
                  </a:moveTo>
                  <a:lnTo>
                    <a:pt x="1" y="34692"/>
                  </a:lnTo>
                  <a:lnTo>
                    <a:pt x="968" y="35260"/>
                  </a:lnTo>
                  <a:lnTo>
                    <a:pt x="1068" y="535"/>
                  </a:lnTo>
                  <a:lnTo>
                    <a:pt x="10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9"/>
            <p:cNvSpPr/>
            <p:nvPr/>
          </p:nvSpPr>
          <p:spPr>
            <a:xfrm>
              <a:off x="3248423" y="2567159"/>
              <a:ext cx="19869" cy="439949"/>
            </a:xfrm>
            <a:custGeom>
              <a:avLst/>
              <a:gdLst/>
              <a:ahLst/>
              <a:cxnLst/>
              <a:rect l="l" t="t" r="r" b="b"/>
              <a:pathLst>
                <a:path w="1035" h="22917" extrusionOk="0">
                  <a:moveTo>
                    <a:pt x="68" y="0"/>
                  </a:moveTo>
                  <a:lnTo>
                    <a:pt x="1" y="22349"/>
                  </a:lnTo>
                  <a:lnTo>
                    <a:pt x="968" y="22916"/>
                  </a:lnTo>
                  <a:lnTo>
                    <a:pt x="1035" y="567"/>
                  </a:lnTo>
                  <a:lnTo>
                    <a:pt x="6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9"/>
            <p:cNvSpPr/>
            <p:nvPr/>
          </p:nvSpPr>
          <p:spPr>
            <a:xfrm>
              <a:off x="3201677" y="2585723"/>
              <a:ext cx="18602" cy="90958"/>
            </a:xfrm>
            <a:custGeom>
              <a:avLst/>
              <a:gdLst/>
              <a:ahLst/>
              <a:cxnLst/>
              <a:rect l="l" t="t" r="r" b="b"/>
              <a:pathLst>
                <a:path w="969" h="4738" extrusionOk="0">
                  <a:moveTo>
                    <a:pt x="34" y="0"/>
                  </a:moveTo>
                  <a:lnTo>
                    <a:pt x="1" y="4203"/>
                  </a:lnTo>
                  <a:lnTo>
                    <a:pt x="968" y="4737"/>
                  </a:lnTo>
                  <a:lnTo>
                    <a:pt x="968" y="567"/>
                  </a:lnTo>
                  <a:lnTo>
                    <a:pt x="3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9"/>
            <p:cNvSpPr/>
            <p:nvPr/>
          </p:nvSpPr>
          <p:spPr>
            <a:xfrm>
              <a:off x="3201043" y="2712523"/>
              <a:ext cx="18583" cy="145383"/>
            </a:xfrm>
            <a:custGeom>
              <a:avLst/>
              <a:gdLst/>
              <a:ahLst/>
              <a:cxnLst/>
              <a:rect l="l" t="t" r="r" b="b"/>
              <a:pathLst>
                <a:path w="968" h="7573" extrusionOk="0">
                  <a:moveTo>
                    <a:pt x="34" y="0"/>
                  </a:moveTo>
                  <a:lnTo>
                    <a:pt x="0" y="7039"/>
                  </a:lnTo>
                  <a:lnTo>
                    <a:pt x="968" y="7572"/>
                  </a:lnTo>
                  <a:lnTo>
                    <a:pt x="968" y="534"/>
                  </a:lnTo>
                  <a:lnTo>
                    <a:pt x="3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9"/>
            <p:cNvSpPr/>
            <p:nvPr/>
          </p:nvSpPr>
          <p:spPr>
            <a:xfrm>
              <a:off x="3201043" y="2880943"/>
              <a:ext cx="18583" cy="145383"/>
            </a:xfrm>
            <a:custGeom>
              <a:avLst/>
              <a:gdLst/>
              <a:ahLst/>
              <a:cxnLst/>
              <a:rect l="l" t="t" r="r" b="b"/>
              <a:pathLst>
                <a:path w="968" h="7573" extrusionOk="0">
                  <a:moveTo>
                    <a:pt x="0" y="0"/>
                  </a:moveTo>
                  <a:lnTo>
                    <a:pt x="0" y="7038"/>
                  </a:lnTo>
                  <a:lnTo>
                    <a:pt x="934" y="7572"/>
                  </a:lnTo>
                  <a:lnTo>
                    <a:pt x="968" y="534"/>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9"/>
            <p:cNvSpPr/>
            <p:nvPr/>
          </p:nvSpPr>
          <p:spPr>
            <a:xfrm>
              <a:off x="3272132" y="2841223"/>
              <a:ext cx="18583" cy="145402"/>
            </a:xfrm>
            <a:custGeom>
              <a:avLst/>
              <a:gdLst/>
              <a:ahLst/>
              <a:cxnLst/>
              <a:rect l="l" t="t" r="r" b="b"/>
              <a:pathLst>
                <a:path w="968" h="7574" extrusionOk="0">
                  <a:moveTo>
                    <a:pt x="33" y="1"/>
                  </a:moveTo>
                  <a:lnTo>
                    <a:pt x="0" y="7039"/>
                  </a:lnTo>
                  <a:lnTo>
                    <a:pt x="967" y="7573"/>
                  </a:lnTo>
                  <a:lnTo>
                    <a:pt x="967" y="535"/>
                  </a:lnTo>
                  <a:lnTo>
                    <a:pt x="3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9"/>
            <p:cNvSpPr/>
            <p:nvPr/>
          </p:nvSpPr>
          <p:spPr>
            <a:xfrm>
              <a:off x="3272765" y="2672822"/>
              <a:ext cx="18583" cy="90939"/>
            </a:xfrm>
            <a:custGeom>
              <a:avLst/>
              <a:gdLst/>
              <a:ahLst/>
              <a:cxnLst/>
              <a:rect l="l" t="t" r="r" b="b"/>
              <a:pathLst>
                <a:path w="968" h="4737" extrusionOk="0">
                  <a:moveTo>
                    <a:pt x="0" y="0"/>
                  </a:moveTo>
                  <a:lnTo>
                    <a:pt x="0" y="4203"/>
                  </a:lnTo>
                  <a:lnTo>
                    <a:pt x="934" y="4737"/>
                  </a:lnTo>
                  <a:lnTo>
                    <a:pt x="968" y="534"/>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9"/>
            <p:cNvSpPr/>
            <p:nvPr/>
          </p:nvSpPr>
          <p:spPr>
            <a:xfrm>
              <a:off x="2440285" y="1413198"/>
              <a:ext cx="17950" cy="50605"/>
            </a:xfrm>
            <a:custGeom>
              <a:avLst/>
              <a:gdLst/>
              <a:ahLst/>
              <a:cxnLst/>
              <a:rect l="l" t="t" r="r" b="b"/>
              <a:pathLst>
                <a:path w="935" h="2636" extrusionOk="0">
                  <a:moveTo>
                    <a:pt x="0" y="0"/>
                  </a:moveTo>
                  <a:lnTo>
                    <a:pt x="0" y="2102"/>
                  </a:lnTo>
                  <a:lnTo>
                    <a:pt x="934" y="2636"/>
                  </a:lnTo>
                  <a:lnTo>
                    <a:pt x="934" y="534"/>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9"/>
            <p:cNvSpPr/>
            <p:nvPr/>
          </p:nvSpPr>
          <p:spPr>
            <a:xfrm>
              <a:off x="2367910" y="1747465"/>
              <a:ext cx="17950" cy="50624"/>
            </a:xfrm>
            <a:custGeom>
              <a:avLst/>
              <a:gdLst/>
              <a:ahLst/>
              <a:cxnLst/>
              <a:rect l="l" t="t" r="r" b="b"/>
              <a:pathLst>
                <a:path w="935" h="2637" extrusionOk="0">
                  <a:moveTo>
                    <a:pt x="1" y="1"/>
                  </a:moveTo>
                  <a:lnTo>
                    <a:pt x="1" y="2102"/>
                  </a:lnTo>
                  <a:lnTo>
                    <a:pt x="935" y="2636"/>
                  </a:lnTo>
                  <a:lnTo>
                    <a:pt x="935" y="535"/>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9"/>
            <p:cNvSpPr/>
            <p:nvPr/>
          </p:nvSpPr>
          <p:spPr>
            <a:xfrm>
              <a:off x="2367910" y="1835197"/>
              <a:ext cx="17950" cy="49971"/>
            </a:xfrm>
            <a:custGeom>
              <a:avLst/>
              <a:gdLst/>
              <a:ahLst/>
              <a:cxnLst/>
              <a:rect l="l" t="t" r="r" b="b"/>
              <a:pathLst>
                <a:path w="935" h="2603" extrusionOk="0">
                  <a:moveTo>
                    <a:pt x="1" y="1"/>
                  </a:moveTo>
                  <a:lnTo>
                    <a:pt x="1" y="2069"/>
                  </a:lnTo>
                  <a:lnTo>
                    <a:pt x="935" y="2603"/>
                  </a:lnTo>
                  <a:lnTo>
                    <a:pt x="935" y="534"/>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9"/>
            <p:cNvSpPr/>
            <p:nvPr/>
          </p:nvSpPr>
          <p:spPr>
            <a:xfrm>
              <a:off x="2392253" y="1392061"/>
              <a:ext cx="19236" cy="379765"/>
            </a:xfrm>
            <a:custGeom>
              <a:avLst/>
              <a:gdLst/>
              <a:ahLst/>
              <a:cxnLst/>
              <a:rect l="l" t="t" r="r" b="b"/>
              <a:pathLst>
                <a:path w="1002" h="19782" extrusionOk="0">
                  <a:moveTo>
                    <a:pt x="67" y="1"/>
                  </a:moveTo>
                  <a:lnTo>
                    <a:pt x="0" y="19248"/>
                  </a:lnTo>
                  <a:lnTo>
                    <a:pt x="934" y="19781"/>
                  </a:lnTo>
                  <a:lnTo>
                    <a:pt x="1001" y="568"/>
                  </a:lnTo>
                  <a:lnTo>
                    <a:pt x="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9"/>
            <p:cNvSpPr/>
            <p:nvPr/>
          </p:nvSpPr>
          <p:spPr>
            <a:xfrm>
              <a:off x="2415942" y="1465069"/>
              <a:ext cx="18583" cy="183797"/>
            </a:xfrm>
            <a:custGeom>
              <a:avLst/>
              <a:gdLst/>
              <a:ahLst/>
              <a:cxnLst/>
              <a:rect l="l" t="t" r="r" b="b"/>
              <a:pathLst>
                <a:path w="968" h="9574" extrusionOk="0">
                  <a:moveTo>
                    <a:pt x="34" y="0"/>
                  </a:moveTo>
                  <a:lnTo>
                    <a:pt x="1" y="9040"/>
                  </a:lnTo>
                  <a:lnTo>
                    <a:pt x="968" y="9574"/>
                  </a:lnTo>
                  <a:lnTo>
                    <a:pt x="968" y="534"/>
                  </a:lnTo>
                  <a:lnTo>
                    <a:pt x="3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9"/>
            <p:cNvSpPr/>
            <p:nvPr/>
          </p:nvSpPr>
          <p:spPr>
            <a:xfrm>
              <a:off x="2415309" y="1684074"/>
              <a:ext cx="18583" cy="148589"/>
            </a:xfrm>
            <a:custGeom>
              <a:avLst/>
              <a:gdLst/>
              <a:ahLst/>
              <a:cxnLst/>
              <a:rect l="l" t="t" r="r" b="b"/>
              <a:pathLst>
                <a:path w="968" h="7740" extrusionOk="0">
                  <a:moveTo>
                    <a:pt x="34" y="0"/>
                  </a:moveTo>
                  <a:lnTo>
                    <a:pt x="0" y="7172"/>
                  </a:lnTo>
                  <a:lnTo>
                    <a:pt x="968" y="7739"/>
                  </a:lnTo>
                  <a:lnTo>
                    <a:pt x="968" y="534"/>
                  </a:lnTo>
                  <a:lnTo>
                    <a:pt x="3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9"/>
            <p:cNvSpPr/>
            <p:nvPr/>
          </p:nvSpPr>
          <p:spPr>
            <a:xfrm>
              <a:off x="2368563" y="1397187"/>
              <a:ext cx="18583" cy="90958"/>
            </a:xfrm>
            <a:custGeom>
              <a:avLst/>
              <a:gdLst/>
              <a:ahLst/>
              <a:cxnLst/>
              <a:rect l="l" t="t" r="r" b="b"/>
              <a:pathLst>
                <a:path w="968" h="4738" extrusionOk="0">
                  <a:moveTo>
                    <a:pt x="33" y="0"/>
                  </a:moveTo>
                  <a:lnTo>
                    <a:pt x="0" y="4203"/>
                  </a:lnTo>
                  <a:lnTo>
                    <a:pt x="967" y="4737"/>
                  </a:lnTo>
                  <a:lnTo>
                    <a:pt x="967" y="534"/>
                  </a:lnTo>
                  <a:lnTo>
                    <a:pt x="3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9"/>
            <p:cNvSpPr/>
            <p:nvPr/>
          </p:nvSpPr>
          <p:spPr>
            <a:xfrm>
              <a:off x="2368563" y="1570732"/>
              <a:ext cx="17950" cy="90939"/>
            </a:xfrm>
            <a:custGeom>
              <a:avLst/>
              <a:gdLst/>
              <a:ahLst/>
              <a:cxnLst/>
              <a:rect l="l" t="t" r="r" b="b"/>
              <a:pathLst>
                <a:path w="935" h="4737" extrusionOk="0">
                  <a:moveTo>
                    <a:pt x="0" y="0"/>
                  </a:moveTo>
                  <a:lnTo>
                    <a:pt x="0" y="4203"/>
                  </a:lnTo>
                  <a:lnTo>
                    <a:pt x="934" y="4737"/>
                  </a:lnTo>
                  <a:lnTo>
                    <a:pt x="934" y="534"/>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9"/>
            <p:cNvSpPr/>
            <p:nvPr/>
          </p:nvSpPr>
          <p:spPr>
            <a:xfrm>
              <a:off x="2438365" y="1746197"/>
              <a:ext cx="19217" cy="224784"/>
            </a:xfrm>
            <a:custGeom>
              <a:avLst/>
              <a:gdLst/>
              <a:ahLst/>
              <a:cxnLst/>
              <a:rect l="l" t="t" r="r" b="b"/>
              <a:pathLst>
                <a:path w="1001" h="11709" extrusionOk="0">
                  <a:moveTo>
                    <a:pt x="33" y="0"/>
                  </a:moveTo>
                  <a:lnTo>
                    <a:pt x="0" y="11175"/>
                  </a:lnTo>
                  <a:lnTo>
                    <a:pt x="967" y="11709"/>
                  </a:lnTo>
                  <a:lnTo>
                    <a:pt x="1001" y="534"/>
                  </a:lnTo>
                  <a:lnTo>
                    <a:pt x="3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9"/>
            <p:cNvSpPr/>
            <p:nvPr/>
          </p:nvSpPr>
          <p:spPr>
            <a:xfrm>
              <a:off x="2439632" y="1524620"/>
              <a:ext cx="18602" cy="183163"/>
            </a:xfrm>
            <a:custGeom>
              <a:avLst/>
              <a:gdLst/>
              <a:ahLst/>
              <a:cxnLst/>
              <a:rect l="l" t="t" r="r" b="b"/>
              <a:pathLst>
                <a:path w="969" h="9541" extrusionOk="0">
                  <a:moveTo>
                    <a:pt x="1" y="1"/>
                  </a:moveTo>
                  <a:lnTo>
                    <a:pt x="1" y="9007"/>
                  </a:lnTo>
                  <a:lnTo>
                    <a:pt x="935" y="9541"/>
                  </a:lnTo>
                  <a:lnTo>
                    <a:pt x="968" y="568"/>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9"/>
            <p:cNvSpPr/>
            <p:nvPr/>
          </p:nvSpPr>
          <p:spPr>
            <a:xfrm>
              <a:off x="2689833" y="1515021"/>
              <a:ext cx="154540" cy="208984"/>
            </a:xfrm>
            <a:custGeom>
              <a:avLst/>
              <a:gdLst/>
              <a:ahLst/>
              <a:cxnLst/>
              <a:rect l="l" t="t" r="r" b="b"/>
              <a:pathLst>
                <a:path w="8050" h="10886" extrusionOk="0">
                  <a:moveTo>
                    <a:pt x="8049" y="0"/>
                  </a:moveTo>
                  <a:lnTo>
                    <a:pt x="6515" y="34"/>
                  </a:lnTo>
                  <a:lnTo>
                    <a:pt x="1612" y="6405"/>
                  </a:lnTo>
                  <a:lnTo>
                    <a:pt x="1612" y="8006"/>
                  </a:lnTo>
                  <a:cubicBezTo>
                    <a:pt x="1612" y="8239"/>
                    <a:pt x="1511" y="8473"/>
                    <a:pt x="1345" y="8640"/>
                  </a:cubicBezTo>
                  <a:cubicBezTo>
                    <a:pt x="1" y="9943"/>
                    <a:pt x="719" y="10885"/>
                    <a:pt x="2115" y="10885"/>
                  </a:cubicBezTo>
                  <a:cubicBezTo>
                    <a:pt x="3040" y="10885"/>
                    <a:pt x="4264" y="10471"/>
                    <a:pt x="5381" y="9474"/>
                  </a:cubicBezTo>
                  <a:cubicBezTo>
                    <a:pt x="5815" y="9073"/>
                    <a:pt x="6081" y="8473"/>
                    <a:pt x="6081" y="7872"/>
                  </a:cubicBezTo>
                  <a:lnTo>
                    <a:pt x="6081" y="6772"/>
                  </a:lnTo>
                  <a:cubicBezTo>
                    <a:pt x="6081" y="5604"/>
                    <a:pt x="6415" y="4470"/>
                    <a:pt x="7049" y="3503"/>
                  </a:cubicBezTo>
                  <a:cubicBezTo>
                    <a:pt x="7616" y="2635"/>
                    <a:pt x="7916" y="1635"/>
                    <a:pt x="7983" y="601"/>
                  </a:cubicBezTo>
                  <a:lnTo>
                    <a:pt x="8049"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9"/>
            <p:cNvSpPr/>
            <p:nvPr/>
          </p:nvSpPr>
          <p:spPr>
            <a:xfrm>
              <a:off x="2629822" y="1425618"/>
              <a:ext cx="214551" cy="223056"/>
            </a:xfrm>
            <a:custGeom>
              <a:avLst/>
              <a:gdLst/>
              <a:ahLst/>
              <a:cxnLst/>
              <a:rect l="l" t="t" r="r" b="b"/>
              <a:pathLst>
                <a:path w="11176" h="11619" extrusionOk="0">
                  <a:moveTo>
                    <a:pt x="6342" y="0"/>
                  </a:moveTo>
                  <a:cubicBezTo>
                    <a:pt x="6067" y="0"/>
                    <a:pt x="5777" y="17"/>
                    <a:pt x="5471" y="54"/>
                  </a:cubicBezTo>
                  <a:cubicBezTo>
                    <a:pt x="935" y="621"/>
                    <a:pt x="1" y="5458"/>
                    <a:pt x="1936" y="10461"/>
                  </a:cubicBezTo>
                  <a:cubicBezTo>
                    <a:pt x="2231" y="11171"/>
                    <a:pt x="2919" y="11618"/>
                    <a:pt x="3676" y="11618"/>
                  </a:cubicBezTo>
                  <a:cubicBezTo>
                    <a:pt x="3773" y="11618"/>
                    <a:pt x="3871" y="11611"/>
                    <a:pt x="3970" y="11595"/>
                  </a:cubicBezTo>
                  <a:lnTo>
                    <a:pt x="6405" y="11162"/>
                  </a:lnTo>
                  <a:cubicBezTo>
                    <a:pt x="7139" y="11062"/>
                    <a:pt x="7740" y="10495"/>
                    <a:pt x="7906" y="9794"/>
                  </a:cubicBezTo>
                  <a:lnTo>
                    <a:pt x="8440" y="7693"/>
                  </a:lnTo>
                  <a:cubicBezTo>
                    <a:pt x="8707" y="6692"/>
                    <a:pt x="9541" y="5891"/>
                    <a:pt x="10608" y="5725"/>
                  </a:cubicBezTo>
                  <a:cubicBezTo>
                    <a:pt x="10909" y="5658"/>
                    <a:pt x="11142" y="5391"/>
                    <a:pt x="11175" y="5057"/>
                  </a:cubicBezTo>
                  <a:cubicBezTo>
                    <a:pt x="11175" y="3224"/>
                    <a:pt x="10104" y="0"/>
                    <a:pt x="634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9"/>
            <p:cNvSpPr/>
            <p:nvPr/>
          </p:nvSpPr>
          <p:spPr>
            <a:xfrm>
              <a:off x="2722853" y="1525868"/>
              <a:ext cx="17777" cy="14936"/>
            </a:xfrm>
            <a:custGeom>
              <a:avLst/>
              <a:gdLst/>
              <a:ahLst/>
              <a:cxnLst/>
              <a:rect l="l" t="t" r="r" b="b"/>
              <a:pathLst>
                <a:path w="926" h="778" extrusionOk="0">
                  <a:moveTo>
                    <a:pt x="486" y="0"/>
                  </a:moveTo>
                  <a:cubicBezTo>
                    <a:pt x="177" y="0"/>
                    <a:pt x="1" y="380"/>
                    <a:pt x="225" y="636"/>
                  </a:cubicBezTo>
                  <a:cubicBezTo>
                    <a:pt x="311" y="734"/>
                    <a:pt x="419" y="778"/>
                    <a:pt x="523" y="778"/>
                  </a:cubicBezTo>
                  <a:cubicBezTo>
                    <a:pt x="703" y="778"/>
                    <a:pt x="871" y="647"/>
                    <a:pt x="892" y="436"/>
                  </a:cubicBezTo>
                  <a:cubicBezTo>
                    <a:pt x="926" y="202"/>
                    <a:pt x="759" y="2"/>
                    <a:pt x="525" y="2"/>
                  </a:cubicBezTo>
                  <a:cubicBezTo>
                    <a:pt x="512" y="1"/>
                    <a:pt x="499" y="0"/>
                    <a:pt x="486" y="0"/>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9"/>
            <p:cNvSpPr/>
            <p:nvPr/>
          </p:nvSpPr>
          <p:spPr>
            <a:xfrm>
              <a:off x="2661382" y="1520109"/>
              <a:ext cx="17777" cy="14936"/>
            </a:xfrm>
            <a:custGeom>
              <a:avLst/>
              <a:gdLst/>
              <a:ahLst/>
              <a:cxnLst/>
              <a:rect l="l" t="t" r="r" b="b"/>
              <a:pathLst>
                <a:path w="926" h="778" extrusionOk="0">
                  <a:moveTo>
                    <a:pt x="486" y="0"/>
                  </a:moveTo>
                  <a:cubicBezTo>
                    <a:pt x="176" y="0"/>
                    <a:pt x="1" y="379"/>
                    <a:pt x="225" y="636"/>
                  </a:cubicBezTo>
                  <a:cubicBezTo>
                    <a:pt x="311" y="734"/>
                    <a:pt x="419" y="778"/>
                    <a:pt x="523" y="778"/>
                  </a:cubicBezTo>
                  <a:cubicBezTo>
                    <a:pt x="703" y="778"/>
                    <a:pt x="871" y="647"/>
                    <a:pt x="892" y="436"/>
                  </a:cubicBezTo>
                  <a:cubicBezTo>
                    <a:pt x="925" y="202"/>
                    <a:pt x="759" y="2"/>
                    <a:pt x="525" y="2"/>
                  </a:cubicBezTo>
                  <a:cubicBezTo>
                    <a:pt x="512" y="1"/>
                    <a:pt x="499" y="0"/>
                    <a:pt x="486" y="0"/>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9"/>
            <p:cNvSpPr/>
            <p:nvPr/>
          </p:nvSpPr>
          <p:spPr>
            <a:xfrm>
              <a:off x="2600373" y="2004269"/>
              <a:ext cx="189575" cy="233422"/>
            </a:xfrm>
            <a:custGeom>
              <a:avLst/>
              <a:gdLst/>
              <a:ahLst/>
              <a:cxnLst/>
              <a:rect l="l" t="t" r="r" b="b"/>
              <a:pathLst>
                <a:path w="9875" h="12159" extrusionOk="0">
                  <a:moveTo>
                    <a:pt x="5371" y="0"/>
                  </a:moveTo>
                  <a:lnTo>
                    <a:pt x="167" y="434"/>
                  </a:lnTo>
                  <a:lnTo>
                    <a:pt x="167" y="2936"/>
                  </a:lnTo>
                  <a:lnTo>
                    <a:pt x="0" y="9307"/>
                  </a:lnTo>
                  <a:cubicBezTo>
                    <a:pt x="0" y="10041"/>
                    <a:pt x="501" y="10774"/>
                    <a:pt x="1468" y="11308"/>
                  </a:cubicBezTo>
                  <a:cubicBezTo>
                    <a:pt x="2435" y="11875"/>
                    <a:pt x="3695" y="12159"/>
                    <a:pt x="4954" y="12159"/>
                  </a:cubicBezTo>
                  <a:cubicBezTo>
                    <a:pt x="6213" y="12159"/>
                    <a:pt x="7472" y="11875"/>
                    <a:pt x="8440" y="11308"/>
                  </a:cubicBezTo>
                  <a:cubicBezTo>
                    <a:pt x="9407" y="10774"/>
                    <a:pt x="9874" y="10041"/>
                    <a:pt x="9874" y="9307"/>
                  </a:cubicBezTo>
                  <a:lnTo>
                    <a:pt x="9874" y="2402"/>
                  </a:lnTo>
                  <a:lnTo>
                    <a:pt x="5371"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9"/>
            <p:cNvSpPr/>
            <p:nvPr/>
          </p:nvSpPr>
          <p:spPr>
            <a:xfrm>
              <a:off x="2560020" y="1792636"/>
              <a:ext cx="334305" cy="346976"/>
            </a:xfrm>
            <a:custGeom>
              <a:avLst/>
              <a:gdLst/>
              <a:ahLst/>
              <a:cxnLst/>
              <a:rect l="l" t="t" r="r" b="b"/>
              <a:pathLst>
                <a:path w="17414" h="18074" extrusionOk="0">
                  <a:moveTo>
                    <a:pt x="7797" y="1"/>
                  </a:moveTo>
                  <a:cubicBezTo>
                    <a:pt x="6750" y="1"/>
                    <a:pt x="5657" y="108"/>
                    <a:pt x="4537" y="350"/>
                  </a:cubicBezTo>
                  <a:cubicBezTo>
                    <a:pt x="3337" y="617"/>
                    <a:pt x="2303" y="1384"/>
                    <a:pt x="1669" y="2451"/>
                  </a:cubicBezTo>
                  <a:cubicBezTo>
                    <a:pt x="1035" y="3619"/>
                    <a:pt x="568" y="4886"/>
                    <a:pt x="368" y="6221"/>
                  </a:cubicBezTo>
                  <a:cubicBezTo>
                    <a:pt x="68" y="8189"/>
                    <a:pt x="1" y="10224"/>
                    <a:pt x="168" y="12225"/>
                  </a:cubicBezTo>
                  <a:cubicBezTo>
                    <a:pt x="168" y="13092"/>
                    <a:pt x="301" y="13993"/>
                    <a:pt x="568" y="14860"/>
                  </a:cubicBezTo>
                  <a:cubicBezTo>
                    <a:pt x="835" y="15727"/>
                    <a:pt x="1402" y="16461"/>
                    <a:pt x="2202" y="16928"/>
                  </a:cubicBezTo>
                  <a:lnTo>
                    <a:pt x="2269" y="13960"/>
                  </a:lnTo>
                  <a:cubicBezTo>
                    <a:pt x="2269" y="13960"/>
                    <a:pt x="2669" y="12025"/>
                    <a:pt x="4104" y="12025"/>
                  </a:cubicBezTo>
                  <a:cubicBezTo>
                    <a:pt x="5572" y="12025"/>
                    <a:pt x="6539" y="13426"/>
                    <a:pt x="7306" y="15260"/>
                  </a:cubicBezTo>
                  <a:cubicBezTo>
                    <a:pt x="7834" y="16581"/>
                    <a:pt x="9001" y="18074"/>
                    <a:pt x="10398" y="18074"/>
                  </a:cubicBezTo>
                  <a:cubicBezTo>
                    <a:pt x="10942" y="18074"/>
                    <a:pt x="11520" y="17847"/>
                    <a:pt x="12110" y="17295"/>
                  </a:cubicBezTo>
                  <a:cubicBezTo>
                    <a:pt x="14078" y="15427"/>
                    <a:pt x="17413" y="11524"/>
                    <a:pt x="17113" y="4753"/>
                  </a:cubicBezTo>
                  <a:cubicBezTo>
                    <a:pt x="17080" y="3786"/>
                    <a:pt x="16579" y="2885"/>
                    <a:pt x="15779" y="2351"/>
                  </a:cubicBezTo>
                  <a:cubicBezTo>
                    <a:pt x="13932" y="1061"/>
                    <a:pt x="11087" y="1"/>
                    <a:pt x="7797" y="1"/>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9"/>
            <p:cNvSpPr/>
            <p:nvPr/>
          </p:nvSpPr>
          <p:spPr>
            <a:xfrm>
              <a:off x="2560020" y="1792636"/>
              <a:ext cx="334305" cy="346976"/>
            </a:xfrm>
            <a:custGeom>
              <a:avLst/>
              <a:gdLst/>
              <a:ahLst/>
              <a:cxnLst/>
              <a:rect l="l" t="t" r="r" b="b"/>
              <a:pathLst>
                <a:path w="17414" h="18074" extrusionOk="0">
                  <a:moveTo>
                    <a:pt x="7797" y="1"/>
                  </a:moveTo>
                  <a:cubicBezTo>
                    <a:pt x="6750" y="1"/>
                    <a:pt x="5657" y="108"/>
                    <a:pt x="4537" y="350"/>
                  </a:cubicBezTo>
                  <a:cubicBezTo>
                    <a:pt x="3337" y="617"/>
                    <a:pt x="2303" y="1384"/>
                    <a:pt x="1669" y="2451"/>
                  </a:cubicBezTo>
                  <a:cubicBezTo>
                    <a:pt x="1035" y="3619"/>
                    <a:pt x="568" y="4886"/>
                    <a:pt x="368" y="6221"/>
                  </a:cubicBezTo>
                  <a:cubicBezTo>
                    <a:pt x="68" y="8189"/>
                    <a:pt x="1" y="10224"/>
                    <a:pt x="168" y="12225"/>
                  </a:cubicBezTo>
                  <a:cubicBezTo>
                    <a:pt x="168" y="13092"/>
                    <a:pt x="301" y="13993"/>
                    <a:pt x="568" y="14860"/>
                  </a:cubicBezTo>
                  <a:cubicBezTo>
                    <a:pt x="835" y="15727"/>
                    <a:pt x="1402" y="16461"/>
                    <a:pt x="2202" y="16928"/>
                  </a:cubicBezTo>
                  <a:lnTo>
                    <a:pt x="2269" y="13960"/>
                  </a:lnTo>
                  <a:cubicBezTo>
                    <a:pt x="2269" y="13960"/>
                    <a:pt x="2669" y="12025"/>
                    <a:pt x="4104" y="12025"/>
                  </a:cubicBezTo>
                  <a:cubicBezTo>
                    <a:pt x="5572" y="12025"/>
                    <a:pt x="6539" y="13426"/>
                    <a:pt x="7306" y="15260"/>
                  </a:cubicBezTo>
                  <a:cubicBezTo>
                    <a:pt x="7834" y="16581"/>
                    <a:pt x="9001" y="18074"/>
                    <a:pt x="10398" y="18074"/>
                  </a:cubicBezTo>
                  <a:cubicBezTo>
                    <a:pt x="10942" y="18074"/>
                    <a:pt x="11520" y="17847"/>
                    <a:pt x="12110" y="17295"/>
                  </a:cubicBezTo>
                  <a:cubicBezTo>
                    <a:pt x="14078" y="15427"/>
                    <a:pt x="17413" y="11524"/>
                    <a:pt x="17113" y="4753"/>
                  </a:cubicBezTo>
                  <a:cubicBezTo>
                    <a:pt x="17080" y="3786"/>
                    <a:pt x="16579" y="2885"/>
                    <a:pt x="15779" y="2351"/>
                  </a:cubicBezTo>
                  <a:cubicBezTo>
                    <a:pt x="13932" y="1061"/>
                    <a:pt x="11087" y="1"/>
                    <a:pt x="77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9"/>
            <p:cNvSpPr/>
            <p:nvPr/>
          </p:nvSpPr>
          <p:spPr>
            <a:xfrm>
              <a:off x="2561939" y="1802542"/>
              <a:ext cx="273468" cy="334939"/>
            </a:xfrm>
            <a:custGeom>
              <a:avLst/>
              <a:gdLst/>
              <a:ahLst/>
              <a:cxnLst/>
              <a:rect l="l" t="t" r="r" b="b"/>
              <a:pathLst>
                <a:path w="14245" h="17447" extrusionOk="0">
                  <a:moveTo>
                    <a:pt x="8040" y="1"/>
                  </a:moveTo>
                  <a:cubicBezTo>
                    <a:pt x="6105" y="2102"/>
                    <a:pt x="4804" y="4704"/>
                    <a:pt x="4204" y="7506"/>
                  </a:cubicBezTo>
                  <a:cubicBezTo>
                    <a:pt x="2770" y="7539"/>
                    <a:pt x="1369" y="7840"/>
                    <a:pt x="1" y="8340"/>
                  </a:cubicBezTo>
                  <a:lnTo>
                    <a:pt x="1" y="8573"/>
                  </a:lnTo>
                  <a:cubicBezTo>
                    <a:pt x="1335" y="8073"/>
                    <a:pt x="2770" y="7806"/>
                    <a:pt x="4171" y="7739"/>
                  </a:cubicBezTo>
                  <a:lnTo>
                    <a:pt x="4171" y="7739"/>
                  </a:lnTo>
                  <a:cubicBezTo>
                    <a:pt x="3937" y="9007"/>
                    <a:pt x="3837" y="10275"/>
                    <a:pt x="3904" y="11576"/>
                  </a:cubicBezTo>
                  <a:lnTo>
                    <a:pt x="4137" y="11576"/>
                  </a:lnTo>
                  <a:cubicBezTo>
                    <a:pt x="4071" y="10308"/>
                    <a:pt x="4171" y="9007"/>
                    <a:pt x="4404" y="7739"/>
                  </a:cubicBezTo>
                  <a:lnTo>
                    <a:pt x="4904" y="7739"/>
                  </a:lnTo>
                  <a:cubicBezTo>
                    <a:pt x="4956" y="7739"/>
                    <a:pt x="5008" y="7738"/>
                    <a:pt x="5059" y="7738"/>
                  </a:cubicBezTo>
                  <a:cubicBezTo>
                    <a:pt x="7273" y="7738"/>
                    <a:pt x="9416" y="8437"/>
                    <a:pt x="11209" y="9741"/>
                  </a:cubicBezTo>
                  <a:cubicBezTo>
                    <a:pt x="11809" y="10208"/>
                    <a:pt x="12343" y="10775"/>
                    <a:pt x="12810" y="11409"/>
                  </a:cubicBezTo>
                  <a:cubicBezTo>
                    <a:pt x="12510" y="12243"/>
                    <a:pt x="12176" y="13043"/>
                    <a:pt x="11809" y="13844"/>
                  </a:cubicBezTo>
                  <a:cubicBezTo>
                    <a:pt x="11209" y="15145"/>
                    <a:pt x="10375" y="16346"/>
                    <a:pt x="9374" y="17346"/>
                  </a:cubicBezTo>
                  <a:cubicBezTo>
                    <a:pt x="9441" y="17380"/>
                    <a:pt x="9508" y="17413"/>
                    <a:pt x="9574" y="17446"/>
                  </a:cubicBezTo>
                  <a:cubicBezTo>
                    <a:pt x="10575" y="16412"/>
                    <a:pt x="11409" y="15245"/>
                    <a:pt x="12010" y="13944"/>
                  </a:cubicBezTo>
                  <a:cubicBezTo>
                    <a:pt x="12376" y="13177"/>
                    <a:pt x="12677" y="12409"/>
                    <a:pt x="12944" y="11642"/>
                  </a:cubicBezTo>
                  <a:cubicBezTo>
                    <a:pt x="13544" y="12543"/>
                    <a:pt x="13911" y="13544"/>
                    <a:pt x="14044" y="14578"/>
                  </a:cubicBezTo>
                  <a:lnTo>
                    <a:pt x="14244" y="14311"/>
                  </a:lnTo>
                  <a:cubicBezTo>
                    <a:pt x="14044" y="13243"/>
                    <a:pt x="13644" y="12243"/>
                    <a:pt x="13044" y="11342"/>
                  </a:cubicBezTo>
                  <a:cubicBezTo>
                    <a:pt x="13377" y="10375"/>
                    <a:pt x="13677" y="9374"/>
                    <a:pt x="13944" y="8407"/>
                  </a:cubicBezTo>
                  <a:lnTo>
                    <a:pt x="13711" y="8340"/>
                  </a:lnTo>
                  <a:cubicBezTo>
                    <a:pt x="13444" y="9241"/>
                    <a:pt x="13177" y="10175"/>
                    <a:pt x="12877" y="11075"/>
                  </a:cubicBezTo>
                  <a:cubicBezTo>
                    <a:pt x="12443" y="10475"/>
                    <a:pt x="11909" y="9941"/>
                    <a:pt x="11309" y="9507"/>
                  </a:cubicBezTo>
                  <a:cubicBezTo>
                    <a:pt x="9522" y="8199"/>
                    <a:pt x="7400" y="7502"/>
                    <a:pt x="5205" y="7502"/>
                  </a:cubicBezTo>
                  <a:cubicBezTo>
                    <a:pt x="5105" y="7502"/>
                    <a:pt x="5005" y="7503"/>
                    <a:pt x="4904" y="7506"/>
                  </a:cubicBezTo>
                  <a:lnTo>
                    <a:pt x="4437" y="7506"/>
                  </a:lnTo>
                  <a:cubicBezTo>
                    <a:pt x="5038" y="4737"/>
                    <a:pt x="6339" y="2202"/>
                    <a:pt x="8207" y="134"/>
                  </a:cubicBezTo>
                  <a:lnTo>
                    <a:pt x="8040"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9"/>
            <p:cNvSpPr/>
            <p:nvPr/>
          </p:nvSpPr>
          <p:spPr>
            <a:xfrm>
              <a:off x="2647023" y="1792617"/>
              <a:ext cx="116663" cy="62373"/>
            </a:xfrm>
            <a:custGeom>
              <a:avLst/>
              <a:gdLst/>
              <a:ahLst/>
              <a:cxnLst/>
              <a:rect l="l" t="t" r="r" b="b"/>
              <a:pathLst>
                <a:path w="6077" h="3249" extrusionOk="0">
                  <a:moveTo>
                    <a:pt x="4073" y="0"/>
                  </a:moveTo>
                  <a:cubicBezTo>
                    <a:pt x="3227" y="0"/>
                    <a:pt x="2390" y="270"/>
                    <a:pt x="1707" y="751"/>
                  </a:cubicBezTo>
                  <a:cubicBezTo>
                    <a:pt x="1" y="2190"/>
                    <a:pt x="726" y="3249"/>
                    <a:pt x="2206" y="3249"/>
                  </a:cubicBezTo>
                  <a:cubicBezTo>
                    <a:pt x="3127" y="3249"/>
                    <a:pt x="4342" y="2838"/>
                    <a:pt x="5443" y="1852"/>
                  </a:cubicBezTo>
                  <a:cubicBezTo>
                    <a:pt x="5643" y="1685"/>
                    <a:pt x="5776" y="1485"/>
                    <a:pt x="5910" y="1285"/>
                  </a:cubicBezTo>
                  <a:cubicBezTo>
                    <a:pt x="6076" y="918"/>
                    <a:pt x="6010" y="217"/>
                    <a:pt x="4876" y="84"/>
                  </a:cubicBezTo>
                  <a:cubicBezTo>
                    <a:pt x="4610" y="28"/>
                    <a:pt x="4341" y="0"/>
                    <a:pt x="4073"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9"/>
            <p:cNvSpPr/>
            <p:nvPr/>
          </p:nvSpPr>
          <p:spPr>
            <a:xfrm>
              <a:off x="2800814" y="1849288"/>
              <a:ext cx="89672" cy="146266"/>
            </a:xfrm>
            <a:custGeom>
              <a:avLst/>
              <a:gdLst/>
              <a:ahLst/>
              <a:cxnLst/>
              <a:rect l="l" t="t" r="r" b="b"/>
              <a:pathLst>
                <a:path w="4671" h="7619" extrusionOk="0">
                  <a:moveTo>
                    <a:pt x="2969" y="1"/>
                  </a:moveTo>
                  <a:cubicBezTo>
                    <a:pt x="3169" y="301"/>
                    <a:pt x="3303" y="634"/>
                    <a:pt x="3369" y="1001"/>
                  </a:cubicBezTo>
                  <a:cubicBezTo>
                    <a:pt x="3703" y="2936"/>
                    <a:pt x="3069" y="4904"/>
                    <a:pt x="1701" y="6305"/>
                  </a:cubicBezTo>
                  <a:cubicBezTo>
                    <a:pt x="1264" y="6743"/>
                    <a:pt x="709" y="6975"/>
                    <a:pt x="119" y="6975"/>
                  </a:cubicBezTo>
                  <a:cubicBezTo>
                    <a:pt x="80" y="6975"/>
                    <a:pt x="40" y="6974"/>
                    <a:pt x="0" y="6972"/>
                  </a:cubicBezTo>
                  <a:lnTo>
                    <a:pt x="0" y="6972"/>
                  </a:lnTo>
                  <a:cubicBezTo>
                    <a:pt x="303" y="7393"/>
                    <a:pt x="725" y="7619"/>
                    <a:pt x="1198" y="7619"/>
                  </a:cubicBezTo>
                  <a:cubicBezTo>
                    <a:pt x="1661" y="7619"/>
                    <a:pt x="2173" y="7402"/>
                    <a:pt x="2669" y="6939"/>
                  </a:cubicBezTo>
                  <a:cubicBezTo>
                    <a:pt x="4036" y="5538"/>
                    <a:pt x="4670" y="3570"/>
                    <a:pt x="4337" y="1635"/>
                  </a:cubicBezTo>
                  <a:cubicBezTo>
                    <a:pt x="4136" y="668"/>
                    <a:pt x="3603" y="101"/>
                    <a:pt x="2969" y="1"/>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9"/>
            <p:cNvSpPr/>
            <p:nvPr/>
          </p:nvSpPr>
          <p:spPr>
            <a:xfrm>
              <a:off x="2800814" y="1849288"/>
              <a:ext cx="89672" cy="146266"/>
            </a:xfrm>
            <a:custGeom>
              <a:avLst/>
              <a:gdLst/>
              <a:ahLst/>
              <a:cxnLst/>
              <a:rect l="l" t="t" r="r" b="b"/>
              <a:pathLst>
                <a:path w="4671" h="7619" extrusionOk="0">
                  <a:moveTo>
                    <a:pt x="2969" y="1"/>
                  </a:moveTo>
                  <a:cubicBezTo>
                    <a:pt x="3169" y="301"/>
                    <a:pt x="3303" y="634"/>
                    <a:pt x="3369" y="1001"/>
                  </a:cubicBezTo>
                  <a:cubicBezTo>
                    <a:pt x="3703" y="2936"/>
                    <a:pt x="3069" y="4904"/>
                    <a:pt x="1701" y="6305"/>
                  </a:cubicBezTo>
                  <a:cubicBezTo>
                    <a:pt x="1264" y="6743"/>
                    <a:pt x="709" y="6975"/>
                    <a:pt x="119" y="6975"/>
                  </a:cubicBezTo>
                  <a:cubicBezTo>
                    <a:pt x="80" y="6975"/>
                    <a:pt x="40" y="6974"/>
                    <a:pt x="0" y="6972"/>
                  </a:cubicBezTo>
                  <a:lnTo>
                    <a:pt x="0" y="6972"/>
                  </a:lnTo>
                  <a:cubicBezTo>
                    <a:pt x="303" y="7393"/>
                    <a:pt x="725" y="7619"/>
                    <a:pt x="1198" y="7619"/>
                  </a:cubicBezTo>
                  <a:cubicBezTo>
                    <a:pt x="1661" y="7619"/>
                    <a:pt x="2173" y="7402"/>
                    <a:pt x="2669" y="6939"/>
                  </a:cubicBezTo>
                  <a:cubicBezTo>
                    <a:pt x="4036" y="5538"/>
                    <a:pt x="4670" y="3570"/>
                    <a:pt x="4337" y="1635"/>
                  </a:cubicBezTo>
                  <a:cubicBezTo>
                    <a:pt x="4136" y="668"/>
                    <a:pt x="3603" y="101"/>
                    <a:pt x="29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9"/>
            <p:cNvSpPr/>
            <p:nvPr/>
          </p:nvSpPr>
          <p:spPr>
            <a:xfrm>
              <a:off x="2786070" y="1849230"/>
              <a:ext cx="85199" cy="133979"/>
            </a:xfrm>
            <a:custGeom>
              <a:avLst/>
              <a:gdLst/>
              <a:ahLst/>
              <a:cxnLst/>
              <a:rect l="l" t="t" r="r" b="b"/>
              <a:pathLst>
                <a:path w="4438" h="6979" extrusionOk="0">
                  <a:moveTo>
                    <a:pt x="3584" y="0"/>
                  </a:moveTo>
                  <a:cubicBezTo>
                    <a:pt x="2991" y="0"/>
                    <a:pt x="2409" y="233"/>
                    <a:pt x="2002" y="671"/>
                  </a:cubicBezTo>
                  <a:cubicBezTo>
                    <a:pt x="635" y="2072"/>
                    <a:pt x="1" y="4040"/>
                    <a:pt x="335" y="5975"/>
                  </a:cubicBezTo>
                  <a:cubicBezTo>
                    <a:pt x="401" y="6342"/>
                    <a:pt x="535" y="6675"/>
                    <a:pt x="768" y="6975"/>
                  </a:cubicBezTo>
                  <a:cubicBezTo>
                    <a:pt x="808" y="6977"/>
                    <a:pt x="848" y="6978"/>
                    <a:pt x="887" y="6978"/>
                  </a:cubicBezTo>
                  <a:cubicBezTo>
                    <a:pt x="1477" y="6978"/>
                    <a:pt x="2032" y="6746"/>
                    <a:pt x="2469" y="6308"/>
                  </a:cubicBezTo>
                  <a:cubicBezTo>
                    <a:pt x="3837" y="4907"/>
                    <a:pt x="4437" y="2939"/>
                    <a:pt x="4137" y="1004"/>
                  </a:cubicBezTo>
                  <a:cubicBezTo>
                    <a:pt x="4037" y="637"/>
                    <a:pt x="3904" y="304"/>
                    <a:pt x="3704" y="4"/>
                  </a:cubicBezTo>
                  <a:cubicBezTo>
                    <a:pt x="3664" y="2"/>
                    <a:pt x="3624" y="0"/>
                    <a:pt x="3584"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9"/>
            <p:cNvSpPr/>
            <p:nvPr/>
          </p:nvSpPr>
          <p:spPr>
            <a:xfrm>
              <a:off x="1880582" y="2048366"/>
              <a:ext cx="79554" cy="78230"/>
            </a:xfrm>
            <a:custGeom>
              <a:avLst/>
              <a:gdLst/>
              <a:ahLst/>
              <a:cxnLst/>
              <a:rect l="l" t="t" r="r" b="b"/>
              <a:pathLst>
                <a:path w="4144" h="4075" extrusionOk="0">
                  <a:moveTo>
                    <a:pt x="3489" y="0"/>
                  </a:moveTo>
                  <a:cubicBezTo>
                    <a:pt x="3411" y="0"/>
                    <a:pt x="3326" y="22"/>
                    <a:pt x="3237" y="71"/>
                  </a:cubicBezTo>
                  <a:cubicBezTo>
                    <a:pt x="1035" y="1039"/>
                    <a:pt x="134" y="3340"/>
                    <a:pt x="101" y="3441"/>
                  </a:cubicBezTo>
                  <a:cubicBezTo>
                    <a:pt x="1" y="3674"/>
                    <a:pt x="134" y="3941"/>
                    <a:pt x="368" y="4041"/>
                  </a:cubicBezTo>
                  <a:cubicBezTo>
                    <a:pt x="401" y="4041"/>
                    <a:pt x="468" y="4074"/>
                    <a:pt x="501" y="4074"/>
                  </a:cubicBezTo>
                  <a:cubicBezTo>
                    <a:pt x="701" y="4074"/>
                    <a:pt x="902" y="3941"/>
                    <a:pt x="968" y="3774"/>
                  </a:cubicBezTo>
                  <a:cubicBezTo>
                    <a:pt x="968" y="3741"/>
                    <a:pt x="1769" y="1706"/>
                    <a:pt x="3604" y="905"/>
                  </a:cubicBezTo>
                  <a:cubicBezTo>
                    <a:pt x="4143" y="707"/>
                    <a:pt x="3933" y="0"/>
                    <a:pt x="3489"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9"/>
            <p:cNvSpPr/>
            <p:nvPr/>
          </p:nvSpPr>
          <p:spPr>
            <a:xfrm>
              <a:off x="1911336" y="2048251"/>
              <a:ext cx="73066" cy="76425"/>
            </a:xfrm>
            <a:custGeom>
              <a:avLst/>
              <a:gdLst/>
              <a:ahLst/>
              <a:cxnLst/>
              <a:rect l="l" t="t" r="r" b="b"/>
              <a:pathLst>
                <a:path w="3806" h="3981" extrusionOk="0">
                  <a:moveTo>
                    <a:pt x="3165" y="1"/>
                  </a:moveTo>
                  <a:cubicBezTo>
                    <a:pt x="3104" y="1"/>
                    <a:pt x="3038" y="14"/>
                    <a:pt x="2969" y="44"/>
                  </a:cubicBezTo>
                  <a:cubicBezTo>
                    <a:pt x="1635" y="778"/>
                    <a:pt x="601" y="1979"/>
                    <a:pt x="100" y="3380"/>
                  </a:cubicBezTo>
                  <a:cubicBezTo>
                    <a:pt x="0" y="3613"/>
                    <a:pt x="134" y="3880"/>
                    <a:pt x="367" y="3980"/>
                  </a:cubicBezTo>
                  <a:lnTo>
                    <a:pt x="534" y="3980"/>
                  </a:lnTo>
                  <a:cubicBezTo>
                    <a:pt x="734" y="3980"/>
                    <a:pt x="901" y="3847"/>
                    <a:pt x="967" y="3680"/>
                  </a:cubicBezTo>
                  <a:cubicBezTo>
                    <a:pt x="1401" y="2479"/>
                    <a:pt x="2268" y="1512"/>
                    <a:pt x="3369" y="878"/>
                  </a:cubicBezTo>
                  <a:cubicBezTo>
                    <a:pt x="3805" y="616"/>
                    <a:pt x="3583" y="1"/>
                    <a:pt x="316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9"/>
            <p:cNvSpPr/>
            <p:nvPr/>
          </p:nvSpPr>
          <p:spPr>
            <a:xfrm>
              <a:off x="1947831" y="2036464"/>
              <a:ext cx="66327" cy="81167"/>
            </a:xfrm>
            <a:custGeom>
              <a:avLst/>
              <a:gdLst/>
              <a:ahLst/>
              <a:cxnLst/>
              <a:rect l="l" t="t" r="r" b="b"/>
              <a:pathLst>
                <a:path w="3455" h="4228" extrusionOk="0">
                  <a:moveTo>
                    <a:pt x="2801" y="1"/>
                  </a:moveTo>
                  <a:cubicBezTo>
                    <a:pt x="2715" y="1"/>
                    <a:pt x="2624" y="28"/>
                    <a:pt x="2536" y="91"/>
                  </a:cubicBezTo>
                  <a:cubicBezTo>
                    <a:pt x="1368" y="1025"/>
                    <a:pt x="534" y="2259"/>
                    <a:pt x="67" y="3627"/>
                  </a:cubicBezTo>
                  <a:cubicBezTo>
                    <a:pt x="0" y="3894"/>
                    <a:pt x="134" y="4127"/>
                    <a:pt x="367" y="4227"/>
                  </a:cubicBezTo>
                  <a:lnTo>
                    <a:pt x="601" y="4227"/>
                  </a:lnTo>
                  <a:cubicBezTo>
                    <a:pt x="768" y="4194"/>
                    <a:pt x="901" y="4061"/>
                    <a:pt x="968" y="3894"/>
                  </a:cubicBezTo>
                  <a:cubicBezTo>
                    <a:pt x="1368" y="2693"/>
                    <a:pt x="2102" y="1625"/>
                    <a:pt x="3103" y="825"/>
                  </a:cubicBezTo>
                  <a:cubicBezTo>
                    <a:pt x="3454" y="500"/>
                    <a:pt x="3170" y="1"/>
                    <a:pt x="280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9"/>
            <p:cNvSpPr/>
            <p:nvPr/>
          </p:nvSpPr>
          <p:spPr>
            <a:xfrm>
              <a:off x="1928614" y="1998491"/>
              <a:ext cx="103762" cy="103129"/>
            </a:xfrm>
            <a:custGeom>
              <a:avLst/>
              <a:gdLst/>
              <a:ahLst/>
              <a:cxnLst/>
              <a:rect l="l" t="t" r="r" b="b"/>
              <a:pathLst>
                <a:path w="5405" h="5372" extrusionOk="0">
                  <a:moveTo>
                    <a:pt x="2703" y="1"/>
                  </a:moveTo>
                  <a:cubicBezTo>
                    <a:pt x="1235" y="1"/>
                    <a:pt x="1" y="1202"/>
                    <a:pt x="1" y="2669"/>
                  </a:cubicBezTo>
                  <a:cubicBezTo>
                    <a:pt x="1" y="4171"/>
                    <a:pt x="1235" y="5371"/>
                    <a:pt x="2703" y="5371"/>
                  </a:cubicBezTo>
                  <a:cubicBezTo>
                    <a:pt x="4204" y="5371"/>
                    <a:pt x="5405" y="4171"/>
                    <a:pt x="5405" y="2669"/>
                  </a:cubicBezTo>
                  <a:cubicBezTo>
                    <a:pt x="5405" y="1202"/>
                    <a:pt x="4204" y="1"/>
                    <a:pt x="2703" y="1"/>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9"/>
            <p:cNvSpPr/>
            <p:nvPr/>
          </p:nvSpPr>
          <p:spPr>
            <a:xfrm>
              <a:off x="1928614" y="1998491"/>
              <a:ext cx="103762" cy="103129"/>
            </a:xfrm>
            <a:custGeom>
              <a:avLst/>
              <a:gdLst/>
              <a:ahLst/>
              <a:cxnLst/>
              <a:rect l="l" t="t" r="r" b="b"/>
              <a:pathLst>
                <a:path w="5405" h="5372" extrusionOk="0">
                  <a:moveTo>
                    <a:pt x="2703" y="1"/>
                  </a:moveTo>
                  <a:cubicBezTo>
                    <a:pt x="1235" y="1"/>
                    <a:pt x="1" y="1202"/>
                    <a:pt x="1" y="2669"/>
                  </a:cubicBezTo>
                  <a:cubicBezTo>
                    <a:pt x="1" y="4171"/>
                    <a:pt x="1235" y="5371"/>
                    <a:pt x="2703" y="5371"/>
                  </a:cubicBezTo>
                  <a:cubicBezTo>
                    <a:pt x="4204" y="5371"/>
                    <a:pt x="5405" y="4171"/>
                    <a:pt x="5405" y="2669"/>
                  </a:cubicBezTo>
                  <a:cubicBezTo>
                    <a:pt x="5405" y="1202"/>
                    <a:pt x="4204" y="1"/>
                    <a:pt x="27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9"/>
            <p:cNvSpPr/>
            <p:nvPr/>
          </p:nvSpPr>
          <p:spPr>
            <a:xfrm>
              <a:off x="1954415" y="1801985"/>
              <a:ext cx="392570" cy="261220"/>
            </a:xfrm>
            <a:custGeom>
              <a:avLst/>
              <a:gdLst/>
              <a:ahLst/>
              <a:cxnLst/>
              <a:rect l="l" t="t" r="r" b="b"/>
              <a:pathLst>
                <a:path w="20449" h="13607" extrusionOk="0">
                  <a:moveTo>
                    <a:pt x="17982" y="1"/>
                  </a:moveTo>
                  <a:cubicBezTo>
                    <a:pt x="17748" y="1"/>
                    <a:pt x="17498" y="51"/>
                    <a:pt x="17237" y="163"/>
                  </a:cubicBezTo>
                  <a:cubicBezTo>
                    <a:pt x="11366" y="2798"/>
                    <a:pt x="5929" y="6334"/>
                    <a:pt x="1159" y="10637"/>
                  </a:cubicBezTo>
                  <a:cubicBezTo>
                    <a:pt x="1" y="11695"/>
                    <a:pt x="745" y="13606"/>
                    <a:pt x="2286" y="13606"/>
                  </a:cubicBezTo>
                  <a:cubicBezTo>
                    <a:pt x="2299" y="13606"/>
                    <a:pt x="2313" y="13606"/>
                    <a:pt x="2326" y="13606"/>
                  </a:cubicBezTo>
                  <a:lnTo>
                    <a:pt x="2293" y="13606"/>
                  </a:lnTo>
                  <a:cubicBezTo>
                    <a:pt x="2726" y="13606"/>
                    <a:pt x="3127" y="13473"/>
                    <a:pt x="3460" y="13172"/>
                  </a:cubicBezTo>
                  <a:cubicBezTo>
                    <a:pt x="7963" y="9103"/>
                    <a:pt x="13067" y="5767"/>
                    <a:pt x="18638" y="3299"/>
                  </a:cubicBezTo>
                  <a:cubicBezTo>
                    <a:pt x="20448" y="2481"/>
                    <a:pt x="19625" y="1"/>
                    <a:pt x="1798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9"/>
            <p:cNvSpPr/>
            <p:nvPr/>
          </p:nvSpPr>
          <p:spPr>
            <a:xfrm>
              <a:off x="2235352" y="1738998"/>
              <a:ext cx="185102" cy="169149"/>
            </a:xfrm>
            <a:custGeom>
              <a:avLst/>
              <a:gdLst/>
              <a:ahLst/>
              <a:cxnLst/>
              <a:rect l="l" t="t" r="r" b="b"/>
              <a:pathLst>
                <a:path w="9642" h="8811" extrusionOk="0">
                  <a:moveTo>
                    <a:pt x="4835" y="0"/>
                  </a:moveTo>
                  <a:cubicBezTo>
                    <a:pt x="4517" y="0"/>
                    <a:pt x="4194" y="35"/>
                    <a:pt x="3870" y="108"/>
                  </a:cubicBezTo>
                  <a:cubicBezTo>
                    <a:pt x="1502" y="642"/>
                    <a:pt x="1" y="2977"/>
                    <a:pt x="535" y="5345"/>
                  </a:cubicBezTo>
                  <a:cubicBezTo>
                    <a:pt x="999" y="7406"/>
                    <a:pt x="2828" y="8811"/>
                    <a:pt x="4855" y="8811"/>
                  </a:cubicBezTo>
                  <a:cubicBezTo>
                    <a:pt x="5157" y="8811"/>
                    <a:pt x="5464" y="8779"/>
                    <a:pt x="5772" y="8714"/>
                  </a:cubicBezTo>
                  <a:cubicBezTo>
                    <a:pt x="8140" y="8181"/>
                    <a:pt x="9641" y="5812"/>
                    <a:pt x="9107" y="3444"/>
                  </a:cubicBezTo>
                  <a:cubicBezTo>
                    <a:pt x="8675" y="1399"/>
                    <a:pt x="6850" y="0"/>
                    <a:pt x="4835" y="0"/>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9"/>
            <p:cNvSpPr/>
            <p:nvPr/>
          </p:nvSpPr>
          <p:spPr>
            <a:xfrm>
              <a:off x="2235352" y="1738998"/>
              <a:ext cx="185102" cy="169149"/>
            </a:xfrm>
            <a:custGeom>
              <a:avLst/>
              <a:gdLst/>
              <a:ahLst/>
              <a:cxnLst/>
              <a:rect l="l" t="t" r="r" b="b"/>
              <a:pathLst>
                <a:path w="9642" h="8811" extrusionOk="0">
                  <a:moveTo>
                    <a:pt x="4835" y="0"/>
                  </a:moveTo>
                  <a:cubicBezTo>
                    <a:pt x="4517" y="0"/>
                    <a:pt x="4194" y="35"/>
                    <a:pt x="3870" y="108"/>
                  </a:cubicBezTo>
                  <a:cubicBezTo>
                    <a:pt x="1502" y="642"/>
                    <a:pt x="1" y="2977"/>
                    <a:pt x="535" y="5345"/>
                  </a:cubicBezTo>
                  <a:cubicBezTo>
                    <a:pt x="999" y="7406"/>
                    <a:pt x="2828" y="8811"/>
                    <a:pt x="4855" y="8811"/>
                  </a:cubicBezTo>
                  <a:cubicBezTo>
                    <a:pt x="5157" y="8811"/>
                    <a:pt x="5464" y="8779"/>
                    <a:pt x="5772" y="8714"/>
                  </a:cubicBezTo>
                  <a:cubicBezTo>
                    <a:pt x="8140" y="8181"/>
                    <a:pt x="9641" y="5812"/>
                    <a:pt x="9107" y="3444"/>
                  </a:cubicBezTo>
                  <a:cubicBezTo>
                    <a:pt x="8675" y="1399"/>
                    <a:pt x="6850" y="0"/>
                    <a:pt x="48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9"/>
            <p:cNvSpPr/>
            <p:nvPr/>
          </p:nvSpPr>
          <p:spPr>
            <a:xfrm>
              <a:off x="2323084" y="1740419"/>
              <a:ext cx="75581" cy="167172"/>
            </a:xfrm>
            <a:custGeom>
              <a:avLst/>
              <a:gdLst/>
              <a:ahLst/>
              <a:cxnLst/>
              <a:rect l="l" t="t" r="r" b="b"/>
              <a:pathLst>
                <a:path w="3937" h="8708" extrusionOk="0">
                  <a:moveTo>
                    <a:pt x="1068" y="1"/>
                  </a:moveTo>
                  <a:lnTo>
                    <a:pt x="1068" y="1"/>
                  </a:lnTo>
                  <a:cubicBezTo>
                    <a:pt x="2002" y="568"/>
                    <a:pt x="2736" y="1402"/>
                    <a:pt x="3103" y="2403"/>
                  </a:cubicBezTo>
                  <a:cubicBezTo>
                    <a:pt x="3603" y="4037"/>
                    <a:pt x="3236" y="5805"/>
                    <a:pt x="2136" y="7073"/>
                  </a:cubicBezTo>
                  <a:cubicBezTo>
                    <a:pt x="1569" y="7773"/>
                    <a:pt x="835" y="8340"/>
                    <a:pt x="1" y="8707"/>
                  </a:cubicBezTo>
                  <a:lnTo>
                    <a:pt x="701" y="8707"/>
                  </a:lnTo>
                  <a:cubicBezTo>
                    <a:pt x="1335" y="8340"/>
                    <a:pt x="1902" y="7840"/>
                    <a:pt x="2402" y="7273"/>
                  </a:cubicBezTo>
                  <a:cubicBezTo>
                    <a:pt x="3570" y="5905"/>
                    <a:pt x="3937" y="4037"/>
                    <a:pt x="3403" y="2303"/>
                  </a:cubicBezTo>
                  <a:cubicBezTo>
                    <a:pt x="3103" y="1535"/>
                    <a:pt x="2636" y="835"/>
                    <a:pt x="2002" y="301"/>
                  </a:cubicBezTo>
                  <a:cubicBezTo>
                    <a:pt x="1702" y="168"/>
                    <a:pt x="1402" y="68"/>
                    <a:pt x="106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9"/>
            <p:cNvSpPr/>
            <p:nvPr/>
          </p:nvSpPr>
          <p:spPr>
            <a:xfrm>
              <a:off x="2342934" y="1784612"/>
              <a:ext cx="58936" cy="89038"/>
            </a:xfrm>
            <a:custGeom>
              <a:avLst/>
              <a:gdLst/>
              <a:ahLst/>
              <a:cxnLst/>
              <a:rect l="l" t="t" r="r" b="b"/>
              <a:pathLst>
                <a:path w="3070" h="4638" extrusionOk="0">
                  <a:moveTo>
                    <a:pt x="2136" y="1"/>
                  </a:moveTo>
                  <a:cubicBezTo>
                    <a:pt x="1769" y="1"/>
                    <a:pt x="1469" y="167"/>
                    <a:pt x="1202" y="401"/>
                  </a:cubicBezTo>
                  <a:cubicBezTo>
                    <a:pt x="368" y="1268"/>
                    <a:pt x="1" y="2436"/>
                    <a:pt x="201" y="3636"/>
                  </a:cubicBezTo>
                  <a:cubicBezTo>
                    <a:pt x="234" y="3837"/>
                    <a:pt x="301" y="4037"/>
                    <a:pt x="434" y="4237"/>
                  </a:cubicBezTo>
                  <a:cubicBezTo>
                    <a:pt x="601" y="4470"/>
                    <a:pt x="835" y="4604"/>
                    <a:pt x="1135" y="4637"/>
                  </a:cubicBezTo>
                  <a:lnTo>
                    <a:pt x="2102" y="4637"/>
                  </a:lnTo>
                  <a:cubicBezTo>
                    <a:pt x="1802" y="4604"/>
                    <a:pt x="1535" y="4470"/>
                    <a:pt x="1402" y="4237"/>
                  </a:cubicBezTo>
                  <a:cubicBezTo>
                    <a:pt x="1268" y="4037"/>
                    <a:pt x="1202" y="3837"/>
                    <a:pt x="1135" y="3636"/>
                  </a:cubicBezTo>
                  <a:cubicBezTo>
                    <a:pt x="968" y="2436"/>
                    <a:pt x="1335" y="1268"/>
                    <a:pt x="2169" y="401"/>
                  </a:cubicBezTo>
                  <a:cubicBezTo>
                    <a:pt x="2403" y="167"/>
                    <a:pt x="2736" y="1"/>
                    <a:pt x="307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9"/>
            <p:cNvSpPr/>
            <p:nvPr/>
          </p:nvSpPr>
          <p:spPr>
            <a:xfrm>
              <a:off x="2361517" y="1784612"/>
              <a:ext cx="62776" cy="89038"/>
            </a:xfrm>
            <a:custGeom>
              <a:avLst/>
              <a:gdLst/>
              <a:ahLst/>
              <a:cxnLst/>
              <a:rect l="l" t="t" r="r" b="b"/>
              <a:pathLst>
                <a:path w="3270" h="4638" extrusionOk="0">
                  <a:moveTo>
                    <a:pt x="2102" y="1"/>
                  </a:moveTo>
                  <a:cubicBezTo>
                    <a:pt x="1768" y="34"/>
                    <a:pt x="1435" y="167"/>
                    <a:pt x="1201" y="434"/>
                  </a:cubicBezTo>
                  <a:cubicBezTo>
                    <a:pt x="367" y="1268"/>
                    <a:pt x="0" y="2469"/>
                    <a:pt x="200" y="3636"/>
                  </a:cubicBezTo>
                  <a:cubicBezTo>
                    <a:pt x="234" y="3870"/>
                    <a:pt x="300" y="4070"/>
                    <a:pt x="434" y="4237"/>
                  </a:cubicBezTo>
                  <a:cubicBezTo>
                    <a:pt x="601" y="4470"/>
                    <a:pt x="867" y="4637"/>
                    <a:pt x="1134" y="4637"/>
                  </a:cubicBezTo>
                  <a:cubicBezTo>
                    <a:pt x="1468" y="4637"/>
                    <a:pt x="1801" y="4470"/>
                    <a:pt x="2068" y="4204"/>
                  </a:cubicBezTo>
                  <a:cubicBezTo>
                    <a:pt x="2902" y="3370"/>
                    <a:pt x="3269" y="2169"/>
                    <a:pt x="3069" y="1001"/>
                  </a:cubicBezTo>
                  <a:cubicBezTo>
                    <a:pt x="2936" y="401"/>
                    <a:pt x="2635" y="67"/>
                    <a:pt x="2235"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9"/>
            <p:cNvSpPr/>
            <p:nvPr/>
          </p:nvSpPr>
          <p:spPr>
            <a:xfrm>
              <a:off x="1928268" y="2066700"/>
              <a:ext cx="43924" cy="69015"/>
            </a:xfrm>
            <a:custGeom>
              <a:avLst/>
              <a:gdLst/>
              <a:ahLst/>
              <a:cxnLst/>
              <a:rect l="l" t="t" r="r" b="b"/>
              <a:pathLst>
                <a:path w="2288" h="3595" extrusionOk="0">
                  <a:moveTo>
                    <a:pt x="1787" y="0"/>
                  </a:moveTo>
                  <a:cubicBezTo>
                    <a:pt x="1670" y="0"/>
                    <a:pt x="1553" y="50"/>
                    <a:pt x="1453" y="151"/>
                  </a:cubicBezTo>
                  <a:cubicBezTo>
                    <a:pt x="653" y="918"/>
                    <a:pt x="152" y="1985"/>
                    <a:pt x="19" y="3086"/>
                  </a:cubicBezTo>
                  <a:cubicBezTo>
                    <a:pt x="0" y="3416"/>
                    <a:pt x="244" y="3595"/>
                    <a:pt x="484" y="3595"/>
                  </a:cubicBezTo>
                  <a:cubicBezTo>
                    <a:pt x="680" y="3595"/>
                    <a:pt x="874" y="3475"/>
                    <a:pt x="919" y="3219"/>
                  </a:cubicBezTo>
                  <a:cubicBezTo>
                    <a:pt x="1053" y="2319"/>
                    <a:pt x="1453" y="1451"/>
                    <a:pt x="2120" y="818"/>
                  </a:cubicBezTo>
                  <a:cubicBezTo>
                    <a:pt x="2287" y="651"/>
                    <a:pt x="2287" y="351"/>
                    <a:pt x="2120" y="151"/>
                  </a:cubicBezTo>
                  <a:cubicBezTo>
                    <a:pt x="2020" y="50"/>
                    <a:pt x="1903" y="0"/>
                    <a:pt x="178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9"/>
            <p:cNvSpPr/>
            <p:nvPr/>
          </p:nvSpPr>
          <p:spPr>
            <a:xfrm>
              <a:off x="3033910" y="2088143"/>
              <a:ext cx="58936" cy="89038"/>
            </a:xfrm>
            <a:custGeom>
              <a:avLst/>
              <a:gdLst/>
              <a:ahLst/>
              <a:cxnLst/>
              <a:rect l="l" t="t" r="r" b="b"/>
              <a:pathLst>
                <a:path w="3070" h="4638" extrusionOk="0">
                  <a:moveTo>
                    <a:pt x="2135" y="1"/>
                  </a:moveTo>
                  <a:cubicBezTo>
                    <a:pt x="1801" y="34"/>
                    <a:pt x="1468" y="168"/>
                    <a:pt x="1234" y="435"/>
                  </a:cubicBezTo>
                  <a:cubicBezTo>
                    <a:pt x="400" y="1268"/>
                    <a:pt x="0" y="2469"/>
                    <a:pt x="200" y="3637"/>
                  </a:cubicBezTo>
                  <a:cubicBezTo>
                    <a:pt x="267" y="3870"/>
                    <a:pt x="334" y="4070"/>
                    <a:pt x="467" y="4237"/>
                  </a:cubicBezTo>
                  <a:cubicBezTo>
                    <a:pt x="601" y="4471"/>
                    <a:pt x="867" y="4604"/>
                    <a:pt x="1134" y="4638"/>
                  </a:cubicBezTo>
                  <a:lnTo>
                    <a:pt x="2102" y="4638"/>
                  </a:lnTo>
                  <a:cubicBezTo>
                    <a:pt x="1835" y="4638"/>
                    <a:pt x="1568" y="4471"/>
                    <a:pt x="1435" y="4237"/>
                  </a:cubicBezTo>
                  <a:cubicBezTo>
                    <a:pt x="1301" y="4070"/>
                    <a:pt x="1201" y="3870"/>
                    <a:pt x="1168" y="3637"/>
                  </a:cubicBezTo>
                  <a:cubicBezTo>
                    <a:pt x="968" y="2469"/>
                    <a:pt x="1334" y="1268"/>
                    <a:pt x="2202" y="435"/>
                  </a:cubicBezTo>
                  <a:cubicBezTo>
                    <a:pt x="2435" y="168"/>
                    <a:pt x="2735" y="34"/>
                    <a:pt x="3069"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9"/>
            <p:cNvSpPr/>
            <p:nvPr/>
          </p:nvSpPr>
          <p:spPr>
            <a:xfrm>
              <a:off x="3052474" y="2088796"/>
              <a:ext cx="63409" cy="89019"/>
            </a:xfrm>
            <a:custGeom>
              <a:avLst/>
              <a:gdLst/>
              <a:ahLst/>
              <a:cxnLst/>
              <a:rect l="l" t="t" r="r" b="b"/>
              <a:pathLst>
                <a:path w="3303" h="4637" extrusionOk="0">
                  <a:moveTo>
                    <a:pt x="2135" y="0"/>
                  </a:moveTo>
                  <a:cubicBezTo>
                    <a:pt x="1768" y="0"/>
                    <a:pt x="1468" y="167"/>
                    <a:pt x="1235" y="401"/>
                  </a:cubicBezTo>
                  <a:cubicBezTo>
                    <a:pt x="401" y="1234"/>
                    <a:pt x="1" y="2435"/>
                    <a:pt x="201" y="3636"/>
                  </a:cubicBezTo>
                  <a:cubicBezTo>
                    <a:pt x="234" y="3836"/>
                    <a:pt x="334" y="4036"/>
                    <a:pt x="468" y="4237"/>
                  </a:cubicBezTo>
                  <a:cubicBezTo>
                    <a:pt x="601" y="4470"/>
                    <a:pt x="868" y="4637"/>
                    <a:pt x="1168" y="4637"/>
                  </a:cubicBezTo>
                  <a:cubicBezTo>
                    <a:pt x="1502" y="4637"/>
                    <a:pt x="1835" y="4470"/>
                    <a:pt x="2069" y="4237"/>
                  </a:cubicBezTo>
                  <a:cubicBezTo>
                    <a:pt x="2903" y="3369"/>
                    <a:pt x="3303" y="2168"/>
                    <a:pt x="3103" y="968"/>
                  </a:cubicBezTo>
                  <a:cubicBezTo>
                    <a:pt x="2969" y="401"/>
                    <a:pt x="2636" y="34"/>
                    <a:pt x="2269"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9"/>
            <p:cNvSpPr/>
            <p:nvPr/>
          </p:nvSpPr>
          <p:spPr>
            <a:xfrm>
              <a:off x="3053760" y="2060845"/>
              <a:ext cx="185717" cy="169264"/>
            </a:xfrm>
            <a:custGeom>
              <a:avLst/>
              <a:gdLst/>
              <a:ahLst/>
              <a:cxnLst/>
              <a:rect l="l" t="t" r="r" b="b"/>
              <a:pathLst>
                <a:path w="9674" h="8817" extrusionOk="0">
                  <a:moveTo>
                    <a:pt x="4812" y="0"/>
                  </a:moveTo>
                  <a:cubicBezTo>
                    <a:pt x="2820" y="0"/>
                    <a:pt x="1024" y="1367"/>
                    <a:pt x="567" y="3391"/>
                  </a:cubicBezTo>
                  <a:cubicBezTo>
                    <a:pt x="0" y="5759"/>
                    <a:pt x="1468" y="8128"/>
                    <a:pt x="3836" y="8695"/>
                  </a:cubicBezTo>
                  <a:cubicBezTo>
                    <a:pt x="4180" y="8777"/>
                    <a:pt x="4524" y="8817"/>
                    <a:pt x="4863" y="8817"/>
                  </a:cubicBezTo>
                  <a:cubicBezTo>
                    <a:pt x="6854" y="8817"/>
                    <a:pt x="8651" y="7450"/>
                    <a:pt x="9107" y="5426"/>
                  </a:cubicBezTo>
                  <a:cubicBezTo>
                    <a:pt x="9674" y="3057"/>
                    <a:pt x="8206" y="689"/>
                    <a:pt x="5838" y="122"/>
                  </a:cubicBezTo>
                  <a:cubicBezTo>
                    <a:pt x="5494" y="40"/>
                    <a:pt x="5150" y="0"/>
                    <a:pt x="4812" y="0"/>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9"/>
            <p:cNvSpPr/>
            <p:nvPr/>
          </p:nvSpPr>
          <p:spPr>
            <a:xfrm>
              <a:off x="3053760" y="2060845"/>
              <a:ext cx="185717" cy="169264"/>
            </a:xfrm>
            <a:custGeom>
              <a:avLst/>
              <a:gdLst/>
              <a:ahLst/>
              <a:cxnLst/>
              <a:rect l="l" t="t" r="r" b="b"/>
              <a:pathLst>
                <a:path w="9674" h="8817" extrusionOk="0">
                  <a:moveTo>
                    <a:pt x="4812" y="0"/>
                  </a:moveTo>
                  <a:cubicBezTo>
                    <a:pt x="2820" y="0"/>
                    <a:pt x="1024" y="1367"/>
                    <a:pt x="567" y="3391"/>
                  </a:cubicBezTo>
                  <a:cubicBezTo>
                    <a:pt x="0" y="5759"/>
                    <a:pt x="1468" y="8128"/>
                    <a:pt x="3836" y="8695"/>
                  </a:cubicBezTo>
                  <a:cubicBezTo>
                    <a:pt x="4180" y="8777"/>
                    <a:pt x="4524" y="8817"/>
                    <a:pt x="4863" y="8817"/>
                  </a:cubicBezTo>
                  <a:cubicBezTo>
                    <a:pt x="6854" y="8817"/>
                    <a:pt x="8651" y="7450"/>
                    <a:pt x="9107" y="5426"/>
                  </a:cubicBezTo>
                  <a:cubicBezTo>
                    <a:pt x="9674" y="3057"/>
                    <a:pt x="8206" y="689"/>
                    <a:pt x="5838" y="122"/>
                  </a:cubicBezTo>
                  <a:cubicBezTo>
                    <a:pt x="5494" y="40"/>
                    <a:pt x="5150" y="0"/>
                    <a:pt x="48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9"/>
            <p:cNvSpPr/>
            <p:nvPr/>
          </p:nvSpPr>
          <p:spPr>
            <a:xfrm>
              <a:off x="3103712" y="2061900"/>
              <a:ext cx="121674" cy="163313"/>
            </a:xfrm>
            <a:custGeom>
              <a:avLst/>
              <a:gdLst/>
              <a:ahLst/>
              <a:cxnLst/>
              <a:rect l="l" t="t" r="r" b="b"/>
              <a:pathLst>
                <a:path w="6338" h="8507" extrusionOk="0">
                  <a:moveTo>
                    <a:pt x="3002" y="0"/>
                  </a:moveTo>
                  <a:lnTo>
                    <a:pt x="3002" y="0"/>
                  </a:lnTo>
                  <a:cubicBezTo>
                    <a:pt x="4904" y="1034"/>
                    <a:pt x="5771" y="3336"/>
                    <a:pt x="5037" y="5371"/>
                  </a:cubicBezTo>
                  <a:cubicBezTo>
                    <a:pt x="4383" y="7104"/>
                    <a:pt x="2737" y="8208"/>
                    <a:pt x="944" y="8208"/>
                  </a:cubicBezTo>
                  <a:cubicBezTo>
                    <a:pt x="632" y="8208"/>
                    <a:pt x="316" y="8175"/>
                    <a:pt x="0" y="8106"/>
                  </a:cubicBezTo>
                  <a:lnTo>
                    <a:pt x="0" y="8106"/>
                  </a:lnTo>
                  <a:cubicBezTo>
                    <a:pt x="267" y="8273"/>
                    <a:pt x="567" y="8406"/>
                    <a:pt x="834" y="8506"/>
                  </a:cubicBezTo>
                  <a:lnTo>
                    <a:pt x="901" y="8506"/>
                  </a:lnTo>
                  <a:cubicBezTo>
                    <a:pt x="1801" y="8506"/>
                    <a:pt x="2702" y="8273"/>
                    <a:pt x="3469" y="7772"/>
                  </a:cubicBezTo>
                  <a:cubicBezTo>
                    <a:pt x="6138" y="6038"/>
                    <a:pt x="6338" y="2269"/>
                    <a:pt x="3903" y="267"/>
                  </a:cubicBezTo>
                  <a:cubicBezTo>
                    <a:pt x="3603" y="134"/>
                    <a:pt x="3302" y="67"/>
                    <a:pt x="300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9"/>
            <p:cNvSpPr/>
            <p:nvPr/>
          </p:nvSpPr>
          <p:spPr>
            <a:xfrm>
              <a:off x="3142145" y="2123908"/>
              <a:ext cx="392550" cy="261393"/>
            </a:xfrm>
            <a:custGeom>
              <a:avLst/>
              <a:gdLst/>
              <a:ahLst/>
              <a:cxnLst/>
              <a:rect l="l" t="t" r="r" b="b"/>
              <a:pathLst>
                <a:path w="20448" h="13616" extrusionOk="0">
                  <a:moveTo>
                    <a:pt x="2451" y="1"/>
                  </a:moveTo>
                  <a:cubicBezTo>
                    <a:pt x="834" y="1"/>
                    <a:pt x="0" y="2493"/>
                    <a:pt x="1834" y="3308"/>
                  </a:cubicBezTo>
                  <a:cubicBezTo>
                    <a:pt x="7371" y="5777"/>
                    <a:pt x="12508" y="9112"/>
                    <a:pt x="17012" y="13182"/>
                  </a:cubicBezTo>
                  <a:cubicBezTo>
                    <a:pt x="17312" y="13449"/>
                    <a:pt x="17712" y="13616"/>
                    <a:pt x="18146" y="13616"/>
                  </a:cubicBezTo>
                  <a:lnTo>
                    <a:pt x="18179" y="13616"/>
                  </a:lnTo>
                  <a:cubicBezTo>
                    <a:pt x="19714" y="13616"/>
                    <a:pt x="20447" y="11714"/>
                    <a:pt x="19313" y="10647"/>
                  </a:cubicBezTo>
                  <a:cubicBezTo>
                    <a:pt x="14543" y="6310"/>
                    <a:pt x="9106" y="2775"/>
                    <a:pt x="3202" y="173"/>
                  </a:cubicBezTo>
                  <a:cubicBezTo>
                    <a:pt x="2939" y="54"/>
                    <a:pt x="2686" y="1"/>
                    <a:pt x="245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9"/>
            <p:cNvSpPr/>
            <p:nvPr/>
          </p:nvSpPr>
          <p:spPr>
            <a:xfrm>
              <a:off x="3457196" y="2319972"/>
              <a:ext cx="103110" cy="103762"/>
            </a:xfrm>
            <a:custGeom>
              <a:avLst/>
              <a:gdLst/>
              <a:ahLst/>
              <a:cxnLst/>
              <a:rect l="l" t="t" r="r" b="b"/>
              <a:pathLst>
                <a:path w="5371" h="5405" extrusionOk="0">
                  <a:moveTo>
                    <a:pt x="2669" y="0"/>
                  </a:moveTo>
                  <a:cubicBezTo>
                    <a:pt x="1201" y="0"/>
                    <a:pt x="0" y="1234"/>
                    <a:pt x="0" y="2702"/>
                  </a:cubicBezTo>
                  <a:cubicBezTo>
                    <a:pt x="0" y="4203"/>
                    <a:pt x="1201" y="5404"/>
                    <a:pt x="2669" y="5404"/>
                  </a:cubicBezTo>
                  <a:cubicBezTo>
                    <a:pt x="4170" y="5404"/>
                    <a:pt x="5371" y="4203"/>
                    <a:pt x="5371" y="2702"/>
                  </a:cubicBezTo>
                  <a:cubicBezTo>
                    <a:pt x="5371" y="1234"/>
                    <a:pt x="4170" y="0"/>
                    <a:pt x="2669" y="0"/>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9"/>
            <p:cNvSpPr/>
            <p:nvPr/>
          </p:nvSpPr>
          <p:spPr>
            <a:xfrm>
              <a:off x="3457196" y="2319972"/>
              <a:ext cx="103110" cy="103762"/>
            </a:xfrm>
            <a:custGeom>
              <a:avLst/>
              <a:gdLst/>
              <a:ahLst/>
              <a:cxnLst/>
              <a:rect l="l" t="t" r="r" b="b"/>
              <a:pathLst>
                <a:path w="5371" h="5405" extrusionOk="0">
                  <a:moveTo>
                    <a:pt x="2669" y="0"/>
                  </a:moveTo>
                  <a:cubicBezTo>
                    <a:pt x="1201" y="0"/>
                    <a:pt x="0" y="1234"/>
                    <a:pt x="0" y="2702"/>
                  </a:cubicBezTo>
                  <a:cubicBezTo>
                    <a:pt x="0" y="4203"/>
                    <a:pt x="1201" y="5404"/>
                    <a:pt x="2669" y="5404"/>
                  </a:cubicBezTo>
                  <a:cubicBezTo>
                    <a:pt x="4170" y="5404"/>
                    <a:pt x="5371" y="4203"/>
                    <a:pt x="5371" y="2702"/>
                  </a:cubicBezTo>
                  <a:cubicBezTo>
                    <a:pt x="5371" y="1234"/>
                    <a:pt x="4170" y="0"/>
                    <a:pt x="26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9"/>
            <p:cNvSpPr/>
            <p:nvPr/>
          </p:nvSpPr>
          <p:spPr>
            <a:xfrm>
              <a:off x="3494765" y="2381999"/>
              <a:ext cx="75158" cy="81436"/>
            </a:xfrm>
            <a:custGeom>
              <a:avLst/>
              <a:gdLst/>
              <a:ahLst/>
              <a:cxnLst/>
              <a:rect l="l" t="t" r="r" b="b"/>
              <a:pathLst>
                <a:path w="3915" h="4242" extrusionOk="0">
                  <a:moveTo>
                    <a:pt x="671" y="0"/>
                  </a:moveTo>
                  <a:cubicBezTo>
                    <a:pt x="239" y="0"/>
                    <a:pt x="1" y="707"/>
                    <a:pt x="512" y="905"/>
                  </a:cubicBezTo>
                  <a:cubicBezTo>
                    <a:pt x="2313" y="1839"/>
                    <a:pt x="2980" y="3908"/>
                    <a:pt x="2980" y="3941"/>
                  </a:cubicBezTo>
                  <a:cubicBezTo>
                    <a:pt x="3013" y="4108"/>
                    <a:pt x="3214" y="4241"/>
                    <a:pt x="3414" y="4241"/>
                  </a:cubicBezTo>
                  <a:cubicBezTo>
                    <a:pt x="3447" y="4241"/>
                    <a:pt x="3480" y="4241"/>
                    <a:pt x="3547" y="4208"/>
                  </a:cubicBezTo>
                  <a:cubicBezTo>
                    <a:pt x="3781" y="4141"/>
                    <a:pt x="3914" y="3874"/>
                    <a:pt x="3847" y="3641"/>
                  </a:cubicBezTo>
                  <a:cubicBezTo>
                    <a:pt x="3814" y="3541"/>
                    <a:pt x="3080" y="1172"/>
                    <a:pt x="912" y="72"/>
                  </a:cubicBezTo>
                  <a:cubicBezTo>
                    <a:pt x="828" y="22"/>
                    <a:pt x="746" y="0"/>
                    <a:pt x="67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9"/>
            <p:cNvSpPr/>
            <p:nvPr/>
          </p:nvSpPr>
          <p:spPr>
            <a:xfrm>
              <a:off x="3521334" y="2371479"/>
              <a:ext cx="74832" cy="75945"/>
            </a:xfrm>
            <a:custGeom>
              <a:avLst/>
              <a:gdLst/>
              <a:ahLst/>
              <a:cxnLst/>
              <a:rect l="l" t="t" r="r" b="b"/>
              <a:pathLst>
                <a:path w="3898" h="3956" extrusionOk="0">
                  <a:moveTo>
                    <a:pt x="677" y="0"/>
                  </a:moveTo>
                  <a:cubicBezTo>
                    <a:pt x="237" y="0"/>
                    <a:pt x="0" y="656"/>
                    <a:pt x="462" y="886"/>
                  </a:cubicBezTo>
                  <a:cubicBezTo>
                    <a:pt x="1596" y="1487"/>
                    <a:pt x="2463" y="2488"/>
                    <a:pt x="2930" y="3655"/>
                  </a:cubicBezTo>
                  <a:cubicBezTo>
                    <a:pt x="2997" y="3855"/>
                    <a:pt x="3164" y="3955"/>
                    <a:pt x="3364" y="3955"/>
                  </a:cubicBezTo>
                  <a:cubicBezTo>
                    <a:pt x="3431" y="3955"/>
                    <a:pt x="3464" y="3955"/>
                    <a:pt x="3531" y="3922"/>
                  </a:cubicBezTo>
                  <a:cubicBezTo>
                    <a:pt x="3764" y="3855"/>
                    <a:pt x="3898" y="3588"/>
                    <a:pt x="3798" y="3355"/>
                  </a:cubicBezTo>
                  <a:cubicBezTo>
                    <a:pt x="3264" y="1954"/>
                    <a:pt x="2230" y="786"/>
                    <a:pt x="896" y="52"/>
                  </a:cubicBezTo>
                  <a:cubicBezTo>
                    <a:pt x="819" y="16"/>
                    <a:pt x="746" y="0"/>
                    <a:pt x="67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9"/>
            <p:cNvSpPr/>
            <p:nvPr/>
          </p:nvSpPr>
          <p:spPr>
            <a:xfrm>
              <a:off x="3537422" y="2353549"/>
              <a:ext cx="79247" cy="71453"/>
            </a:xfrm>
            <a:custGeom>
              <a:avLst/>
              <a:gdLst/>
              <a:ahLst/>
              <a:cxnLst/>
              <a:rect l="l" t="t" r="r" b="b"/>
              <a:pathLst>
                <a:path w="4128" h="3722" extrusionOk="0">
                  <a:moveTo>
                    <a:pt x="673" y="0"/>
                  </a:moveTo>
                  <a:cubicBezTo>
                    <a:pt x="234" y="0"/>
                    <a:pt x="1" y="656"/>
                    <a:pt x="491" y="886"/>
                  </a:cubicBezTo>
                  <a:cubicBezTo>
                    <a:pt x="1592" y="1487"/>
                    <a:pt x="2559" y="2387"/>
                    <a:pt x="3193" y="3488"/>
                  </a:cubicBezTo>
                  <a:cubicBezTo>
                    <a:pt x="3293" y="3622"/>
                    <a:pt x="3427" y="3722"/>
                    <a:pt x="3627" y="3722"/>
                  </a:cubicBezTo>
                  <a:cubicBezTo>
                    <a:pt x="3694" y="3722"/>
                    <a:pt x="3760" y="3688"/>
                    <a:pt x="3827" y="3655"/>
                  </a:cubicBezTo>
                  <a:cubicBezTo>
                    <a:pt x="4060" y="3555"/>
                    <a:pt x="4127" y="3255"/>
                    <a:pt x="4027" y="3021"/>
                  </a:cubicBezTo>
                  <a:cubicBezTo>
                    <a:pt x="3293" y="1754"/>
                    <a:pt x="2192" y="720"/>
                    <a:pt x="892" y="52"/>
                  </a:cubicBezTo>
                  <a:cubicBezTo>
                    <a:pt x="815" y="16"/>
                    <a:pt x="741" y="0"/>
                    <a:pt x="67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9"/>
            <p:cNvSpPr/>
            <p:nvPr/>
          </p:nvSpPr>
          <p:spPr>
            <a:xfrm>
              <a:off x="3443738" y="2382633"/>
              <a:ext cx="37493" cy="73104"/>
            </a:xfrm>
            <a:custGeom>
              <a:avLst/>
              <a:gdLst/>
              <a:ahLst/>
              <a:cxnLst/>
              <a:rect l="l" t="t" r="r" b="b"/>
              <a:pathLst>
                <a:path w="1953" h="3808" extrusionOk="0">
                  <a:moveTo>
                    <a:pt x="1323" y="1"/>
                  </a:moveTo>
                  <a:cubicBezTo>
                    <a:pt x="1198" y="1"/>
                    <a:pt x="1070" y="51"/>
                    <a:pt x="968" y="172"/>
                  </a:cubicBezTo>
                  <a:cubicBezTo>
                    <a:pt x="334" y="1106"/>
                    <a:pt x="1" y="2240"/>
                    <a:pt x="67" y="3374"/>
                  </a:cubicBezTo>
                  <a:cubicBezTo>
                    <a:pt x="101" y="3608"/>
                    <a:pt x="301" y="3775"/>
                    <a:pt x="534" y="3775"/>
                  </a:cubicBezTo>
                  <a:lnTo>
                    <a:pt x="568" y="3808"/>
                  </a:lnTo>
                  <a:cubicBezTo>
                    <a:pt x="835" y="3775"/>
                    <a:pt x="1035" y="3574"/>
                    <a:pt x="1001" y="3308"/>
                  </a:cubicBezTo>
                  <a:cubicBezTo>
                    <a:pt x="968" y="2374"/>
                    <a:pt x="1202" y="1473"/>
                    <a:pt x="1735" y="706"/>
                  </a:cubicBezTo>
                  <a:cubicBezTo>
                    <a:pt x="1952" y="344"/>
                    <a:pt x="1647" y="1"/>
                    <a:pt x="132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9"/>
            <p:cNvSpPr/>
            <p:nvPr/>
          </p:nvSpPr>
          <p:spPr>
            <a:xfrm>
              <a:off x="2361517" y="1547043"/>
              <a:ext cx="242080" cy="251430"/>
            </a:xfrm>
            <a:custGeom>
              <a:avLst/>
              <a:gdLst/>
              <a:ahLst/>
              <a:cxnLst/>
              <a:rect l="l" t="t" r="r" b="b"/>
              <a:pathLst>
                <a:path w="12610" h="13097" extrusionOk="0">
                  <a:moveTo>
                    <a:pt x="7215" y="1"/>
                  </a:moveTo>
                  <a:cubicBezTo>
                    <a:pt x="6896" y="1"/>
                    <a:pt x="6559" y="22"/>
                    <a:pt x="6205" y="67"/>
                  </a:cubicBezTo>
                  <a:cubicBezTo>
                    <a:pt x="1068" y="701"/>
                    <a:pt x="0" y="6138"/>
                    <a:pt x="2202" y="11775"/>
                  </a:cubicBezTo>
                  <a:cubicBezTo>
                    <a:pt x="2531" y="12584"/>
                    <a:pt x="3317" y="13096"/>
                    <a:pt x="4175" y="13096"/>
                  </a:cubicBezTo>
                  <a:cubicBezTo>
                    <a:pt x="4272" y="13096"/>
                    <a:pt x="4371" y="13090"/>
                    <a:pt x="4470" y="13076"/>
                  </a:cubicBezTo>
                  <a:lnTo>
                    <a:pt x="7239" y="12609"/>
                  </a:lnTo>
                  <a:cubicBezTo>
                    <a:pt x="8073" y="12476"/>
                    <a:pt x="8740" y="11875"/>
                    <a:pt x="8940" y="11041"/>
                  </a:cubicBezTo>
                  <a:lnTo>
                    <a:pt x="9540" y="8706"/>
                  </a:lnTo>
                  <a:cubicBezTo>
                    <a:pt x="9841" y="7572"/>
                    <a:pt x="10775" y="6671"/>
                    <a:pt x="11942" y="6471"/>
                  </a:cubicBezTo>
                  <a:cubicBezTo>
                    <a:pt x="12342" y="6405"/>
                    <a:pt x="12609" y="6071"/>
                    <a:pt x="12609" y="5704"/>
                  </a:cubicBezTo>
                  <a:cubicBezTo>
                    <a:pt x="12609" y="3659"/>
                    <a:pt x="11400" y="1"/>
                    <a:pt x="7215" y="1"/>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9"/>
            <p:cNvSpPr/>
            <p:nvPr/>
          </p:nvSpPr>
          <p:spPr>
            <a:xfrm>
              <a:off x="2361517" y="1547043"/>
              <a:ext cx="242080" cy="251430"/>
            </a:xfrm>
            <a:custGeom>
              <a:avLst/>
              <a:gdLst/>
              <a:ahLst/>
              <a:cxnLst/>
              <a:rect l="l" t="t" r="r" b="b"/>
              <a:pathLst>
                <a:path w="12610" h="13097" extrusionOk="0">
                  <a:moveTo>
                    <a:pt x="7215" y="1"/>
                  </a:moveTo>
                  <a:cubicBezTo>
                    <a:pt x="6896" y="1"/>
                    <a:pt x="6559" y="22"/>
                    <a:pt x="6205" y="67"/>
                  </a:cubicBezTo>
                  <a:cubicBezTo>
                    <a:pt x="1068" y="701"/>
                    <a:pt x="0" y="6138"/>
                    <a:pt x="2202" y="11775"/>
                  </a:cubicBezTo>
                  <a:cubicBezTo>
                    <a:pt x="2531" y="12584"/>
                    <a:pt x="3317" y="13096"/>
                    <a:pt x="4175" y="13096"/>
                  </a:cubicBezTo>
                  <a:cubicBezTo>
                    <a:pt x="4272" y="13096"/>
                    <a:pt x="4371" y="13090"/>
                    <a:pt x="4470" y="13076"/>
                  </a:cubicBezTo>
                  <a:lnTo>
                    <a:pt x="7239" y="12609"/>
                  </a:lnTo>
                  <a:cubicBezTo>
                    <a:pt x="8073" y="12476"/>
                    <a:pt x="8740" y="11875"/>
                    <a:pt x="8940" y="11041"/>
                  </a:cubicBezTo>
                  <a:lnTo>
                    <a:pt x="9540" y="8706"/>
                  </a:lnTo>
                  <a:cubicBezTo>
                    <a:pt x="9841" y="7572"/>
                    <a:pt x="10775" y="6671"/>
                    <a:pt x="11942" y="6471"/>
                  </a:cubicBezTo>
                  <a:cubicBezTo>
                    <a:pt x="12342" y="6405"/>
                    <a:pt x="12609" y="6071"/>
                    <a:pt x="12609" y="5704"/>
                  </a:cubicBezTo>
                  <a:cubicBezTo>
                    <a:pt x="12609" y="3659"/>
                    <a:pt x="11400" y="1"/>
                    <a:pt x="72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9"/>
            <p:cNvSpPr/>
            <p:nvPr/>
          </p:nvSpPr>
          <p:spPr>
            <a:xfrm>
              <a:off x="2387127" y="1547676"/>
              <a:ext cx="201727" cy="251046"/>
            </a:xfrm>
            <a:custGeom>
              <a:avLst/>
              <a:gdLst/>
              <a:ahLst/>
              <a:cxnLst/>
              <a:rect l="l" t="t" r="r" b="b"/>
              <a:pathLst>
                <a:path w="10508" h="13077" extrusionOk="0">
                  <a:moveTo>
                    <a:pt x="4637" y="301"/>
                  </a:moveTo>
                  <a:cubicBezTo>
                    <a:pt x="5171" y="301"/>
                    <a:pt x="5705" y="401"/>
                    <a:pt x="6238" y="601"/>
                  </a:cubicBezTo>
                  <a:cubicBezTo>
                    <a:pt x="6839" y="834"/>
                    <a:pt x="7372" y="1168"/>
                    <a:pt x="7873" y="1568"/>
                  </a:cubicBezTo>
                  <a:cubicBezTo>
                    <a:pt x="7406" y="1568"/>
                    <a:pt x="6972" y="1668"/>
                    <a:pt x="6572" y="1802"/>
                  </a:cubicBezTo>
                  <a:cubicBezTo>
                    <a:pt x="5304" y="2202"/>
                    <a:pt x="4270" y="3136"/>
                    <a:pt x="3703" y="4370"/>
                  </a:cubicBezTo>
                  <a:cubicBezTo>
                    <a:pt x="3536" y="4737"/>
                    <a:pt x="3136" y="4971"/>
                    <a:pt x="2736" y="4971"/>
                  </a:cubicBezTo>
                  <a:cubicBezTo>
                    <a:pt x="2202" y="4971"/>
                    <a:pt x="1702" y="4871"/>
                    <a:pt x="1201" y="4704"/>
                  </a:cubicBezTo>
                  <a:cubicBezTo>
                    <a:pt x="1468" y="3603"/>
                    <a:pt x="2002" y="2536"/>
                    <a:pt x="2769" y="1668"/>
                  </a:cubicBezTo>
                  <a:cubicBezTo>
                    <a:pt x="3269" y="1068"/>
                    <a:pt x="3903" y="601"/>
                    <a:pt x="4637" y="301"/>
                  </a:cubicBezTo>
                  <a:close/>
                  <a:moveTo>
                    <a:pt x="5471" y="0"/>
                  </a:moveTo>
                  <a:cubicBezTo>
                    <a:pt x="5271" y="0"/>
                    <a:pt x="5071" y="34"/>
                    <a:pt x="4837" y="34"/>
                  </a:cubicBezTo>
                  <a:cubicBezTo>
                    <a:pt x="4370" y="100"/>
                    <a:pt x="3903" y="201"/>
                    <a:pt x="3436" y="367"/>
                  </a:cubicBezTo>
                  <a:cubicBezTo>
                    <a:pt x="3603" y="334"/>
                    <a:pt x="3770" y="334"/>
                    <a:pt x="3903" y="301"/>
                  </a:cubicBezTo>
                  <a:lnTo>
                    <a:pt x="3903" y="301"/>
                  </a:lnTo>
                  <a:cubicBezTo>
                    <a:pt x="3370" y="634"/>
                    <a:pt x="2903" y="1034"/>
                    <a:pt x="2502" y="1501"/>
                  </a:cubicBezTo>
                  <a:cubicBezTo>
                    <a:pt x="1735" y="2402"/>
                    <a:pt x="1168" y="3470"/>
                    <a:pt x="901" y="4637"/>
                  </a:cubicBezTo>
                  <a:cubicBezTo>
                    <a:pt x="601" y="4504"/>
                    <a:pt x="334" y="4370"/>
                    <a:pt x="67" y="4203"/>
                  </a:cubicBezTo>
                  <a:cubicBezTo>
                    <a:pt x="34" y="4303"/>
                    <a:pt x="0" y="4404"/>
                    <a:pt x="0" y="4537"/>
                  </a:cubicBezTo>
                  <a:cubicBezTo>
                    <a:pt x="267" y="4670"/>
                    <a:pt x="534" y="4837"/>
                    <a:pt x="834" y="4937"/>
                  </a:cubicBezTo>
                  <a:cubicBezTo>
                    <a:pt x="801" y="5104"/>
                    <a:pt x="768" y="5271"/>
                    <a:pt x="734" y="5438"/>
                  </a:cubicBezTo>
                  <a:cubicBezTo>
                    <a:pt x="534" y="6872"/>
                    <a:pt x="534" y="8306"/>
                    <a:pt x="801" y="9741"/>
                  </a:cubicBezTo>
                  <a:cubicBezTo>
                    <a:pt x="901" y="10475"/>
                    <a:pt x="1101" y="11208"/>
                    <a:pt x="1368" y="11942"/>
                  </a:cubicBezTo>
                  <a:cubicBezTo>
                    <a:pt x="1535" y="12276"/>
                    <a:pt x="1735" y="12609"/>
                    <a:pt x="1969" y="12910"/>
                  </a:cubicBezTo>
                  <a:cubicBezTo>
                    <a:pt x="2135" y="12976"/>
                    <a:pt x="2302" y="13043"/>
                    <a:pt x="2502" y="13076"/>
                  </a:cubicBezTo>
                  <a:cubicBezTo>
                    <a:pt x="2135" y="12709"/>
                    <a:pt x="1868" y="12276"/>
                    <a:pt x="1668" y="11809"/>
                  </a:cubicBezTo>
                  <a:cubicBezTo>
                    <a:pt x="1401" y="11142"/>
                    <a:pt x="1201" y="10441"/>
                    <a:pt x="1101" y="9707"/>
                  </a:cubicBezTo>
                  <a:cubicBezTo>
                    <a:pt x="868" y="8306"/>
                    <a:pt x="834" y="6872"/>
                    <a:pt x="1035" y="5504"/>
                  </a:cubicBezTo>
                  <a:cubicBezTo>
                    <a:pt x="1068" y="5338"/>
                    <a:pt x="1101" y="5204"/>
                    <a:pt x="1135" y="5071"/>
                  </a:cubicBezTo>
                  <a:cubicBezTo>
                    <a:pt x="1635" y="5237"/>
                    <a:pt x="2169" y="5338"/>
                    <a:pt x="2702" y="5338"/>
                  </a:cubicBezTo>
                  <a:lnTo>
                    <a:pt x="2736" y="5338"/>
                  </a:lnTo>
                  <a:cubicBezTo>
                    <a:pt x="3303" y="5338"/>
                    <a:pt x="3770" y="5037"/>
                    <a:pt x="4003" y="4537"/>
                  </a:cubicBezTo>
                  <a:cubicBezTo>
                    <a:pt x="4504" y="3403"/>
                    <a:pt x="5471" y="2536"/>
                    <a:pt x="6672" y="2135"/>
                  </a:cubicBezTo>
                  <a:cubicBezTo>
                    <a:pt x="7089" y="1996"/>
                    <a:pt x="7506" y="1927"/>
                    <a:pt x="7942" y="1927"/>
                  </a:cubicBezTo>
                  <a:cubicBezTo>
                    <a:pt x="8029" y="1927"/>
                    <a:pt x="8117" y="1930"/>
                    <a:pt x="8206" y="1935"/>
                  </a:cubicBezTo>
                  <a:cubicBezTo>
                    <a:pt x="8473" y="2235"/>
                    <a:pt x="8740" y="2536"/>
                    <a:pt x="8940" y="2869"/>
                  </a:cubicBezTo>
                  <a:cubicBezTo>
                    <a:pt x="9641" y="4070"/>
                    <a:pt x="9908" y="5471"/>
                    <a:pt x="9674" y="6839"/>
                  </a:cubicBezTo>
                  <a:cubicBezTo>
                    <a:pt x="9774" y="6772"/>
                    <a:pt x="9908" y="6739"/>
                    <a:pt x="10008" y="6672"/>
                  </a:cubicBezTo>
                  <a:cubicBezTo>
                    <a:pt x="10174" y="5304"/>
                    <a:pt x="9908" y="3903"/>
                    <a:pt x="9207" y="2702"/>
                  </a:cubicBezTo>
                  <a:cubicBezTo>
                    <a:pt x="9040" y="2435"/>
                    <a:pt x="8840" y="2169"/>
                    <a:pt x="8640" y="1935"/>
                  </a:cubicBezTo>
                  <a:lnTo>
                    <a:pt x="8640" y="1935"/>
                  </a:lnTo>
                  <a:cubicBezTo>
                    <a:pt x="9307" y="2035"/>
                    <a:pt x="9941" y="2269"/>
                    <a:pt x="10508" y="2669"/>
                  </a:cubicBezTo>
                  <a:cubicBezTo>
                    <a:pt x="10408" y="2469"/>
                    <a:pt x="10274" y="2269"/>
                    <a:pt x="10174" y="2102"/>
                  </a:cubicBezTo>
                  <a:cubicBezTo>
                    <a:pt x="9574" y="1802"/>
                    <a:pt x="8940" y="1635"/>
                    <a:pt x="8306" y="1568"/>
                  </a:cubicBezTo>
                  <a:cubicBezTo>
                    <a:pt x="7739" y="1034"/>
                    <a:pt x="7072" y="601"/>
                    <a:pt x="6305" y="334"/>
                  </a:cubicBezTo>
                  <a:cubicBezTo>
                    <a:pt x="5971" y="201"/>
                    <a:pt x="5604" y="100"/>
                    <a:pt x="5238" y="67"/>
                  </a:cubicBezTo>
                  <a:lnTo>
                    <a:pt x="5471"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9"/>
            <p:cNvSpPr/>
            <p:nvPr/>
          </p:nvSpPr>
          <p:spPr>
            <a:xfrm>
              <a:off x="2381368" y="1644374"/>
              <a:ext cx="149798" cy="81839"/>
            </a:xfrm>
            <a:custGeom>
              <a:avLst/>
              <a:gdLst/>
              <a:ahLst/>
              <a:cxnLst/>
              <a:rect l="l" t="t" r="r" b="b"/>
              <a:pathLst>
                <a:path w="7803" h="4263" extrusionOk="0">
                  <a:moveTo>
                    <a:pt x="167" y="0"/>
                  </a:moveTo>
                  <a:cubicBezTo>
                    <a:pt x="0" y="1201"/>
                    <a:pt x="34" y="2402"/>
                    <a:pt x="267" y="3603"/>
                  </a:cubicBezTo>
                  <a:cubicBezTo>
                    <a:pt x="968" y="4003"/>
                    <a:pt x="1735" y="4203"/>
                    <a:pt x="2502" y="4237"/>
                  </a:cubicBezTo>
                  <a:cubicBezTo>
                    <a:pt x="2761" y="4254"/>
                    <a:pt x="3019" y="4262"/>
                    <a:pt x="3277" y="4262"/>
                  </a:cubicBezTo>
                  <a:cubicBezTo>
                    <a:pt x="4018" y="4262"/>
                    <a:pt x="4753" y="4194"/>
                    <a:pt x="5471" y="4070"/>
                  </a:cubicBezTo>
                  <a:cubicBezTo>
                    <a:pt x="6438" y="3870"/>
                    <a:pt x="7205" y="3203"/>
                    <a:pt x="7506" y="2269"/>
                  </a:cubicBezTo>
                  <a:cubicBezTo>
                    <a:pt x="7606" y="2002"/>
                    <a:pt x="7672" y="1735"/>
                    <a:pt x="7739" y="1435"/>
                  </a:cubicBezTo>
                  <a:cubicBezTo>
                    <a:pt x="7803" y="1117"/>
                    <a:pt x="7563" y="799"/>
                    <a:pt x="7252" y="799"/>
                  </a:cubicBezTo>
                  <a:cubicBezTo>
                    <a:pt x="7236" y="799"/>
                    <a:pt x="7221" y="799"/>
                    <a:pt x="7205" y="801"/>
                  </a:cubicBezTo>
                  <a:cubicBezTo>
                    <a:pt x="6360" y="890"/>
                    <a:pt x="5530" y="934"/>
                    <a:pt x="4695" y="934"/>
                  </a:cubicBezTo>
                  <a:cubicBezTo>
                    <a:pt x="4277" y="934"/>
                    <a:pt x="3859" y="923"/>
                    <a:pt x="3436" y="901"/>
                  </a:cubicBezTo>
                  <a:cubicBezTo>
                    <a:pt x="2802" y="868"/>
                    <a:pt x="2168" y="801"/>
                    <a:pt x="1535" y="634"/>
                  </a:cubicBezTo>
                  <a:cubicBezTo>
                    <a:pt x="1034" y="501"/>
                    <a:pt x="601" y="301"/>
                    <a:pt x="167"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9"/>
            <p:cNvSpPr/>
            <p:nvPr/>
          </p:nvSpPr>
          <p:spPr>
            <a:xfrm>
              <a:off x="2558100" y="2375031"/>
              <a:ext cx="145383" cy="470070"/>
            </a:xfrm>
            <a:custGeom>
              <a:avLst/>
              <a:gdLst/>
              <a:ahLst/>
              <a:cxnLst/>
              <a:rect l="l" t="t" r="r" b="b"/>
              <a:pathLst>
                <a:path w="7573" h="24486" extrusionOk="0">
                  <a:moveTo>
                    <a:pt x="668" y="1"/>
                  </a:moveTo>
                  <a:cubicBezTo>
                    <a:pt x="1" y="10475"/>
                    <a:pt x="601" y="23518"/>
                    <a:pt x="601" y="23518"/>
                  </a:cubicBezTo>
                  <a:lnTo>
                    <a:pt x="4437" y="24485"/>
                  </a:lnTo>
                  <a:cubicBezTo>
                    <a:pt x="6038" y="18981"/>
                    <a:pt x="7073" y="13310"/>
                    <a:pt x="7573" y="7606"/>
                  </a:cubicBezTo>
                  <a:lnTo>
                    <a:pt x="668"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9"/>
            <p:cNvSpPr/>
            <p:nvPr/>
          </p:nvSpPr>
          <p:spPr>
            <a:xfrm>
              <a:off x="2540169" y="2812407"/>
              <a:ext cx="142829" cy="365501"/>
            </a:xfrm>
            <a:custGeom>
              <a:avLst/>
              <a:gdLst/>
              <a:ahLst/>
              <a:cxnLst/>
              <a:rect l="l" t="t" r="r" b="b"/>
              <a:pathLst>
                <a:path w="7440" h="19039" extrusionOk="0">
                  <a:moveTo>
                    <a:pt x="4371" y="1"/>
                  </a:moveTo>
                  <a:lnTo>
                    <a:pt x="1635" y="234"/>
                  </a:lnTo>
                  <a:lnTo>
                    <a:pt x="1" y="16946"/>
                  </a:lnTo>
                  <a:lnTo>
                    <a:pt x="468" y="16346"/>
                  </a:lnTo>
                  <a:cubicBezTo>
                    <a:pt x="624" y="16112"/>
                    <a:pt x="901" y="15979"/>
                    <a:pt x="1189" y="15979"/>
                  </a:cubicBezTo>
                  <a:cubicBezTo>
                    <a:pt x="1271" y="15979"/>
                    <a:pt x="1354" y="15990"/>
                    <a:pt x="1435" y="16012"/>
                  </a:cubicBezTo>
                  <a:lnTo>
                    <a:pt x="1669" y="16079"/>
                  </a:lnTo>
                  <a:cubicBezTo>
                    <a:pt x="2269" y="16212"/>
                    <a:pt x="2769" y="16613"/>
                    <a:pt x="3103" y="17146"/>
                  </a:cubicBezTo>
                  <a:lnTo>
                    <a:pt x="3837" y="18414"/>
                  </a:lnTo>
                  <a:cubicBezTo>
                    <a:pt x="4058" y="18808"/>
                    <a:pt x="4461" y="19038"/>
                    <a:pt x="4885" y="19038"/>
                  </a:cubicBezTo>
                  <a:cubicBezTo>
                    <a:pt x="5036" y="19038"/>
                    <a:pt x="5189" y="19009"/>
                    <a:pt x="5338" y="18948"/>
                  </a:cubicBezTo>
                  <a:lnTo>
                    <a:pt x="5371" y="18914"/>
                  </a:lnTo>
                  <a:cubicBezTo>
                    <a:pt x="6072" y="18648"/>
                    <a:pt x="6706" y="18214"/>
                    <a:pt x="7206" y="17647"/>
                  </a:cubicBezTo>
                  <a:lnTo>
                    <a:pt x="7439" y="17380"/>
                  </a:lnTo>
                  <a:lnTo>
                    <a:pt x="5805" y="1969"/>
                  </a:lnTo>
                  <a:cubicBezTo>
                    <a:pt x="5772" y="1502"/>
                    <a:pt x="5538" y="1068"/>
                    <a:pt x="5205" y="768"/>
                  </a:cubicBezTo>
                  <a:lnTo>
                    <a:pt x="4371" y="1"/>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9"/>
            <p:cNvSpPr/>
            <p:nvPr/>
          </p:nvSpPr>
          <p:spPr>
            <a:xfrm>
              <a:off x="2540169" y="2812407"/>
              <a:ext cx="142829" cy="365501"/>
            </a:xfrm>
            <a:custGeom>
              <a:avLst/>
              <a:gdLst/>
              <a:ahLst/>
              <a:cxnLst/>
              <a:rect l="l" t="t" r="r" b="b"/>
              <a:pathLst>
                <a:path w="7440" h="19039" extrusionOk="0">
                  <a:moveTo>
                    <a:pt x="4371" y="1"/>
                  </a:moveTo>
                  <a:lnTo>
                    <a:pt x="1635" y="234"/>
                  </a:lnTo>
                  <a:lnTo>
                    <a:pt x="1" y="16946"/>
                  </a:lnTo>
                  <a:lnTo>
                    <a:pt x="468" y="16346"/>
                  </a:lnTo>
                  <a:cubicBezTo>
                    <a:pt x="624" y="16112"/>
                    <a:pt x="901" y="15979"/>
                    <a:pt x="1189" y="15979"/>
                  </a:cubicBezTo>
                  <a:cubicBezTo>
                    <a:pt x="1271" y="15979"/>
                    <a:pt x="1354" y="15990"/>
                    <a:pt x="1435" y="16012"/>
                  </a:cubicBezTo>
                  <a:lnTo>
                    <a:pt x="1669" y="16079"/>
                  </a:lnTo>
                  <a:cubicBezTo>
                    <a:pt x="2269" y="16212"/>
                    <a:pt x="2769" y="16613"/>
                    <a:pt x="3103" y="17146"/>
                  </a:cubicBezTo>
                  <a:lnTo>
                    <a:pt x="3837" y="18414"/>
                  </a:lnTo>
                  <a:cubicBezTo>
                    <a:pt x="4058" y="18808"/>
                    <a:pt x="4461" y="19038"/>
                    <a:pt x="4885" y="19038"/>
                  </a:cubicBezTo>
                  <a:cubicBezTo>
                    <a:pt x="5036" y="19038"/>
                    <a:pt x="5189" y="19009"/>
                    <a:pt x="5338" y="18948"/>
                  </a:cubicBezTo>
                  <a:lnTo>
                    <a:pt x="5371" y="18914"/>
                  </a:lnTo>
                  <a:cubicBezTo>
                    <a:pt x="6072" y="18648"/>
                    <a:pt x="6706" y="18214"/>
                    <a:pt x="7206" y="17647"/>
                  </a:cubicBezTo>
                  <a:lnTo>
                    <a:pt x="7439" y="17380"/>
                  </a:lnTo>
                  <a:lnTo>
                    <a:pt x="5805" y="1969"/>
                  </a:lnTo>
                  <a:cubicBezTo>
                    <a:pt x="5772" y="1502"/>
                    <a:pt x="5538" y="1068"/>
                    <a:pt x="5205" y="768"/>
                  </a:cubicBezTo>
                  <a:lnTo>
                    <a:pt x="437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9"/>
            <p:cNvSpPr/>
            <p:nvPr/>
          </p:nvSpPr>
          <p:spPr>
            <a:xfrm>
              <a:off x="2439632" y="3175509"/>
              <a:ext cx="242080" cy="77174"/>
            </a:xfrm>
            <a:custGeom>
              <a:avLst/>
              <a:gdLst/>
              <a:ahLst/>
              <a:cxnLst/>
              <a:rect l="l" t="t" r="r" b="b"/>
              <a:pathLst>
                <a:path w="12610" h="4020" extrusionOk="0">
                  <a:moveTo>
                    <a:pt x="12543" y="0"/>
                  </a:moveTo>
                  <a:cubicBezTo>
                    <a:pt x="12510" y="167"/>
                    <a:pt x="12410" y="334"/>
                    <a:pt x="12243" y="467"/>
                  </a:cubicBezTo>
                  <a:cubicBezTo>
                    <a:pt x="11609" y="901"/>
                    <a:pt x="10909" y="1168"/>
                    <a:pt x="10141" y="1268"/>
                  </a:cubicBezTo>
                  <a:lnTo>
                    <a:pt x="9574" y="1301"/>
                  </a:lnTo>
                  <a:cubicBezTo>
                    <a:pt x="8907" y="1401"/>
                    <a:pt x="8307" y="1602"/>
                    <a:pt x="7740" y="1935"/>
                  </a:cubicBezTo>
                  <a:lnTo>
                    <a:pt x="6706" y="2536"/>
                  </a:lnTo>
                  <a:cubicBezTo>
                    <a:pt x="5706" y="3128"/>
                    <a:pt x="4583" y="3433"/>
                    <a:pt x="3451" y="3433"/>
                  </a:cubicBezTo>
                  <a:cubicBezTo>
                    <a:pt x="2543" y="3433"/>
                    <a:pt x="1629" y="3237"/>
                    <a:pt x="768" y="2836"/>
                  </a:cubicBezTo>
                  <a:lnTo>
                    <a:pt x="434" y="2669"/>
                  </a:lnTo>
                  <a:cubicBezTo>
                    <a:pt x="168" y="2569"/>
                    <a:pt x="1" y="2302"/>
                    <a:pt x="1" y="2002"/>
                  </a:cubicBezTo>
                  <a:lnTo>
                    <a:pt x="1" y="2602"/>
                  </a:lnTo>
                  <a:cubicBezTo>
                    <a:pt x="1" y="2869"/>
                    <a:pt x="168" y="3136"/>
                    <a:pt x="434" y="3269"/>
                  </a:cubicBezTo>
                  <a:lnTo>
                    <a:pt x="768" y="3436"/>
                  </a:lnTo>
                  <a:cubicBezTo>
                    <a:pt x="1635" y="3825"/>
                    <a:pt x="2556" y="4019"/>
                    <a:pt x="3471" y="4019"/>
                  </a:cubicBezTo>
                  <a:cubicBezTo>
                    <a:pt x="4596" y="4019"/>
                    <a:pt x="5712" y="3725"/>
                    <a:pt x="6706" y="3136"/>
                  </a:cubicBezTo>
                  <a:lnTo>
                    <a:pt x="7740" y="2502"/>
                  </a:lnTo>
                  <a:cubicBezTo>
                    <a:pt x="8307" y="2169"/>
                    <a:pt x="8907" y="1968"/>
                    <a:pt x="9574" y="1902"/>
                  </a:cubicBezTo>
                  <a:lnTo>
                    <a:pt x="10141" y="1835"/>
                  </a:lnTo>
                  <a:cubicBezTo>
                    <a:pt x="10909" y="1768"/>
                    <a:pt x="11609" y="1468"/>
                    <a:pt x="12243" y="1034"/>
                  </a:cubicBezTo>
                  <a:cubicBezTo>
                    <a:pt x="12476" y="868"/>
                    <a:pt x="12610" y="601"/>
                    <a:pt x="12576" y="301"/>
                  </a:cubicBezTo>
                  <a:lnTo>
                    <a:pt x="12543"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9"/>
            <p:cNvSpPr/>
            <p:nvPr/>
          </p:nvSpPr>
          <p:spPr>
            <a:xfrm>
              <a:off x="2438999" y="3119471"/>
              <a:ext cx="241447" cy="121943"/>
            </a:xfrm>
            <a:custGeom>
              <a:avLst/>
              <a:gdLst/>
              <a:ahLst/>
              <a:cxnLst/>
              <a:rect l="l" t="t" r="r" b="b"/>
              <a:pathLst>
                <a:path w="12577" h="6352" extrusionOk="0">
                  <a:moveTo>
                    <a:pt x="6484" y="1"/>
                  </a:moveTo>
                  <a:cubicBezTo>
                    <a:pt x="6175" y="1"/>
                    <a:pt x="5871" y="135"/>
                    <a:pt x="5704" y="384"/>
                  </a:cubicBezTo>
                  <a:lnTo>
                    <a:pt x="5237" y="951"/>
                  </a:lnTo>
                  <a:lnTo>
                    <a:pt x="4103" y="1685"/>
                  </a:lnTo>
                  <a:cubicBezTo>
                    <a:pt x="3069" y="2319"/>
                    <a:pt x="1968" y="2853"/>
                    <a:pt x="801" y="3286"/>
                  </a:cubicBezTo>
                  <a:cubicBezTo>
                    <a:pt x="301" y="3486"/>
                    <a:pt x="0" y="3953"/>
                    <a:pt x="0" y="4454"/>
                  </a:cubicBezTo>
                  <a:lnTo>
                    <a:pt x="0" y="4954"/>
                  </a:lnTo>
                  <a:cubicBezTo>
                    <a:pt x="0" y="5221"/>
                    <a:pt x="167" y="5488"/>
                    <a:pt x="434" y="5621"/>
                  </a:cubicBezTo>
                  <a:lnTo>
                    <a:pt x="801" y="5755"/>
                  </a:lnTo>
                  <a:cubicBezTo>
                    <a:pt x="1647" y="6156"/>
                    <a:pt x="2560" y="6352"/>
                    <a:pt x="3470" y="6352"/>
                  </a:cubicBezTo>
                  <a:cubicBezTo>
                    <a:pt x="4606" y="6352"/>
                    <a:pt x="5739" y="6047"/>
                    <a:pt x="6739" y="5455"/>
                  </a:cubicBezTo>
                  <a:lnTo>
                    <a:pt x="7773" y="4854"/>
                  </a:lnTo>
                  <a:cubicBezTo>
                    <a:pt x="8306" y="4521"/>
                    <a:pt x="8940" y="4320"/>
                    <a:pt x="9574" y="4254"/>
                  </a:cubicBezTo>
                  <a:lnTo>
                    <a:pt x="10174" y="4187"/>
                  </a:lnTo>
                  <a:cubicBezTo>
                    <a:pt x="10908" y="4087"/>
                    <a:pt x="11642" y="3820"/>
                    <a:pt x="12242" y="3386"/>
                  </a:cubicBezTo>
                  <a:cubicBezTo>
                    <a:pt x="12409" y="3286"/>
                    <a:pt x="12509" y="3120"/>
                    <a:pt x="12576" y="2919"/>
                  </a:cubicBezTo>
                  <a:lnTo>
                    <a:pt x="12443" y="1652"/>
                  </a:lnTo>
                  <a:cubicBezTo>
                    <a:pt x="11942" y="2219"/>
                    <a:pt x="11308" y="2686"/>
                    <a:pt x="10608" y="2953"/>
                  </a:cubicBezTo>
                  <a:lnTo>
                    <a:pt x="10575" y="2986"/>
                  </a:lnTo>
                  <a:cubicBezTo>
                    <a:pt x="10437" y="3035"/>
                    <a:pt x="10296" y="3058"/>
                    <a:pt x="10157" y="3058"/>
                  </a:cubicBezTo>
                  <a:cubicBezTo>
                    <a:pt x="9720" y="3058"/>
                    <a:pt x="9301" y="2832"/>
                    <a:pt x="9074" y="2452"/>
                  </a:cubicBezTo>
                  <a:lnTo>
                    <a:pt x="8340" y="1151"/>
                  </a:lnTo>
                  <a:cubicBezTo>
                    <a:pt x="8006" y="618"/>
                    <a:pt x="7506" y="251"/>
                    <a:pt x="6905" y="84"/>
                  </a:cubicBezTo>
                  <a:lnTo>
                    <a:pt x="6672" y="17"/>
                  </a:lnTo>
                  <a:cubicBezTo>
                    <a:pt x="6610" y="6"/>
                    <a:pt x="6547" y="1"/>
                    <a:pt x="648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9"/>
            <p:cNvSpPr/>
            <p:nvPr/>
          </p:nvSpPr>
          <p:spPr>
            <a:xfrm>
              <a:off x="2608704" y="2885416"/>
              <a:ext cx="69802" cy="231176"/>
            </a:xfrm>
            <a:custGeom>
              <a:avLst/>
              <a:gdLst/>
              <a:ahLst/>
              <a:cxnLst/>
              <a:rect l="l" t="t" r="r" b="b"/>
              <a:pathLst>
                <a:path w="3636" h="12042" extrusionOk="0">
                  <a:moveTo>
                    <a:pt x="2435" y="1"/>
                  </a:moveTo>
                  <a:cubicBezTo>
                    <a:pt x="1968" y="468"/>
                    <a:pt x="1401" y="801"/>
                    <a:pt x="801" y="1001"/>
                  </a:cubicBezTo>
                  <a:cubicBezTo>
                    <a:pt x="334" y="1135"/>
                    <a:pt x="0" y="1568"/>
                    <a:pt x="33" y="2069"/>
                  </a:cubicBezTo>
                  <a:lnTo>
                    <a:pt x="867" y="11175"/>
                  </a:lnTo>
                  <a:cubicBezTo>
                    <a:pt x="901" y="11442"/>
                    <a:pt x="1067" y="11709"/>
                    <a:pt x="1301" y="11876"/>
                  </a:cubicBezTo>
                  <a:cubicBezTo>
                    <a:pt x="1461" y="11990"/>
                    <a:pt x="1636" y="12041"/>
                    <a:pt x="1816" y="12041"/>
                  </a:cubicBezTo>
                  <a:cubicBezTo>
                    <a:pt x="1899" y="12041"/>
                    <a:pt x="1984" y="12030"/>
                    <a:pt x="2068" y="12009"/>
                  </a:cubicBezTo>
                  <a:cubicBezTo>
                    <a:pt x="2635" y="11876"/>
                    <a:pt x="3169" y="11642"/>
                    <a:pt x="3636" y="11309"/>
                  </a:cubicBezTo>
                  <a:lnTo>
                    <a:pt x="3603" y="11042"/>
                  </a:lnTo>
                  <a:cubicBezTo>
                    <a:pt x="3136" y="11409"/>
                    <a:pt x="2602" y="11642"/>
                    <a:pt x="2035" y="11809"/>
                  </a:cubicBezTo>
                  <a:cubicBezTo>
                    <a:pt x="1980" y="11817"/>
                    <a:pt x="1926" y="11821"/>
                    <a:pt x="1875" y="11821"/>
                  </a:cubicBezTo>
                  <a:cubicBezTo>
                    <a:pt x="1709" y="11821"/>
                    <a:pt x="1562" y="11778"/>
                    <a:pt x="1434" y="11676"/>
                  </a:cubicBezTo>
                  <a:cubicBezTo>
                    <a:pt x="1234" y="11576"/>
                    <a:pt x="1134" y="11375"/>
                    <a:pt x="1101" y="11142"/>
                  </a:cubicBezTo>
                  <a:lnTo>
                    <a:pt x="267" y="2035"/>
                  </a:lnTo>
                  <a:cubicBezTo>
                    <a:pt x="234" y="1668"/>
                    <a:pt x="500" y="1302"/>
                    <a:pt x="867" y="1201"/>
                  </a:cubicBezTo>
                  <a:cubicBezTo>
                    <a:pt x="1468" y="1035"/>
                    <a:pt x="2001" y="701"/>
                    <a:pt x="2468" y="301"/>
                  </a:cubicBezTo>
                  <a:lnTo>
                    <a:pt x="2435"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9"/>
            <p:cNvSpPr/>
            <p:nvPr/>
          </p:nvSpPr>
          <p:spPr>
            <a:xfrm>
              <a:off x="2558753" y="2777718"/>
              <a:ext cx="74928" cy="96967"/>
            </a:xfrm>
            <a:custGeom>
              <a:avLst/>
              <a:gdLst/>
              <a:ahLst/>
              <a:cxnLst/>
              <a:rect l="l" t="t" r="r" b="b"/>
              <a:pathLst>
                <a:path w="3903" h="5051" extrusionOk="0">
                  <a:moveTo>
                    <a:pt x="2005" y="0"/>
                  </a:moveTo>
                  <a:cubicBezTo>
                    <a:pt x="1055" y="0"/>
                    <a:pt x="196" y="1035"/>
                    <a:pt x="100" y="2375"/>
                  </a:cubicBezTo>
                  <a:cubicBezTo>
                    <a:pt x="0" y="3776"/>
                    <a:pt x="734" y="4977"/>
                    <a:pt x="1735" y="5044"/>
                  </a:cubicBezTo>
                  <a:cubicBezTo>
                    <a:pt x="1780" y="5048"/>
                    <a:pt x="1825" y="5050"/>
                    <a:pt x="1869" y="5050"/>
                  </a:cubicBezTo>
                  <a:cubicBezTo>
                    <a:pt x="2846" y="5050"/>
                    <a:pt x="3674" y="4015"/>
                    <a:pt x="3770" y="2675"/>
                  </a:cubicBezTo>
                  <a:cubicBezTo>
                    <a:pt x="3903" y="1274"/>
                    <a:pt x="3169" y="73"/>
                    <a:pt x="2135" y="7"/>
                  </a:cubicBezTo>
                  <a:cubicBezTo>
                    <a:pt x="2091" y="2"/>
                    <a:pt x="2048" y="0"/>
                    <a:pt x="2005" y="0"/>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9"/>
            <p:cNvSpPr/>
            <p:nvPr/>
          </p:nvSpPr>
          <p:spPr>
            <a:xfrm>
              <a:off x="2438999" y="3192153"/>
              <a:ext cx="83260" cy="49798"/>
            </a:xfrm>
            <a:custGeom>
              <a:avLst/>
              <a:gdLst/>
              <a:ahLst/>
              <a:cxnLst/>
              <a:rect l="l" t="t" r="r" b="b"/>
              <a:pathLst>
                <a:path w="4337" h="2594" extrusionOk="0">
                  <a:moveTo>
                    <a:pt x="201" y="1"/>
                  </a:moveTo>
                  <a:cubicBezTo>
                    <a:pt x="67" y="201"/>
                    <a:pt x="0" y="434"/>
                    <a:pt x="0" y="668"/>
                  </a:cubicBezTo>
                  <a:lnTo>
                    <a:pt x="0" y="1168"/>
                  </a:lnTo>
                  <a:cubicBezTo>
                    <a:pt x="0" y="1435"/>
                    <a:pt x="167" y="1702"/>
                    <a:pt x="434" y="1835"/>
                  </a:cubicBezTo>
                  <a:lnTo>
                    <a:pt x="768" y="2002"/>
                  </a:lnTo>
                  <a:cubicBezTo>
                    <a:pt x="1638" y="2386"/>
                    <a:pt x="2568" y="2594"/>
                    <a:pt x="3497" y="2594"/>
                  </a:cubicBezTo>
                  <a:cubicBezTo>
                    <a:pt x="3777" y="2594"/>
                    <a:pt x="4058" y="2575"/>
                    <a:pt x="4337" y="2536"/>
                  </a:cubicBezTo>
                  <a:cubicBezTo>
                    <a:pt x="3903" y="2469"/>
                    <a:pt x="3470" y="2402"/>
                    <a:pt x="3036" y="2269"/>
                  </a:cubicBezTo>
                  <a:cubicBezTo>
                    <a:pt x="2802" y="2202"/>
                    <a:pt x="2636" y="2002"/>
                    <a:pt x="2602" y="1769"/>
                  </a:cubicBezTo>
                  <a:cubicBezTo>
                    <a:pt x="2569" y="1602"/>
                    <a:pt x="2536" y="1468"/>
                    <a:pt x="2536" y="1302"/>
                  </a:cubicBezTo>
                  <a:cubicBezTo>
                    <a:pt x="2502" y="1068"/>
                    <a:pt x="2335" y="901"/>
                    <a:pt x="2102" y="901"/>
                  </a:cubicBezTo>
                  <a:cubicBezTo>
                    <a:pt x="1401" y="801"/>
                    <a:pt x="734" y="501"/>
                    <a:pt x="201" y="1"/>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9"/>
            <p:cNvSpPr/>
            <p:nvPr/>
          </p:nvSpPr>
          <p:spPr>
            <a:xfrm>
              <a:off x="2438999" y="3192153"/>
              <a:ext cx="83260" cy="49798"/>
            </a:xfrm>
            <a:custGeom>
              <a:avLst/>
              <a:gdLst/>
              <a:ahLst/>
              <a:cxnLst/>
              <a:rect l="l" t="t" r="r" b="b"/>
              <a:pathLst>
                <a:path w="4337" h="2594" extrusionOk="0">
                  <a:moveTo>
                    <a:pt x="201" y="1"/>
                  </a:moveTo>
                  <a:cubicBezTo>
                    <a:pt x="67" y="201"/>
                    <a:pt x="0" y="434"/>
                    <a:pt x="0" y="668"/>
                  </a:cubicBezTo>
                  <a:lnTo>
                    <a:pt x="0" y="1168"/>
                  </a:lnTo>
                  <a:cubicBezTo>
                    <a:pt x="0" y="1435"/>
                    <a:pt x="167" y="1702"/>
                    <a:pt x="434" y="1835"/>
                  </a:cubicBezTo>
                  <a:lnTo>
                    <a:pt x="768" y="2002"/>
                  </a:lnTo>
                  <a:cubicBezTo>
                    <a:pt x="1638" y="2386"/>
                    <a:pt x="2568" y="2594"/>
                    <a:pt x="3497" y="2594"/>
                  </a:cubicBezTo>
                  <a:cubicBezTo>
                    <a:pt x="3777" y="2594"/>
                    <a:pt x="4058" y="2575"/>
                    <a:pt x="4337" y="2536"/>
                  </a:cubicBezTo>
                  <a:cubicBezTo>
                    <a:pt x="3903" y="2469"/>
                    <a:pt x="3470" y="2402"/>
                    <a:pt x="3036" y="2269"/>
                  </a:cubicBezTo>
                  <a:cubicBezTo>
                    <a:pt x="2802" y="2202"/>
                    <a:pt x="2636" y="2002"/>
                    <a:pt x="2602" y="1769"/>
                  </a:cubicBezTo>
                  <a:cubicBezTo>
                    <a:pt x="2569" y="1602"/>
                    <a:pt x="2536" y="1468"/>
                    <a:pt x="2536" y="1302"/>
                  </a:cubicBezTo>
                  <a:cubicBezTo>
                    <a:pt x="2502" y="1068"/>
                    <a:pt x="2335" y="901"/>
                    <a:pt x="2102" y="901"/>
                  </a:cubicBezTo>
                  <a:cubicBezTo>
                    <a:pt x="1401" y="801"/>
                    <a:pt x="734" y="501"/>
                    <a:pt x="201" y="1"/>
                  </a:cubicBez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9"/>
            <p:cNvSpPr/>
            <p:nvPr/>
          </p:nvSpPr>
          <p:spPr>
            <a:xfrm>
              <a:off x="2558753" y="2777718"/>
              <a:ext cx="74928" cy="96967"/>
            </a:xfrm>
            <a:custGeom>
              <a:avLst/>
              <a:gdLst/>
              <a:ahLst/>
              <a:cxnLst/>
              <a:rect l="l" t="t" r="r" b="b"/>
              <a:pathLst>
                <a:path w="3903" h="5051" extrusionOk="0">
                  <a:moveTo>
                    <a:pt x="2005" y="0"/>
                  </a:moveTo>
                  <a:cubicBezTo>
                    <a:pt x="1055" y="0"/>
                    <a:pt x="196" y="1035"/>
                    <a:pt x="100" y="2375"/>
                  </a:cubicBezTo>
                  <a:cubicBezTo>
                    <a:pt x="0" y="3776"/>
                    <a:pt x="734" y="4977"/>
                    <a:pt x="1735" y="5044"/>
                  </a:cubicBezTo>
                  <a:cubicBezTo>
                    <a:pt x="1780" y="5048"/>
                    <a:pt x="1825" y="5050"/>
                    <a:pt x="1869" y="5050"/>
                  </a:cubicBezTo>
                  <a:cubicBezTo>
                    <a:pt x="2846" y="5050"/>
                    <a:pt x="3674" y="4015"/>
                    <a:pt x="3770" y="2675"/>
                  </a:cubicBezTo>
                  <a:cubicBezTo>
                    <a:pt x="3903" y="1274"/>
                    <a:pt x="3169" y="73"/>
                    <a:pt x="2135" y="7"/>
                  </a:cubicBezTo>
                  <a:cubicBezTo>
                    <a:pt x="2091" y="2"/>
                    <a:pt x="2048" y="0"/>
                    <a:pt x="20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9"/>
            <p:cNvSpPr/>
            <p:nvPr/>
          </p:nvSpPr>
          <p:spPr>
            <a:xfrm>
              <a:off x="2569638" y="2326365"/>
              <a:ext cx="281781" cy="217815"/>
            </a:xfrm>
            <a:custGeom>
              <a:avLst/>
              <a:gdLst/>
              <a:ahLst/>
              <a:cxnLst/>
              <a:rect l="l" t="t" r="r" b="b"/>
              <a:pathLst>
                <a:path w="14678" h="11346" extrusionOk="0">
                  <a:moveTo>
                    <a:pt x="13477" y="1"/>
                  </a:moveTo>
                  <a:lnTo>
                    <a:pt x="0" y="868"/>
                  </a:lnTo>
                  <a:cubicBezTo>
                    <a:pt x="0" y="4337"/>
                    <a:pt x="667" y="11242"/>
                    <a:pt x="7072" y="11342"/>
                  </a:cubicBezTo>
                  <a:cubicBezTo>
                    <a:pt x="7161" y="11344"/>
                    <a:pt x="7249" y="11345"/>
                    <a:pt x="7335" y="11345"/>
                  </a:cubicBezTo>
                  <a:cubicBezTo>
                    <a:pt x="11358" y="11345"/>
                    <a:pt x="13261" y="9108"/>
                    <a:pt x="14077" y="7573"/>
                  </a:cubicBezTo>
                  <a:cubicBezTo>
                    <a:pt x="14511" y="6772"/>
                    <a:pt x="14677" y="5872"/>
                    <a:pt x="14611" y="4971"/>
                  </a:cubicBezTo>
                  <a:cubicBezTo>
                    <a:pt x="14477" y="3270"/>
                    <a:pt x="14110" y="1602"/>
                    <a:pt x="13477" y="1"/>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9"/>
            <p:cNvSpPr/>
            <p:nvPr/>
          </p:nvSpPr>
          <p:spPr>
            <a:xfrm>
              <a:off x="2569638" y="2326365"/>
              <a:ext cx="281781" cy="217815"/>
            </a:xfrm>
            <a:custGeom>
              <a:avLst/>
              <a:gdLst/>
              <a:ahLst/>
              <a:cxnLst/>
              <a:rect l="l" t="t" r="r" b="b"/>
              <a:pathLst>
                <a:path w="14678" h="11346" extrusionOk="0">
                  <a:moveTo>
                    <a:pt x="13477" y="1"/>
                  </a:moveTo>
                  <a:lnTo>
                    <a:pt x="0" y="868"/>
                  </a:lnTo>
                  <a:cubicBezTo>
                    <a:pt x="0" y="4337"/>
                    <a:pt x="667" y="11242"/>
                    <a:pt x="7072" y="11342"/>
                  </a:cubicBezTo>
                  <a:cubicBezTo>
                    <a:pt x="7161" y="11344"/>
                    <a:pt x="7249" y="11345"/>
                    <a:pt x="7335" y="11345"/>
                  </a:cubicBezTo>
                  <a:cubicBezTo>
                    <a:pt x="11358" y="11345"/>
                    <a:pt x="13261" y="9108"/>
                    <a:pt x="14077" y="7573"/>
                  </a:cubicBezTo>
                  <a:cubicBezTo>
                    <a:pt x="14511" y="6772"/>
                    <a:pt x="14677" y="5872"/>
                    <a:pt x="14611" y="4971"/>
                  </a:cubicBezTo>
                  <a:cubicBezTo>
                    <a:pt x="14477" y="3270"/>
                    <a:pt x="14110" y="1602"/>
                    <a:pt x="134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9"/>
            <p:cNvSpPr/>
            <p:nvPr/>
          </p:nvSpPr>
          <p:spPr>
            <a:xfrm>
              <a:off x="2557466" y="2267774"/>
              <a:ext cx="286907" cy="151795"/>
            </a:xfrm>
            <a:custGeom>
              <a:avLst/>
              <a:gdLst/>
              <a:ahLst/>
              <a:cxnLst/>
              <a:rect l="l" t="t" r="r" b="b"/>
              <a:pathLst>
                <a:path w="14945" h="7907" extrusionOk="0">
                  <a:moveTo>
                    <a:pt x="7456" y="1"/>
                  </a:moveTo>
                  <a:cubicBezTo>
                    <a:pt x="5713" y="1"/>
                    <a:pt x="3970" y="384"/>
                    <a:pt x="2636" y="1151"/>
                  </a:cubicBezTo>
                  <a:cubicBezTo>
                    <a:pt x="0" y="2686"/>
                    <a:pt x="0" y="5188"/>
                    <a:pt x="2669" y="6755"/>
                  </a:cubicBezTo>
                  <a:cubicBezTo>
                    <a:pt x="4003" y="7523"/>
                    <a:pt x="5746" y="7906"/>
                    <a:pt x="7489" y="7906"/>
                  </a:cubicBezTo>
                  <a:cubicBezTo>
                    <a:pt x="9232" y="7906"/>
                    <a:pt x="10975" y="7523"/>
                    <a:pt x="12309" y="6755"/>
                  </a:cubicBezTo>
                  <a:cubicBezTo>
                    <a:pt x="14944" y="5188"/>
                    <a:pt x="14944" y="2686"/>
                    <a:pt x="12276" y="1151"/>
                  </a:cubicBezTo>
                  <a:cubicBezTo>
                    <a:pt x="10942" y="384"/>
                    <a:pt x="9199" y="1"/>
                    <a:pt x="7456" y="1"/>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9"/>
            <p:cNvSpPr/>
            <p:nvPr/>
          </p:nvSpPr>
          <p:spPr>
            <a:xfrm>
              <a:off x="2557466" y="2267774"/>
              <a:ext cx="286907" cy="151795"/>
            </a:xfrm>
            <a:custGeom>
              <a:avLst/>
              <a:gdLst/>
              <a:ahLst/>
              <a:cxnLst/>
              <a:rect l="l" t="t" r="r" b="b"/>
              <a:pathLst>
                <a:path w="14945" h="7907" extrusionOk="0">
                  <a:moveTo>
                    <a:pt x="7456" y="1"/>
                  </a:moveTo>
                  <a:cubicBezTo>
                    <a:pt x="5713" y="1"/>
                    <a:pt x="3970" y="384"/>
                    <a:pt x="2636" y="1151"/>
                  </a:cubicBezTo>
                  <a:cubicBezTo>
                    <a:pt x="0" y="2686"/>
                    <a:pt x="0" y="5188"/>
                    <a:pt x="2669" y="6755"/>
                  </a:cubicBezTo>
                  <a:cubicBezTo>
                    <a:pt x="4003" y="7523"/>
                    <a:pt x="5746" y="7906"/>
                    <a:pt x="7489" y="7906"/>
                  </a:cubicBezTo>
                  <a:cubicBezTo>
                    <a:pt x="9232" y="7906"/>
                    <a:pt x="10975" y="7523"/>
                    <a:pt x="12309" y="6755"/>
                  </a:cubicBezTo>
                  <a:cubicBezTo>
                    <a:pt x="14944" y="5188"/>
                    <a:pt x="14944" y="2686"/>
                    <a:pt x="12276" y="1151"/>
                  </a:cubicBezTo>
                  <a:cubicBezTo>
                    <a:pt x="10942" y="384"/>
                    <a:pt x="9199" y="1"/>
                    <a:pt x="74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9"/>
            <p:cNvSpPr/>
            <p:nvPr/>
          </p:nvSpPr>
          <p:spPr>
            <a:xfrm>
              <a:off x="2597167" y="2315480"/>
              <a:ext cx="206853" cy="80073"/>
            </a:xfrm>
            <a:custGeom>
              <a:avLst/>
              <a:gdLst/>
              <a:ahLst/>
              <a:cxnLst/>
              <a:rect l="l" t="t" r="r" b="b"/>
              <a:pathLst>
                <a:path w="10775" h="4171" extrusionOk="0">
                  <a:moveTo>
                    <a:pt x="5384" y="1"/>
                  </a:moveTo>
                  <a:cubicBezTo>
                    <a:pt x="3945" y="1"/>
                    <a:pt x="2502" y="334"/>
                    <a:pt x="1168" y="1001"/>
                  </a:cubicBezTo>
                  <a:cubicBezTo>
                    <a:pt x="701" y="1235"/>
                    <a:pt x="301" y="1602"/>
                    <a:pt x="1" y="2069"/>
                  </a:cubicBezTo>
                  <a:cubicBezTo>
                    <a:pt x="301" y="2536"/>
                    <a:pt x="701" y="2936"/>
                    <a:pt x="1201" y="3170"/>
                  </a:cubicBezTo>
                  <a:cubicBezTo>
                    <a:pt x="2519" y="3837"/>
                    <a:pt x="3962" y="4170"/>
                    <a:pt x="5404" y="4170"/>
                  </a:cubicBezTo>
                  <a:cubicBezTo>
                    <a:pt x="6847" y="4170"/>
                    <a:pt x="8290" y="3837"/>
                    <a:pt x="9607" y="3170"/>
                  </a:cubicBezTo>
                  <a:cubicBezTo>
                    <a:pt x="10074" y="2936"/>
                    <a:pt x="10475" y="2536"/>
                    <a:pt x="10775" y="2102"/>
                  </a:cubicBezTo>
                  <a:cubicBezTo>
                    <a:pt x="10475" y="1635"/>
                    <a:pt x="10074" y="1235"/>
                    <a:pt x="9574" y="1001"/>
                  </a:cubicBezTo>
                  <a:cubicBezTo>
                    <a:pt x="8257" y="334"/>
                    <a:pt x="6822" y="1"/>
                    <a:pt x="538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9"/>
            <p:cNvSpPr/>
            <p:nvPr/>
          </p:nvSpPr>
          <p:spPr>
            <a:xfrm>
              <a:off x="2593327" y="2291752"/>
              <a:ext cx="214551" cy="64100"/>
            </a:xfrm>
            <a:custGeom>
              <a:avLst/>
              <a:gdLst/>
              <a:ahLst/>
              <a:cxnLst/>
              <a:rect l="l" t="t" r="r" b="b"/>
              <a:pathLst>
                <a:path w="11176" h="3339" extrusionOk="0">
                  <a:moveTo>
                    <a:pt x="5371" y="0"/>
                  </a:moveTo>
                  <a:cubicBezTo>
                    <a:pt x="3973" y="0"/>
                    <a:pt x="2610" y="333"/>
                    <a:pt x="1368" y="970"/>
                  </a:cubicBezTo>
                  <a:cubicBezTo>
                    <a:pt x="501" y="1504"/>
                    <a:pt x="0" y="2104"/>
                    <a:pt x="34" y="2704"/>
                  </a:cubicBezTo>
                  <a:cubicBezTo>
                    <a:pt x="34" y="2905"/>
                    <a:pt x="101" y="3105"/>
                    <a:pt x="201" y="3305"/>
                  </a:cubicBezTo>
                  <a:cubicBezTo>
                    <a:pt x="501" y="2838"/>
                    <a:pt x="901" y="2471"/>
                    <a:pt x="1368" y="2237"/>
                  </a:cubicBezTo>
                  <a:cubicBezTo>
                    <a:pt x="2702" y="1570"/>
                    <a:pt x="4145" y="1237"/>
                    <a:pt x="5584" y="1237"/>
                  </a:cubicBezTo>
                  <a:cubicBezTo>
                    <a:pt x="7022" y="1237"/>
                    <a:pt x="8457" y="1570"/>
                    <a:pt x="9774" y="2237"/>
                  </a:cubicBezTo>
                  <a:cubicBezTo>
                    <a:pt x="10274" y="2471"/>
                    <a:pt x="10675" y="2871"/>
                    <a:pt x="10975" y="3338"/>
                  </a:cubicBezTo>
                  <a:cubicBezTo>
                    <a:pt x="11108" y="3138"/>
                    <a:pt x="11142" y="2938"/>
                    <a:pt x="11175" y="2704"/>
                  </a:cubicBezTo>
                  <a:cubicBezTo>
                    <a:pt x="11175" y="2137"/>
                    <a:pt x="10675" y="1504"/>
                    <a:pt x="9774" y="970"/>
                  </a:cubicBezTo>
                  <a:cubicBezTo>
                    <a:pt x="8532" y="333"/>
                    <a:pt x="7169" y="0"/>
                    <a:pt x="5771" y="0"/>
                  </a:cubicBezTo>
                  <a:cubicBezTo>
                    <a:pt x="5705" y="0"/>
                    <a:pt x="5638" y="1"/>
                    <a:pt x="5571" y="2"/>
                  </a:cubicBezTo>
                  <a:cubicBezTo>
                    <a:pt x="5504" y="1"/>
                    <a:pt x="5437" y="0"/>
                    <a:pt x="5371" y="0"/>
                  </a:cubicBez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9"/>
            <p:cNvSpPr/>
            <p:nvPr/>
          </p:nvSpPr>
          <p:spPr>
            <a:xfrm>
              <a:off x="2597167" y="2315480"/>
              <a:ext cx="206853" cy="80073"/>
            </a:xfrm>
            <a:custGeom>
              <a:avLst/>
              <a:gdLst/>
              <a:ahLst/>
              <a:cxnLst/>
              <a:rect l="l" t="t" r="r" b="b"/>
              <a:pathLst>
                <a:path w="10775" h="4171" extrusionOk="0">
                  <a:moveTo>
                    <a:pt x="5384" y="1"/>
                  </a:moveTo>
                  <a:cubicBezTo>
                    <a:pt x="3945" y="1"/>
                    <a:pt x="2502" y="334"/>
                    <a:pt x="1168" y="1001"/>
                  </a:cubicBezTo>
                  <a:cubicBezTo>
                    <a:pt x="701" y="1235"/>
                    <a:pt x="301" y="1602"/>
                    <a:pt x="1" y="2069"/>
                  </a:cubicBezTo>
                  <a:cubicBezTo>
                    <a:pt x="301" y="2536"/>
                    <a:pt x="701" y="2936"/>
                    <a:pt x="1201" y="3170"/>
                  </a:cubicBezTo>
                  <a:cubicBezTo>
                    <a:pt x="2519" y="3837"/>
                    <a:pt x="3962" y="4170"/>
                    <a:pt x="5404" y="4170"/>
                  </a:cubicBezTo>
                  <a:cubicBezTo>
                    <a:pt x="6847" y="4170"/>
                    <a:pt x="8290" y="3837"/>
                    <a:pt x="9607" y="3170"/>
                  </a:cubicBezTo>
                  <a:cubicBezTo>
                    <a:pt x="10074" y="2936"/>
                    <a:pt x="10475" y="2536"/>
                    <a:pt x="10775" y="2102"/>
                  </a:cubicBezTo>
                  <a:cubicBezTo>
                    <a:pt x="10475" y="1635"/>
                    <a:pt x="10074" y="1235"/>
                    <a:pt x="9574" y="1001"/>
                  </a:cubicBezTo>
                  <a:cubicBezTo>
                    <a:pt x="8257" y="334"/>
                    <a:pt x="6822" y="1"/>
                    <a:pt x="5384" y="1"/>
                  </a:cubicBez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9"/>
            <p:cNvSpPr/>
            <p:nvPr/>
          </p:nvSpPr>
          <p:spPr>
            <a:xfrm>
              <a:off x="2696610" y="2418916"/>
              <a:ext cx="159934" cy="417853"/>
            </a:xfrm>
            <a:custGeom>
              <a:avLst/>
              <a:gdLst/>
              <a:ahLst/>
              <a:cxnLst/>
              <a:rect l="l" t="t" r="r" b="b"/>
              <a:pathLst>
                <a:path w="8331" h="21766" extrusionOk="0">
                  <a:moveTo>
                    <a:pt x="5074" y="0"/>
                  </a:moveTo>
                  <a:cubicBezTo>
                    <a:pt x="2839" y="0"/>
                    <a:pt x="1" y="2217"/>
                    <a:pt x="224" y="4253"/>
                  </a:cubicBezTo>
                  <a:cubicBezTo>
                    <a:pt x="558" y="7288"/>
                    <a:pt x="1792" y="15528"/>
                    <a:pt x="4027" y="21765"/>
                  </a:cubicBezTo>
                  <a:lnTo>
                    <a:pt x="7830" y="21298"/>
                  </a:lnTo>
                  <a:cubicBezTo>
                    <a:pt x="8330" y="15394"/>
                    <a:pt x="8063" y="4353"/>
                    <a:pt x="7496" y="1885"/>
                  </a:cubicBezTo>
                  <a:cubicBezTo>
                    <a:pt x="7123" y="534"/>
                    <a:pt x="6171" y="0"/>
                    <a:pt x="507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9"/>
            <p:cNvSpPr/>
            <p:nvPr/>
          </p:nvSpPr>
          <p:spPr>
            <a:xfrm>
              <a:off x="2765586" y="2827151"/>
              <a:ext cx="153062" cy="425551"/>
            </a:xfrm>
            <a:custGeom>
              <a:avLst/>
              <a:gdLst/>
              <a:ahLst/>
              <a:cxnLst/>
              <a:rect l="l" t="t" r="r" b="b"/>
              <a:pathLst>
                <a:path w="7973" h="22167" extrusionOk="0">
                  <a:moveTo>
                    <a:pt x="1668" y="0"/>
                  </a:moveTo>
                  <a:lnTo>
                    <a:pt x="935" y="400"/>
                  </a:lnTo>
                  <a:cubicBezTo>
                    <a:pt x="367" y="734"/>
                    <a:pt x="1" y="1334"/>
                    <a:pt x="1" y="2002"/>
                  </a:cubicBezTo>
                  <a:cubicBezTo>
                    <a:pt x="1" y="4737"/>
                    <a:pt x="67" y="12442"/>
                    <a:pt x="468" y="21482"/>
                  </a:cubicBezTo>
                  <a:lnTo>
                    <a:pt x="968" y="20748"/>
                  </a:lnTo>
                  <a:cubicBezTo>
                    <a:pt x="1101" y="20548"/>
                    <a:pt x="1201" y="20348"/>
                    <a:pt x="1301" y="20148"/>
                  </a:cubicBezTo>
                  <a:lnTo>
                    <a:pt x="1602" y="19247"/>
                  </a:lnTo>
                  <a:cubicBezTo>
                    <a:pt x="1735" y="18847"/>
                    <a:pt x="2135" y="18547"/>
                    <a:pt x="2569" y="18547"/>
                  </a:cubicBezTo>
                  <a:lnTo>
                    <a:pt x="3236" y="18547"/>
                  </a:lnTo>
                  <a:cubicBezTo>
                    <a:pt x="3703" y="18547"/>
                    <a:pt x="4103" y="18847"/>
                    <a:pt x="4237" y="19281"/>
                  </a:cubicBezTo>
                  <a:lnTo>
                    <a:pt x="4637" y="20682"/>
                  </a:lnTo>
                  <a:cubicBezTo>
                    <a:pt x="4737" y="20948"/>
                    <a:pt x="4871" y="21215"/>
                    <a:pt x="5037" y="21449"/>
                  </a:cubicBezTo>
                  <a:lnTo>
                    <a:pt x="5238" y="21749"/>
                  </a:lnTo>
                  <a:cubicBezTo>
                    <a:pt x="5427" y="22024"/>
                    <a:pt x="5731" y="22166"/>
                    <a:pt x="6037" y="22166"/>
                  </a:cubicBezTo>
                  <a:cubicBezTo>
                    <a:pt x="6324" y="22166"/>
                    <a:pt x="6612" y="22041"/>
                    <a:pt x="6805" y="21782"/>
                  </a:cubicBezTo>
                  <a:lnTo>
                    <a:pt x="7773" y="20581"/>
                  </a:lnTo>
                  <a:cubicBezTo>
                    <a:pt x="7906" y="20415"/>
                    <a:pt x="7973" y="20215"/>
                    <a:pt x="7940" y="20048"/>
                  </a:cubicBezTo>
                  <a:lnTo>
                    <a:pt x="5071" y="1368"/>
                  </a:lnTo>
                  <a:cubicBezTo>
                    <a:pt x="5004" y="934"/>
                    <a:pt x="4804" y="567"/>
                    <a:pt x="4470" y="267"/>
                  </a:cubicBezTo>
                  <a:lnTo>
                    <a:pt x="4204" y="33"/>
                  </a:lnTo>
                  <a:lnTo>
                    <a:pt x="1668" y="0"/>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9"/>
            <p:cNvSpPr/>
            <p:nvPr/>
          </p:nvSpPr>
          <p:spPr>
            <a:xfrm>
              <a:off x="2765586" y="2827151"/>
              <a:ext cx="153062" cy="425551"/>
            </a:xfrm>
            <a:custGeom>
              <a:avLst/>
              <a:gdLst/>
              <a:ahLst/>
              <a:cxnLst/>
              <a:rect l="l" t="t" r="r" b="b"/>
              <a:pathLst>
                <a:path w="7973" h="22167" extrusionOk="0">
                  <a:moveTo>
                    <a:pt x="1668" y="0"/>
                  </a:moveTo>
                  <a:lnTo>
                    <a:pt x="935" y="400"/>
                  </a:lnTo>
                  <a:cubicBezTo>
                    <a:pt x="367" y="734"/>
                    <a:pt x="1" y="1334"/>
                    <a:pt x="1" y="2002"/>
                  </a:cubicBezTo>
                  <a:cubicBezTo>
                    <a:pt x="1" y="4737"/>
                    <a:pt x="67" y="12442"/>
                    <a:pt x="468" y="21482"/>
                  </a:cubicBezTo>
                  <a:lnTo>
                    <a:pt x="968" y="20748"/>
                  </a:lnTo>
                  <a:cubicBezTo>
                    <a:pt x="1101" y="20548"/>
                    <a:pt x="1201" y="20348"/>
                    <a:pt x="1301" y="20148"/>
                  </a:cubicBezTo>
                  <a:lnTo>
                    <a:pt x="1602" y="19247"/>
                  </a:lnTo>
                  <a:cubicBezTo>
                    <a:pt x="1735" y="18847"/>
                    <a:pt x="2135" y="18547"/>
                    <a:pt x="2569" y="18547"/>
                  </a:cubicBezTo>
                  <a:lnTo>
                    <a:pt x="3236" y="18547"/>
                  </a:lnTo>
                  <a:cubicBezTo>
                    <a:pt x="3703" y="18547"/>
                    <a:pt x="4103" y="18847"/>
                    <a:pt x="4237" y="19281"/>
                  </a:cubicBezTo>
                  <a:lnTo>
                    <a:pt x="4637" y="20682"/>
                  </a:lnTo>
                  <a:cubicBezTo>
                    <a:pt x="4737" y="20948"/>
                    <a:pt x="4871" y="21215"/>
                    <a:pt x="5037" y="21449"/>
                  </a:cubicBezTo>
                  <a:lnTo>
                    <a:pt x="5238" y="21749"/>
                  </a:lnTo>
                  <a:cubicBezTo>
                    <a:pt x="5427" y="22024"/>
                    <a:pt x="5731" y="22166"/>
                    <a:pt x="6037" y="22166"/>
                  </a:cubicBezTo>
                  <a:cubicBezTo>
                    <a:pt x="6324" y="22166"/>
                    <a:pt x="6612" y="22041"/>
                    <a:pt x="6805" y="21782"/>
                  </a:cubicBezTo>
                  <a:lnTo>
                    <a:pt x="7773" y="20581"/>
                  </a:lnTo>
                  <a:cubicBezTo>
                    <a:pt x="7906" y="20415"/>
                    <a:pt x="7973" y="20215"/>
                    <a:pt x="7940" y="20048"/>
                  </a:cubicBezTo>
                  <a:lnTo>
                    <a:pt x="5071" y="1368"/>
                  </a:lnTo>
                  <a:cubicBezTo>
                    <a:pt x="5004" y="934"/>
                    <a:pt x="4804" y="567"/>
                    <a:pt x="4470" y="267"/>
                  </a:cubicBezTo>
                  <a:lnTo>
                    <a:pt x="4204" y="33"/>
                  </a:lnTo>
                  <a:lnTo>
                    <a:pt x="166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9"/>
            <p:cNvSpPr/>
            <p:nvPr/>
          </p:nvSpPr>
          <p:spPr>
            <a:xfrm>
              <a:off x="2726520" y="3183841"/>
              <a:ext cx="187656" cy="169552"/>
            </a:xfrm>
            <a:custGeom>
              <a:avLst/>
              <a:gdLst/>
              <a:ahLst/>
              <a:cxnLst/>
              <a:rect l="l" t="t" r="r" b="b"/>
              <a:pathLst>
                <a:path w="9775" h="8832" extrusionOk="0">
                  <a:moveTo>
                    <a:pt x="4637" y="0"/>
                  </a:moveTo>
                  <a:cubicBezTo>
                    <a:pt x="4204" y="0"/>
                    <a:pt x="3803" y="300"/>
                    <a:pt x="3670" y="701"/>
                  </a:cubicBezTo>
                  <a:lnTo>
                    <a:pt x="3336" y="1601"/>
                  </a:lnTo>
                  <a:cubicBezTo>
                    <a:pt x="3270" y="1801"/>
                    <a:pt x="3170" y="2001"/>
                    <a:pt x="3036" y="2202"/>
                  </a:cubicBezTo>
                  <a:lnTo>
                    <a:pt x="301" y="6205"/>
                  </a:lnTo>
                  <a:cubicBezTo>
                    <a:pt x="134" y="6505"/>
                    <a:pt x="34" y="6805"/>
                    <a:pt x="34" y="7139"/>
                  </a:cubicBezTo>
                  <a:lnTo>
                    <a:pt x="34" y="7272"/>
                  </a:lnTo>
                  <a:cubicBezTo>
                    <a:pt x="1" y="7739"/>
                    <a:pt x="334" y="8173"/>
                    <a:pt x="801" y="8339"/>
                  </a:cubicBezTo>
                  <a:lnTo>
                    <a:pt x="1502" y="8540"/>
                  </a:lnTo>
                  <a:cubicBezTo>
                    <a:pt x="2204" y="8727"/>
                    <a:pt x="2922" y="8832"/>
                    <a:pt x="3646" y="8832"/>
                  </a:cubicBezTo>
                  <a:cubicBezTo>
                    <a:pt x="3953" y="8832"/>
                    <a:pt x="4262" y="8813"/>
                    <a:pt x="4571" y="8773"/>
                  </a:cubicBezTo>
                  <a:lnTo>
                    <a:pt x="5838" y="8640"/>
                  </a:lnTo>
                  <a:cubicBezTo>
                    <a:pt x="7406" y="8439"/>
                    <a:pt x="8607" y="7105"/>
                    <a:pt x="8607" y="5504"/>
                  </a:cubicBezTo>
                  <a:lnTo>
                    <a:pt x="8607" y="5170"/>
                  </a:lnTo>
                  <a:cubicBezTo>
                    <a:pt x="8607" y="4670"/>
                    <a:pt x="8807" y="4170"/>
                    <a:pt x="9174" y="3836"/>
                  </a:cubicBezTo>
                  <a:lnTo>
                    <a:pt x="9508" y="3503"/>
                  </a:lnTo>
                  <a:cubicBezTo>
                    <a:pt x="9641" y="3369"/>
                    <a:pt x="9741" y="3202"/>
                    <a:pt x="9774" y="3002"/>
                  </a:cubicBezTo>
                  <a:lnTo>
                    <a:pt x="9708" y="2168"/>
                  </a:lnTo>
                  <a:lnTo>
                    <a:pt x="8874" y="3236"/>
                  </a:lnTo>
                  <a:cubicBezTo>
                    <a:pt x="8680" y="3494"/>
                    <a:pt x="8392" y="3620"/>
                    <a:pt x="8105" y="3620"/>
                  </a:cubicBezTo>
                  <a:cubicBezTo>
                    <a:pt x="7800" y="3620"/>
                    <a:pt x="7495" y="3478"/>
                    <a:pt x="7306" y="3202"/>
                  </a:cubicBezTo>
                  <a:lnTo>
                    <a:pt x="7106" y="2902"/>
                  </a:lnTo>
                  <a:cubicBezTo>
                    <a:pt x="6906" y="2669"/>
                    <a:pt x="6772" y="2402"/>
                    <a:pt x="6706" y="2135"/>
                  </a:cubicBezTo>
                  <a:lnTo>
                    <a:pt x="6272" y="734"/>
                  </a:lnTo>
                  <a:cubicBezTo>
                    <a:pt x="6138" y="300"/>
                    <a:pt x="5738" y="0"/>
                    <a:pt x="530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9"/>
            <p:cNvSpPr/>
            <p:nvPr/>
          </p:nvSpPr>
          <p:spPr>
            <a:xfrm>
              <a:off x="2725886" y="3242105"/>
              <a:ext cx="188923" cy="124438"/>
            </a:xfrm>
            <a:custGeom>
              <a:avLst/>
              <a:gdLst/>
              <a:ahLst/>
              <a:cxnLst/>
              <a:rect l="l" t="t" r="r" b="b"/>
              <a:pathLst>
                <a:path w="9841" h="6482" extrusionOk="0">
                  <a:moveTo>
                    <a:pt x="9807" y="1"/>
                  </a:moveTo>
                  <a:cubicBezTo>
                    <a:pt x="9741" y="167"/>
                    <a:pt x="9674" y="334"/>
                    <a:pt x="9541" y="468"/>
                  </a:cubicBezTo>
                  <a:lnTo>
                    <a:pt x="9207" y="801"/>
                  </a:lnTo>
                  <a:cubicBezTo>
                    <a:pt x="8840" y="1135"/>
                    <a:pt x="8640" y="1635"/>
                    <a:pt x="8640" y="2135"/>
                  </a:cubicBezTo>
                  <a:lnTo>
                    <a:pt x="8640" y="2469"/>
                  </a:lnTo>
                  <a:cubicBezTo>
                    <a:pt x="8640" y="2471"/>
                    <a:pt x="8640" y="2473"/>
                    <a:pt x="8640" y="2475"/>
                  </a:cubicBezTo>
                  <a:lnTo>
                    <a:pt x="8640" y="2475"/>
                  </a:lnTo>
                  <a:cubicBezTo>
                    <a:pt x="8717" y="2100"/>
                    <a:pt x="8921" y="1754"/>
                    <a:pt x="9207" y="1468"/>
                  </a:cubicBezTo>
                  <a:lnTo>
                    <a:pt x="9541" y="1168"/>
                  </a:lnTo>
                  <a:cubicBezTo>
                    <a:pt x="9741" y="935"/>
                    <a:pt x="9841" y="668"/>
                    <a:pt x="9841" y="368"/>
                  </a:cubicBezTo>
                  <a:lnTo>
                    <a:pt x="9807" y="1"/>
                  </a:lnTo>
                  <a:close/>
                  <a:moveTo>
                    <a:pt x="8640" y="2475"/>
                  </a:moveTo>
                  <a:lnTo>
                    <a:pt x="8640" y="2475"/>
                  </a:lnTo>
                  <a:cubicBezTo>
                    <a:pt x="8618" y="2582"/>
                    <a:pt x="8607" y="2692"/>
                    <a:pt x="8607" y="2803"/>
                  </a:cubicBezTo>
                  <a:lnTo>
                    <a:pt x="8607" y="2928"/>
                  </a:lnTo>
                  <a:lnTo>
                    <a:pt x="8607" y="2928"/>
                  </a:lnTo>
                  <a:cubicBezTo>
                    <a:pt x="8628" y="2780"/>
                    <a:pt x="8640" y="2629"/>
                    <a:pt x="8640" y="2475"/>
                  </a:cubicBezTo>
                  <a:close/>
                  <a:moveTo>
                    <a:pt x="8607" y="2928"/>
                  </a:moveTo>
                  <a:cubicBezTo>
                    <a:pt x="8403" y="4319"/>
                    <a:pt x="7286" y="5424"/>
                    <a:pt x="5871" y="5605"/>
                  </a:cubicBezTo>
                  <a:lnTo>
                    <a:pt x="4604" y="5738"/>
                  </a:lnTo>
                  <a:cubicBezTo>
                    <a:pt x="4268" y="5781"/>
                    <a:pt x="3932" y="5804"/>
                    <a:pt x="3598" y="5804"/>
                  </a:cubicBezTo>
                  <a:cubicBezTo>
                    <a:pt x="2902" y="5804"/>
                    <a:pt x="2211" y="5707"/>
                    <a:pt x="1535" y="5505"/>
                  </a:cubicBezTo>
                  <a:lnTo>
                    <a:pt x="834" y="5304"/>
                  </a:lnTo>
                  <a:cubicBezTo>
                    <a:pt x="334" y="5171"/>
                    <a:pt x="0" y="4737"/>
                    <a:pt x="0" y="4237"/>
                  </a:cubicBezTo>
                  <a:lnTo>
                    <a:pt x="0" y="4904"/>
                  </a:lnTo>
                  <a:cubicBezTo>
                    <a:pt x="0" y="5438"/>
                    <a:pt x="334" y="5871"/>
                    <a:pt x="834" y="6005"/>
                  </a:cubicBezTo>
                  <a:lnTo>
                    <a:pt x="1535" y="6172"/>
                  </a:lnTo>
                  <a:cubicBezTo>
                    <a:pt x="2251" y="6387"/>
                    <a:pt x="2985" y="6482"/>
                    <a:pt x="3724" y="6482"/>
                  </a:cubicBezTo>
                  <a:cubicBezTo>
                    <a:pt x="4017" y="6482"/>
                    <a:pt x="4310" y="6467"/>
                    <a:pt x="4604" y="6439"/>
                  </a:cubicBezTo>
                  <a:lnTo>
                    <a:pt x="5871" y="6272"/>
                  </a:lnTo>
                  <a:cubicBezTo>
                    <a:pt x="6972" y="6138"/>
                    <a:pt x="7906" y="5438"/>
                    <a:pt x="8373" y="4437"/>
                  </a:cubicBezTo>
                  <a:cubicBezTo>
                    <a:pt x="8540" y="4037"/>
                    <a:pt x="8607" y="3603"/>
                    <a:pt x="8607" y="3170"/>
                  </a:cubicBezTo>
                  <a:lnTo>
                    <a:pt x="8607" y="2928"/>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9"/>
            <p:cNvSpPr/>
            <p:nvPr/>
          </p:nvSpPr>
          <p:spPr>
            <a:xfrm>
              <a:off x="2729726" y="3305111"/>
              <a:ext cx="108888" cy="48282"/>
            </a:xfrm>
            <a:custGeom>
              <a:avLst/>
              <a:gdLst/>
              <a:ahLst/>
              <a:cxnLst/>
              <a:rect l="l" t="t" r="r" b="b"/>
              <a:pathLst>
                <a:path w="5672" h="2515" extrusionOk="0">
                  <a:moveTo>
                    <a:pt x="1373" y="0"/>
                  </a:moveTo>
                  <a:cubicBezTo>
                    <a:pt x="1172" y="0"/>
                    <a:pt x="970" y="7"/>
                    <a:pt x="768" y="21"/>
                  </a:cubicBezTo>
                  <a:cubicBezTo>
                    <a:pt x="434" y="21"/>
                    <a:pt x="134" y="288"/>
                    <a:pt x="67" y="621"/>
                  </a:cubicBezTo>
                  <a:cubicBezTo>
                    <a:pt x="1" y="922"/>
                    <a:pt x="1" y="1222"/>
                    <a:pt x="1" y="1522"/>
                  </a:cubicBezTo>
                  <a:cubicBezTo>
                    <a:pt x="134" y="1756"/>
                    <a:pt x="367" y="1956"/>
                    <a:pt x="634" y="2022"/>
                  </a:cubicBezTo>
                  <a:lnTo>
                    <a:pt x="1335" y="2223"/>
                  </a:lnTo>
                  <a:cubicBezTo>
                    <a:pt x="2037" y="2410"/>
                    <a:pt x="2755" y="2515"/>
                    <a:pt x="3479" y="2515"/>
                  </a:cubicBezTo>
                  <a:cubicBezTo>
                    <a:pt x="3786" y="2515"/>
                    <a:pt x="4095" y="2496"/>
                    <a:pt x="4404" y="2456"/>
                  </a:cubicBezTo>
                  <a:lnTo>
                    <a:pt x="5671" y="2323"/>
                  </a:lnTo>
                  <a:cubicBezTo>
                    <a:pt x="5504" y="2289"/>
                    <a:pt x="5304" y="2256"/>
                    <a:pt x="5171" y="2223"/>
                  </a:cubicBezTo>
                  <a:cubicBezTo>
                    <a:pt x="4771" y="2122"/>
                    <a:pt x="4470" y="1822"/>
                    <a:pt x="4370" y="1455"/>
                  </a:cubicBezTo>
                  <a:cubicBezTo>
                    <a:pt x="4304" y="1255"/>
                    <a:pt x="4270" y="1055"/>
                    <a:pt x="4237" y="855"/>
                  </a:cubicBezTo>
                  <a:cubicBezTo>
                    <a:pt x="4170" y="555"/>
                    <a:pt x="3937" y="321"/>
                    <a:pt x="3636" y="254"/>
                  </a:cubicBezTo>
                  <a:cubicBezTo>
                    <a:pt x="2897" y="96"/>
                    <a:pt x="2137" y="0"/>
                    <a:pt x="1373" y="0"/>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9"/>
            <p:cNvSpPr/>
            <p:nvPr/>
          </p:nvSpPr>
          <p:spPr>
            <a:xfrm>
              <a:off x="2729726" y="3305111"/>
              <a:ext cx="108888" cy="48282"/>
            </a:xfrm>
            <a:custGeom>
              <a:avLst/>
              <a:gdLst/>
              <a:ahLst/>
              <a:cxnLst/>
              <a:rect l="l" t="t" r="r" b="b"/>
              <a:pathLst>
                <a:path w="5672" h="2515" extrusionOk="0">
                  <a:moveTo>
                    <a:pt x="1373" y="0"/>
                  </a:moveTo>
                  <a:cubicBezTo>
                    <a:pt x="1172" y="0"/>
                    <a:pt x="970" y="7"/>
                    <a:pt x="768" y="21"/>
                  </a:cubicBezTo>
                  <a:cubicBezTo>
                    <a:pt x="434" y="21"/>
                    <a:pt x="134" y="288"/>
                    <a:pt x="67" y="621"/>
                  </a:cubicBezTo>
                  <a:cubicBezTo>
                    <a:pt x="1" y="922"/>
                    <a:pt x="1" y="1222"/>
                    <a:pt x="1" y="1522"/>
                  </a:cubicBezTo>
                  <a:cubicBezTo>
                    <a:pt x="134" y="1756"/>
                    <a:pt x="367" y="1956"/>
                    <a:pt x="634" y="2022"/>
                  </a:cubicBezTo>
                  <a:lnTo>
                    <a:pt x="1335" y="2223"/>
                  </a:lnTo>
                  <a:cubicBezTo>
                    <a:pt x="2037" y="2410"/>
                    <a:pt x="2755" y="2515"/>
                    <a:pt x="3479" y="2515"/>
                  </a:cubicBezTo>
                  <a:cubicBezTo>
                    <a:pt x="3786" y="2515"/>
                    <a:pt x="4095" y="2496"/>
                    <a:pt x="4404" y="2456"/>
                  </a:cubicBezTo>
                  <a:lnTo>
                    <a:pt x="5671" y="2323"/>
                  </a:lnTo>
                  <a:cubicBezTo>
                    <a:pt x="5504" y="2289"/>
                    <a:pt x="5304" y="2256"/>
                    <a:pt x="5171" y="2223"/>
                  </a:cubicBezTo>
                  <a:cubicBezTo>
                    <a:pt x="4771" y="2122"/>
                    <a:pt x="4470" y="1822"/>
                    <a:pt x="4370" y="1455"/>
                  </a:cubicBezTo>
                  <a:cubicBezTo>
                    <a:pt x="4304" y="1255"/>
                    <a:pt x="4270" y="1055"/>
                    <a:pt x="4237" y="855"/>
                  </a:cubicBezTo>
                  <a:cubicBezTo>
                    <a:pt x="4170" y="555"/>
                    <a:pt x="3937" y="321"/>
                    <a:pt x="3636" y="254"/>
                  </a:cubicBezTo>
                  <a:cubicBezTo>
                    <a:pt x="2897" y="96"/>
                    <a:pt x="2137" y="0"/>
                    <a:pt x="1373" y="0"/>
                  </a:cubicBez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9"/>
            <p:cNvSpPr/>
            <p:nvPr/>
          </p:nvSpPr>
          <p:spPr>
            <a:xfrm>
              <a:off x="2839228" y="2913597"/>
              <a:ext cx="73661" cy="267056"/>
            </a:xfrm>
            <a:custGeom>
              <a:avLst/>
              <a:gdLst/>
              <a:ahLst/>
              <a:cxnLst/>
              <a:rect l="l" t="t" r="r" b="b"/>
              <a:pathLst>
                <a:path w="3837" h="13911" extrusionOk="0">
                  <a:moveTo>
                    <a:pt x="1702" y="0"/>
                  </a:moveTo>
                  <a:cubicBezTo>
                    <a:pt x="1368" y="234"/>
                    <a:pt x="1035" y="467"/>
                    <a:pt x="734" y="734"/>
                  </a:cubicBezTo>
                  <a:cubicBezTo>
                    <a:pt x="267" y="1101"/>
                    <a:pt x="1" y="1668"/>
                    <a:pt x="67" y="2269"/>
                  </a:cubicBezTo>
                  <a:cubicBezTo>
                    <a:pt x="401" y="5871"/>
                    <a:pt x="968" y="9474"/>
                    <a:pt x="1702" y="13043"/>
                  </a:cubicBezTo>
                  <a:cubicBezTo>
                    <a:pt x="1835" y="13543"/>
                    <a:pt x="2302" y="13910"/>
                    <a:pt x="2836" y="13910"/>
                  </a:cubicBezTo>
                  <a:lnTo>
                    <a:pt x="3003" y="13910"/>
                  </a:lnTo>
                  <a:cubicBezTo>
                    <a:pt x="3270" y="13877"/>
                    <a:pt x="3536" y="13844"/>
                    <a:pt x="3837" y="13743"/>
                  </a:cubicBezTo>
                  <a:lnTo>
                    <a:pt x="3803" y="13510"/>
                  </a:lnTo>
                  <a:cubicBezTo>
                    <a:pt x="3503" y="13610"/>
                    <a:pt x="3236" y="13643"/>
                    <a:pt x="2969" y="13710"/>
                  </a:cubicBezTo>
                  <a:cubicBezTo>
                    <a:pt x="2944" y="13712"/>
                    <a:pt x="2919" y="13713"/>
                    <a:pt x="2894" y="13713"/>
                  </a:cubicBezTo>
                  <a:cubicBezTo>
                    <a:pt x="2426" y="13713"/>
                    <a:pt x="2030" y="13420"/>
                    <a:pt x="1935" y="12976"/>
                  </a:cubicBezTo>
                  <a:cubicBezTo>
                    <a:pt x="1168" y="9440"/>
                    <a:pt x="634" y="5871"/>
                    <a:pt x="301" y="2269"/>
                  </a:cubicBezTo>
                  <a:cubicBezTo>
                    <a:pt x="234" y="1735"/>
                    <a:pt x="468" y="1235"/>
                    <a:pt x="868" y="901"/>
                  </a:cubicBezTo>
                  <a:cubicBezTo>
                    <a:pt x="1168" y="667"/>
                    <a:pt x="1435" y="467"/>
                    <a:pt x="1769" y="267"/>
                  </a:cubicBezTo>
                  <a:lnTo>
                    <a:pt x="1702"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9"/>
            <p:cNvSpPr/>
            <p:nvPr/>
          </p:nvSpPr>
          <p:spPr>
            <a:xfrm>
              <a:off x="2766220" y="2929608"/>
              <a:ext cx="28201" cy="258091"/>
            </a:xfrm>
            <a:custGeom>
              <a:avLst/>
              <a:gdLst/>
              <a:ahLst/>
              <a:cxnLst/>
              <a:rect l="l" t="t" r="r" b="b"/>
              <a:pathLst>
                <a:path w="1469" h="13444" extrusionOk="0">
                  <a:moveTo>
                    <a:pt x="1" y="0"/>
                  </a:moveTo>
                  <a:lnTo>
                    <a:pt x="1" y="267"/>
                  </a:lnTo>
                  <a:lnTo>
                    <a:pt x="34" y="267"/>
                  </a:lnTo>
                  <a:cubicBezTo>
                    <a:pt x="501" y="501"/>
                    <a:pt x="835" y="968"/>
                    <a:pt x="868" y="1501"/>
                  </a:cubicBezTo>
                  <a:cubicBezTo>
                    <a:pt x="1168" y="5104"/>
                    <a:pt x="1268" y="8740"/>
                    <a:pt x="1168" y="12342"/>
                  </a:cubicBezTo>
                  <a:cubicBezTo>
                    <a:pt x="1135" y="12809"/>
                    <a:pt x="801" y="13176"/>
                    <a:pt x="334" y="13210"/>
                  </a:cubicBezTo>
                  <a:lnTo>
                    <a:pt x="334" y="13443"/>
                  </a:lnTo>
                  <a:cubicBezTo>
                    <a:pt x="902" y="13376"/>
                    <a:pt x="1335" y="12909"/>
                    <a:pt x="1369" y="12342"/>
                  </a:cubicBezTo>
                  <a:cubicBezTo>
                    <a:pt x="1469" y="8706"/>
                    <a:pt x="1369" y="5104"/>
                    <a:pt x="1068" y="1468"/>
                  </a:cubicBezTo>
                  <a:cubicBezTo>
                    <a:pt x="1035" y="868"/>
                    <a:pt x="668" y="367"/>
                    <a:pt x="168" y="67"/>
                  </a:cubicBezTo>
                  <a:lnTo>
                    <a:pt x="1"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9"/>
            <p:cNvSpPr/>
            <p:nvPr/>
          </p:nvSpPr>
          <p:spPr>
            <a:xfrm>
              <a:off x="2770079" y="2796819"/>
              <a:ext cx="83893" cy="97063"/>
            </a:xfrm>
            <a:custGeom>
              <a:avLst/>
              <a:gdLst/>
              <a:ahLst/>
              <a:cxnLst/>
              <a:rect l="l" t="t" r="r" b="b"/>
              <a:pathLst>
                <a:path w="4370" h="5056" extrusionOk="0">
                  <a:moveTo>
                    <a:pt x="2099" y="1"/>
                  </a:moveTo>
                  <a:cubicBezTo>
                    <a:pt x="2033" y="1"/>
                    <a:pt x="1968" y="5"/>
                    <a:pt x="1901" y="12"/>
                  </a:cubicBezTo>
                  <a:cubicBezTo>
                    <a:pt x="801" y="112"/>
                    <a:pt x="0" y="1347"/>
                    <a:pt x="167" y="2748"/>
                  </a:cubicBezTo>
                  <a:cubicBezTo>
                    <a:pt x="294" y="4054"/>
                    <a:pt x="1243" y="5056"/>
                    <a:pt x="2317" y="5056"/>
                  </a:cubicBezTo>
                  <a:cubicBezTo>
                    <a:pt x="2367" y="5056"/>
                    <a:pt x="2418" y="5054"/>
                    <a:pt x="2468" y="5049"/>
                  </a:cubicBezTo>
                  <a:cubicBezTo>
                    <a:pt x="3569" y="4916"/>
                    <a:pt x="4370" y="3682"/>
                    <a:pt x="4236" y="2314"/>
                  </a:cubicBezTo>
                  <a:cubicBezTo>
                    <a:pt x="4079" y="995"/>
                    <a:pt x="3153" y="1"/>
                    <a:pt x="2099" y="1"/>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9"/>
            <p:cNvSpPr/>
            <p:nvPr/>
          </p:nvSpPr>
          <p:spPr>
            <a:xfrm>
              <a:off x="2770079" y="2796819"/>
              <a:ext cx="83893" cy="97063"/>
            </a:xfrm>
            <a:custGeom>
              <a:avLst/>
              <a:gdLst/>
              <a:ahLst/>
              <a:cxnLst/>
              <a:rect l="l" t="t" r="r" b="b"/>
              <a:pathLst>
                <a:path w="4370" h="5056" extrusionOk="0">
                  <a:moveTo>
                    <a:pt x="2099" y="1"/>
                  </a:moveTo>
                  <a:cubicBezTo>
                    <a:pt x="2033" y="1"/>
                    <a:pt x="1968" y="5"/>
                    <a:pt x="1901" y="12"/>
                  </a:cubicBezTo>
                  <a:cubicBezTo>
                    <a:pt x="801" y="112"/>
                    <a:pt x="0" y="1347"/>
                    <a:pt x="167" y="2748"/>
                  </a:cubicBezTo>
                  <a:cubicBezTo>
                    <a:pt x="294" y="4054"/>
                    <a:pt x="1243" y="5056"/>
                    <a:pt x="2317" y="5056"/>
                  </a:cubicBezTo>
                  <a:cubicBezTo>
                    <a:pt x="2367" y="5056"/>
                    <a:pt x="2418" y="5054"/>
                    <a:pt x="2468" y="5049"/>
                  </a:cubicBezTo>
                  <a:cubicBezTo>
                    <a:pt x="3569" y="4916"/>
                    <a:pt x="4370" y="3682"/>
                    <a:pt x="4236" y="2314"/>
                  </a:cubicBezTo>
                  <a:cubicBezTo>
                    <a:pt x="4079" y="995"/>
                    <a:pt x="3153" y="1"/>
                    <a:pt x="209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9"/>
            <p:cNvSpPr/>
            <p:nvPr/>
          </p:nvSpPr>
          <p:spPr>
            <a:xfrm>
              <a:off x="2741244" y="2195093"/>
              <a:ext cx="19889" cy="458532"/>
            </a:xfrm>
            <a:custGeom>
              <a:avLst/>
              <a:gdLst/>
              <a:ahLst/>
              <a:cxnLst/>
              <a:rect l="l" t="t" r="r" b="b"/>
              <a:pathLst>
                <a:path w="1036" h="23885" extrusionOk="0">
                  <a:moveTo>
                    <a:pt x="68" y="1"/>
                  </a:moveTo>
                  <a:lnTo>
                    <a:pt x="1" y="23317"/>
                  </a:lnTo>
                  <a:lnTo>
                    <a:pt x="968" y="23884"/>
                  </a:lnTo>
                  <a:lnTo>
                    <a:pt x="1035" y="568"/>
                  </a:lnTo>
                  <a:lnTo>
                    <a:pt x="68" y="1"/>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9"/>
            <p:cNvSpPr/>
            <p:nvPr/>
          </p:nvSpPr>
          <p:spPr>
            <a:xfrm>
              <a:off x="2741244" y="2681135"/>
              <a:ext cx="18602" cy="50605"/>
            </a:xfrm>
            <a:custGeom>
              <a:avLst/>
              <a:gdLst/>
              <a:ahLst/>
              <a:cxnLst/>
              <a:rect l="l" t="t" r="r" b="b"/>
              <a:pathLst>
                <a:path w="969" h="2636" extrusionOk="0">
                  <a:moveTo>
                    <a:pt x="1" y="1"/>
                  </a:moveTo>
                  <a:lnTo>
                    <a:pt x="1" y="2102"/>
                  </a:lnTo>
                  <a:lnTo>
                    <a:pt x="935" y="2636"/>
                  </a:lnTo>
                  <a:lnTo>
                    <a:pt x="968" y="568"/>
                  </a:lnTo>
                  <a:lnTo>
                    <a:pt x="1" y="1"/>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9"/>
            <p:cNvSpPr/>
            <p:nvPr/>
          </p:nvSpPr>
          <p:spPr>
            <a:xfrm>
              <a:off x="2716921" y="2628630"/>
              <a:ext cx="18583" cy="50605"/>
            </a:xfrm>
            <a:custGeom>
              <a:avLst/>
              <a:gdLst/>
              <a:ahLst/>
              <a:cxnLst/>
              <a:rect l="l" t="t" r="r" b="b"/>
              <a:pathLst>
                <a:path w="968" h="2636" extrusionOk="0">
                  <a:moveTo>
                    <a:pt x="34" y="0"/>
                  </a:moveTo>
                  <a:lnTo>
                    <a:pt x="0" y="2102"/>
                  </a:lnTo>
                  <a:lnTo>
                    <a:pt x="968" y="2636"/>
                  </a:lnTo>
                  <a:lnTo>
                    <a:pt x="968" y="567"/>
                  </a:lnTo>
                  <a:lnTo>
                    <a:pt x="34" y="0"/>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9"/>
            <p:cNvSpPr/>
            <p:nvPr/>
          </p:nvSpPr>
          <p:spPr>
            <a:xfrm>
              <a:off x="2788009" y="2708683"/>
              <a:ext cx="18583" cy="49952"/>
            </a:xfrm>
            <a:custGeom>
              <a:avLst/>
              <a:gdLst/>
              <a:ahLst/>
              <a:cxnLst/>
              <a:rect l="l" t="t" r="r" b="b"/>
              <a:pathLst>
                <a:path w="968" h="2602" extrusionOk="0">
                  <a:moveTo>
                    <a:pt x="33" y="0"/>
                  </a:moveTo>
                  <a:lnTo>
                    <a:pt x="0" y="2068"/>
                  </a:lnTo>
                  <a:lnTo>
                    <a:pt x="967" y="2602"/>
                  </a:lnTo>
                  <a:lnTo>
                    <a:pt x="967" y="534"/>
                  </a:lnTo>
                  <a:lnTo>
                    <a:pt x="33" y="0"/>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9"/>
            <p:cNvSpPr/>
            <p:nvPr/>
          </p:nvSpPr>
          <p:spPr>
            <a:xfrm>
              <a:off x="2789276" y="2265528"/>
              <a:ext cx="18602" cy="50624"/>
            </a:xfrm>
            <a:custGeom>
              <a:avLst/>
              <a:gdLst/>
              <a:ahLst/>
              <a:cxnLst/>
              <a:rect l="l" t="t" r="r" b="b"/>
              <a:pathLst>
                <a:path w="969" h="2637" extrusionOk="0">
                  <a:moveTo>
                    <a:pt x="34" y="1"/>
                  </a:moveTo>
                  <a:lnTo>
                    <a:pt x="1" y="2102"/>
                  </a:lnTo>
                  <a:lnTo>
                    <a:pt x="968" y="2636"/>
                  </a:lnTo>
                  <a:lnTo>
                    <a:pt x="968" y="568"/>
                  </a:lnTo>
                  <a:lnTo>
                    <a:pt x="34" y="1"/>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9"/>
            <p:cNvSpPr/>
            <p:nvPr/>
          </p:nvSpPr>
          <p:spPr>
            <a:xfrm>
              <a:off x="2764953" y="2350055"/>
              <a:ext cx="19217" cy="263217"/>
            </a:xfrm>
            <a:custGeom>
              <a:avLst/>
              <a:gdLst/>
              <a:ahLst/>
              <a:cxnLst/>
              <a:rect l="l" t="t" r="r" b="b"/>
              <a:pathLst>
                <a:path w="1001" h="13711" extrusionOk="0">
                  <a:moveTo>
                    <a:pt x="34" y="1"/>
                  </a:moveTo>
                  <a:lnTo>
                    <a:pt x="0" y="13177"/>
                  </a:lnTo>
                  <a:lnTo>
                    <a:pt x="968" y="13711"/>
                  </a:lnTo>
                  <a:lnTo>
                    <a:pt x="1001" y="535"/>
                  </a:lnTo>
                  <a:lnTo>
                    <a:pt x="34" y="1"/>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9"/>
            <p:cNvSpPr/>
            <p:nvPr/>
          </p:nvSpPr>
          <p:spPr>
            <a:xfrm>
              <a:off x="2717554" y="2322526"/>
              <a:ext cx="18602" cy="263217"/>
            </a:xfrm>
            <a:custGeom>
              <a:avLst/>
              <a:gdLst/>
              <a:ahLst/>
              <a:cxnLst/>
              <a:rect l="l" t="t" r="r" b="b"/>
              <a:pathLst>
                <a:path w="969" h="13711" extrusionOk="0">
                  <a:moveTo>
                    <a:pt x="34" y="1"/>
                  </a:moveTo>
                  <a:lnTo>
                    <a:pt x="1" y="13177"/>
                  </a:lnTo>
                  <a:lnTo>
                    <a:pt x="935" y="13710"/>
                  </a:lnTo>
                  <a:lnTo>
                    <a:pt x="968" y="534"/>
                  </a:lnTo>
                  <a:lnTo>
                    <a:pt x="34" y="1"/>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9"/>
            <p:cNvSpPr/>
            <p:nvPr/>
          </p:nvSpPr>
          <p:spPr>
            <a:xfrm>
              <a:off x="2789276" y="2363512"/>
              <a:ext cx="17950" cy="92878"/>
            </a:xfrm>
            <a:custGeom>
              <a:avLst/>
              <a:gdLst/>
              <a:ahLst/>
              <a:cxnLst/>
              <a:rect l="l" t="t" r="r" b="b"/>
              <a:pathLst>
                <a:path w="935" h="4838" extrusionOk="0">
                  <a:moveTo>
                    <a:pt x="1" y="0"/>
                  </a:moveTo>
                  <a:lnTo>
                    <a:pt x="1" y="4304"/>
                  </a:lnTo>
                  <a:lnTo>
                    <a:pt x="935" y="4837"/>
                  </a:lnTo>
                  <a:lnTo>
                    <a:pt x="935" y="534"/>
                  </a:lnTo>
                  <a:lnTo>
                    <a:pt x="1" y="0"/>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9"/>
            <p:cNvSpPr/>
            <p:nvPr/>
          </p:nvSpPr>
          <p:spPr>
            <a:xfrm>
              <a:off x="2788643" y="2489659"/>
              <a:ext cx="18583" cy="137070"/>
            </a:xfrm>
            <a:custGeom>
              <a:avLst/>
              <a:gdLst/>
              <a:ahLst/>
              <a:cxnLst/>
              <a:rect l="l" t="t" r="r" b="b"/>
              <a:pathLst>
                <a:path w="968" h="7140" extrusionOk="0">
                  <a:moveTo>
                    <a:pt x="0" y="1"/>
                  </a:moveTo>
                  <a:lnTo>
                    <a:pt x="0" y="6606"/>
                  </a:lnTo>
                  <a:lnTo>
                    <a:pt x="934" y="7139"/>
                  </a:lnTo>
                  <a:lnTo>
                    <a:pt x="968" y="568"/>
                  </a:lnTo>
                  <a:lnTo>
                    <a:pt x="0" y="1"/>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9"/>
            <p:cNvSpPr/>
            <p:nvPr/>
          </p:nvSpPr>
          <p:spPr>
            <a:xfrm>
              <a:off x="2531204" y="2779119"/>
              <a:ext cx="18602" cy="50605"/>
            </a:xfrm>
            <a:custGeom>
              <a:avLst/>
              <a:gdLst/>
              <a:ahLst/>
              <a:cxnLst/>
              <a:rect l="l" t="t" r="r" b="b"/>
              <a:pathLst>
                <a:path w="969" h="2636" extrusionOk="0">
                  <a:moveTo>
                    <a:pt x="1" y="0"/>
                  </a:moveTo>
                  <a:lnTo>
                    <a:pt x="1" y="2102"/>
                  </a:lnTo>
                  <a:lnTo>
                    <a:pt x="935" y="2636"/>
                  </a:lnTo>
                  <a:lnTo>
                    <a:pt x="968" y="567"/>
                  </a:lnTo>
                  <a:lnTo>
                    <a:pt x="1" y="0"/>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9"/>
            <p:cNvSpPr/>
            <p:nvPr/>
          </p:nvSpPr>
          <p:spPr>
            <a:xfrm>
              <a:off x="2460135" y="2738132"/>
              <a:ext cx="17950" cy="50605"/>
            </a:xfrm>
            <a:custGeom>
              <a:avLst/>
              <a:gdLst/>
              <a:ahLst/>
              <a:cxnLst/>
              <a:rect l="l" t="t" r="r" b="b"/>
              <a:pathLst>
                <a:path w="935" h="2636" extrusionOk="0">
                  <a:moveTo>
                    <a:pt x="0" y="0"/>
                  </a:moveTo>
                  <a:lnTo>
                    <a:pt x="0" y="2102"/>
                  </a:lnTo>
                  <a:lnTo>
                    <a:pt x="934" y="2636"/>
                  </a:lnTo>
                  <a:lnTo>
                    <a:pt x="934" y="534"/>
                  </a:lnTo>
                  <a:lnTo>
                    <a:pt x="0" y="0"/>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9"/>
            <p:cNvSpPr/>
            <p:nvPr/>
          </p:nvSpPr>
          <p:spPr>
            <a:xfrm>
              <a:off x="2460135" y="2603020"/>
              <a:ext cx="18583" cy="103743"/>
            </a:xfrm>
            <a:custGeom>
              <a:avLst/>
              <a:gdLst/>
              <a:ahLst/>
              <a:cxnLst/>
              <a:rect l="l" t="t" r="r" b="b"/>
              <a:pathLst>
                <a:path w="968" h="5404" extrusionOk="0">
                  <a:moveTo>
                    <a:pt x="34" y="0"/>
                  </a:moveTo>
                  <a:lnTo>
                    <a:pt x="0" y="4837"/>
                  </a:lnTo>
                  <a:lnTo>
                    <a:pt x="968" y="5404"/>
                  </a:lnTo>
                  <a:lnTo>
                    <a:pt x="968" y="567"/>
                  </a:lnTo>
                  <a:lnTo>
                    <a:pt x="34" y="0"/>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9"/>
            <p:cNvSpPr/>
            <p:nvPr/>
          </p:nvSpPr>
          <p:spPr>
            <a:xfrm>
              <a:off x="2531204" y="2861092"/>
              <a:ext cx="17950" cy="50605"/>
            </a:xfrm>
            <a:custGeom>
              <a:avLst/>
              <a:gdLst/>
              <a:ahLst/>
              <a:cxnLst/>
              <a:rect l="l" t="t" r="r" b="b"/>
              <a:pathLst>
                <a:path w="935" h="2636" extrusionOk="0">
                  <a:moveTo>
                    <a:pt x="1" y="0"/>
                  </a:moveTo>
                  <a:lnTo>
                    <a:pt x="1" y="2068"/>
                  </a:lnTo>
                  <a:lnTo>
                    <a:pt x="935" y="2635"/>
                  </a:lnTo>
                  <a:lnTo>
                    <a:pt x="935" y="534"/>
                  </a:lnTo>
                  <a:lnTo>
                    <a:pt x="1" y="0"/>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9"/>
            <p:cNvSpPr/>
            <p:nvPr/>
          </p:nvSpPr>
          <p:spPr>
            <a:xfrm>
              <a:off x="2483825" y="2658731"/>
              <a:ext cx="19236" cy="406008"/>
            </a:xfrm>
            <a:custGeom>
              <a:avLst/>
              <a:gdLst/>
              <a:ahLst/>
              <a:cxnLst/>
              <a:rect l="l" t="t" r="r" b="b"/>
              <a:pathLst>
                <a:path w="1002" h="21149" extrusionOk="0">
                  <a:moveTo>
                    <a:pt x="34" y="0"/>
                  </a:moveTo>
                  <a:lnTo>
                    <a:pt x="0" y="20615"/>
                  </a:lnTo>
                  <a:lnTo>
                    <a:pt x="934" y="21149"/>
                  </a:lnTo>
                  <a:lnTo>
                    <a:pt x="1001" y="567"/>
                  </a:lnTo>
                  <a:lnTo>
                    <a:pt x="34" y="0"/>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9"/>
            <p:cNvSpPr/>
            <p:nvPr/>
          </p:nvSpPr>
          <p:spPr>
            <a:xfrm>
              <a:off x="2482539" y="3108913"/>
              <a:ext cx="19236" cy="274735"/>
            </a:xfrm>
            <a:custGeom>
              <a:avLst/>
              <a:gdLst/>
              <a:ahLst/>
              <a:cxnLst/>
              <a:rect l="l" t="t" r="r" b="b"/>
              <a:pathLst>
                <a:path w="1002" h="14311" extrusionOk="0">
                  <a:moveTo>
                    <a:pt x="34" y="0"/>
                  </a:moveTo>
                  <a:lnTo>
                    <a:pt x="1" y="13777"/>
                  </a:lnTo>
                  <a:lnTo>
                    <a:pt x="935" y="14311"/>
                  </a:lnTo>
                  <a:lnTo>
                    <a:pt x="1001" y="534"/>
                  </a:lnTo>
                  <a:lnTo>
                    <a:pt x="34" y="0"/>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9"/>
            <p:cNvSpPr/>
            <p:nvPr/>
          </p:nvSpPr>
          <p:spPr>
            <a:xfrm>
              <a:off x="2506881" y="2887335"/>
              <a:ext cx="18583" cy="191495"/>
            </a:xfrm>
            <a:custGeom>
              <a:avLst/>
              <a:gdLst/>
              <a:ahLst/>
              <a:cxnLst/>
              <a:rect l="l" t="t" r="r" b="b"/>
              <a:pathLst>
                <a:path w="968" h="9975" extrusionOk="0">
                  <a:moveTo>
                    <a:pt x="34" y="1"/>
                  </a:moveTo>
                  <a:lnTo>
                    <a:pt x="0" y="9407"/>
                  </a:lnTo>
                  <a:lnTo>
                    <a:pt x="934" y="9974"/>
                  </a:lnTo>
                  <a:lnTo>
                    <a:pt x="968" y="568"/>
                  </a:lnTo>
                  <a:lnTo>
                    <a:pt x="34" y="1"/>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9"/>
            <p:cNvSpPr/>
            <p:nvPr/>
          </p:nvSpPr>
          <p:spPr>
            <a:xfrm>
              <a:off x="2506228" y="3110833"/>
              <a:ext cx="18602" cy="128738"/>
            </a:xfrm>
            <a:custGeom>
              <a:avLst/>
              <a:gdLst/>
              <a:ahLst/>
              <a:cxnLst/>
              <a:rect l="l" t="t" r="r" b="b"/>
              <a:pathLst>
                <a:path w="969" h="6706" extrusionOk="0">
                  <a:moveTo>
                    <a:pt x="34" y="0"/>
                  </a:moveTo>
                  <a:lnTo>
                    <a:pt x="1" y="6171"/>
                  </a:lnTo>
                  <a:lnTo>
                    <a:pt x="968" y="6705"/>
                  </a:lnTo>
                  <a:lnTo>
                    <a:pt x="968" y="567"/>
                  </a:lnTo>
                  <a:lnTo>
                    <a:pt x="34" y="0"/>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9"/>
            <p:cNvSpPr/>
            <p:nvPr/>
          </p:nvSpPr>
          <p:spPr>
            <a:xfrm>
              <a:off x="2458849" y="2873244"/>
              <a:ext cx="19236" cy="313169"/>
            </a:xfrm>
            <a:custGeom>
              <a:avLst/>
              <a:gdLst/>
              <a:ahLst/>
              <a:cxnLst/>
              <a:rect l="l" t="t" r="r" b="b"/>
              <a:pathLst>
                <a:path w="1002" h="16313" extrusionOk="0">
                  <a:moveTo>
                    <a:pt x="34" y="1"/>
                  </a:moveTo>
                  <a:lnTo>
                    <a:pt x="0" y="15779"/>
                  </a:lnTo>
                  <a:lnTo>
                    <a:pt x="934" y="16312"/>
                  </a:lnTo>
                  <a:lnTo>
                    <a:pt x="1001" y="535"/>
                  </a:lnTo>
                  <a:lnTo>
                    <a:pt x="34" y="1"/>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9"/>
            <p:cNvSpPr/>
            <p:nvPr/>
          </p:nvSpPr>
          <p:spPr>
            <a:xfrm>
              <a:off x="2529937" y="3170383"/>
              <a:ext cx="18583" cy="145383"/>
            </a:xfrm>
            <a:custGeom>
              <a:avLst/>
              <a:gdLst/>
              <a:ahLst/>
              <a:cxnLst/>
              <a:rect l="l" t="t" r="r" b="b"/>
              <a:pathLst>
                <a:path w="968" h="7573" extrusionOk="0">
                  <a:moveTo>
                    <a:pt x="0" y="1"/>
                  </a:moveTo>
                  <a:lnTo>
                    <a:pt x="0" y="7039"/>
                  </a:lnTo>
                  <a:lnTo>
                    <a:pt x="934" y="7573"/>
                  </a:lnTo>
                  <a:lnTo>
                    <a:pt x="967" y="534"/>
                  </a:lnTo>
                  <a:lnTo>
                    <a:pt x="0" y="1"/>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9"/>
            <p:cNvSpPr/>
            <p:nvPr/>
          </p:nvSpPr>
          <p:spPr>
            <a:xfrm>
              <a:off x="2530571" y="3000044"/>
              <a:ext cx="18583" cy="88385"/>
            </a:xfrm>
            <a:custGeom>
              <a:avLst/>
              <a:gdLst/>
              <a:ahLst/>
              <a:cxnLst/>
              <a:rect l="l" t="t" r="r" b="b"/>
              <a:pathLst>
                <a:path w="968" h="4604" extrusionOk="0">
                  <a:moveTo>
                    <a:pt x="0" y="1"/>
                  </a:moveTo>
                  <a:lnTo>
                    <a:pt x="0" y="4037"/>
                  </a:lnTo>
                  <a:lnTo>
                    <a:pt x="934" y="4604"/>
                  </a:lnTo>
                  <a:lnTo>
                    <a:pt x="968" y="534"/>
                  </a:lnTo>
                  <a:lnTo>
                    <a:pt x="0" y="1"/>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9"/>
            <p:cNvSpPr/>
            <p:nvPr/>
          </p:nvSpPr>
          <p:spPr>
            <a:xfrm>
              <a:off x="3004442" y="2937287"/>
              <a:ext cx="17950" cy="50605"/>
            </a:xfrm>
            <a:custGeom>
              <a:avLst/>
              <a:gdLst/>
              <a:ahLst/>
              <a:cxnLst/>
              <a:rect l="l" t="t" r="r" b="b"/>
              <a:pathLst>
                <a:path w="935" h="2636" extrusionOk="0">
                  <a:moveTo>
                    <a:pt x="1" y="1"/>
                  </a:moveTo>
                  <a:lnTo>
                    <a:pt x="1" y="2102"/>
                  </a:lnTo>
                  <a:lnTo>
                    <a:pt x="935" y="2636"/>
                  </a:lnTo>
                  <a:lnTo>
                    <a:pt x="935" y="534"/>
                  </a:lnTo>
                  <a:lnTo>
                    <a:pt x="1" y="1"/>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9"/>
            <p:cNvSpPr/>
            <p:nvPr/>
          </p:nvSpPr>
          <p:spPr>
            <a:xfrm>
              <a:off x="2931453" y="3553335"/>
              <a:ext cx="17950" cy="50605"/>
            </a:xfrm>
            <a:custGeom>
              <a:avLst/>
              <a:gdLst/>
              <a:ahLst/>
              <a:cxnLst/>
              <a:rect l="l" t="t" r="r" b="b"/>
              <a:pathLst>
                <a:path w="935" h="2636" extrusionOk="0">
                  <a:moveTo>
                    <a:pt x="0" y="0"/>
                  </a:moveTo>
                  <a:lnTo>
                    <a:pt x="0" y="2102"/>
                  </a:lnTo>
                  <a:lnTo>
                    <a:pt x="934" y="2635"/>
                  </a:lnTo>
                  <a:lnTo>
                    <a:pt x="934" y="567"/>
                  </a:lnTo>
                  <a:lnTo>
                    <a:pt x="0" y="0"/>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9"/>
            <p:cNvSpPr/>
            <p:nvPr/>
          </p:nvSpPr>
          <p:spPr>
            <a:xfrm>
              <a:off x="3003808" y="3023734"/>
              <a:ext cx="18583" cy="50605"/>
            </a:xfrm>
            <a:custGeom>
              <a:avLst/>
              <a:gdLst/>
              <a:ahLst/>
              <a:cxnLst/>
              <a:rect l="l" t="t" r="r" b="b"/>
              <a:pathLst>
                <a:path w="968" h="2636" extrusionOk="0">
                  <a:moveTo>
                    <a:pt x="0" y="1"/>
                  </a:moveTo>
                  <a:lnTo>
                    <a:pt x="0" y="2069"/>
                  </a:lnTo>
                  <a:lnTo>
                    <a:pt x="968" y="2636"/>
                  </a:lnTo>
                  <a:lnTo>
                    <a:pt x="968" y="534"/>
                  </a:lnTo>
                  <a:lnTo>
                    <a:pt x="0" y="1"/>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9"/>
            <p:cNvSpPr/>
            <p:nvPr/>
          </p:nvSpPr>
          <p:spPr>
            <a:xfrm>
              <a:off x="2955776" y="2855314"/>
              <a:ext cx="19869" cy="676904"/>
            </a:xfrm>
            <a:custGeom>
              <a:avLst/>
              <a:gdLst/>
              <a:ahLst/>
              <a:cxnLst/>
              <a:rect l="l" t="t" r="r" b="b"/>
              <a:pathLst>
                <a:path w="1035" h="35260" extrusionOk="0">
                  <a:moveTo>
                    <a:pt x="101" y="1"/>
                  </a:moveTo>
                  <a:lnTo>
                    <a:pt x="1" y="34726"/>
                  </a:lnTo>
                  <a:lnTo>
                    <a:pt x="935" y="35259"/>
                  </a:lnTo>
                  <a:lnTo>
                    <a:pt x="1035" y="535"/>
                  </a:lnTo>
                  <a:lnTo>
                    <a:pt x="101" y="1"/>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9"/>
            <p:cNvSpPr/>
            <p:nvPr/>
          </p:nvSpPr>
          <p:spPr>
            <a:xfrm>
              <a:off x="2979466" y="3010295"/>
              <a:ext cx="19236" cy="439316"/>
            </a:xfrm>
            <a:custGeom>
              <a:avLst/>
              <a:gdLst/>
              <a:ahLst/>
              <a:cxnLst/>
              <a:rect l="l" t="t" r="r" b="b"/>
              <a:pathLst>
                <a:path w="1002" h="22884" extrusionOk="0">
                  <a:moveTo>
                    <a:pt x="68" y="0"/>
                  </a:moveTo>
                  <a:lnTo>
                    <a:pt x="1" y="22350"/>
                  </a:lnTo>
                  <a:lnTo>
                    <a:pt x="935" y="22883"/>
                  </a:lnTo>
                  <a:lnTo>
                    <a:pt x="1002" y="534"/>
                  </a:lnTo>
                  <a:lnTo>
                    <a:pt x="68" y="0"/>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9"/>
            <p:cNvSpPr/>
            <p:nvPr/>
          </p:nvSpPr>
          <p:spPr>
            <a:xfrm>
              <a:off x="2932720" y="3028859"/>
              <a:ext cx="17950" cy="90958"/>
            </a:xfrm>
            <a:custGeom>
              <a:avLst/>
              <a:gdLst/>
              <a:ahLst/>
              <a:cxnLst/>
              <a:rect l="l" t="t" r="r" b="b"/>
              <a:pathLst>
                <a:path w="935" h="4738" extrusionOk="0">
                  <a:moveTo>
                    <a:pt x="1" y="1"/>
                  </a:moveTo>
                  <a:lnTo>
                    <a:pt x="1" y="4170"/>
                  </a:lnTo>
                  <a:lnTo>
                    <a:pt x="935" y="4737"/>
                  </a:lnTo>
                  <a:lnTo>
                    <a:pt x="935" y="534"/>
                  </a:lnTo>
                  <a:lnTo>
                    <a:pt x="1" y="1"/>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9"/>
            <p:cNvSpPr/>
            <p:nvPr/>
          </p:nvSpPr>
          <p:spPr>
            <a:xfrm>
              <a:off x="2932086" y="3155006"/>
              <a:ext cx="18583" cy="146035"/>
            </a:xfrm>
            <a:custGeom>
              <a:avLst/>
              <a:gdLst/>
              <a:ahLst/>
              <a:cxnLst/>
              <a:rect l="l" t="t" r="r" b="b"/>
              <a:pathLst>
                <a:path w="968" h="7607" extrusionOk="0">
                  <a:moveTo>
                    <a:pt x="0" y="1"/>
                  </a:moveTo>
                  <a:lnTo>
                    <a:pt x="0" y="7039"/>
                  </a:lnTo>
                  <a:lnTo>
                    <a:pt x="934" y="7606"/>
                  </a:lnTo>
                  <a:lnTo>
                    <a:pt x="968" y="568"/>
                  </a:lnTo>
                  <a:lnTo>
                    <a:pt x="0" y="1"/>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9"/>
            <p:cNvSpPr/>
            <p:nvPr/>
          </p:nvSpPr>
          <p:spPr>
            <a:xfrm>
              <a:off x="2931453" y="3323426"/>
              <a:ext cx="18583" cy="146035"/>
            </a:xfrm>
            <a:custGeom>
              <a:avLst/>
              <a:gdLst/>
              <a:ahLst/>
              <a:cxnLst/>
              <a:rect l="l" t="t" r="r" b="b"/>
              <a:pathLst>
                <a:path w="968" h="7607" extrusionOk="0">
                  <a:moveTo>
                    <a:pt x="33" y="1"/>
                  </a:moveTo>
                  <a:lnTo>
                    <a:pt x="0" y="7039"/>
                  </a:lnTo>
                  <a:lnTo>
                    <a:pt x="967" y="7606"/>
                  </a:lnTo>
                  <a:lnTo>
                    <a:pt x="967" y="568"/>
                  </a:lnTo>
                  <a:lnTo>
                    <a:pt x="33" y="1"/>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9"/>
            <p:cNvSpPr/>
            <p:nvPr/>
          </p:nvSpPr>
          <p:spPr>
            <a:xfrm>
              <a:off x="3003175" y="3283725"/>
              <a:ext cx="18583" cy="146035"/>
            </a:xfrm>
            <a:custGeom>
              <a:avLst/>
              <a:gdLst/>
              <a:ahLst/>
              <a:cxnLst/>
              <a:rect l="l" t="t" r="r" b="b"/>
              <a:pathLst>
                <a:path w="968" h="7607" extrusionOk="0">
                  <a:moveTo>
                    <a:pt x="0" y="1"/>
                  </a:moveTo>
                  <a:lnTo>
                    <a:pt x="0" y="7039"/>
                  </a:lnTo>
                  <a:lnTo>
                    <a:pt x="934" y="7606"/>
                  </a:lnTo>
                  <a:lnTo>
                    <a:pt x="967" y="535"/>
                  </a:lnTo>
                  <a:lnTo>
                    <a:pt x="0" y="1"/>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9"/>
            <p:cNvSpPr/>
            <p:nvPr/>
          </p:nvSpPr>
          <p:spPr>
            <a:xfrm>
              <a:off x="3003808" y="3115306"/>
              <a:ext cx="17950" cy="91591"/>
            </a:xfrm>
            <a:custGeom>
              <a:avLst/>
              <a:gdLst/>
              <a:ahLst/>
              <a:cxnLst/>
              <a:rect l="l" t="t" r="r" b="b"/>
              <a:pathLst>
                <a:path w="935" h="4771" extrusionOk="0">
                  <a:moveTo>
                    <a:pt x="0" y="1"/>
                  </a:moveTo>
                  <a:lnTo>
                    <a:pt x="0" y="4237"/>
                  </a:lnTo>
                  <a:lnTo>
                    <a:pt x="934" y="4771"/>
                  </a:lnTo>
                  <a:lnTo>
                    <a:pt x="934" y="535"/>
                  </a:lnTo>
                  <a:lnTo>
                    <a:pt x="0" y="1"/>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9"/>
            <p:cNvSpPr/>
            <p:nvPr/>
          </p:nvSpPr>
          <p:spPr>
            <a:xfrm>
              <a:off x="2134814" y="2300756"/>
              <a:ext cx="18602" cy="50605"/>
            </a:xfrm>
            <a:custGeom>
              <a:avLst/>
              <a:gdLst/>
              <a:ahLst/>
              <a:cxnLst/>
              <a:rect l="l" t="t" r="r" b="b"/>
              <a:pathLst>
                <a:path w="969" h="2636" extrusionOk="0">
                  <a:moveTo>
                    <a:pt x="1" y="0"/>
                  </a:moveTo>
                  <a:lnTo>
                    <a:pt x="1" y="2102"/>
                  </a:lnTo>
                  <a:lnTo>
                    <a:pt x="968" y="2636"/>
                  </a:lnTo>
                  <a:lnTo>
                    <a:pt x="968" y="568"/>
                  </a:lnTo>
                  <a:lnTo>
                    <a:pt x="1" y="0"/>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9"/>
            <p:cNvSpPr/>
            <p:nvPr/>
          </p:nvSpPr>
          <p:spPr>
            <a:xfrm>
              <a:off x="2062459" y="2635023"/>
              <a:ext cx="18583" cy="50624"/>
            </a:xfrm>
            <a:custGeom>
              <a:avLst/>
              <a:gdLst/>
              <a:ahLst/>
              <a:cxnLst/>
              <a:rect l="l" t="t" r="r" b="b"/>
              <a:pathLst>
                <a:path w="968" h="2637" extrusionOk="0">
                  <a:moveTo>
                    <a:pt x="34" y="1"/>
                  </a:moveTo>
                  <a:lnTo>
                    <a:pt x="0" y="2102"/>
                  </a:lnTo>
                  <a:lnTo>
                    <a:pt x="968" y="2636"/>
                  </a:lnTo>
                  <a:lnTo>
                    <a:pt x="968" y="535"/>
                  </a:lnTo>
                  <a:lnTo>
                    <a:pt x="34" y="1"/>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9"/>
            <p:cNvSpPr/>
            <p:nvPr/>
          </p:nvSpPr>
          <p:spPr>
            <a:xfrm>
              <a:off x="2062459" y="2722755"/>
              <a:ext cx="18583" cy="50624"/>
            </a:xfrm>
            <a:custGeom>
              <a:avLst/>
              <a:gdLst/>
              <a:ahLst/>
              <a:cxnLst/>
              <a:rect l="l" t="t" r="r" b="b"/>
              <a:pathLst>
                <a:path w="968" h="2637" extrusionOk="0">
                  <a:moveTo>
                    <a:pt x="0" y="1"/>
                  </a:moveTo>
                  <a:lnTo>
                    <a:pt x="0" y="2069"/>
                  </a:lnTo>
                  <a:lnTo>
                    <a:pt x="934" y="2636"/>
                  </a:lnTo>
                  <a:lnTo>
                    <a:pt x="968" y="535"/>
                  </a:lnTo>
                  <a:lnTo>
                    <a:pt x="0" y="1"/>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9"/>
            <p:cNvSpPr/>
            <p:nvPr/>
          </p:nvSpPr>
          <p:spPr>
            <a:xfrm>
              <a:off x="2086782" y="2279619"/>
              <a:ext cx="19236" cy="379765"/>
            </a:xfrm>
            <a:custGeom>
              <a:avLst/>
              <a:gdLst/>
              <a:ahLst/>
              <a:cxnLst/>
              <a:rect l="l" t="t" r="r" b="b"/>
              <a:pathLst>
                <a:path w="1002" h="19782" extrusionOk="0">
                  <a:moveTo>
                    <a:pt x="68" y="1"/>
                  </a:moveTo>
                  <a:lnTo>
                    <a:pt x="1" y="19248"/>
                  </a:lnTo>
                  <a:lnTo>
                    <a:pt x="968" y="19782"/>
                  </a:lnTo>
                  <a:lnTo>
                    <a:pt x="1002" y="568"/>
                  </a:lnTo>
                  <a:lnTo>
                    <a:pt x="68" y="1"/>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9"/>
            <p:cNvSpPr/>
            <p:nvPr/>
          </p:nvSpPr>
          <p:spPr>
            <a:xfrm>
              <a:off x="2111124" y="2352627"/>
              <a:ext cx="18583" cy="184450"/>
            </a:xfrm>
            <a:custGeom>
              <a:avLst/>
              <a:gdLst/>
              <a:ahLst/>
              <a:cxnLst/>
              <a:rect l="l" t="t" r="r" b="b"/>
              <a:pathLst>
                <a:path w="968" h="9608" extrusionOk="0">
                  <a:moveTo>
                    <a:pt x="1" y="0"/>
                  </a:moveTo>
                  <a:lnTo>
                    <a:pt x="1" y="9040"/>
                  </a:lnTo>
                  <a:lnTo>
                    <a:pt x="935" y="9607"/>
                  </a:lnTo>
                  <a:lnTo>
                    <a:pt x="968" y="534"/>
                  </a:lnTo>
                  <a:lnTo>
                    <a:pt x="1" y="0"/>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9"/>
            <p:cNvSpPr/>
            <p:nvPr/>
          </p:nvSpPr>
          <p:spPr>
            <a:xfrm>
              <a:off x="2110491" y="2571632"/>
              <a:ext cx="18583" cy="148589"/>
            </a:xfrm>
            <a:custGeom>
              <a:avLst/>
              <a:gdLst/>
              <a:ahLst/>
              <a:cxnLst/>
              <a:rect l="l" t="t" r="r" b="b"/>
              <a:pathLst>
                <a:path w="968" h="7740" extrusionOk="0">
                  <a:moveTo>
                    <a:pt x="0" y="1"/>
                  </a:moveTo>
                  <a:lnTo>
                    <a:pt x="0" y="7206"/>
                  </a:lnTo>
                  <a:lnTo>
                    <a:pt x="934" y="7739"/>
                  </a:lnTo>
                  <a:lnTo>
                    <a:pt x="968" y="534"/>
                  </a:lnTo>
                  <a:lnTo>
                    <a:pt x="0" y="1"/>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9"/>
            <p:cNvSpPr/>
            <p:nvPr/>
          </p:nvSpPr>
          <p:spPr>
            <a:xfrm>
              <a:off x="2063745" y="2284745"/>
              <a:ext cx="18583" cy="90958"/>
            </a:xfrm>
            <a:custGeom>
              <a:avLst/>
              <a:gdLst/>
              <a:ahLst/>
              <a:cxnLst/>
              <a:rect l="l" t="t" r="r" b="b"/>
              <a:pathLst>
                <a:path w="968" h="4738" extrusionOk="0">
                  <a:moveTo>
                    <a:pt x="0" y="1"/>
                  </a:moveTo>
                  <a:lnTo>
                    <a:pt x="0" y="4204"/>
                  </a:lnTo>
                  <a:lnTo>
                    <a:pt x="934" y="4737"/>
                  </a:lnTo>
                  <a:lnTo>
                    <a:pt x="967" y="534"/>
                  </a:lnTo>
                  <a:lnTo>
                    <a:pt x="0" y="1"/>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9"/>
            <p:cNvSpPr/>
            <p:nvPr/>
          </p:nvSpPr>
          <p:spPr>
            <a:xfrm>
              <a:off x="2063092" y="2458290"/>
              <a:ext cx="18602" cy="90958"/>
            </a:xfrm>
            <a:custGeom>
              <a:avLst/>
              <a:gdLst/>
              <a:ahLst/>
              <a:cxnLst/>
              <a:rect l="l" t="t" r="r" b="b"/>
              <a:pathLst>
                <a:path w="969" h="4738" extrusionOk="0">
                  <a:moveTo>
                    <a:pt x="1" y="0"/>
                  </a:moveTo>
                  <a:lnTo>
                    <a:pt x="1" y="4203"/>
                  </a:lnTo>
                  <a:lnTo>
                    <a:pt x="935" y="4737"/>
                  </a:lnTo>
                  <a:lnTo>
                    <a:pt x="968" y="567"/>
                  </a:lnTo>
                  <a:lnTo>
                    <a:pt x="1" y="0"/>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9"/>
            <p:cNvSpPr/>
            <p:nvPr/>
          </p:nvSpPr>
          <p:spPr>
            <a:xfrm>
              <a:off x="2133547" y="2633756"/>
              <a:ext cx="18583" cy="225417"/>
            </a:xfrm>
            <a:custGeom>
              <a:avLst/>
              <a:gdLst/>
              <a:ahLst/>
              <a:cxnLst/>
              <a:rect l="l" t="t" r="r" b="b"/>
              <a:pathLst>
                <a:path w="968" h="11742" extrusionOk="0">
                  <a:moveTo>
                    <a:pt x="33" y="0"/>
                  </a:moveTo>
                  <a:lnTo>
                    <a:pt x="0" y="11175"/>
                  </a:lnTo>
                  <a:lnTo>
                    <a:pt x="934" y="11742"/>
                  </a:lnTo>
                  <a:lnTo>
                    <a:pt x="967" y="567"/>
                  </a:lnTo>
                  <a:lnTo>
                    <a:pt x="33" y="0"/>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9"/>
            <p:cNvSpPr/>
            <p:nvPr/>
          </p:nvSpPr>
          <p:spPr>
            <a:xfrm>
              <a:off x="2134181" y="2412178"/>
              <a:ext cx="18583" cy="183816"/>
            </a:xfrm>
            <a:custGeom>
              <a:avLst/>
              <a:gdLst/>
              <a:ahLst/>
              <a:cxnLst/>
              <a:rect l="l" t="t" r="r" b="b"/>
              <a:pathLst>
                <a:path w="968" h="9575" extrusionOk="0">
                  <a:moveTo>
                    <a:pt x="34" y="1"/>
                  </a:moveTo>
                  <a:lnTo>
                    <a:pt x="0" y="9007"/>
                  </a:lnTo>
                  <a:lnTo>
                    <a:pt x="934" y="9574"/>
                  </a:lnTo>
                  <a:lnTo>
                    <a:pt x="968" y="568"/>
                  </a:lnTo>
                  <a:lnTo>
                    <a:pt x="34" y="1"/>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9"/>
            <p:cNvSpPr/>
            <p:nvPr/>
          </p:nvSpPr>
          <p:spPr>
            <a:xfrm>
              <a:off x="2741244" y="2195093"/>
              <a:ext cx="19889" cy="458532"/>
            </a:xfrm>
            <a:custGeom>
              <a:avLst/>
              <a:gdLst/>
              <a:ahLst/>
              <a:cxnLst/>
              <a:rect l="l" t="t" r="r" b="b"/>
              <a:pathLst>
                <a:path w="1036" h="23885" extrusionOk="0">
                  <a:moveTo>
                    <a:pt x="68" y="1"/>
                  </a:moveTo>
                  <a:lnTo>
                    <a:pt x="1" y="23317"/>
                  </a:lnTo>
                  <a:lnTo>
                    <a:pt x="968" y="23884"/>
                  </a:lnTo>
                  <a:lnTo>
                    <a:pt x="1035" y="568"/>
                  </a:lnTo>
                  <a:lnTo>
                    <a:pt x="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9"/>
            <p:cNvSpPr/>
            <p:nvPr/>
          </p:nvSpPr>
          <p:spPr>
            <a:xfrm>
              <a:off x="2741244" y="2681135"/>
              <a:ext cx="18602" cy="50605"/>
            </a:xfrm>
            <a:custGeom>
              <a:avLst/>
              <a:gdLst/>
              <a:ahLst/>
              <a:cxnLst/>
              <a:rect l="l" t="t" r="r" b="b"/>
              <a:pathLst>
                <a:path w="969" h="2636" extrusionOk="0">
                  <a:moveTo>
                    <a:pt x="1" y="1"/>
                  </a:moveTo>
                  <a:lnTo>
                    <a:pt x="1" y="2102"/>
                  </a:lnTo>
                  <a:lnTo>
                    <a:pt x="935" y="2636"/>
                  </a:lnTo>
                  <a:lnTo>
                    <a:pt x="968" y="568"/>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9"/>
            <p:cNvSpPr/>
            <p:nvPr/>
          </p:nvSpPr>
          <p:spPr>
            <a:xfrm>
              <a:off x="2716921" y="2628630"/>
              <a:ext cx="18583" cy="50605"/>
            </a:xfrm>
            <a:custGeom>
              <a:avLst/>
              <a:gdLst/>
              <a:ahLst/>
              <a:cxnLst/>
              <a:rect l="l" t="t" r="r" b="b"/>
              <a:pathLst>
                <a:path w="968" h="2636" extrusionOk="0">
                  <a:moveTo>
                    <a:pt x="34" y="0"/>
                  </a:moveTo>
                  <a:lnTo>
                    <a:pt x="0" y="2102"/>
                  </a:lnTo>
                  <a:lnTo>
                    <a:pt x="968" y="2636"/>
                  </a:lnTo>
                  <a:lnTo>
                    <a:pt x="968" y="567"/>
                  </a:lnTo>
                  <a:lnTo>
                    <a:pt x="3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9"/>
            <p:cNvSpPr/>
            <p:nvPr/>
          </p:nvSpPr>
          <p:spPr>
            <a:xfrm>
              <a:off x="2788009" y="2708683"/>
              <a:ext cx="18583" cy="49952"/>
            </a:xfrm>
            <a:custGeom>
              <a:avLst/>
              <a:gdLst/>
              <a:ahLst/>
              <a:cxnLst/>
              <a:rect l="l" t="t" r="r" b="b"/>
              <a:pathLst>
                <a:path w="968" h="2602" extrusionOk="0">
                  <a:moveTo>
                    <a:pt x="33" y="0"/>
                  </a:moveTo>
                  <a:lnTo>
                    <a:pt x="0" y="2068"/>
                  </a:lnTo>
                  <a:lnTo>
                    <a:pt x="967" y="2602"/>
                  </a:lnTo>
                  <a:lnTo>
                    <a:pt x="967" y="534"/>
                  </a:lnTo>
                  <a:lnTo>
                    <a:pt x="3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9"/>
            <p:cNvSpPr/>
            <p:nvPr/>
          </p:nvSpPr>
          <p:spPr>
            <a:xfrm>
              <a:off x="2789276" y="2265528"/>
              <a:ext cx="18602" cy="50624"/>
            </a:xfrm>
            <a:custGeom>
              <a:avLst/>
              <a:gdLst/>
              <a:ahLst/>
              <a:cxnLst/>
              <a:rect l="l" t="t" r="r" b="b"/>
              <a:pathLst>
                <a:path w="969" h="2637" extrusionOk="0">
                  <a:moveTo>
                    <a:pt x="34" y="1"/>
                  </a:moveTo>
                  <a:lnTo>
                    <a:pt x="1" y="2102"/>
                  </a:lnTo>
                  <a:lnTo>
                    <a:pt x="968" y="2636"/>
                  </a:lnTo>
                  <a:lnTo>
                    <a:pt x="968" y="568"/>
                  </a:lnTo>
                  <a:lnTo>
                    <a:pt x="3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9"/>
            <p:cNvSpPr/>
            <p:nvPr/>
          </p:nvSpPr>
          <p:spPr>
            <a:xfrm>
              <a:off x="2764953" y="2350055"/>
              <a:ext cx="19217" cy="263217"/>
            </a:xfrm>
            <a:custGeom>
              <a:avLst/>
              <a:gdLst/>
              <a:ahLst/>
              <a:cxnLst/>
              <a:rect l="l" t="t" r="r" b="b"/>
              <a:pathLst>
                <a:path w="1001" h="13711" extrusionOk="0">
                  <a:moveTo>
                    <a:pt x="34" y="1"/>
                  </a:moveTo>
                  <a:lnTo>
                    <a:pt x="0" y="13177"/>
                  </a:lnTo>
                  <a:lnTo>
                    <a:pt x="968" y="13711"/>
                  </a:lnTo>
                  <a:lnTo>
                    <a:pt x="1001" y="535"/>
                  </a:lnTo>
                  <a:lnTo>
                    <a:pt x="3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9"/>
            <p:cNvSpPr/>
            <p:nvPr/>
          </p:nvSpPr>
          <p:spPr>
            <a:xfrm>
              <a:off x="2717554" y="2322526"/>
              <a:ext cx="18602" cy="263217"/>
            </a:xfrm>
            <a:custGeom>
              <a:avLst/>
              <a:gdLst/>
              <a:ahLst/>
              <a:cxnLst/>
              <a:rect l="l" t="t" r="r" b="b"/>
              <a:pathLst>
                <a:path w="969" h="13711" extrusionOk="0">
                  <a:moveTo>
                    <a:pt x="34" y="1"/>
                  </a:moveTo>
                  <a:lnTo>
                    <a:pt x="1" y="13177"/>
                  </a:lnTo>
                  <a:lnTo>
                    <a:pt x="935" y="13710"/>
                  </a:lnTo>
                  <a:lnTo>
                    <a:pt x="968" y="534"/>
                  </a:lnTo>
                  <a:lnTo>
                    <a:pt x="3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9"/>
            <p:cNvSpPr/>
            <p:nvPr/>
          </p:nvSpPr>
          <p:spPr>
            <a:xfrm>
              <a:off x="2789276" y="2363512"/>
              <a:ext cx="17950" cy="92878"/>
            </a:xfrm>
            <a:custGeom>
              <a:avLst/>
              <a:gdLst/>
              <a:ahLst/>
              <a:cxnLst/>
              <a:rect l="l" t="t" r="r" b="b"/>
              <a:pathLst>
                <a:path w="935" h="4838" extrusionOk="0">
                  <a:moveTo>
                    <a:pt x="1" y="0"/>
                  </a:moveTo>
                  <a:lnTo>
                    <a:pt x="1" y="4304"/>
                  </a:lnTo>
                  <a:lnTo>
                    <a:pt x="935" y="4837"/>
                  </a:lnTo>
                  <a:lnTo>
                    <a:pt x="935" y="534"/>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9"/>
            <p:cNvSpPr/>
            <p:nvPr/>
          </p:nvSpPr>
          <p:spPr>
            <a:xfrm>
              <a:off x="2788643" y="2489659"/>
              <a:ext cx="18583" cy="137070"/>
            </a:xfrm>
            <a:custGeom>
              <a:avLst/>
              <a:gdLst/>
              <a:ahLst/>
              <a:cxnLst/>
              <a:rect l="l" t="t" r="r" b="b"/>
              <a:pathLst>
                <a:path w="968" h="7140" extrusionOk="0">
                  <a:moveTo>
                    <a:pt x="0" y="1"/>
                  </a:moveTo>
                  <a:lnTo>
                    <a:pt x="0" y="6606"/>
                  </a:lnTo>
                  <a:lnTo>
                    <a:pt x="934" y="7139"/>
                  </a:lnTo>
                  <a:lnTo>
                    <a:pt x="968" y="568"/>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9"/>
            <p:cNvSpPr/>
            <p:nvPr/>
          </p:nvSpPr>
          <p:spPr>
            <a:xfrm>
              <a:off x="2531204" y="2779119"/>
              <a:ext cx="18602" cy="50605"/>
            </a:xfrm>
            <a:custGeom>
              <a:avLst/>
              <a:gdLst/>
              <a:ahLst/>
              <a:cxnLst/>
              <a:rect l="l" t="t" r="r" b="b"/>
              <a:pathLst>
                <a:path w="969" h="2636" extrusionOk="0">
                  <a:moveTo>
                    <a:pt x="1" y="0"/>
                  </a:moveTo>
                  <a:lnTo>
                    <a:pt x="1" y="2102"/>
                  </a:lnTo>
                  <a:lnTo>
                    <a:pt x="935" y="2636"/>
                  </a:lnTo>
                  <a:lnTo>
                    <a:pt x="968" y="567"/>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9"/>
            <p:cNvSpPr/>
            <p:nvPr/>
          </p:nvSpPr>
          <p:spPr>
            <a:xfrm>
              <a:off x="2460135" y="2738132"/>
              <a:ext cx="17950" cy="50605"/>
            </a:xfrm>
            <a:custGeom>
              <a:avLst/>
              <a:gdLst/>
              <a:ahLst/>
              <a:cxnLst/>
              <a:rect l="l" t="t" r="r" b="b"/>
              <a:pathLst>
                <a:path w="935" h="2636" extrusionOk="0">
                  <a:moveTo>
                    <a:pt x="0" y="0"/>
                  </a:moveTo>
                  <a:lnTo>
                    <a:pt x="0" y="2102"/>
                  </a:lnTo>
                  <a:lnTo>
                    <a:pt x="934" y="2636"/>
                  </a:lnTo>
                  <a:lnTo>
                    <a:pt x="934" y="534"/>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9"/>
            <p:cNvSpPr/>
            <p:nvPr/>
          </p:nvSpPr>
          <p:spPr>
            <a:xfrm>
              <a:off x="2460135" y="2603020"/>
              <a:ext cx="18583" cy="103743"/>
            </a:xfrm>
            <a:custGeom>
              <a:avLst/>
              <a:gdLst/>
              <a:ahLst/>
              <a:cxnLst/>
              <a:rect l="l" t="t" r="r" b="b"/>
              <a:pathLst>
                <a:path w="968" h="5404" extrusionOk="0">
                  <a:moveTo>
                    <a:pt x="34" y="0"/>
                  </a:moveTo>
                  <a:lnTo>
                    <a:pt x="0" y="4837"/>
                  </a:lnTo>
                  <a:lnTo>
                    <a:pt x="968" y="5404"/>
                  </a:lnTo>
                  <a:lnTo>
                    <a:pt x="968" y="567"/>
                  </a:lnTo>
                  <a:lnTo>
                    <a:pt x="3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9"/>
            <p:cNvSpPr/>
            <p:nvPr/>
          </p:nvSpPr>
          <p:spPr>
            <a:xfrm>
              <a:off x="2531204" y="2861092"/>
              <a:ext cx="17950" cy="50605"/>
            </a:xfrm>
            <a:custGeom>
              <a:avLst/>
              <a:gdLst/>
              <a:ahLst/>
              <a:cxnLst/>
              <a:rect l="l" t="t" r="r" b="b"/>
              <a:pathLst>
                <a:path w="935" h="2636" extrusionOk="0">
                  <a:moveTo>
                    <a:pt x="1" y="0"/>
                  </a:moveTo>
                  <a:lnTo>
                    <a:pt x="1" y="2068"/>
                  </a:lnTo>
                  <a:lnTo>
                    <a:pt x="935" y="2635"/>
                  </a:lnTo>
                  <a:lnTo>
                    <a:pt x="935" y="534"/>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9"/>
            <p:cNvSpPr/>
            <p:nvPr/>
          </p:nvSpPr>
          <p:spPr>
            <a:xfrm>
              <a:off x="2483825" y="2658731"/>
              <a:ext cx="19236" cy="406008"/>
            </a:xfrm>
            <a:custGeom>
              <a:avLst/>
              <a:gdLst/>
              <a:ahLst/>
              <a:cxnLst/>
              <a:rect l="l" t="t" r="r" b="b"/>
              <a:pathLst>
                <a:path w="1002" h="21149" extrusionOk="0">
                  <a:moveTo>
                    <a:pt x="34" y="0"/>
                  </a:moveTo>
                  <a:lnTo>
                    <a:pt x="0" y="20615"/>
                  </a:lnTo>
                  <a:lnTo>
                    <a:pt x="934" y="21149"/>
                  </a:lnTo>
                  <a:lnTo>
                    <a:pt x="1001" y="567"/>
                  </a:lnTo>
                  <a:lnTo>
                    <a:pt x="3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9"/>
            <p:cNvSpPr/>
            <p:nvPr/>
          </p:nvSpPr>
          <p:spPr>
            <a:xfrm>
              <a:off x="2482539" y="3108913"/>
              <a:ext cx="19236" cy="274735"/>
            </a:xfrm>
            <a:custGeom>
              <a:avLst/>
              <a:gdLst/>
              <a:ahLst/>
              <a:cxnLst/>
              <a:rect l="l" t="t" r="r" b="b"/>
              <a:pathLst>
                <a:path w="1002" h="14311" extrusionOk="0">
                  <a:moveTo>
                    <a:pt x="34" y="0"/>
                  </a:moveTo>
                  <a:lnTo>
                    <a:pt x="1" y="13777"/>
                  </a:lnTo>
                  <a:lnTo>
                    <a:pt x="935" y="14311"/>
                  </a:lnTo>
                  <a:lnTo>
                    <a:pt x="1001" y="534"/>
                  </a:lnTo>
                  <a:lnTo>
                    <a:pt x="3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9"/>
            <p:cNvSpPr/>
            <p:nvPr/>
          </p:nvSpPr>
          <p:spPr>
            <a:xfrm>
              <a:off x="2506881" y="2887335"/>
              <a:ext cx="18583" cy="191495"/>
            </a:xfrm>
            <a:custGeom>
              <a:avLst/>
              <a:gdLst/>
              <a:ahLst/>
              <a:cxnLst/>
              <a:rect l="l" t="t" r="r" b="b"/>
              <a:pathLst>
                <a:path w="968" h="9975" extrusionOk="0">
                  <a:moveTo>
                    <a:pt x="34" y="1"/>
                  </a:moveTo>
                  <a:lnTo>
                    <a:pt x="0" y="9407"/>
                  </a:lnTo>
                  <a:lnTo>
                    <a:pt x="934" y="9974"/>
                  </a:lnTo>
                  <a:lnTo>
                    <a:pt x="968" y="568"/>
                  </a:lnTo>
                  <a:lnTo>
                    <a:pt x="3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9"/>
            <p:cNvSpPr/>
            <p:nvPr/>
          </p:nvSpPr>
          <p:spPr>
            <a:xfrm>
              <a:off x="2506228" y="3110833"/>
              <a:ext cx="18602" cy="128738"/>
            </a:xfrm>
            <a:custGeom>
              <a:avLst/>
              <a:gdLst/>
              <a:ahLst/>
              <a:cxnLst/>
              <a:rect l="l" t="t" r="r" b="b"/>
              <a:pathLst>
                <a:path w="969" h="6706" extrusionOk="0">
                  <a:moveTo>
                    <a:pt x="34" y="0"/>
                  </a:moveTo>
                  <a:lnTo>
                    <a:pt x="1" y="6171"/>
                  </a:lnTo>
                  <a:lnTo>
                    <a:pt x="968" y="6705"/>
                  </a:lnTo>
                  <a:lnTo>
                    <a:pt x="968" y="567"/>
                  </a:lnTo>
                  <a:lnTo>
                    <a:pt x="3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9"/>
            <p:cNvSpPr/>
            <p:nvPr/>
          </p:nvSpPr>
          <p:spPr>
            <a:xfrm>
              <a:off x="2458849" y="2873244"/>
              <a:ext cx="19236" cy="313169"/>
            </a:xfrm>
            <a:custGeom>
              <a:avLst/>
              <a:gdLst/>
              <a:ahLst/>
              <a:cxnLst/>
              <a:rect l="l" t="t" r="r" b="b"/>
              <a:pathLst>
                <a:path w="1002" h="16313" extrusionOk="0">
                  <a:moveTo>
                    <a:pt x="34" y="1"/>
                  </a:moveTo>
                  <a:lnTo>
                    <a:pt x="0" y="15779"/>
                  </a:lnTo>
                  <a:lnTo>
                    <a:pt x="934" y="16312"/>
                  </a:lnTo>
                  <a:lnTo>
                    <a:pt x="1001" y="535"/>
                  </a:lnTo>
                  <a:lnTo>
                    <a:pt x="3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9"/>
            <p:cNvSpPr/>
            <p:nvPr/>
          </p:nvSpPr>
          <p:spPr>
            <a:xfrm>
              <a:off x="2529937" y="3170383"/>
              <a:ext cx="18583" cy="145383"/>
            </a:xfrm>
            <a:custGeom>
              <a:avLst/>
              <a:gdLst/>
              <a:ahLst/>
              <a:cxnLst/>
              <a:rect l="l" t="t" r="r" b="b"/>
              <a:pathLst>
                <a:path w="968" h="7573" extrusionOk="0">
                  <a:moveTo>
                    <a:pt x="0" y="1"/>
                  </a:moveTo>
                  <a:lnTo>
                    <a:pt x="0" y="7039"/>
                  </a:lnTo>
                  <a:lnTo>
                    <a:pt x="934" y="7573"/>
                  </a:lnTo>
                  <a:lnTo>
                    <a:pt x="967" y="534"/>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9"/>
            <p:cNvSpPr/>
            <p:nvPr/>
          </p:nvSpPr>
          <p:spPr>
            <a:xfrm>
              <a:off x="2530571" y="3000044"/>
              <a:ext cx="18583" cy="88385"/>
            </a:xfrm>
            <a:custGeom>
              <a:avLst/>
              <a:gdLst/>
              <a:ahLst/>
              <a:cxnLst/>
              <a:rect l="l" t="t" r="r" b="b"/>
              <a:pathLst>
                <a:path w="968" h="4604" extrusionOk="0">
                  <a:moveTo>
                    <a:pt x="0" y="1"/>
                  </a:moveTo>
                  <a:lnTo>
                    <a:pt x="0" y="4037"/>
                  </a:lnTo>
                  <a:lnTo>
                    <a:pt x="934" y="4604"/>
                  </a:lnTo>
                  <a:lnTo>
                    <a:pt x="968" y="534"/>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9"/>
            <p:cNvSpPr/>
            <p:nvPr/>
          </p:nvSpPr>
          <p:spPr>
            <a:xfrm>
              <a:off x="3004442" y="2937287"/>
              <a:ext cx="17950" cy="50605"/>
            </a:xfrm>
            <a:custGeom>
              <a:avLst/>
              <a:gdLst/>
              <a:ahLst/>
              <a:cxnLst/>
              <a:rect l="l" t="t" r="r" b="b"/>
              <a:pathLst>
                <a:path w="935" h="2636" extrusionOk="0">
                  <a:moveTo>
                    <a:pt x="1" y="1"/>
                  </a:moveTo>
                  <a:lnTo>
                    <a:pt x="1" y="2102"/>
                  </a:lnTo>
                  <a:lnTo>
                    <a:pt x="935" y="2636"/>
                  </a:lnTo>
                  <a:lnTo>
                    <a:pt x="935" y="534"/>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9"/>
            <p:cNvSpPr/>
            <p:nvPr/>
          </p:nvSpPr>
          <p:spPr>
            <a:xfrm>
              <a:off x="2931453" y="3553335"/>
              <a:ext cx="17950" cy="50605"/>
            </a:xfrm>
            <a:custGeom>
              <a:avLst/>
              <a:gdLst/>
              <a:ahLst/>
              <a:cxnLst/>
              <a:rect l="l" t="t" r="r" b="b"/>
              <a:pathLst>
                <a:path w="935" h="2636" extrusionOk="0">
                  <a:moveTo>
                    <a:pt x="0" y="0"/>
                  </a:moveTo>
                  <a:lnTo>
                    <a:pt x="0" y="2102"/>
                  </a:lnTo>
                  <a:lnTo>
                    <a:pt x="934" y="2635"/>
                  </a:lnTo>
                  <a:lnTo>
                    <a:pt x="934" y="567"/>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9"/>
            <p:cNvSpPr/>
            <p:nvPr/>
          </p:nvSpPr>
          <p:spPr>
            <a:xfrm>
              <a:off x="3003808" y="3023734"/>
              <a:ext cx="18583" cy="50605"/>
            </a:xfrm>
            <a:custGeom>
              <a:avLst/>
              <a:gdLst/>
              <a:ahLst/>
              <a:cxnLst/>
              <a:rect l="l" t="t" r="r" b="b"/>
              <a:pathLst>
                <a:path w="968" h="2636" extrusionOk="0">
                  <a:moveTo>
                    <a:pt x="0" y="1"/>
                  </a:moveTo>
                  <a:lnTo>
                    <a:pt x="0" y="2069"/>
                  </a:lnTo>
                  <a:lnTo>
                    <a:pt x="968" y="2636"/>
                  </a:lnTo>
                  <a:lnTo>
                    <a:pt x="968" y="534"/>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9"/>
            <p:cNvSpPr/>
            <p:nvPr/>
          </p:nvSpPr>
          <p:spPr>
            <a:xfrm>
              <a:off x="2955776" y="2855314"/>
              <a:ext cx="19869" cy="676904"/>
            </a:xfrm>
            <a:custGeom>
              <a:avLst/>
              <a:gdLst/>
              <a:ahLst/>
              <a:cxnLst/>
              <a:rect l="l" t="t" r="r" b="b"/>
              <a:pathLst>
                <a:path w="1035" h="35260" extrusionOk="0">
                  <a:moveTo>
                    <a:pt x="101" y="1"/>
                  </a:moveTo>
                  <a:lnTo>
                    <a:pt x="1" y="34726"/>
                  </a:lnTo>
                  <a:lnTo>
                    <a:pt x="935" y="35259"/>
                  </a:lnTo>
                  <a:lnTo>
                    <a:pt x="1035" y="535"/>
                  </a:lnTo>
                  <a:lnTo>
                    <a:pt x="10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9"/>
            <p:cNvSpPr/>
            <p:nvPr/>
          </p:nvSpPr>
          <p:spPr>
            <a:xfrm>
              <a:off x="2979466" y="3010295"/>
              <a:ext cx="19236" cy="439316"/>
            </a:xfrm>
            <a:custGeom>
              <a:avLst/>
              <a:gdLst/>
              <a:ahLst/>
              <a:cxnLst/>
              <a:rect l="l" t="t" r="r" b="b"/>
              <a:pathLst>
                <a:path w="1002" h="22884" extrusionOk="0">
                  <a:moveTo>
                    <a:pt x="68" y="0"/>
                  </a:moveTo>
                  <a:lnTo>
                    <a:pt x="1" y="22350"/>
                  </a:lnTo>
                  <a:lnTo>
                    <a:pt x="935" y="22883"/>
                  </a:lnTo>
                  <a:lnTo>
                    <a:pt x="1002" y="534"/>
                  </a:lnTo>
                  <a:lnTo>
                    <a:pt x="6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9"/>
            <p:cNvSpPr/>
            <p:nvPr/>
          </p:nvSpPr>
          <p:spPr>
            <a:xfrm>
              <a:off x="2932720" y="3028859"/>
              <a:ext cx="17950" cy="90958"/>
            </a:xfrm>
            <a:custGeom>
              <a:avLst/>
              <a:gdLst/>
              <a:ahLst/>
              <a:cxnLst/>
              <a:rect l="l" t="t" r="r" b="b"/>
              <a:pathLst>
                <a:path w="935" h="4738" extrusionOk="0">
                  <a:moveTo>
                    <a:pt x="1" y="1"/>
                  </a:moveTo>
                  <a:lnTo>
                    <a:pt x="1" y="4170"/>
                  </a:lnTo>
                  <a:lnTo>
                    <a:pt x="935" y="4737"/>
                  </a:lnTo>
                  <a:lnTo>
                    <a:pt x="935" y="534"/>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9"/>
            <p:cNvSpPr/>
            <p:nvPr/>
          </p:nvSpPr>
          <p:spPr>
            <a:xfrm>
              <a:off x="2932086" y="3155006"/>
              <a:ext cx="18583" cy="146035"/>
            </a:xfrm>
            <a:custGeom>
              <a:avLst/>
              <a:gdLst/>
              <a:ahLst/>
              <a:cxnLst/>
              <a:rect l="l" t="t" r="r" b="b"/>
              <a:pathLst>
                <a:path w="968" h="7607" extrusionOk="0">
                  <a:moveTo>
                    <a:pt x="0" y="1"/>
                  </a:moveTo>
                  <a:lnTo>
                    <a:pt x="0" y="7039"/>
                  </a:lnTo>
                  <a:lnTo>
                    <a:pt x="934" y="7606"/>
                  </a:lnTo>
                  <a:lnTo>
                    <a:pt x="968" y="568"/>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9"/>
            <p:cNvSpPr/>
            <p:nvPr/>
          </p:nvSpPr>
          <p:spPr>
            <a:xfrm>
              <a:off x="2931453" y="3323426"/>
              <a:ext cx="18583" cy="146035"/>
            </a:xfrm>
            <a:custGeom>
              <a:avLst/>
              <a:gdLst/>
              <a:ahLst/>
              <a:cxnLst/>
              <a:rect l="l" t="t" r="r" b="b"/>
              <a:pathLst>
                <a:path w="968" h="7607" extrusionOk="0">
                  <a:moveTo>
                    <a:pt x="33" y="1"/>
                  </a:moveTo>
                  <a:lnTo>
                    <a:pt x="0" y="7039"/>
                  </a:lnTo>
                  <a:lnTo>
                    <a:pt x="967" y="7606"/>
                  </a:lnTo>
                  <a:lnTo>
                    <a:pt x="967" y="568"/>
                  </a:lnTo>
                  <a:lnTo>
                    <a:pt x="3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9"/>
            <p:cNvSpPr/>
            <p:nvPr/>
          </p:nvSpPr>
          <p:spPr>
            <a:xfrm>
              <a:off x="3003175" y="3283725"/>
              <a:ext cx="18583" cy="146035"/>
            </a:xfrm>
            <a:custGeom>
              <a:avLst/>
              <a:gdLst/>
              <a:ahLst/>
              <a:cxnLst/>
              <a:rect l="l" t="t" r="r" b="b"/>
              <a:pathLst>
                <a:path w="968" h="7607" extrusionOk="0">
                  <a:moveTo>
                    <a:pt x="0" y="1"/>
                  </a:moveTo>
                  <a:lnTo>
                    <a:pt x="0" y="7039"/>
                  </a:lnTo>
                  <a:lnTo>
                    <a:pt x="934" y="7606"/>
                  </a:lnTo>
                  <a:lnTo>
                    <a:pt x="967" y="535"/>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9"/>
            <p:cNvSpPr/>
            <p:nvPr/>
          </p:nvSpPr>
          <p:spPr>
            <a:xfrm>
              <a:off x="3003808" y="3115306"/>
              <a:ext cx="17950" cy="91591"/>
            </a:xfrm>
            <a:custGeom>
              <a:avLst/>
              <a:gdLst/>
              <a:ahLst/>
              <a:cxnLst/>
              <a:rect l="l" t="t" r="r" b="b"/>
              <a:pathLst>
                <a:path w="935" h="4771" extrusionOk="0">
                  <a:moveTo>
                    <a:pt x="0" y="1"/>
                  </a:moveTo>
                  <a:lnTo>
                    <a:pt x="0" y="4237"/>
                  </a:lnTo>
                  <a:lnTo>
                    <a:pt x="934" y="4771"/>
                  </a:lnTo>
                  <a:lnTo>
                    <a:pt x="934" y="535"/>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9"/>
            <p:cNvSpPr/>
            <p:nvPr/>
          </p:nvSpPr>
          <p:spPr>
            <a:xfrm>
              <a:off x="2134814" y="2300756"/>
              <a:ext cx="18602" cy="50605"/>
            </a:xfrm>
            <a:custGeom>
              <a:avLst/>
              <a:gdLst/>
              <a:ahLst/>
              <a:cxnLst/>
              <a:rect l="l" t="t" r="r" b="b"/>
              <a:pathLst>
                <a:path w="969" h="2636" extrusionOk="0">
                  <a:moveTo>
                    <a:pt x="1" y="0"/>
                  </a:moveTo>
                  <a:lnTo>
                    <a:pt x="1" y="2102"/>
                  </a:lnTo>
                  <a:lnTo>
                    <a:pt x="968" y="2636"/>
                  </a:lnTo>
                  <a:lnTo>
                    <a:pt x="968" y="568"/>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9"/>
            <p:cNvSpPr/>
            <p:nvPr/>
          </p:nvSpPr>
          <p:spPr>
            <a:xfrm>
              <a:off x="2062459" y="2635023"/>
              <a:ext cx="18583" cy="50624"/>
            </a:xfrm>
            <a:custGeom>
              <a:avLst/>
              <a:gdLst/>
              <a:ahLst/>
              <a:cxnLst/>
              <a:rect l="l" t="t" r="r" b="b"/>
              <a:pathLst>
                <a:path w="968" h="2637" extrusionOk="0">
                  <a:moveTo>
                    <a:pt x="34" y="1"/>
                  </a:moveTo>
                  <a:lnTo>
                    <a:pt x="0" y="2102"/>
                  </a:lnTo>
                  <a:lnTo>
                    <a:pt x="968" y="2636"/>
                  </a:lnTo>
                  <a:lnTo>
                    <a:pt x="968" y="535"/>
                  </a:lnTo>
                  <a:lnTo>
                    <a:pt x="3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9"/>
            <p:cNvSpPr/>
            <p:nvPr/>
          </p:nvSpPr>
          <p:spPr>
            <a:xfrm>
              <a:off x="2062459" y="2722755"/>
              <a:ext cx="18583" cy="50624"/>
            </a:xfrm>
            <a:custGeom>
              <a:avLst/>
              <a:gdLst/>
              <a:ahLst/>
              <a:cxnLst/>
              <a:rect l="l" t="t" r="r" b="b"/>
              <a:pathLst>
                <a:path w="968" h="2637" extrusionOk="0">
                  <a:moveTo>
                    <a:pt x="0" y="1"/>
                  </a:moveTo>
                  <a:lnTo>
                    <a:pt x="0" y="2069"/>
                  </a:lnTo>
                  <a:lnTo>
                    <a:pt x="934" y="2636"/>
                  </a:lnTo>
                  <a:lnTo>
                    <a:pt x="968" y="535"/>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9"/>
            <p:cNvSpPr/>
            <p:nvPr/>
          </p:nvSpPr>
          <p:spPr>
            <a:xfrm>
              <a:off x="2086782" y="2279619"/>
              <a:ext cx="19236" cy="379765"/>
            </a:xfrm>
            <a:custGeom>
              <a:avLst/>
              <a:gdLst/>
              <a:ahLst/>
              <a:cxnLst/>
              <a:rect l="l" t="t" r="r" b="b"/>
              <a:pathLst>
                <a:path w="1002" h="19782" extrusionOk="0">
                  <a:moveTo>
                    <a:pt x="68" y="1"/>
                  </a:moveTo>
                  <a:lnTo>
                    <a:pt x="1" y="19248"/>
                  </a:lnTo>
                  <a:lnTo>
                    <a:pt x="968" y="19782"/>
                  </a:lnTo>
                  <a:lnTo>
                    <a:pt x="1002" y="568"/>
                  </a:lnTo>
                  <a:lnTo>
                    <a:pt x="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9"/>
            <p:cNvSpPr/>
            <p:nvPr/>
          </p:nvSpPr>
          <p:spPr>
            <a:xfrm>
              <a:off x="2111124" y="2352627"/>
              <a:ext cx="18583" cy="184450"/>
            </a:xfrm>
            <a:custGeom>
              <a:avLst/>
              <a:gdLst/>
              <a:ahLst/>
              <a:cxnLst/>
              <a:rect l="l" t="t" r="r" b="b"/>
              <a:pathLst>
                <a:path w="968" h="9608" extrusionOk="0">
                  <a:moveTo>
                    <a:pt x="1" y="0"/>
                  </a:moveTo>
                  <a:lnTo>
                    <a:pt x="1" y="9040"/>
                  </a:lnTo>
                  <a:lnTo>
                    <a:pt x="935" y="9607"/>
                  </a:lnTo>
                  <a:lnTo>
                    <a:pt x="968" y="534"/>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9"/>
            <p:cNvSpPr/>
            <p:nvPr/>
          </p:nvSpPr>
          <p:spPr>
            <a:xfrm>
              <a:off x="2110491" y="2571632"/>
              <a:ext cx="18583" cy="148589"/>
            </a:xfrm>
            <a:custGeom>
              <a:avLst/>
              <a:gdLst/>
              <a:ahLst/>
              <a:cxnLst/>
              <a:rect l="l" t="t" r="r" b="b"/>
              <a:pathLst>
                <a:path w="968" h="7740" extrusionOk="0">
                  <a:moveTo>
                    <a:pt x="0" y="1"/>
                  </a:moveTo>
                  <a:lnTo>
                    <a:pt x="0" y="7206"/>
                  </a:lnTo>
                  <a:lnTo>
                    <a:pt x="934" y="7739"/>
                  </a:lnTo>
                  <a:lnTo>
                    <a:pt x="968" y="534"/>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9"/>
            <p:cNvSpPr/>
            <p:nvPr/>
          </p:nvSpPr>
          <p:spPr>
            <a:xfrm>
              <a:off x="2063745" y="2284745"/>
              <a:ext cx="18583" cy="90958"/>
            </a:xfrm>
            <a:custGeom>
              <a:avLst/>
              <a:gdLst/>
              <a:ahLst/>
              <a:cxnLst/>
              <a:rect l="l" t="t" r="r" b="b"/>
              <a:pathLst>
                <a:path w="968" h="4738" extrusionOk="0">
                  <a:moveTo>
                    <a:pt x="0" y="1"/>
                  </a:moveTo>
                  <a:lnTo>
                    <a:pt x="0" y="4204"/>
                  </a:lnTo>
                  <a:lnTo>
                    <a:pt x="934" y="4737"/>
                  </a:lnTo>
                  <a:lnTo>
                    <a:pt x="967" y="534"/>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9"/>
            <p:cNvSpPr/>
            <p:nvPr/>
          </p:nvSpPr>
          <p:spPr>
            <a:xfrm>
              <a:off x="2063092" y="2458290"/>
              <a:ext cx="18602" cy="90958"/>
            </a:xfrm>
            <a:custGeom>
              <a:avLst/>
              <a:gdLst/>
              <a:ahLst/>
              <a:cxnLst/>
              <a:rect l="l" t="t" r="r" b="b"/>
              <a:pathLst>
                <a:path w="969" h="4738" extrusionOk="0">
                  <a:moveTo>
                    <a:pt x="1" y="0"/>
                  </a:moveTo>
                  <a:lnTo>
                    <a:pt x="1" y="4203"/>
                  </a:lnTo>
                  <a:lnTo>
                    <a:pt x="935" y="4737"/>
                  </a:lnTo>
                  <a:lnTo>
                    <a:pt x="968" y="567"/>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9"/>
            <p:cNvSpPr/>
            <p:nvPr/>
          </p:nvSpPr>
          <p:spPr>
            <a:xfrm>
              <a:off x="2133547" y="2633756"/>
              <a:ext cx="18583" cy="225417"/>
            </a:xfrm>
            <a:custGeom>
              <a:avLst/>
              <a:gdLst/>
              <a:ahLst/>
              <a:cxnLst/>
              <a:rect l="l" t="t" r="r" b="b"/>
              <a:pathLst>
                <a:path w="968" h="11742" extrusionOk="0">
                  <a:moveTo>
                    <a:pt x="33" y="0"/>
                  </a:moveTo>
                  <a:lnTo>
                    <a:pt x="0" y="11175"/>
                  </a:lnTo>
                  <a:lnTo>
                    <a:pt x="934" y="11742"/>
                  </a:lnTo>
                  <a:lnTo>
                    <a:pt x="967" y="567"/>
                  </a:lnTo>
                  <a:lnTo>
                    <a:pt x="3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9"/>
            <p:cNvSpPr/>
            <p:nvPr/>
          </p:nvSpPr>
          <p:spPr>
            <a:xfrm>
              <a:off x="2134181" y="2412178"/>
              <a:ext cx="18583" cy="183816"/>
            </a:xfrm>
            <a:custGeom>
              <a:avLst/>
              <a:gdLst/>
              <a:ahLst/>
              <a:cxnLst/>
              <a:rect l="l" t="t" r="r" b="b"/>
              <a:pathLst>
                <a:path w="968" h="9575" extrusionOk="0">
                  <a:moveTo>
                    <a:pt x="34" y="1"/>
                  </a:moveTo>
                  <a:lnTo>
                    <a:pt x="0" y="9007"/>
                  </a:lnTo>
                  <a:lnTo>
                    <a:pt x="934" y="9574"/>
                  </a:lnTo>
                  <a:lnTo>
                    <a:pt x="968" y="568"/>
                  </a:lnTo>
                  <a:lnTo>
                    <a:pt x="3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9"/>
            <p:cNvSpPr/>
            <p:nvPr/>
          </p:nvSpPr>
          <p:spPr>
            <a:xfrm>
              <a:off x="3716535" y="2947731"/>
              <a:ext cx="175484" cy="348819"/>
            </a:xfrm>
            <a:custGeom>
              <a:avLst/>
              <a:gdLst/>
              <a:ahLst/>
              <a:cxnLst/>
              <a:rect l="l" t="t" r="r" b="b"/>
              <a:pathLst>
                <a:path w="9141" h="18170" extrusionOk="0">
                  <a:moveTo>
                    <a:pt x="977" y="1"/>
                  </a:moveTo>
                  <a:cubicBezTo>
                    <a:pt x="668" y="1"/>
                    <a:pt x="343" y="51"/>
                    <a:pt x="1" y="157"/>
                  </a:cubicBezTo>
                  <a:lnTo>
                    <a:pt x="3670" y="9997"/>
                  </a:lnTo>
                  <a:lnTo>
                    <a:pt x="4404" y="11565"/>
                  </a:lnTo>
                  <a:lnTo>
                    <a:pt x="2636" y="13533"/>
                  </a:lnTo>
                  <a:lnTo>
                    <a:pt x="2770" y="18170"/>
                  </a:lnTo>
                  <a:lnTo>
                    <a:pt x="8474" y="13233"/>
                  </a:lnTo>
                  <a:cubicBezTo>
                    <a:pt x="8974" y="12766"/>
                    <a:pt x="9141" y="11999"/>
                    <a:pt x="8841" y="11365"/>
                  </a:cubicBezTo>
                  <a:lnTo>
                    <a:pt x="7106" y="7762"/>
                  </a:lnTo>
                  <a:cubicBezTo>
                    <a:pt x="5334" y="4098"/>
                    <a:pt x="3778" y="1"/>
                    <a:pt x="9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9"/>
            <p:cNvSpPr/>
            <p:nvPr/>
          </p:nvSpPr>
          <p:spPr>
            <a:xfrm>
              <a:off x="3792749" y="3169750"/>
              <a:ext cx="27548" cy="26915"/>
            </a:xfrm>
            <a:custGeom>
              <a:avLst/>
              <a:gdLst/>
              <a:ahLst/>
              <a:cxnLst/>
              <a:rect l="l" t="t" r="r" b="b"/>
              <a:pathLst>
                <a:path w="1435" h="1402" extrusionOk="0">
                  <a:moveTo>
                    <a:pt x="434" y="0"/>
                  </a:moveTo>
                  <a:lnTo>
                    <a:pt x="0" y="501"/>
                  </a:lnTo>
                  <a:cubicBezTo>
                    <a:pt x="334" y="968"/>
                    <a:pt x="868" y="1301"/>
                    <a:pt x="1435" y="1401"/>
                  </a:cubicBezTo>
                  <a:cubicBezTo>
                    <a:pt x="1001" y="1034"/>
                    <a:pt x="634" y="534"/>
                    <a:pt x="434" y="0"/>
                  </a:cubicBez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9"/>
            <p:cNvSpPr/>
            <p:nvPr/>
          </p:nvSpPr>
          <p:spPr>
            <a:xfrm>
              <a:off x="3767139" y="3181902"/>
              <a:ext cx="23056" cy="114647"/>
            </a:xfrm>
            <a:custGeom>
              <a:avLst/>
              <a:gdLst/>
              <a:ahLst/>
              <a:cxnLst/>
              <a:rect l="l" t="t" r="r" b="b"/>
              <a:pathLst>
                <a:path w="1201" h="5972" extrusionOk="0">
                  <a:moveTo>
                    <a:pt x="1201" y="1"/>
                  </a:moveTo>
                  <a:lnTo>
                    <a:pt x="0" y="1335"/>
                  </a:lnTo>
                  <a:lnTo>
                    <a:pt x="134" y="5972"/>
                  </a:lnTo>
                  <a:lnTo>
                    <a:pt x="1201" y="5038"/>
                  </a:lnTo>
                  <a:cubicBezTo>
                    <a:pt x="1068" y="3370"/>
                    <a:pt x="1068" y="1669"/>
                    <a:pt x="120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9"/>
            <p:cNvSpPr/>
            <p:nvPr/>
          </p:nvSpPr>
          <p:spPr>
            <a:xfrm>
              <a:off x="3738324" y="3009547"/>
              <a:ext cx="70455" cy="151257"/>
            </a:xfrm>
            <a:custGeom>
              <a:avLst/>
              <a:gdLst/>
              <a:ahLst/>
              <a:cxnLst/>
              <a:rect l="l" t="t" r="r" b="b"/>
              <a:pathLst>
                <a:path w="3670" h="7879" extrusionOk="0">
                  <a:moveTo>
                    <a:pt x="267" y="1"/>
                  </a:moveTo>
                  <a:cubicBezTo>
                    <a:pt x="178" y="1"/>
                    <a:pt x="89" y="3"/>
                    <a:pt x="0" y="6"/>
                  </a:cubicBezTo>
                  <a:lnTo>
                    <a:pt x="2535" y="6811"/>
                  </a:lnTo>
                  <a:lnTo>
                    <a:pt x="3036" y="7878"/>
                  </a:lnTo>
                  <a:cubicBezTo>
                    <a:pt x="3669" y="5410"/>
                    <a:pt x="3536" y="2808"/>
                    <a:pt x="2602" y="440"/>
                  </a:cubicBezTo>
                  <a:cubicBezTo>
                    <a:pt x="1851" y="139"/>
                    <a:pt x="1072" y="1"/>
                    <a:pt x="267" y="1"/>
                  </a:cubicBez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9"/>
            <p:cNvSpPr/>
            <p:nvPr/>
          </p:nvSpPr>
          <p:spPr>
            <a:xfrm>
              <a:off x="3402751" y="2877737"/>
              <a:ext cx="216471" cy="292589"/>
            </a:xfrm>
            <a:custGeom>
              <a:avLst/>
              <a:gdLst/>
              <a:ahLst/>
              <a:cxnLst/>
              <a:rect l="l" t="t" r="r" b="b"/>
              <a:pathLst>
                <a:path w="11276" h="15241" extrusionOk="0">
                  <a:moveTo>
                    <a:pt x="8974" y="0"/>
                  </a:moveTo>
                  <a:cubicBezTo>
                    <a:pt x="8507" y="134"/>
                    <a:pt x="8107" y="467"/>
                    <a:pt x="7873" y="901"/>
                  </a:cubicBezTo>
                  <a:lnTo>
                    <a:pt x="6606" y="3136"/>
                  </a:lnTo>
                  <a:lnTo>
                    <a:pt x="2603" y="7739"/>
                  </a:lnTo>
                  <a:cubicBezTo>
                    <a:pt x="1402" y="9073"/>
                    <a:pt x="568" y="10741"/>
                    <a:pt x="168" y="12509"/>
                  </a:cubicBezTo>
                  <a:cubicBezTo>
                    <a:pt x="1" y="13243"/>
                    <a:pt x="234" y="14010"/>
                    <a:pt x="735" y="14544"/>
                  </a:cubicBezTo>
                  <a:cubicBezTo>
                    <a:pt x="1181" y="15007"/>
                    <a:pt x="1776" y="15241"/>
                    <a:pt x="2368" y="15241"/>
                  </a:cubicBezTo>
                  <a:cubicBezTo>
                    <a:pt x="2927" y="15241"/>
                    <a:pt x="3482" y="15032"/>
                    <a:pt x="3904" y="14611"/>
                  </a:cubicBezTo>
                  <a:lnTo>
                    <a:pt x="5238" y="13276"/>
                  </a:lnTo>
                  <a:lnTo>
                    <a:pt x="4971" y="11208"/>
                  </a:lnTo>
                  <a:lnTo>
                    <a:pt x="8440" y="4437"/>
                  </a:lnTo>
                  <a:lnTo>
                    <a:pt x="10375" y="3303"/>
                  </a:lnTo>
                  <a:cubicBezTo>
                    <a:pt x="10775" y="3069"/>
                    <a:pt x="11042" y="2669"/>
                    <a:pt x="11142" y="2202"/>
                  </a:cubicBezTo>
                  <a:lnTo>
                    <a:pt x="11276" y="1335"/>
                  </a:lnTo>
                  <a:lnTo>
                    <a:pt x="8974" y="0"/>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9"/>
            <p:cNvSpPr/>
            <p:nvPr/>
          </p:nvSpPr>
          <p:spPr>
            <a:xfrm>
              <a:off x="3391233" y="4066273"/>
              <a:ext cx="224784" cy="48051"/>
            </a:xfrm>
            <a:custGeom>
              <a:avLst/>
              <a:gdLst/>
              <a:ahLst/>
              <a:cxnLst/>
              <a:rect l="l" t="t" r="r" b="b"/>
              <a:pathLst>
                <a:path w="11709" h="2503" extrusionOk="0">
                  <a:moveTo>
                    <a:pt x="67" y="0"/>
                  </a:moveTo>
                  <a:cubicBezTo>
                    <a:pt x="0" y="467"/>
                    <a:pt x="134" y="901"/>
                    <a:pt x="434" y="1268"/>
                  </a:cubicBezTo>
                  <a:cubicBezTo>
                    <a:pt x="768" y="1635"/>
                    <a:pt x="1235" y="1902"/>
                    <a:pt x="1735" y="2035"/>
                  </a:cubicBezTo>
                  <a:cubicBezTo>
                    <a:pt x="2235" y="2135"/>
                    <a:pt x="2736" y="2202"/>
                    <a:pt x="3236" y="2202"/>
                  </a:cubicBezTo>
                  <a:cubicBezTo>
                    <a:pt x="3321" y="2204"/>
                    <a:pt x="3406" y="2205"/>
                    <a:pt x="3490" y="2205"/>
                  </a:cubicBezTo>
                  <a:cubicBezTo>
                    <a:pt x="4436" y="2205"/>
                    <a:pt x="5360" y="2101"/>
                    <a:pt x="6292" y="2101"/>
                  </a:cubicBezTo>
                  <a:cubicBezTo>
                    <a:pt x="6815" y="2101"/>
                    <a:pt x="7340" y="2133"/>
                    <a:pt x="7873" y="2235"/>
                  </a:cubicBezTo>
                  <a:cubicBezTo>
                    <a:pt x="8540" y="2402"/>
                    <a:pt x="9240" y="2502"/>
                    <a:pt x="9941" y="2502"/>
                  </a:cubicBezTo>
                  <a:cubicBezTo>
                    <a:pt x="10675" y="2469"/>
                    <a:pt x="11309" y="2035"/>
                    <a:pt x="11609" y="1368"/>
                  </a:cubicBezTo>
                  <a:cubicBezTo>
                    <a:pt x="11675" y="1134"/>
                    <a:pt x="11709" y="901"/>
                    <a:pt x="11675" y="667"/>
                  </a:cubicBezTo>
                  <a:lnTo>
                    <a:pt x="11675" y="667"/>
                  </a:lnTo>
                  <a:cubicBezTo>
                    <a:pt x="11642" y="768"/>
                    <a:pt x="11642" y="868"/>
                    <a:pt x="11609" y="968"/>
                  </a:cubicBezTo>
                  <a:cubicBezTo>
                    <a:pt x="11309" y="1635"/>
                    <a:pt x="10675" y="2068"/>
                    <a:pt x="9941" y="2068"/>
                  </a:cubicBezTo>
                  <a:cubicBezTo>
                    <a:pt x="9240" y="2068"/>
                    <a:pt x="8540" y="1968"/>
                    <a:pt x="7873" y="1802"/>
                  </a:cubicBezTo>
                  <a:cubicBezTo>
                    <a:pt x="7339" y="1711"/>
                    <a:pt x="6812" y="1682"/>
                    <a:pt x="6288" y="1682"/>
                  </a:cubicBezTo>
                  <a:cubicBezTo>
                    <a:pt x="5368" y="1682"/>
                    <a:pt x="4455" y="1771"/>
                    <a:pt x="3521" y="1771"/>
                  </a:cubicBezTo>
                  <a:cubicBezTo>
                    <a:pt x="3426" y="1771"/>
                    <a:pt x="3331" y="1770"/>
                    <a:pt x="3236" y="1768"/>
                  </a:cubicBezTo>
                  <a:cubicBezTo>
                    <a:pt x="2736" y="1768"/>
                    <a:pt x="2235" y="1702"/>
                    <a:pt x="1735" y="1601"/>
                  </a:cubicBezTo>
                  <a:cubicBezTo>
                    <a:pt x="1235" y="1501"/>
                    <a:pt x="768" y="1235"/>
                    <a:pt x="434" y="834"/>
                  </a:cubicBezTo>
                  <a:cubicBezTo>
                    <a:pt x="234" y="601"/>
                    <a:pt x="101" y="301"/>
                    <a:pt x="6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9"/>
            <p:cNvSpPr/>
            <p:nvPr/>
          </p:nvSpPr>
          <p:spPr>
            <a:xfrm>
              <a:off x="3391867" y="4007778"/>
              <a:ext cx="223516" cy="98214"/>
            </a:xfrm>
            <a:custGeom>
              <a:avLst/>
              <a:gdLst/>
              <a:ahLst/>
              <a:cxnLst/>
              <a:rect l="l" t="t" r="r" b="b"/>
              <a:pathLst>
                <a:path w="11643" h="5116" extrusionOk="0">
                  <a:moveTo>
                    <a:pt x="8711" y="0"/>
                  </a:moveTo>
                  <a:cubicBezTo>
                    <a:pt x="8302" y="0"/>
                    <a:pt x="7913" y="69"/>
                    <a:pt x="7606" y="279"/>
                  </a:cubicBezTo>
                  <a:cubicBezTo>
                    <a:pt x="6551" y="1014"/>
                    <a:pt x="5282" y="1382"/>
                    <a:pt x="3974" y="1382"/>
                  </a:cubicBezTo>
                  <a:cubicBezTo>
                    <a:pt x="3917" y="1382"/>
                    <a:pt x="3861" y="1381"/>
                    <a:pt x="3804" y="1379"/>
                  </a:cubicBezTo>
                  <a:cubicBezTo>
                    <a:pt x="3103" y="1279"/>
                    <a:pt x="2403" y="1279"/>
                    <a:pt x="1702" y="1279"/>
                  </a:cubicBezTo>
                  <a:cubicBezTo>
                    <a:pt x="968" y="1346"/>
                    <a:pt x="334" y="1780"/>
                    <a:pt x="68" y="2447"/>
                  </a:cubicBezTo>
                  <a:cubicBezTo>
                    <a:pt x="1" y="2647"/>
                    <a:pt x="1" y="2847"/>
                    <a:pt x="34" y="3047"/>
                  </a:cubicBezTo>
                  <a:cubicBezTo>
                    <a:pt x="68" y="3348"/>
                    <a:pt x="201" y="3648"/>
                    <a:pt x="401" y="3881"/>
                  </a:cubicBezTo>
                  <a:cubicBezTo>
                    <a:pt x="735" y="4282"/>
                    <a:pt x="1202" y="4548"/>
                    <a:pt x="1702" y="4648"/>
                  </a:cubicBezTo>
                  <a:cubicBezTo>
                    <a:pt x="2202" y="4782"/>
                    <a:pt x="2703" y="4815"/>
                    <a:pt x="3203" y="4815"/>
                  </a:cubicBezTo>
                  <a:cubicBezTo>
                    <a:pt x="3298" y="4817"/>
                    <a:pt x="3393" y="4818"/>
                    <a:pt x="3488" y="4818"/>
                  </a:cubicBezTo>
                  <a:cubicBezTo>
                    <a:pt x="4422" y="4818"/>
                    <a:pt x="5335" y="4729"/>
                    <a:pt x="6255" y="4729"/>
                  </a:cubicBezTo>
                  <a:cubicBezTo>
                    <a:pt x="6779" y="4729"/>
                    <a:pt x="7306" y="4758"/>
                    <a:pt x="7840" y="4849"/>
                  </a:cubicBezTo>
                  <a:cubicBezTo>
                    <a:pt x="8507" y="5049"/>
                    <a:pt x="9207" y="5115"/>
                    <a:pt x="9908" y="5115"/>
                  </a:cubicBezTo>
                  <a:cubicBezTo>
                    <a:pt x="10642" y="5115"/>
                    <a:pt x="11276" y="4682"/>
                    <a:pt x="11576" y="4015"/>
                  </a:cubicBezTo>
                  <a:cubicBezTo>
                    <a:pt x="11609" y="3915"/>
                    <a:pt x="11609" y="3848"/>
                    <a:pt x="11642" y="3748"/>
                  </a:cubicBezTo>
                  <a:cubicBezTo>
                    <a:pt x="11642" y="3381"/>
                    <a:pt x="11609" y="3047"/>
                    <a:pt x="11542" y="2714"/>
                  </a:cubicBezTo>
                  <a:lnTo>
                    <a:pt x="11242" y="1279"/>
                  </a:lnTo>
                  <a:cubicBezTo>
                    <a:pt x="11209" y="1046"/>
                    <a:pt x="11142" y="779"/>
                    <a:pt x="11009" y="579"/>
                  </a:cubicBezTo>
                  <a:cubicBezTo>
                    <a:pt x="10875" y="345"/>
                    <a:pt x="10642" y="212"/>
                    <a:pt x="10375" y="212"/>
                  </a:cubicBezTo>
                  <a:cubicBezTo>
                    <a:pt x="9890" y="134"/>
                    <a:pt x="9280" y="0"/>
                    <a:pt x="871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9"/>
            <p:cNvSpPr/>
            <p:nvPr/>
          </p:nvSpPr>
          <p:spPr>
            <a:xfrm>
              <a:off x="3391233" y="4066273"/>
              <a:ext cx="224784" cy="48051"/>
            </a:xfrm>
            <a:custGeom>
              <a:avLst/>
              <a:gdLst/>
              <a:ahLst/>
              <a:cxnLst/>
              <a:rect l="l" t="t" r="r" b="b"/>
              <a:pathLst>
                <a:path w="11709" h="2503" extrusionOk="0">
                  <a:moveTo>
                    <a:pt x="67" y="0"/>
                  </a:moveTo>
                  <a:cubicBezTo>
                    <a:pt x="0" y="467"/>
                    <a:pt x="134" y="901"/>
                    <a:pt x="434" y="1268"/>
                  </a:cubicBezTo>
                  <a:cubicBezTo>
                    <a:pt x="768" y="1635"/>
                    <a:pt x="1235" y="1902"/>
                    <a:pt x="1735" y="2035"/>
                  </a:cubicBezTo>
                  <a:cubicBezTo>
                    <a:pt x="2235" y="2135"/>
                    <a:pt x="2736" y="2202"/>
                    <a:pt x="3236" y="2202"/>
                  </a:cubicBezTo>
                  <a:cubicBezTo>
                    <a:pt x="3321" y="2204"/>
                    <a:pt x="3406" y="2205"/>
                    <a:pt x="3490" y="2205"/>
                  </a:cubicBezTo>
                  <a:cubicBezTo>
                    <a:pt x="4436" y="2205"/>
                    <a:pt x="5360" y="2101"/>
                    <a:pt x="6292" y="2101"/>
                  </a:cubicBezTo>
                  <a:cubicBezTo>
                    <a:pt x="6815" y="2101"/>
                    <a:pt x="7340" y="2133"/>
                    <a:pt x="7873" y="2235"/>
                  </a:cubicBezTo>
                  <a:cubicBezTo>
                    <a:pt x="8540" y="2402"/>
                    <a:pt x="9240" y="2502"/>
                    <a:pt x="9941" y="2502"/>
                  </a:cubicBezTo>
                  <a:cubicBezTo>
                    <a:pt x="10675" y="2469"/>
                    <a:pt x="11309" y="2035"/>
                    <a:pt x="11609" y="1368"/>
                  </a:cubicBezTo>
                  <a:cubicBezTo>
                    <a:pt x="11675" y="1134"/>
                    <a:pt x="11709" y="901"/>
                    <a:pt x="11675" y="667"/>
                  </a:cubicBezTo>
                  <a:lnTo>
                    <a:pt x="11675" y="667"/>
                  </a:lnTo>
                  <a:cubicBezTo>
                    <a:pt x="11642" y="768"/>
                    <a:pt x="11642" y="868"/>
                    <a:pt x="11609" y="968"/>
                  </a:cubicBezTo>
                  <a:cubicBezTo>
                    <a:pt x="11309" y="1635"/>
                    <a:pt x="10675" y="2068"/>
                    <a:pt x="9941" y="2068"/>
                  </a:cubicBezTo>
                  <a:cubicBezTo>
                    <a:pt x="9240" y="2068"/>
                    <a:pt x="8540" y="1968"/>
                    <a:pt x="7873" y="1802"/>
                  </a:cubicBezTo>
                  <a:cubicBezTo>
                    <a:pt x="7339" y="1711"/>
                    <a:pt x="6812" y="1682"/>
                    <a:pt x="6288" y="1682"/>
                  </a:cubicBezTo>
                  <a:cubicBezTo>
                    <a:pt x="5368" y="1682"/>
                    <a:pt x="4455" y="1771"/>
                    <a:pt x="3521" y="1771"/>
                  </a:cubicBezTo>
                  <a:cubicBezTo>
                    <a:pt x="3426" y="1771"/>
                    <a:pt x="3331" y="1770"/>
                    <a:pt x="3236" y="1768"/>
                  </a:cubicBezTo>
                  <a:cubicBezTo>
                    <a:pt x="2736" y="1768"/>
                    <a:pt x="2235" y="1702"/>
                    <a:pt x="1735" y="1601"/>
                  </a:cubicBezTo>
                  <a:cubicBezTo>
                    <a:pt x="1235" y="1501"/>
                    <a:pt x="768" y="1235"/>
                    <a:pt x="434" y="834"/>
                  </a:cubicBezTo>
                  <a:cubicBezTo>
                    <a:pt x="234" y="601"/>
                    <a:pt x="101" y="301"/>
                    <a:pt x="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9"/>
            <p:cNvSpPr/>
            <p:nvPr/>
          </p:nvSpPr>
          <p:spPr>
            <a:xfrm>
              <a:off x="3391867" y="4007778"/>
              <a:ext cx="223516" cy="98214"/>
            </a:xfrm>
            <a:custGeom>
              <a:avLst/>
              <a:gdLst/>
              <a:ahLst/>
              <a:cxnLst/>
              <a:rect l="l" t="t" r="r" b="b"/>
              <a:pathLst>
                <a:path w="11643" h="5116" extrusionOk="0">
                  <a:moveTo>
                    <a:pt x="8711" y="0"/>
                  </a:moveTo>
                  <a:cubicBezTo>
                    <a:pt x="8302" y="0"/>
                    <a:pt x="7913" y="69"/>
                    <a:pt x="7606" y="279"/>
                  </a:cubicBezTo>
                  <a:cubicBezTo>
                    <a:pt x="6551" y="1014"/>
                    <a:pt x="5282" y="1382"/>
                    <a:pt x="3974" y="1382"/>
                  </a:cubicBezTo>
                  <a:cubicBezTo>
                    <a:pt x="3917" y="1382"/>
                    <a:pt x="3861" y="1381"/>
                    <a:pt x="3804" y="1379"/>
                  </a:cubicBezTo>
                  <a:cubicBezTo>
                    <a:pt x="3103" y="1279"/>
                    <a:pt x="2403" y="1279"/>
                    <a:pt x="1702" y="1279"/>
                  </a:cubicBezTo>
                  <a:cubicBezTo>
                    <a:pt x="968" y="1346"/>
                    <a:pt x="334" y="1780"/>
                    <a:pt x="68" y="2447"/>
                  </a:cubicBezTo>
                  <a:cubicBezTo>
                    <a:pt x="1" y="2647"/>
                    <a:pt x="1" y="2847"/>
                    <a:pt x="34" y="3047"/>
                  </a:cubicBezTo>
                  <a:cubicBezTo>
                    <a:pt x="68" y="3348"/>
                    <a:pt x="201" y="3648"/>
                    <a:pt x="401" y="3881"/>
                  </a:cubicBezTo>
                  <a:cubicBezTo>
                    <a:pt x="735" y="4282"/>
                    <a:pt x="1202" y="4548"/>
                    <a:pt x="1702" y="4648"/>
                  </a:cubicBezTo>
                  <a:cubicBezTo>
                    <a:pt x="2202" y="4782"/>
                    <a:pt x="2703" y="4815"/>
                    <a:pt x="3203" y="4815"/>
                  </a:cubicBezTo>
                  <a:cubicBezTo>
                    <a:pt x="3298" y="4817"/>
                    <a:pt x="3393" y="4818"/>
                    <a:pt x="3488" y="4818"/>
                  </a:cubicBezTo>
                  <a:cubicBezTo>
                    <a:pt x="4422" y="4818"/>
                    <a:pt x="5335" y="4729"/>
                    <a:pt x="6255" y="4729"/>
                  </a:cubicBezTo>
                  <a:cubicBezTo>
                    <a:pt x="6779" y="4729"/>
                    <a:pt x="7306" y="4758"/>
                    <a:pt x="7840" y="4849"/>
                  </a:cubicBezTo>
                  <a:cubicBezTo>
                    <a:pt x="8507" y="5049"/>
                    <a:pt x="9207" y="5115"/>
                    <a:pt x="9908" y="5115"/>
                  </a:cubicBezTo>
                  <a:cubicBezTo>
                    <a:pt x="10642" y="5115"/>
                    <a:pt x="11276" y="4682"/>
                    <a:pt x="11576" y="4015"/>
                  </a:cubicBezTo>
                  <a:cubicBezTo>
                    <a:pt x="11609" y="3915"/>
                    <a:pt x="11609" y="3848"/>
                    <a:pt x="11642" y="3748"/>
                  </a:cubicBezTo>
                  <a:cubicBezTo>
                    <a:pt x="11642" y="3381"/>
                    <a:pt x="11609" y="3047"/>
                    <a:pt x="11542" y="2714"/>
                  </a:cubicBezTo>
                  <a:lnTo>
                    <a:pt x="11242" y="1279"/>
                  </a:lnTo>
                  <a:cubicBezTo>
                    <a:pt x="11209" y="1046"/>
                    <a:pt x="11142" y="779"/>
                    <a:pt x="11009" y="579"/>
                  </a:cubicBezTo>
                  <a:cubicBezTo>
                    <a:pt x="10875" y="345"/>
                    <a:pt x="10642" y="212"/>
                    <a:pt x="10375" y="212"/>
                  </a:cubicBezTo>
                  <a:cubicBezTo>
                    <a:pt x="9890" y="134"/>
                    <a:pt x="9280" y="0"/>
                    <a:pt x="8711"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9"/>
            <p:cNvSpPr/>
            <p:nvPr/>
          </p:nvSpPr>
          <p:spPr>
            <a:xfrm>
              <a:off x="3532757" y="3984933"/>
              <a:ext cx="68535" cy="50451"/>
            </a:xfrm>
            <a:custGeom>
              <a:avLst/>
              <a:gdLst/>
              <a:ahLst/>
              <a:cxnLst/>
              <a:rect l="l" t="t" r="r" b="b"/>
              <a:pathLst>
                <a:path w="3570" h="2628" extrusionOk="0">
                  <a:moveTo>
                    <a:pt x="67" y="1"/>
                  </a:moveTo>
                  <a:lnTo>
                    <a:pt x="0" y="1836"/>
                  </a:lnTo>
                  <a:cubicBezTo>
                    <a:pt x="0" y="2236"/>
                    <a:pt x="301" y="2569"/>
                    <a:pt x="701" y="2603"/>
                  </a:cubicBezTo>
                  <a:cubicBezTo>
                    <a:pt x="1001" y="2619"/>
                    <a:pt x="1310" y="2628"/>
                    <a:pt x="1618" y="2628"/>
                  </a:cubicBezTo>
                  <a:cubicBezTo>
                    <a:pt x="1927" y="2628"/>
                    <a:pt x="2235" y="2619"/>
                    <a:pt x="2536" y="2603"/>
                  </a:cubicBezTo>
                  <a:cubicBezTo>
                    <a:pt x="3069" y="2536"/>
                    <a:pt x="3470" y="2136"/>
                    <a:pt x="3503" y="1602"/>
                  </a:cubicBezTo>
                  <a:lnTo>
                    <a:pt x="3570" y="234"/>
                  </a:lnTo>
                  <a:lnTo>
                    <a:pt x="67" y="1"/>
                  </a:ln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9"/>
            <p:cNvSpPr/>
            <p:nvPr/>
          </p:nvSpPr>
          <p:spPr>
            <a:xfrm>
              <a:off x="3633928" y="3877350"/>
              <a:ext cx="132578" cy="121616"/>
            </a:xfrm>
            <a:custGeom>
              <a:avLst/>
              <a:gdLst/>
              <a:ahLst/>
              <a:cxnLst/>
              <a:rect l="l" t="t" r="r" b="b"/>
              <a:pathLst>
                <a:path w="6906" h="6335" extrusionOk="0">
                  <a:moveTo>
                    <a:pt x="334" y="1"/>
                  </a:moveTo>
                  <a:lnTo>
                    <a:pt x="334" y="1"/>
                  </a:lnTo>
                  <a:cubicBezTo>
                    <a:pt x="268" y="68"/>
                    <a:pt x="234" y="134"/>
                    <a:pt x="201" y="201"/>
                  </a:cubicBezTo>
                  <a:cubicBezTo>
                    <a:pt x="1" y="735"/>
                    <a:pt x="68" y="1369"/>
                    <a:pt x="434" y="1869"/>
                  </a:cubicBezTo>
                  <a:cubicBezTo>
                    <a:pt x="768" y="2336"/>
                    <a:pt x="1202" y="2736"/>
                    <a:pt x="1669" y="3070"/>
                  </a:cubicBezTo>
                  <a:cubicBezTo>
                    <a:pt x="2169" y="3403"/>
                    <a:pt x="2569" y="3804"/>
                    <a:pt x="2936" y="4271"/>
                  </a:cubicBezTo>
                  <a:cubicBezTo>
                    <a:pt x="3136" y="4638"/>
                    <a:pt x="3270" y="5038"/>
                    <a:pt x="3537" y="5405"/>
                  </a:cubicBezTo>
                  <a:cubicBezTo>
                    <a:pt x="3936" y="6004"/>
                    <a:pt x="4628" y="6334"/>
                    <a:pt x="5362" y="6334"/>
                  </a:cubicBezTo>
                  <a:cubicBezTo>
                    <a:pt x="5487" y="6334"/>
                    <a:pt x="5612" y="6325"/>
                    <a:pt x="5738" y="6305"/>
                  </a:cubicBezTo>
                  <a:cubicBezTo>
                    <a:pt x="6072" y="6239"/>
                    <a:pt x="6372" y="6072"/>
                    <a:pt x="6606" y="5805"/>
                  </a:cubicBezTo>
                  <a:cubicBezTo>
                    <a:pt x="6806" y="5472"/>
                    <a:pt x="6906" y="5105"/>
                    <a:pt x="6872" y="4738"/>
                  </a:cubicBezTo>
                  <a:cubicBezTo>
                    <a:pt x="6839" y="4704"/>
                    <a:pt x="6839" y="4671"/>
                    <a:pt x="6839" y="4604"/>
                  </a:cubicBezTo>
                  <a:cubicBezTo>
                    <a:pt x="6839" y="4904"/>
                    <a:pt x="6739" y="5138"/>
                    <a:pt x="6606" y="5371"/>
                  </a:cubicBezTo>
                  <a:cubicBezTo>
                    <a:pt x="6372" y="5638"/>
                    <a:pt x="6072" y="5805"/>
                    <a:pt x="5738" y="5872"/>
                  </a:cubicBezTo>
                  <a:cubicBezTo>
                    <a:pt x="5617" y="5891"/>
                    <a:pt x="5496" y="5901"/>
                    <a:pt x="5376" y="5901"/>
                  </a:cubicBezTo>
                  <a:cubicBezTo>
                    <a:pt x="4669" y="5901"/>
                    <a:pt x="3998" y="5570"/>
                    <a:pt x="3570" y="4971"/>
                  </a:cubicBezTo>
                  <a:cubicBezTo>
                    <a:pt x="3337" y="4638"/>
                    <a:pt x="3203" y="4237"/>
                    <a:pt x="2970" y="3904"/>
                  </a:cubicBezTo>
                  <a:cubicBezTo>
                    <a:pt x="2636" y="3437"/>
                    <a:pt x="2236" y="3036"/>
                    <a:pt x="1769" y="2736"/>
                  </a:cubicBezTo>
                  <a:cubicBezTo>
                    <a:pt x="1302" y="2403"/>
                    <a:pt x="901" y="2002"/>
                    <a:pt x="568" y="1569"/>
                  </a:cubicBezTo>
                  <a:cubicBezTo>
                    <a:pt x="234" y="1102"/>
                    <a:pt x="134" y="535"/>
                    <a:pt x="3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9"/>
            <p:cNvSpPr/>
            <p:nvPr/>
          </p:nvSpPr>
          <p:spPr>
            <a:xfrm>
              <a:off x="3636500" y="3860380"/>
              <a:ext cx="128738" cy="130466"/>
            </a:xfrm>
            <a:custGeom>
              <a:avLst/>
              <a:gdLst/>
              <a:ahLst/>
              <a:cxnLst/>
              <a:rect l="l" t="t" r="r" b="b"/>
              <a:pathLst>
                <a:path w="6706" h="6796" extrusionOk="0">
                  <a:moveTo>
                    <a:pt x="1578" y="0"/>
                  </a:moveTo>
                  <a:cubicBezTo>
                    <a:pt x="1022" y="0"/>
                    <a:pt x="495" y="322"/>
                    <a:pt x="200" y="852"/>
                  </a:cubicBezTo>
                  <a:cubicBezTo>
                    <a:pt x="200" y="852"/>
                    <a:pt x="200" y="885"/>
                    <a:pt x="200" y="885"/>
                  </a:cubicBezTo>
                  <a:cubicBezTo>
                    <a:pt x="0" y="1419"/>
                    <a:pt x="100" y="1986"/>
                    <a:pt x="434" y="2453"/>
                  </a:cubicBezTo>
                  <a:cubicBezTo>
                    <a:pt x="767" y="2920"/>
                    <a:pt x="1168" y="3287"/>
                    <a:pt x="1635" y="3620"/>
                  </a:cubicBezTo>
                  <a:cubicBezTo>
                    <a:pt x="2102" y="3954"/>
                    <a:pt x="2502" y="4354"/>
                    <a:pt x="2836" y="4788"/>
                  </a:cubicBezTo>
                  <a:cubicBezTo>
                    <a:pt x="3069" y="5155"/>
                    <a:pt x="3203" y="5555"/>
                    <a:pt x="3436" y="5889"/>
                  </a:cubicBezTo>
                  <a:cubicBezTo>
                    <a:pt x="3855" y="6448"/>
                    <a:pt x="4509" y="6796"/>
                    <a:pt x="5200" y="6796"/>
                  </a:cubicBezTo>
                  <a:cubicBezTo>
                    <a:pt x="5334" y="6796"/>
                    <a:pt x="5469" y="6783"/>
                    <a:pt x="5604" y="6756"/>
                  </a:cubicBezTo>
                  <a:cubicBezTo>
                    <a:pt x="5938" y="6722"/>
                    <a:pt x="6238" y="6522"/>
                    <a:pt x="6472" y="6289"/>
                  </a:cubicBezTo>
                  <a:cubicBezTo>
                    <a:pt x="6605" y="6055"/>
                    <a:pt x="6705" y="5788"/>
                    <a:pt x="6705" y="5522"/>
                  </a:cubicBezTo>
                  <a:lnTo>
                    <a:pt x="6705" y="5255"/>
                  </a:lnTo>
                  <a:cubicBezTo>
                    <a:pt x="6705" y="4521"/>
                    <a:pt x="6505" y="3820"/>
                    <a:pt x="6138" y="3187"/>
                  </a:cubicBezTo>
                  <a:cubicBezTo>
                    <a:pt x="5604" y="2219"/>
                    <a:pt x="4437" y="1485"/>
                    <a:pt x="3536" y="785"/>
                  </a:cubicBezTo>
                  <a:cubicBezTo>
                    <a:pt x="3036" y="385"/>
                    <a:pt x="2469" y="84"/>
                    <a:pt x="1802" y="18"/>
                  </a:cubicBezTo>
                  <a:cubicBezTo>
                    <a:pt x="1727" y="6"/>
                    <a:pt x="1652" y="0"/>
                    <a:pt x="157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9"/>
            <p:cNvSpPr/>
            <p:nvPr/>
          </p:nvSpPr>
          <p:spPr>
            <a:xfrm>
              <a:off x="3633928" y="3877350"/>
              <a:ext cx="132578" cy="121616"/>
            </a:xfrm>
            <a:custGeom>
              <a:avLst/>
              <a:gdLst/>
              <a:ahLst/>
              <a:cxnLst/>
              <a:rect l="l" t="t" r="r" b="b"/>
              <a:pathLst>
                <a:path w="6906" h="6335" extrusionOk="0">
                  <a:moveTo>
                    <a:pt x="334" y="1"/>
                  </a:moveTo>
                  <a:lnTo>
                    <a:pt x="334" y="1"/>
                  </a:lnTo>
                  <a:cubicBezTo>
                    <a:pt x="268" y="68"/>
                    <a:pt x="234" y="134"/>
                    <a:pt x="201" y="201"/>
                  </a:cubicBezTo>
                  <a:cubicBezTo>
                    <a:pt x="1" y="735"/>
                    <a:pt x="68" y="1369"/>
                    <a:pt x="434" y="1869"/>
                  </a:cubicBezTo>
                  <a:cubicBezTo>
                    <a:pt x="768" y="2336"/>
                    <a:pt x="1202" y="2736"/>
                    <a:pt x="1669" y="3070"/>
                  </a:cubicBezTo>
                  <a:cubicBezTo>
                    <a:pt x="2169" y="3403"/>
                    <a:pt x="2569" y="3804"/>
                    <a:pt x="2936" y="4271"/>
                  </a:cubicBezTo>
                  <a:cubicBezTo>
                    <a:pt x="3136" y="4638"/>
                    <a:pt x="3270" y="5038"/>
                    <a:pt x="3537" y="5405"/>
                  </a:cubicBezTo>
                  <a:cubicBezTo>
                    <a:pt x="3936" y="6004"/>
                    <a:pt x="4628" y="6334"/>
                    <a:pt x="5362" y="6334"/>
                  </a:cubicBezTo>
                  <a:cubicBezTo>
                    <a:pt x="5487" y="6334"/>
                    <a:pt x="5612" y="6325"/>
                    <a:pt x="5738" y="6305"/>
                  </a:cubicBezTo>
                  <a:cubicBezTo>
                    <a:pt x="6072" y="6239"/>
                    <a:pt x="6372" y="6072"/>
                    <a:pt x="6606" y="5805"/>
                  </a:cubicBezTo>
                  <a:cubicBezTo>
                    <a:pt x="6806" y="5472"/>
                    <a:pt x="6906" y="5105"/>
                    <a:pt x="6872" y="4738"/>
                  </a:cubicBezTo>
                  <a:cubicBezTo>
                    <a:pt x="6839" y="4704"/>
                    <a:pt x="6839" y="4671"/>
                    <a:pt x="6839" y="4604"/>
                  </a:cubicBezTo>
                  <a:cubicBezTo>
                    <a:pt x="6839" y="4904"/>
                    <a:pt x="6739" y="5138"/>
                    <a:pt x="6606" y="5371"/>
                  </a:cubicBezTo>
                  <a:cubicBezTo>
                    <a:pt x="6372" y="5638"/>
                    <a:pt x="6072" y="5805"/>
                    <a:pt x="5738" y="5872"/>
                  </a:cubicBezTo>
                  <a:cubicBezTo>
                    <a:pt x="5617" y="5891"/>
                    <a:pt x="5496" y="5901"/>
                    <a:pt x="5376" y="5901"/>
                  </a:cubicBezTo>
                  <a:cubicBezTo>
                    <a:pt x="4669" y="5901"/>
                    <a:pt x="3998" y="5570"/>
                    <a:pt x="3570" y="4971"/>
                  </a:cubicBezTo>
                  <a:cubicBezTo>
                    <a:pt x="3337" y="4638"/>
                    <a:pt x="3203" y="4237"/>
                    <a:pt x="2970" y="3904"/>
                  </a:cubicBezTo>
                  <a:cubicBezTo>
                    <a:pt x="2636" y="3437"/>
                    <a:pt x="2236" y="3036"/>
                    <a:pt x="1769" y="2736"/>
                  </a:cubicBezTo>
                  <a:cubicBezTo>
                    <a:pt x="1302" y="2403"/>
                    <a:pt x="901" y="2002"/>
                    <a:pt x="568" y="1569"/>
                  </a:cubicBezTo>
                  <a:cubicBezTo>
                    <a:pt x="234" y="1102"/>
                    <a:pt x="134" y="535"/>
                    <a:pt x="3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9"/>
            <p:cNvSpPr/>
            <p:nvPr/>
          </p:nvSpPr>
          <p:spPr>
            <a:xfrm>
              <a:off x="3636500" y="3860380"/>
              <a:ext cx="128738" cy="130466"/>
            </a:xfrm>
            <a:custGeom>
              <a:avLst/>
              <a:gdLst/>
              <a:ahLst/>
              <a:cxnLst/>
              <a:rect l="l" t="t" r="r" b="b"/>
              <a:pathLst>
                <a:path w="6706" h="6796" extrusionOk="0">
                  <a:moveTo>
                    <a:pt x="1578" y="0"/>
                  </a:moveTo>
                  <a:cubicBezTo>
                    <a:pt x="1022" y="0"/>
                    <a:pt x="495" y="322"/>
                    <a:pt x="200" y="852"/>
                  </a:cubicBezTo>
                  <a:cubicBezTo>
                    <a:pt x="200" y="852"/>
                    <a:pt x="200" y="885"/>
                    <a:pt x="200" y="885"/>
                  </a:cubicBezTo>
                  <a:cubicBezTo>
                    <a:pt x="0" y="1419"/>
                    <a:pt x="100" y="1986"/>
                    <a:pt x="434" y="2453"/>
                  </a:cubicBezTo>
                  <a:cubicBezTo>
                    <a:pt x="767" y="2920"/>
                    <a:pt x="1168" y="3287"/>
                    <a:pt x="1635" y="3620"/>
                  </a:cubicBezTo>
                  <a:cubicBezTo>
                    <a:pt x="2102" y="3954"/>
                    <a:pt x="2502" y="4354"/>
                    <a:pt x="2836" y="4788"/>
                  </a:cubicBezTo>
                  <a:cubicBezTo>
                    <a:pt x="3069" y="5155"/>
                    <a:pt x="3203" y="5555"/>
                    <a:pt x="3436" y="5889"/>
                  </a:cubicBezTo>
                  <a:cubicBezTo>
                    <a:pt x="3855" y="6448"/>
                    <a:pt x="4509" y="6796"/>
                    <a:pt x="5200" y="6796"/>
                  </a:cubicBezTo>
                  <a:cubicBezTo>
                    <a:pt x="5334" y="6796"/>
                    <a:pt x="5469" y="6783"/>
                    <a:pt x="5604" y="6756"/>
                  </a:cubicBezTo>
                  <a:cubicBezTo>
                    <a:pt x="5938" y="6722"/>
                    <a:pt x="6238" y="6522"/>
                    <a:pt x="6472" y="6289"/>
                  </a:cubicBezTo>
                  <a:cubicBezTo>
                    <a:pt x="6605" y="6055"/>
                    <a:pt x="6705" y="5788"/>
                    <a:pt x="6705" y="5522"/>
                  </a:cubicBezTo>
                  <a:lnTo>
                    <a:pt x="6705" y="5255"/>
                  </a:lnTo>
                  <a:cubicBezTo>
                    <a:pt x="6705" y="4521"/>
                    <a:pt x="6505" y="3820"/>
                    <a:pt x="6138" y="3187"/>
                  </a:cubicBezTo>
                  <a:cubicBezTo>
                    <a:pt x="5604" y="2219"/>
                    <a:pt x="4437" y="1485"/>
                    <a:pt x="3536" y="785"/>
                  </a:cubicBezTo>
                  <a:cubicBezTo>
                    <a:pt x="3036" y="385"/>
                    <a:pt x="2469" y="84"/>
                    <a:pt x="1802" y="18"/>
                  </a:cubicBezTo>
                  <a:cubicBezTo>
                    <a:pt x="1727" y="6"/>
                    <a:pt x="1652" y="0"/>
                    <a:pt x="1578"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9"/>
            <p:cNvSpPr/>
            <p:nvPr/>
          </p:nvSpPr>
          <p:spPr>
            <a:xfrm>
              <a:off x="3708222" y="3904899"/>
              <a:ext cx="52524" cy="37358"/>
            </a:xfrm>
            <a:custGeom>
              <a:avLst/>
              <a:gdLst/>
              <a:ahLst/>
              <a:cxnLst/>
              <a:rect l="l" t="t" r="r" b="b"/>
              <a:pathLst>
                <a:path w="2736" h="1946" extrusionOk="0">
                  <a:moveTo>
                    <a:pt x="0" y="0"/>
                  </a:moveTo>
                  <a:lnTo>
                    <a:pt x="0" y="1668"/>
                  </a:lnTo>
                  <a:cubicBezTo>
                    <a:pt x="385" y="1853"/>
                    <a:pt x="798" y="1945"/>
                    <a:pt x="1211" y="1945"/>
                  </a:cubicBezTo>
                  <a:cubicBezTo>
                    <a:pt x="1692" y="1945"/>
                    <a:pt x="2171" y="1820"/>
                    <a:pt x="2602" y="1568"/>
                  </a:cubicBezTo>
                  <a:lnTo>
                    <a:pt x="2736" y="67"/>
                  </a:lnTo>
                  <a:lnTo>
                    <a:pt x="0" y="0"/>
                  </a:ln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9"/>
            <p:cNvSpPr/>
            <p:nvPr/>
          </p:nvSpPr>
          <p:spPr>
            <a:xfrm>
              <a:off x="3515460" y="3321506"/>
              <a:ext cx="267056" cy="684429"/>
            </a:xfrm>
            <a:custGeom>
              <a:avLst/>
              <a:gdLst/>
              <a:ahLst/>
              <a:cxnLst/>
              <a:rect l="l" t="t" r="r" b="b"/>
              <a:pathLst>
                <a:path w="13911" h="35652" extrusionOk="0">
                  <a:moveTo>
                    <a:pt x="13244" y="1"/>
                  </a:moveTo>
                  <a:lnTo>
                    <a:pt x="501" y="768"/>
                  </a:lnTo>
                  <a:cubicBezTo>
                    <a:pt x="334" y="5805"/>
                    <a:pt x="1" y="19815"/>
                    <a:pt x="935" y="35226"/>
                  </a:cubicBezTo>
                  <a:cubicBezTo>
                    <a:pt x="1519" y="35510"/>
                    <a:pt x="2152" y="35651"/>
                    <a:pt x="2786" y="35651"/>
                  </a:cubicBezTo>
                  <a:cubicBezTo>
                    <a:pt x="3420" y="35651"/>
                    <a:pt x="4054" y="35510"/>
                    <a:pt x="4637" y="35226"/>
                  </a:cubicBezTo>
                  <a:cubicBezTo>
                    <a:pt x="6305" y="24252"/>
                    <a:pt x="6472" y="23584"/>
                    <a:pt x="5805" y="20015"/>
                  </a:cubicBezTo>
                  <a:cubicBezTo>
                    <a:pt x="6505" y="15379"/>
                    <a:pt x="7139" y="8140"/>
                    <a:pt x="7139" y="8140"/>
                  </a:cubicBezTo>
                  <a:lnTo>
                    <a:pt x="7473" y="16313"/>
                  </a:lnTo>
                  <a:lnTo>
                    <a:pt x="9941" y="30756"/>
                  </a:lnTo>
                  <a:cubicBezTo>
                    <a:pt x="10597" y="30979"/>
                    <a:pt x="11157" y="31053"/>
                    <a:pt x="11612" y="31053"/>
                  </a:cubicBezTo>
                  <a:cubicBezTo>
                    <a:pt x="12521" y="31053"/>
                    <a:pt x="13010" y="30756"/>
                    <a:pt x="13010" y="30756"/>
                  </a:cubicBezTo>
                  <a:cubicBezTo>
                    <a:pt x="13610" y="25519"/>
                    <a:pt x="13911" y="18147"/>
                    <a:pt x="12843" y="15545"/>
                  </a:cubicBezTo>
                  <a:cubicBezTo>
                    <a:pt x="13143" y="8674"/>
                    <a:pt x="13744" y="1502"/>
                    <a:pt x="1324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9"/>
            <p:cNvSpPr/>
            <p:nvPr/>
          </p:nvSpPr>
          <p:spPr>
            <a:xfrm>
              <a:off x="3521872" y="3321506"/>
              <a:ext cx="253599" cy="194931"/>
            </a:xfrm>
            <a:custGeom>
              <a:avLst/>
              <a:gdLst/>
              <a:ahLst/>
              <a:cxnLst/>
              <a:rect l="l" t="t" r="r" b="b"/>
              <a:pathLst>
                <a:path w="13210" h="10154" extrusionOk="0">
                  <a:moveTo>
                    <a:pt x="12910" y="1"/>
                  </a:moveTo>
                  <a:lnTo>
                    <a:pt x="200" y="768"/>
                  </a:lnTo>
                  <a:cubicBezTo>
                    <a:pt x="134" y="2469"/>
                    <a:pt x="67" y="5205"/>
                    <a:pt x="0" y="8707"/>
                  </a:cubicBezTo>
                  <a:cubicBezTo>
                    <a:pt x="1865" y="9655"/>
                    <a:pt x="3953" y="10154"/>
                    <a:pt x="6035" y="10154"/>
                  </a:cubicBezTo>
                  <a:cubicBezTo>
                    <a:pt x="6225" y="10154"/>
                    <a:pt x="6415" y="10150"/>
                    <a:pt x="6605" y="10141"/>
                  </a:cubicBezTo>
                  <a:cubicBezTo>
                    <a:pt x="6738" y="8907"/>
                    <a:pt x="6805" y="8140"/>
                    <a:pt x="6805" y="8140"/>
                  </a:cubicBezTo>
                  <a:lnTo>
                    <a:pt x="6872" y="10108"/>
                  </a:lnTo>
                  <a:cubicBezTo>
                    <a:pt x="9007" y="9941"/>
                    <a:pt x="11075" y="9274"/>
                    <a:pt x="12876" y="8173"/>
                  </a:cubicBezTo>
                  <a:cubicBezTo>
                    <a:pt x="13076" y="4171"/>
                    <a:pt x="13210" y="968"/>
                    <a:pt x="12910" y="1"/>
                  </a:cubicBez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9"/>
            <p:cNvSpPr/>
            <p:nvPr/>
          </p:nvSpPr>
          <p:spPr>
            <a:xfrm>
              <a:off x="3650591" y="3397086"/>
              <a:ext cx="87099" cy="176118"/>
            </a:xfrm>
            <a:custGeom>
              <a:avLst/>
              <a:gdLst/>
              <a:ahLst/>
              <a:cxnLst/>
              <a:rect l="l" t="t" r="r" b="b"/>
              <a:pathLst>
                <a:path w="4537" h="9174" extrusionOk="0">
                  <a:moveTo>
                    <a:pt x="4537" y="0"/>
                  </a:moveTo>
                  <a:lnTo>
                    <a:pt x="4537" y="0"/>
                  </a:lnTo>
                  <a:cubicBezTo>
                    <a:pt x="3336" y="1201"/>
                    <a:pt x="1735" y="2502"/>
                    <a:pt x="0" y="2502"/>
                  </a:cubicBezTo>
                  <a:lnTo>
                    <a:pt x="300" y="9173"/>
                  </a:lnTo>
                  <a:lnTo>
                    <a:pt x="1101" y="3002"/>
                  </a:lnTo>
                  <a:cubicBezTo>
                    <a:pt x="2535" y="2368"/>
                    <a:pt x="3736" y="1301"/>
                    <a:pt x="4537" y="0"/>
                  </a:cubicBez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9"/>
            <p:cNvSpPr/>
            <p:nvPr/>
          </p:nvSpPr>
          <p:spPr>
            <a:xfrm>
              <a:off x="3512254" y="2951148"/>
              <a:ext cx="280514" cy="538471"/>
            </a:xfrm>
            <a:custGeom>
              <a:avLst/>
              <a:gdLst/>
              <a:ahLst/>
              <a:cxnLst/>
              <a:rect l="l" t="t" r="r" b="b"/>
              <a:pathLst>
                <a:path w="14612" h="28049" extrusionOk="0">
                  <a:moveTo>
                    <a:pt x="11043" y="1"/>
                  </a:moveTo>
                  <a:cubicBezTo>
                    <a:pt x="10737" y="1"/>
                    <a:pt x="10404" y="26"/>
                    <a:pt x="10041" y="79"/>
                  </a:cubicBezTo>
                  <a:lnTo>
                    <a:pt x="5672" y="513"/>
                  </a:lnTo>
                  <a:lnTo>
                    <a:pt x="3470" y="1046"/>
                  </a:lnTo>
                  <a:lnTo>
                    <a:pt x="401" y="7418"/>
                  </a:lnTo>
                  <a:lnTo>
                    <a:pt x="401" y="15357"/>
                  </a:lnTo>
                  <a:lnTo>
                    <a:pt x="1" y="26732"/>
                  </a:lnTo>
                  <a:cubicBezTo>
                    <a:pt x="1995" y="27610"/>
                    <a:pt x="4140" y="28049"/>
                    <a:pt x="6294" y="28049"/>
                  </a:cubicBezTo>
                  <a:cubicBezTo>
                    <a:pt x="7167" y="28049"/>
                    <a:pt x="8041" y="27977"/>
                    <a:pt x="8907" y="27832"/>
                  </a:cubicBezTo>
                  <a:cubicBezTo>
                    <a:pt x="9408" y="25931"/>
                    <a:pt x="9741" y="23963"/>
                    <a:pt x="9875" y="21995"/>
                  </a:cubicBezTo>
                  <a:cubicBezTo>
                    <a:pt x="10308" y="23863"/>
                    <a:pt x="10308" y="25697"/>
                    <a:pt x="10342" y="27532"/>
                  </a:cubicBezTo>
                  <a:cubicBezTo>
                    <a:pt x="12710" y="26832"/>
                    <a:pt x="14278" y="25664"/>
                    <a:pt x="14611" y="24964"/>
                  </a:cubicBezTo>
                  <a:cubicBezTo>
                    <a:pt x="14478" y="23196"/>
                    <a:pt x="13677" y="15657"/>
                    <a:pt x="13811" y="13856"/>
                  </a:cubicBezTo>
                  <a:cubicBezTo>
                    <a:pt x="14078" y="10220"/>
                    <a:pt x="14611" y="6851"/>
                    <a:pt x="14545" y="5083"/>
                  </a:cubicBezTo>
                  <a:cubicBezTo>
                    <a:pt x="14453" y="2680"/>
                    <a:pt x="14196" y="1"/>
                    <a:pt x="110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9"/>
            <p:cNvSpPr/>
            <p:nvPr/>
          </p:nvSpPr>
          <p:spPr>
            <a:xfrm>
              <a:off x="3519952" y="3058961"/>
              <a:ext cx="60856" cy="124246"/>
            </a:xfrm>
            <a:custGeom>
              <a:avLst/>
              <a:gdLst/>
              <a:ahLst/>
              <a:cxnLst/>
              <a:rect l="l" t="t" r="r" b="b"/>
              <a:pathLst>
                <a:path w="3170" h="6472" extrusionOk="0">
                  <a:moveTo>
                    <a:pt x="3169" y="0"/>
                  </a:moveTo>
                  <a:lnTo>
                    <a:pt x="0" y="3470"/>
                  </a:lnTo>
                  <a:lnTo>
                    <a:pt x="0" y="6472"/>
                  </a:lnTo>
                  <a:cubicBezTo>
                    <a:pt x="1568" y="4604"/>
                    <a:pt x="2635" y="2369"/>
                    <a:pt x="3169" y="0"/>
                  </a:cubicBez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9"/>
            <p:cNvSpPr/>
            <p:nvPr/>
          </p:nvSpPr>
          <p:spPr>
            <a:xfrm>
              <a:off x="3556447" y="2698413"/>
              <a:ext cx="199174" cy="214033"/>
            </a:xfrm>
            <a:custGeom>
              <a:avLst/>
              <a:gdLst/>
              <a:ahLst/>
              <a:cxnLst/>
              <a:rect l="l" t="t" r="r" b="b"/>
              <a:pathLst>
                <a:path w="10375" h="11149" extrusionOk="0">
                  <a:moveTo>
                    <a:pt x="2744" y="0"/>
                  </a:moveTo>
                  <a:cubicBezTo>
                    <a:pt x="2621" y="0"/>
                    <a:pt x="2495" y="22"/>
                    <a:pt x="2369" y="68"/>
                  </a:cubicBezTo>
                  <a:cubicBezTo>
                    <a:pt x="1969" y="235"/>
                    <a:pt x="1769" y="702"/>
                    <a:pt x="1902" y="1135"/>
                  </a:cubicBezTo>
                  <a:cubicBezTo>
                    <a:pt x="1736" y="1108"/>
                    <a:pt x="1576" y="1092"/>
                    <a:pt x="1419" y="1092"/>
                  </a:cubicBezTo>
                  <a:cubicBezTo>
                    <a:pt x="1198" y="1092"/>
                    <a:pt x="983" y="1124"/>
                    <a:pt x="768" y="1202"/>
                  </a:cubicBezTo>
                  <a:cubicBezTo>
                    <a:pt x="401" y="1302"/>
                    <a:pt x="101" y="1602"/>
                    <a:pt x="34" y="2003"/>
                  </a:cubicBezTo>
                  <a:cubicBezTo>
                    <a:pt x="1" y="2403"/>
                    <a:pt x="267" y="2803"/>
                    <a:pt x="701" y="2903"/>
                  </a:cubicBezTo>
                  <a:cubicBezTo>
                    <a:pt x="468" y="2937"/>
                    <a:pt x="301" y="3137"/>
                    <a:pt x="267" y="3370"/>
                  </a:cubicBezTo>
                  <a:cubicBezTo>
                    <a:pt x="234" y="3571"/>
                    <a:pt x="368" y="3804"/>
                    <a:pt x="568" y="3937"/>
                  </a:cubicBezTo>
                  <a:cubicBezTo>
                    <a:pt x="697" y="4002"/>
                    <a:pt x="840" y="4039"/>
                    <a:pt x="979" y="4039"/>
                  </a:cubicBezTo>
                  <a:cubicBezTo>
                    <a:pt x="1055" y="4039"/>
                    <a:pt x="1131" y="4028"/>
                    <a:pt x="1201" y="4004"/>
                  </a:cubicBezTo>
                  <a:lnTo>
                    <a:pt x="1201" y="4004"/>
                  </a:lnTo>
                  <a:cubicBezTo>
                    <a:pt x="1101" y="4238"/>
                    <a:pt x="1135" y="4505"/>
                    <a:pt x="1302" y="4705"/>
                  </a:cubicBezTo>
                  <a:cubicBezTo>
                    <a:pt x="1502" y="5839"/>
                    <a:pt x="1802" y="6973"/>
                    <a:pt x="2236" y="8074"/>
                  </a:cubicBezTo>
                  <a:cubicBezTo>
                    <a:pt x="2636" y="9108"/>
                    <a:pt x="3370" y="10008"/>
                    <a:pt x="4304" y="10642"/>
                  </a:cubicBezTo>
                  <a:cubicBezTo>
                    <a:pt x="4848" y="10980"/>
                    <a:pt x="5466" y="11149"/>
                    <a:pt x="6092" y="11149"/>
                  </a:cubicBezTo>
                  <a:cubicBezTo>
                    <a:pt x="6580" y="11149"/>
                    <a:pt x="7072" y="11047"/>
                    <a:pt x="7539" y="10842"/>
                  </a:cubicBezTo>
                  <a:cubicBezTo>
                    <a:pt x="7739" y="10475"/>
                    <a:pt x="8340" y="9575"/>
                    <a:pt x="8573" y="9208"/>
                  </a:cubicBezTo>
                  <a:lnTo>
                    <a:pt x="9107" y="8374"/>
                  </a:lnTo>
                  <a:cubicBezTo>
                    <a:pt x="9507" y="7774"/>
                    <a:pt x="9841" y="7106"/>
                    <a:pt x="10074" y="6439"/>
                  </a:cubicBezTo>
                  <a:cubicBezTo>
                    <a:pt x="10341" y="5772"/>
                    <a:pt x="10375" y="5038"/>
                    <a:pt x="10208" y="4338"/>
                  </a:cubicBezTo>
                  <a:cubicBezTo>
                    <a:pt x="10008" y="3637"/>
                    <a:pt x="9474" y="3070"/>
                    <a:pt x="8774" y="2837"/>
                  </a:cubicBezTo>
                  <a:cubicBezTo>
                    <a:pt x="8440" y="1936"/>
                    <a:pt x="7739" y="1236"/>
                    <a:pt x="6872" y="869"/>
                  </a:cubicBezTo>
                  <a:cubicBezTo>
                    <a:pt x="6490" y="727"/>
                    <a:pt x="6096" y="658"/>
                    <a:pt x="5703" y="658"/>
                  </a:cubicBezTo>
                  <a:cubicBezTo>
                    <a:pt x="5169" y="658"/>
                    <a:pt x="4636" y="786"/>
                    <a:pt x="4137" y="1035"/>
                  </a:cubicBezTo>
                  <a:cubicBezTo>
                    <a:pt x="3937" y="735"/>
                    <a:pt x="3703" y="435"/>
                    <a:pt x="3403" y="235"/>
                  </a:cubicBezTo>
                  <a:cubicBezTo>
                    <a:pt x="3206" y="81"/>
                    <a:pt x="2980" y="0"/>
                    <a:pt x="274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9"/>
            <p:cNvSpPr/>
            <p:nvPr/>
          </p:nvSpPr>
          <p:spPr>
            <a:xfrm>
              <a:off x="3555813" y="2697760"/>
              <a:ext cx="201094" cy="215857"/>
            </a:xfrm>
            <a:custGeom>
              <a:avLst/>
              <a:gdLst/>
              <a:ahLst/>
              <a:cxnLst/>
              <a:rect l="l" t="t" r="r" b="b"/>
              <a:pathLst>
                <a:path w="10475" h="11244" extrusionOk="0">
                  <a:moveTo>
                    <a:pt x="2798" y="66"/>
                  </a:moveTo>
                  <a:cubicBezTo>
                    <a:pt x="3021" y="66"/>
                    <a:pt x="3242" y="140"/>
                    <a:pt x="3436" y="269"/>
                  </a:cubicBezTo>
                  <a:cubicBezTo>
                    <a:pt x="3703" y="502"/>
                    <a:pt x="3936" y="769"/>
                    <a:pt x="4137" y="1069"/>
                  </a:cubicBezTo>
                  <a:lnTo>
                    <a:pt x="4170" y="1136"/>
                  </a:lnTo>
                  <a:lnTo>
                    <a:pt x="4203" y="1103"/>
                  </a:lnTo>
                  <a:cubicBezTo>
                    <a:pt x="4683" y="853"/>
                    <a:pt x="5208" y="725"/>
                    <a:pt x="5732" y="725"/>
                  </a:cubicBezTo>
                  <a:cubicBezTo>
                    <a:pt x="6118" y="725"/>
                    <a:pt x="6504" y="794"/>
                    <a:pt x="6872" y="936"/>
                  </a:cubicBezTo>
                  <a:cubicBezTo>
                    <a:pt x="7772" y="1270"/>
                    <a:pt x="8440" y="1970"/>
                    <a:pt x="8740" y="2871"/>
                  </a:cubicBezTo>
                  <a:lnTo>
                    <a:pt x="8740" y="2904"/>
                  </a:lnTo>
                  <a:lnTo>
                    <a:pt x="8773" y="2904"/>
                  </a:lnTo>
                  <a:cubicBezTo>
                    <a:pt x="9474" y="3104"/>
                    <a:pt x="9974" y="3671"/>
                    <a:pt x="10174" y="4372"/>
                  </a:cubicBezTo>
                  <a:cubicBezTo>
                    <a:pt x="10341" y="5039"/>
                    <a:pt x="10308" y="5773"/>
                    <a:pt x="10074" y="6440"/>
                  </a:cubicBezTo>
                  <a:cubicBezTo>
                    <a:pt x="9807" y="7107"/>
                    <a:pt x="9474" y="7741"/>
                    <a:pt x="9073" y="8341"/>
                  </a:cubicBezTo>
                  <a:lnTo>
                    <a:pt x="8540" y="9209"/>
                  </a:lnTo>
                  <a:lnTo>
                    <a:pt x="8006" y="10042"/>
                  </a:lnTo>
                  <a:cubicBezTo>
                    <a:pt x="7806" y="10343"/>
                    <a:pt x="7606" y="10643"/>
                    <a:pt x="7506" y="10810"/>
                  </a:cubicBezTo>
                  <a:cubicBezTo>
                    <a:pt x="7053" y="11014"/>
                    <a:pt x="6575" y="11116"/>
                    <a:pt x="6100" y="11116"/>
                  </a:cubicBezTo>
                  <a:cubicBezTo>
                    <a:pt x="5488" y="11116"/>
                    <a:pt x="4881" y="10947"/>
                    <a:pt x="4337" y="10610"/>
                  </a:cubicBezTo>
                  <a:cubicBezTo>
                    <a:pt x="3436" y="9976"/>
                    <a:pt x="2702" y="9108"/>
                    <a:pt x="2302" y="8074"/>
                  </a:cubicBezTo>
                  <a:cubicBezTo>
                    <a:pt x="1868" y="6974"/>
                    <a:pt x="1568" y="5839"/>
                    <a:pt x="1368" y="4705"/>
                  </a:cubicBezTo>
                  <a:cubicBezTo>
                    <a:pt x="1234" y="4505"/>
                    <a:pt x="1201" y="4272"/>
                    <a:pt x="1301" y="4072"/>
                  </a:cubicBezTo>
                  <a:lnTo>
                    <a:pt x="1335" y="3971"/>
                  </a:lnTo>
                  <a:lnTo>
                    <a:pt x="1201" y="3971"/>
                  </a:lnTo>
                  <a:cubicBezTo>
                    <a:pt x="1130" y="3995"/>
                    <a:pt x="1059" y="4006"/>
                    <a:pt x="988" y="4006"/>
                  </a:cubicBezTo>
                  <a:cubicBezTo>
                    <a:pt x="859" y="4006"/>
                    <a:pt x="730" y="3969"/>
                    <a:pt x="601" y="3905"/>
                  </a:cubicBezTo>
                  <a:cubicBezTo>
                    <a:pt x="434" y="3771"/>
                    <a:pt x="334" y="3605"/>
                    <a:pt x="367" y="3404"/>
                  </a:cubicBezTo>
                  <a:cubicBezTo>
                    <a:pt x="367" y="3204"/>
                    <a:pt x="534" y="3037"/>
                    <a:pt x="734" y="3004"/>
                  </a:cubicBezTo>
                  <a:lnTo>
                    <a:pt x="1134" y="2937"/>
                  </a:lnTo>
                  <a:lnTo>
                    <a:pt x="734" y="2904"/>
                  </a:lnTo>
                  <a:cubicBezTo>
                    <a:pt x="534" y="2837"/>
                    <a:pt x="367" y="2737"/>
                    <a:pt x="267" y="2570"/>
                  </a:cubicBezTo>
                  <a:cubicBezTo>
                    <a:pt x="167" y="2404"/>
                    <a:pt x="100" y="2237"/>
                    <a:pt x="134" y="2037"/>
                  </a:cubicBezTo>
                  <a:cubicBezTo>
                    <a:pt x="200" y="1670"/>
                    <a:pt x="467" y="1370"/>
                    <a:pt x="801" y="1270"/>
                  </a:cubicBezTo>
                  <a:cubicBezTo>
                    <a:pt x="1038" y="1205"/>
                    <a:pt x="1289" y="1168"/>
                    <a:pt x="1535" y="1168"/>
                  </a:cubicBezTo>
                  <a:cubicBezTo>
                    <a:pt x="1671" y="1168"/>
                    <a:pt x="1805" y="1179"/>
                    <a:pt x="1935" y="1203"/>
                  </a:cubicBezTo>
                  <a:lnTo>
                    <a:pt x="2002" y="1203"/>
                  </a:lnTo>
                  <a:lnTo>
                    <a:pt x="1968" y="1136"/>
                  </a:lnTo>
                  <a:cubicBezTo>
                    <a:pt x="1868" y="736"/>
                    <a:pt x="2068" y="302"/>
                    <a:pt x="2435" y="135"/>
                  </a:cubicBezTo>
                  <a:cubicBezTo>
                    <a:pt x="2554" y="88"/>
                    <a:pt x="2676" y="66"/>
                    <a:pt x="2798" y="66"/>
                  </a:cubicBezTo>
                  <a:close/>
                  <a:moveTo>
                    <a:pt x="2786" y="1"/>
                  </a:moveTo>
                  <a:cubicBezTo>
                    <a:pt x="2658" y="1"/>
                    <a:pt x="2528" y="23"/>
                    <a:pt x="2402" y="69"/>
                  </a:cubicBezTo>
                  <a:cubicBezTo>
                    <a:pt x="1968" y="269"/>
                    <a:pt x="1768" y="702"/>
                    <a:pt x="1868" y="1136"/>
                  </a:cubicBezTo>
                  <a:cubicBezTo>
                    <a:pt x="1746" y="1125"/>
                    <a:pt x="1624" y="1118"/>
                    <a:pt x="1503" y="1118"/>
                  </a:cubicBezTo>
                  <a:cubicBezTo>
                    <a:pt x="1260" y="1118"/>
                    <a:pt x="1023" y="1147"/>
                    <a:pt x="801" y="1236"/>
                  </a:cubicBezTo>
                  <a:cubicBezTo>
                    <a:pt x="401" y="1336"/>
                    <a:pt x="100" y="1670"/>
                    <a:pt x="34" y="2070"/>
                  </a:cubicBezTo>
                  <a:cubicBezTo>
                    <a:pt x="0" y="2270"/>
                    <a:pt x="67" y="2504"/>
                    <a:pt x="200" y="2671"/>
                  </a:cubicBezTo>
                  <a:cubicBezTo>
                    <a:pt x="300" y="2804"/>
                    <a:pt x="401" y="2904"/>
                    <a:pt x="567" y="2971"/>
                  </a:cubicBezTo>
                  <a:cubicBezTo>
                    <a:pt x="401" y="3071"/>
                    <a:pt x="300" y="3204"/>
                    <a:pt x="267" y="3404"/>
                  </a:cubicBezTo>
                  <a:cubicBezTo>
                    <a:pt x="234" y="3638"/>
                    <a:pt x="367" y="3871"/>
                    <a:pt x="567" y="4005"/>
                  </a:cubicBezTo>
                  <a:cubicBezTo>
                    <a:pt x="705" y="4087"/>
                    <a:pt x="887" y="4147"/>
                    <a:pt x="1059" y="4147"/>
                  </a:cubicBezTo>
                  <a:cubicBezTo>
                    <a:pt x="1096" y="4147"/>
                    <a:pt x="1132" y="4144"/>
                    <a:pt x="1168" y="4138"/>
                  </a:cubicBezTo>
                  <a:lnTo>
                    <a:pt x="1168" y="4138"/>
                  </a:lnTo>
                  <a:cubicBezTo>
                    <a:pt x="1068" y="4338"/>
                    <a:pt x="1134" y="4572"/>
                    <a:pt x="1301" y="4772"/>
                  </a:cubicBezTo>
                  <a:cubicBezTo>
                    <a:pt x="1501" y="5906"/>
                    <a:pt x="1802" y="7040"/>
                    <a:pt x="2235" y="8141"/>
                  </a:cubicBezTo>
                  <a:cubicBezTo>
                    <a:pt x="2635" y="9209"/>
                    <a:pt x="3369" y="10109"/>
                    <a:pt x="4303" y="10743"/>
                  </a:cubicBezTo>
                  <a:cubicBezTo>
                    <a:pt x="4870" y="11077"/>
                    <a:pt x="5504" y="11243"/>
                    <a:pt x="6171" y="11243"/>
                  </a:cubicBezTo>
                  <a:cubicBezTo>
                    <a:pt x="6672" y="11243"/>
                    <a:pt x="7172" y="11110"/>
                    <a:pt x="7606" y="10910"/>
                  </a:cubicBezTo>
                  <a:lnTo>
                    <a:pt x="8106" y="10109"/>
                  </a:lnTo>
                  <a:lnTo>
                    <a:pt x="8640" y="9275"/>
                  </a:lnTo>
                  <a:lnTo>
                    <a:pt x="9173" y="8441"/>
                  </a:lnTo>
                  <a:cubicBezTo>
                    <a:pt x="9574" y="7841"/>
                    <a:pt x="9907" y="7174"/>
                    <a:pt x="10174" y="6507"/>
                  </a:cubicBezTo>
                  <a:cubicBezTo>
                    <a:pt x="10441" y="5839"/>
                    <a:pt x="10474" y="5072"/>
                    <a:pt x="10308" y="4372"/>
                  </a:cubicBezTo>
                  <a:cubicBezTo>
                    <a:pt x="10107" y="3638"/>
                    <a:pt x="9540" y="3071"/>
                    <a:pt x="8840" y="2837"/>
                  </a:cubicBezTo>
                  <a:cubicBezTo>
                    <a:pt x="8506" y="1937"/>
                    <a:pt x="7806" y="1236"/>
                    <a:pt x="6939" y="869"/>
                  </a:cubicBezTo>
                  <a:cubicBezTo>
                    <a:pt x="6537" y="721"/>
                    <a:pt x="6116" y="645"/>
                    <a:pt x="5699" y="645"/>
                  </a:cubicBezTo>
                  <a:cubicBezTo>
                    <a:pt x="5179" y="645"/>
                    <a:pt x="4666" y="762"/>
                    <a:pt x="4203" y="1003"/>
                  </a:cubicBezTo>
                  <a:cubicBezTo>
                    <a:pt x="4003" y="702"/>
                    <a:pt x="3770" y="436"/>
                    <a:pt x="3469" y="235"/>
                  </a:cubicBezTo>
                  <a:cubicBezTo>
                    <a:pt x="3272" y="82"/>
                    <a:pt x="3032" y="1"/>
                    <a:pt x="2786" y="1"/>
                  </a:cubicBezTo>
                  <a:close/>
                </a:path>
              </a:pathLst>
            </a:custGeom>
            <a:solidFill>
              <a:srgbClr val="27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9"/>
            <p:cNvSpPr/>
            <p:nvPr/>
          </p:nvSpPr>
          <p:spPr>
            <a:xfrm>
              <a:off x="3558366" y="2831624"/>
              <a:ext cx="13477" cy="27548"/>
            </a:xfrm>
            <a:custGeom>
              <a:avLst/>
              <a:gdLst/>
              <a:ahLst/>
              <a:cxnLst/>
              <a:rect l="l" t="t" r="r" b="b"/>
              <a:pathLst>
                <a:path w="702" h="1435" extrusionOk="0">
                  <a:moveTo>
                    <a:pt x="701" y="1"/>
                  </a:moveTo>
                  <a:lnTo>
                    <a:pt x="1" y="1201"/>
                  </a:lnTo>
                  <a:lnTo>
                    <a:pt x="701" y="1435"/>
                  </a:lnTo>
                  <a:cubicBezTo>
                    <a:pt x="668" y="968"/>
                    <a:pt x="668" y="468"/>
                    <a:pt x="701"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9"/>
            <p:cNvSpPr/>
            <p:nvPr/>
          </p:nvSpPr>
          <p:spPr>
            <a:xfrm>
              <a:off x="3571171" y="2788718"/>
              <a:ext cx="132578" cy="179324"/>
            </a:xfrm>
            <a:custGeom>
              <a:avLst/>
              <a:gdLst/>
              <a:ahLst/>
              <a:cxnLst/>
              <a:rect l="l" t="t" r="r" b="b"/>
              <a:pathLst>
                <a:path w="6906" h="9341" extrusionOk="0">
                  <a:moveTo>
                    <a:pt x="535" y="1"/>
                  </a:moveTo>
                  <a:cubicBezTo>
                    <a:pt x="268" y="701"/>
                    <a:pt x="101" y="1468"/>
                    <a:pt x="34" y="2236"/>
                  </a:cubicBezTo>
                  <a:cubicBezTo>
                    <a:pt x="1" y="2703"/>
                    <a:pt x="1" y="3203"/>
                    <a:pt x="34" y="3670"/>
                  </a:cubicBezTo>
                  <a:cubicBezTo>
                    <a:pt x="68" y="4337"/>
                    <a:pt x="134" y="5038"/>
                    <a:pt x="268" y="5705"/>
                  </a:cubicBezTo>
                  <a:cubicBezTo>
                    <a:pt x="301" y="6072"/>
                    <a:pt x="434" y="6405"/>
                    <a:pt x="668" y="6705"/>
                  </a:cubicBezTo>
                  <a:cubicBezTo>
                    <a:pt x="968" y="7006"/>
                    <a:pt x="1335" y="7206"/>
                    <a:pt x="1769" y="7206"/>
                  </a:cubicBezTo>
                  <a:cubicBezTo>
                    <a:pt x="1848" y="7212"/>
                    <a:pt x="1927" y="7215"/>
                    <a:pt x="2005" y="7215"/>
                  </a:cubicBezTo>
                  <a:cubicBezTo>
                    <a:pt x="2350" y="7215"/>
                    <a:pt x="2682" y="7160"/>
                    <a:pt x="3036" y="7106"/>
                  </a:cubicBezTo>
                  <a:lnTo>
                    <a:pt x="3036" y="9074"/>
                  </a:lnTo>
                  <a:cubicBezTo>
                    <a:pt x="3698" y="9224"/>
                    <a:pt x="4313" y="9341"/>
                    <a:pt x="4895" y="9341"/>
                  </a:cubicBezTo>
                  <a:cubicBezTo>
                    <a:pt x="5604" y="9341"/>
                    <a:pt x="6265" y="9168"/>
                    <a:pt x="6906" y="8674"/>
                  </a:cubicBezTo>
                  <a:lnTo>
                    <a:pt x="6772" y="6172"/>
                  </a:lnTo>
                  <a:cubicBezTo>
                    <a:pt x="6601" y="6196"/>
                    <a:pt x="6427" y="6209"/>
                    <a:pt x="6253" y="6209"/>
                  </a:cubicBezTo>
                  <a:cubicBezTo>
                    <a:pt x="5718" y="6209"/>
                    <a:pt x="5183" y="6090"/>
                    <a:pt x="4704" y="5838"/>
                  </a:cubicBezTo>
                  <a:cubicBezTo>
                    <a:pt x="3670" y="5304"/>
                    <a:pt x="3370" y="4404"/>
                    <a:pt x="3537" y="3903"/>
                  </a:cubicBezTo>
                  <a:lnTo>
                    <a:pt x="3537" y="3903"/>
                  </a:lnTo>
                  <a:cubicBezTo>
                    <a:pt x="3670" y="4117"/>
                    <a:pt x="3910" y="4224"/>
                    <a:pt x="4155" y="4224"/>
                  </a:cubicBezTo>
                  <a:cubicBezTo>
                    <a:pt x="4216" y="4224"/>
                    <a:pt x="4277" y="4217"/>
                    <a:pt x="4337" y="4204"/>
                  </a:cubicBezTo>
                  <a:cubicBezTo>
                    <a:pt x="4604" y="4104"/>
                    <a:pt x="4871" y="3937"/>
                    <a:pt x="5004" y="3670"/>
                  </a:cubicBezTo>
                  <a:cubicBezTo>
                    <a:pt x="5138" y="3403"/>
                    <a:pt x="5205" y="3136"/>
                    <a:pt x="5238" y="2836"/>
                  </a:cubicBezTo>
                  <a:cubicBezTo>
                    <a:pt x="5305" y="2469"/>
                    <a:pt x="5271" y="2102"/>
                    <a:pt x="5104" y="1802"/>
                  </a:cubicBezTo>
                  <a:cubicBezTo>
                    <a:pt x="4899" y="1520"/>
                    <a:pt x="4576" y="1356"/>
                    <a:pt x="4240" y="1356"/>
                  </a:cubicBezTo>
                  <a:cubicBezTo>
                    <a:pt x="4139" y="1356"/>
                    <a:pt x="4037" y="1371"/>
                    <a:pt x="3937" y="1402"/>
                  </a:cubicBezTo>
                  <a:cubicBezTo>
                    <a:pt x="3503" y="1535"/>
                    <a:pt x="3136" y="1835"/>
                    <a:pt x="2936" y="2236"/>
                  </a:cubicBezTo>
                  <a:cubicBezTo>
                    <a:pt x="2870" y="2369"/>
                    <a:pt x="2836" y="2469"/>
                    <a:pt x="2769" y="2603"/>
                  </a:cubicBezTo>
                  <a:cubicBezTo>
                    <a:pt x="2739" y="2711"/>
                    <a:pt x="2650" y="2762"/>
                    <a:pt x="2561" y="2762"/>
                  </a:cubicBezTo>
                  <a:cubicBezTo>
                    <a:pt x="2458" y="2762"/>
                    <a:pt x="2354" y="2694"/>
                    <a:pt x="2336" y="2569"/>
                  </a:cubicBezTo>
                  <a:cubicBezTo>
                    <a:pt x="2269" y="2002"/>
                    <a:pt x="2369" y="1435"/>
                    <a:pt x="2603" y="935"/>
                  </a:cubicBezTo>
                  <a:lnTo>
                    <a:pt x="2603" y="935"/>
                  </a:lnTo>
                  <a:cubicBezTo>
                    <a:pt x="2436" y="1001"/>
                    <a:pt x="2269" y="1035"/>
                    <a:pt x="2069" y="1035"/>
                  </a:cubicBezTo>
                  <a:cubicBezTo>
                    <a:pt x="1869" y="1035"/>
                    <a:pt x="1669" y="968"/>
                    <a:pt x="1535" y="801"/>
                  </a:cubicBezTo>
                  <a:cubicBezTo>
                    <a:pt x="1402" y="634"/>
                    <a:pt x="1402" y="401"/>
                    <a:pt x="1535" y="234"/>
                  </a:cubicBezTo>
                  <a:lnTo>
                    <a:pt x="1535" y="234"/>
                  </a:lnTo>
                  <a:cubicBezTo>
                    <a:pt x="1426" y="274"/>
                    <a:pt x="1313" y="293"/>
                    <a:pt x="1203" y="293"/>
                  </a:cubicBezTo>
                  <a:cubicBezTo>
                    <a:pt x="944" y="293"/>
                    <a:pt x="698" y="188"/>
                    <a:pt x="535"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9"/>
            <p:cNvSpPr/>
            <p:nvPr/>
          </p:nvSpPr>
          <p:spPr>
            <a:xfrm>
              <a:off x="3394439" y="2958366"/>
              <a:ext cx="165866" cy="218448"/>
            </a:xfrm>
            <a:custGeom>
              <a:avLst/>
              <a:gdLst/>
              <a:ahLst/>
              <a:cxnLst/>
              <a:rect l="l" t="t" r="r" b="b"/>
              <a:pathLst>
                <a:path w="8640" h="11379" extrusionOk="0">
                  <a:moveTo>
                    <a:pt x="6093" y="1"/>
                  </a:moveTo>
                  <a:cubicBezTo>
                    <a:pt x="5832" y="1"/>
                    <a:pt x="5567" y="34"/>
                    <a:pt x="5304" y="103"/>
                  </a:cubicBezTo>
                  <a:cubicBezTo>
                    <a:pt x="3903" y="1871"/>
                    <a:pt x="1701" y="3806"/>
                    <a:pt x="701" y="6108"/>
                  </a:cubicBezTo>
                  <a:cubicBezTo>
                    <a:pt x="401" y="6741"/>
                    <a:pt x="200" y="7375"/>
                    <a:pt x="100" y="8076"/>
                  </a:cubicBezTo>
                  <a:cubicBezTo>
                    <a:pt x="0" y="8743"/>
                    <a:pt x="134" y="9443"/>
                    <a:pt x="434" y="10044"/>
                  </a:cubicBezTo>
                  <a:cubicBezTo>
                    <a:pt x="901" y="10844"/>
                    <a:pt x="1735" y="11378"/>
                    <a:pt x="2669" y="11378"/>
                  </a:cubicBezTo>
                  <a:cubicBezTo>
                    <a:pt x="3569" y="11378"/>
                    <a:pt x="4604" y="10444"/>
                    <a:pt x="5304" y="9844"/>
                  </a:cubicBezTo>
                  <a:cubicBezTo>
                    <a:pt x="5171" y="7042"/>
                    <a:pt x="4370" y="6141"/>
                    <a:pt x="4370" y="6141"/>
                  </a:cubicBezTo>
                  <a:lnTo>
                    <a:pt x="8640" y="1304"/>
                  </a:lnTo>
                  <a:cubicBezTo>
                    <a:pt x="8032" y="485"/>
                    <a:pt x="7089" y="1"/>
                    <a:pt x="60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9"/>
            <p:cNvSpPr/>
            <p:nvPr/>
          </p:nvSpPr>
          <p:spPr>
            <a:xfrm>
              <a:off x="3434773" y="2969309"/>
              <a:ext cx="125532" cy="153062"/>
            </a:xfrm>
            <a:custGeom>
              <a:avLst/>
              <a:gdLst/>
              <a:ahLst/>
              <a:cxnLst/>
              <a:rect l="l" t="t" r="r" b="b"/>
              <a:pathLst>
                <a:path w="6539" h="7973" extrusionOk="0">
                  <a:moveTo>
                    <a:pt x="5805" y="0"/>
                  </a:moveTo>
                  <a:cubicBezTo>
                    <a:pt x="5104" y="234"/>
                    <a:pt x="4471" y="567"/>
                    <a:pt x="3937" y="1068"/>
                  </a:cubicBezTo>
                  <a:cubicBezTo>
                    <a:pt x="3270" y="1668"/>
                    <a:pt x="2636" y="2335"/>
                    <a:pt x="2102" y="3069"/>
                  </a:cubicBezTo>
                  <a:cubicBezTo>
                    <a:pt x="1368" y="3970"/>
                    <a:pt x="735" y="4871"/>
                    <a:pt x="1" y="5771"/>
                  </a:cubicBezTo>
                  <a:lnTo>
                    <a:pt x="3070" y="7973"/>
                  </a:lnTo>
                  <a:cubicBezTo>
                    <a:pt x="2803" y="6205"/>
                    <a:pt x="2236" y="5571"/>
                    <a:pt x="2236" y="5571"/>
                  </a:cubicBezTo>
                  <a:lnTo>
                    <a:pt x="6539" y="734"/>
                  </a:lnTo>
                  <a:cubicBezTo>
                    <a:pt x="6339" y="434"/>
                    <a:pt x="6072" y="201"/>
                    <a:pt x="5805" y="0"/>
                  </a:cubicBez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9"/>
            <p:cNvSpPr/>
            <p:nvPr/>
          </p:nvSpPr>
          <p:spPr>
            <a:xfrm>
              <a:off x="3434773" y="2970595"/>
              <a:ext cx="179324" cy="177404"/>
            </a:xfrm>
            <a:custGeom>
              <a:avLst/>
              <a:gdLst/>
              <a:ahLst/>
              <a:cxnLst/>
              <a:rect l="l" t="t" r="r" b="b"/>
              <a:pathLst>
                <a:path w="9341" h="9241" extrusionOk="0">
                  <a:moveTo>
                    <a:pt x="7539" y="0"/>
                  </a:moveTo>
                  <a:cubicBezTo>
                    <a:pt x="6239" y="167"/>
                    <a:pt x="5038" y="734"/>
                    <a:pt x="4137" y="1635"/>
                  </a:cubicBezTo>
                  <a:lnTo>
                    <a:pt x="1" y="5704"/>
                  </a:lnTo>
                  <a:cubicBezTo>
                    <a:pt x="635" y="7205"/>
                    <a:pt x="1735" y="8473"/>
                    <a:pt x="3203" y="9240"/>
                  </a:cubicBezTo>
                  <a:lnTo>
                    <a:pt x="7039" y="5704"/>
                  </a:lnTo>
                  <a:cubicBezTo>
                    <a:pt x="7039" y="5704"/>
                    <a:pt x="9341" y="3836"/>
                    <a:pt x="76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9"/>
            <p:cNvSpPr/>
            <p:nvPr/>
          </p:nvSpPr>
          <p:spPr>
            <a:xfrm>
              <a:off x="1819111" y="3975968"/>
              <a:ext cx="177404" cy="98541"/>
            </a:xfrm>
            <a:custGeom>
              <a:avLst/>
              <a:gdLst/>
              <a:ahLst/>
              <a:cxnLst/>
              <a:rect l="l" t="t" r="r" b="b"/>
              <a:pathLst>
                <a:path w="9241" h="5133" extrusionOk="0">
                  <a:moveTo>
                    <a:pt x="3336" y="1"/>
                  </a:moveTo>
                  <a:lnTo>
                    <a:pt x="568" y="335"/>
                  </a:lnTo>
                  <a:cubicBezTo>
                    <a:pt x="568" y="335"/>
                    <a:pt x="1" y="1102"/>
                    <a:pt x="1" y="3337"/>
                  </a:cubicBezTo>
                  <a:cubicBezTo>
                    <a:pt x="201" y="3604"/>
                    <a:pt x="534" y="3804"/>
                    <a:pt x="901" y="3870"/>
                  </a:cubicBezTo>
                  <a:cubicBezTo>
                    <a:pt x="1268" y="3904"/>
                    <a:pt x="1635" y="3904"/>
                    <a:pt x="2002" y="3904"/>
                  </a:cubicBezTo>
                  <a:cubicBezTo>
                    <a:pt x="2769" y="4004"/>
                    <a:pt x="3503" y="4204"/>
                    <a:pt x="4204" y="4471"/>
                  </a:cubicBezTo>
                  <a:cubicBezTo>
                    <a:pt x="4938" y="4771"/>
                    <a:pt x="5671" y="4971"/>
                    <a:pt x="6439" y="5105"/>
                  </a:cubicBezTo>
                  <a:cubicBezTo>
                    <a:pt x="6582" y="5123"/>
                    <a:pt x="6726" y="5133"/>
                    <a:pt x="6869" y="5133"/>
                  </a:cubicBezTo>
                  <a:cubicBezTo>
                    <a:pt x="7490" y="5133"/>
                    <a:pt x="8098" y="4957"/>
                    <a:pt x="8640" y="4604"/>
                  </a:cubicBezTo>
                  <a:cubicBezTo>
                    <a:pt x="9040" y="4337"/>
                    <a:pt x="9241" y="3837"/>
                    <a:pt x="9141" y="3370"/>
                  </a:cubicBezTo>
                  <a:cubicBezTo>
                    <a:pt x="8974" y="2870"/>
                    <a:pt x="8373" y="2736"/>
                    <a:pt x="7873" y="2603"/>
                  </a:cubicBezTo>
                  <a:cubicBezTo>
                    <a:pt x="6172" y="2169"/>
                    <a:pt x="4571" y="1269"/>
                    <a:pt x="3336"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9"/>
            <p:cNvSpPr/>
            <p:nvPr/>
          </p:nvSpPr>
          <p:spPr>
            <a:xfrm>
              <a:off x="1829363" y="3957404"/>
              <a:ext cx="54444" cy="39739"/>
            </a:xfrm>
            <a:custGeom>
              <a:avLst/>
              <a:gdLst/>
              <a:ahLst/>
              <a:cxnLst/>
              <a:rect l="l" t="t" r="r" b="b"/>
              <a:pathLst>
                <a:path w="2836" h="2070" extrusionOk="0">
                  <a:moveTo>
                    <a:pt x="0" y="1"/>
                  </a:moveTo>
                  <a:lnTo>
                    <a:pt x="34" y="1268"/>
                  </a:lnTo>
                  <a:cubicBezTo>
                    <a:pt x="159" y="1643"/>
                    <a:pt x="830" y="2070"/>
                    <a:pt x="1560" y="2070"/>
                  </a:cubicBezTo>
                  <a:cubicBezTo>
                    <a:pt x="1999" y="2070"/>
                    <a:pt x="2460" y="1915"/>
                    <a:pt x="2836" y="1502"/>
                  </a:cubicBezTo>
                  <a:lnTo>
                    <a:pt x="2836" y="1"/>
                  </a:lnTo>
                  <a:close/>
                </a:path>
              </a:pathLst>
            </a:custGeom>
            <a:solidFill>
              <a:srgbClr val="BD70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9"/>
            <p:cNvSpPr/>
            <p:nvPr/>
          </p:nvSpPr>
          <p:spPr>
            <a:xfrm>
              <a:off x="1698090" y="3826746"/>
              <a:ext cx="126166" cy="117239"/>
            </a:xfrm>
            <a:custGeom>
              <a:avLst/>
              <a:gdLst/>
              <a:ahLst/>
              <a:cxnLst/>
              <a:rect l="l" t="t" r="r" b="b"/>
              <a:pathLst>
                <a:path w="6572" h="6107" extrusionOk="0">
                  <a:moveTo>
                    <a:pt x="4773" y="0"/>
                  </a:moveTo>
                  <a:cubicBezTo>
                    <a:pt x="4217" y="0"/>
                    <a:pt x="3370" y="325"/>
                    <a:pt x="2168" y="1436"/>
                  </a:cubicBezTo>
                  <a:lnTo>
                    <a:pt x="467" y="3337"/>
                  </a:lnTo>
                  <a:cubicBezTo>
                    <a:pt x="334" y="3771"/>
                    <a:pt x="267" y="4271"/>
                    <a:pt x="267" y="4738"/>
                  </a:cubicBezTo>
                  <a:cubicBezTo>
                    <a:pt x="267" y="4738"/>
                    <a:pt x="0" y="6106"/>
                    <a:pt x="1368" y="6106"/>
                  </a:cubicBezTo>
                  <a:cubicBezTo>
                    <a:pt x="2769" y="6106"/>
                    <a:pt x="2602" y="5039"/>
                    <a:pt x="4603" y="3304"/>
                  </a:cubicBezTo>
                  <a:cubicBezTo>
                    <a:pt x="6572" y="1536"/>
                    <a:pt x="5804" y="502"/>
                    <a:pt x="5371" y="168"/>
                  </a:cubicBezTo>
                  <a:cubicBezTo>
                    <a:pt x="5232" y="72"/>
                    <a:pt x="5035" y="0"/>
                    <a:pt x="4773"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9"/>
            <p:cNvSpPr/>
            <p:nvPr/>
          </p:nvSpPr>
          <p:spPr>
            <a:xfrm>
              <a:off x="1707056" y="3870958"/>
              <a:ext cx="44845" cy="30946"/>
            </a:xfrm>
            <a:custGeom>
              <a:avLst/>
              <a:gdLst/>
              <a:ahLst/>
              <a:cxnLst/>
              <a:rect l="l" t="t" r="r" b="b"/>
              <a:pathLst>
                <a:path w="2336" h="1612" extrusionOk="0">
                  <a:moveTo>
                    <a:pt x="67" y="0"/>
                  </a:moveTo>
                  <a:lnTo>
                    <a:pt x="0" y="1034"/>
                  </a:lnTo>
                  <a:cubicBezTo>
                    <a:pt x="41" y="1342"/>
                    <a:pt x="598" y="1611"/>
                    <a:pt x="1215" y="1611"/>
                  </a:cubicBezTo>
                  <a:cubicBezTo>
                    <a:pt x="1602" y="1611"/>
                    <a:pt x="2013" y="1505"/>
                    <a:pt x="2335" y="1235"/>
                  </a:cubicBezTo>
                  <a:lnTo>
                    <a:pt x="2335" y="167"/>
                  </a:lnTo>
                  <a:lnTo>
                    <a:pt x="67" y="0"/>
                  </a:lnTo>
                  <a:close/>
                </a:path>
              </a:pathLst>
            </a:custGeom>
            <a:solidFill>
              <a:srgbClr val="BD70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9"/>
            <p:cNvSpPr/>
            <p:nvPr/>
          </p:nvSpPr>
          <p:spPr>
            <a:xfrm>
              <a:off x="1661577" y="3301656"/>
              <a:ext cx="262583" cy="661738"/>
            </a:xfrm>
            <a:custGeom>
              <a:avLst/>
              <a:gdLst/>
              <a:ahLst/>
              <a:cxnLst/>
              <a:rect l="l" t="t" r="r" b="b"/>
              <a:pathLst>
                <a:path w="13678" h="34470" extrusionOk="0">
                  <a:moveTo>
                    <a:pt x="1135" y="1"/>
                  </a:moveTo>
                  <a:cubicBezTo>
                    <a:pt x="1" y="2136"/>
                    <a:pt x="768" y="7306"/>
                    <a:pt x="1702" y="15645"/>
                  </a:cubicBezTo>
                  <a:cubicBezTo>
                    <a:pt x="368" y="20082"/>
                    <a:pt x="1769" y="23418"/>
                    <a:pt x="2469" y="29622"/>
                  </a:cubicBezTo>
                  <a:cubicBezTo>
                    <a:pt x="2858" y="29855"/>
                    <a:pt x="3304" y="29975"/>
                    <a:pt x="3760" y="29975"/>
                  </a:cubicBezTo>
                  <a:cubicBezTo>
                    <a:pt x="4086" y="29975"/>
                    <a:pt x="4418" y="29914"/>
                    <a:pt x="4738" y="29789"/>
                  </a:cubicBezTo>
                  <a:cubicBezTo>
                    <a:pt x="4938" y="26820"/>
                    <a:pt x="6139" y="21850"/>
                    <a:pt x="6239" y="17213"/>
                  </a:cubicBezTo>
                  <a:lnTo>
                    <a:pt x="6739" y="9241"/>
                  </a:lnTo>
                  <a:lnTo>
                    <a:pt x="8307" y="19148"/>
                  </a:lnTo>
                  <a:cubicBezTo>
                    <a:pt x="7506" y="22750"/>
                    <a:pt x="8507" y="29422"/>
                    <a:pt x="8740" y="34159"/>
                  </a:cubicBezTo>
                  <a:cubicBezTo>
                    <a:pt x="8740" y="34159"/>
                    <a:pt x="9511" y="34470"/>
                    <a:pt x="10361" y="34470"/>
                  </a:cubicBezTo>
                  <a:cubicBezTo>
                    <a:pt x="10786" y="34470"/>
                    <a:pt x="11231" y="34392"/>
                    <a:pt x="11609" y="34159"/>
                  </a:cubicBezTo>
                  <a:lnTo>
                    <a:pt x="13677" y="18814"/>
                  </a:lnTo>
                  <a:lnTo>
                    <a:pt x="12910" y="434"/>
                  </a:lnTo>
                  <a:lnTo>
                    <a:pt x="113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9"/>
            <p:cNvSpPr/>
            <p:nvPr/>
          </p:nvSpPr>
          <p:spPr>
            <a:xfrm>
              <a:off x="1661577" y="3301656"/>
              <a:ext cx="262583" cy="661738"/>
            </a:xfrm>
            <a:custGeom>
              <a:avLst/>
              <a:gdLst/>
              <a:ahLst/>
              <a:cxnLst/>
              <a:rect l="l" t="t" r="r" b="b"/>
              <a:pathLst>
                <a:path w="13678" h="34470" extrusionOk="0">
                  <a:moveTo>
                    <a:pt x="1135" y="1"/>
                  </a:moveTo>
                  <a:cubicBezTo>
                    <a:pt x="1" y="2136"/>
                    <a:pt x="768" y="7306"/>
                    <a:pt x="1702" y="15645"/>
                  </a:cubicBezTo>
                  <a:cubicBezTo>
                    <a:pt x="368" y="20082"/>
                    <a:pt x="1769" y="23418"/>
                    <a:pt x="2469" y="29622"/>
                  </a:cubicBezTo>
                  <a:cubicBezTo>
                    <a:pt x="2858" y="29855"/>
                    <a:pt x="3304" y="29975"/>
                    <a:pt x="3760" y="29975"/>
                  </a:cubicBezTo>
                  <a:cubicBezTo>
                    <a:pt x="4086" y="29975"/>
                    <a:pt x="4418" y="29914"/>
                    <a:pt x="4738" y="29789"/>
                  </a:cubicBezTo>
                  <a:cubicBezTo>
                    <a:pt x="4938" y="26820"/>
                    <a:pt x="6139" y="21850"/>
                    <a:pt x="6239" y="17213"/>
                  </a:cubicBezTo>
                  <a:lnTo>
                    <a:pt x="6739" y="9241"/>
                  </a:lnTo>
                  <a:lnTo>
                    <a:pt x="8307" y="19148"/>
                  </a:lnTo>
                  <a:cubicBezTo>
                    <a:pt x="7506" y="22750"/>
                    <a:pt x="8507" y="29422"/>
                    <a:pt x="8740" y="34159"/>
                  </a:cubicBezTo>
                  <a:cubicBezTo>
                    <a:pt x="8740" y="34159"/>
                    <a:pt x="9511" y="34470"/>
                    <a:pt x="10361" y="34470"/>
                  </a:cubicBezTo>
                  <a:cubicBezTo>
                    <a:pt x="10786" y="34470"/>
                    <a:pt x="11231" y="34392"/>
                    <a:pt x="11609" y="34159"/>
                  </a:cubicBezTo>
                  <a:lnTo>
                    <a:pt x="13677" y="18814"/>
                  </a:lnTo>
                  <a:lnTo>
                    <a:pt x="12910" y="434"/>
                  </a:lnTo>
                  <a:lnTo>
                    <a:pt x="113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9"/>
            <p:cNvSpPr/>
            <p:nvPr/>
          </p:nvSpPr>
          <p:spPr>
            <a:xfrm>
              <a:off x="1727539" y="3420776"/>
              <a:ext cx="63409" cy="106316"/>
            </a:xfrm>
            <a:custGeom>
              <a:avLst/>
              <a:gdLst/>
              <a:ahLst/>
              <a:cxnLst/>
              <a:rect l="l" t="t" r="r" b="b"/>
              <a:pathLst>
                <a:path w="3303" h="5538" extrusionOk="0">
                  <a:moveTo>
                    <a:pt x="1" y="0"/>
                  </a:moveTo>
                  <a:cubicBezTo>
                    <a:pt x="568" y="901"/>
                    <a:pt x="1502" y="1501"/>
                    <a:pt x="2569" y="1635"/>
                  </a:cubicBezTo>
                  <a:lnTo>
                    <a:pt x="3136" y="5538"/>
                  </a:lnTo>
                  <a:lnTo>
                    <a:pt x="3303" y="3036"/>
                  </a:lnTo>
                  <a:lnTo>
                    <a:pt x="3003" y="1168"/>
                  </a:lnTo>
                  <a:cubicBezTo>
                    <a:pt x="1902" y="1034"/>
                    <a:pt x="868" y="634"/>
                    <a:pt x="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9"/>
            <p:cNvSpPr/>
            <p:nvPr/>
          </p:nvSpPr>
          <p:spPr>
            <a:xfrm>
              <a:off x="1667355" y="3302308"/>
              <a:ext cx="250393" cy="212593"/>
            </a:xfrm>
            <a:custGeom>
              <a:avLst/>
              <a:gdLst/>
              <a:ahLst/>
              <a:cxnLst/>
              <a:rect l="l" t="t" r="r" b="b"/>
              <a:pathLst>
                <a:path w="13043" h="11074" extrusionOk="0">
                  <a:moveTo>
                    <a:pt x="834" y="0"/>
                  </a:moveTo>
                  <a:cubicBezTo>
                    <a:pt x="0" y="1501"/>
                    <a:pt x="200" y="4603"/>
                    <a:pt x="701" y="9307"/>
                  </a:cubicBezTo>
                  <a:cubicBezTo>
                    <a:pt x="1635" y="9907"/>
                    <a:pt x="2669" y="10341"/>
                    <a:pt x="3736" y="10574"/>
                  </a:cubicBezTo>
                  <a:cubicBezTo>
                    <a:pt x="4603" y="10775"/>
                    <a:pt x="5471" y="10908"/>
                    <a:pt x="6338" y="10975"/>
                  </a:cubicBezTo>
                  <a:lnTo>
                    <a:pt x="6438" y="9240"/>
                  </a:lnTo>
                  <a:lnTo>
                    <a:pt x="6705" y="10975"/>
                  </a:lnTo>
                  <a:cubicBezTo>
                    <a:pt x="7239" y="11008"/>
                    <a:pt x="7772" y="11041"/>
                    <a:pt x="8273" y="11041"/>
                  </a:cubicBezTo>
                  <a:cubicBezTo>
                    <a:pt x="8632" y="11063"/>
                    <a:pt x="8991" y="11074"/>
                    <a:pt x="9350" y="11074"/>
                  </a:cubicBezTo>
                  <a:cubicBezTo>
                    <a:pt x="10125" y="11074"/>
                    <a:pt x="10900" y="11022"/>
                    <a:pt x="11675" y="10908"/>
                  </a:cubicBezTo>
                  <a:cubicBezTo>
                    <a:pt x="12142" y="10841"/>
                    <a:pt x="12576" y="10708"/>
                    <a:pt x="13043" y="10574"/>
                  </a:cubicBezTo>
                  <a:lnTo>
                    <a:pt x="12609" y="400"/>
                  </a:lnTo>
                  <a:lnTo>
                    <a:pt x="834" y="0"/>
                  </a:ln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9"/>
            <p:cNvSpPr/>
            <p:nvPr/>
          </p:nvSpPr>
          <p:spPr>
            <a:xfrm>
              <a:off x="1657737" y="2964605"/>
              <a:ext cx="275388" cy="529774"/>
            </a:xfrm>
            <a:custGeom>
              <a:avLst/>
              <a:gdLst/>
              <a:ahLst/>
              <a:cxnLst/>
              <a:rect l="l" t="t" r="r" b="b"/>
              <a:pathLst>
                <a:path w="14345" h="27596" extrusionOk="0">
                  <a:moveTo>
                    <a:pt x="3849" y="0"/>
                  </a:moveTo>
                  <a:cubicBezTo>
                    <a:pt x="1763" y="0"/>
                    <a:pt x="869" y="2370"/>
                    <a:pt x="901" y="4615"/>
                  </a:cubicBezTo>
                  <a:cubicBezTo>
                    <a:pt x="901" y="5949"/>
                    <a:pt x="1602" y="9419"/>
                    <a:pt x="2035" y="12954"/>
                  </a:cubicBezTo>
                  <a:cubicBezTo>
                    <a:pt x="1" y="17291"/>
                    <a:pt x="134" y="22828"/>
                    <a:pt x="167" y="24963"/>
                  </a:cubicBezTo>
                  <a:cubicBezTo>
                    <a:pt x="1101" y="25630"/>
                    <a:pt x="2102" y="26164"/>
                    <a:pt x="3170" y="26564"/>
                  </a:cubicBezTo>
                  <a:cubicBezTo>
                    <a:pt x="3170" y="25030"/>
                    <a:pt x="3303" y="23462"/>
                    <a:pt x="3637" y="21961"/>
                  </a:cubicBezTo>
                  <a:cubicBezTo>
                    <a:pt x="3637" y="23595"/>
                    <a:pt x="3837" y="25263"/>
                    <a:pt x="4137" y="26898"/>
                  </a:cubicBezTo>
                  <a:cubicBezTo>
                    <a:pt x="5764" y="27385"/>
                    <a:pt x="7425" y="27596"/>
                    <a:pt x="8940" y="27596"/>
                  </a:cubicBezTo>
                  <a:cubicBezTo>
                    <a:pt x="11369" y="27596"/>
                    <a:pt x="13420" y="27053"/>
                    <a:pt x="14344" y="26231"/>
                  </a:cubicBezTo>
                  <a:cubicBezTo>
                    <a:pt x="14344" y="26231"/>
                    <a:pt x="13710" y="19359"/>
                    <a:pt x="13444" y="14756"/>
                  </a:cubicBezTo>
                  <a:cubicBezTo>
                    <a:pt x="13444" y="14489"/>
                    <a:pt x="13410" y="14222"/>
                    <a:pt x="13377" y="13922"/>
                  </a:cubicBezTo>
                  <a:cubicBezTo>
                    <a:pt x="13143" y="10286"/>
                    <a:pt x="12810" y="7050"/>
                    <a:pt x="12810" y="7050"/>
                  </a:cubicBezTo>
                  <a:lnTo>
                    <a:pt x="9541" y="746"/>
                  </a:lnTo>
                  <a:lnTo>
                    <a:pt x="4104" y="12"/>
                  </a:lnTo>
                  <a:cubicBezTo>
                    <a:pt x="4017" y="4"/>
                    <a:pt x="3932" y="0"/>
                    <a:pt x="384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9"/>
            <p:cNvSpPr/>
            <p:nvPr/>
          </p:nvSpPr>
          <p:spPr>
            <a:xfrm>
              <a:off x="1708054" y="2764682"/>
              <a:ext cx="177039" cy="187368"/>
            </a:xfrm>
            <a:custGeom>
              <a:avLst/>
              <a:gdLst/>
              <a:ahLst/>
              <a:cxnLst/>
              <a:rect l="l" t="t" r="r" b="b"/>
              <a:pathLst>
                <a:path w="9222" h="9760" extrusionOk="0">
                  <a:moveTo>
                    <a:pt x="7171" y="0"/>
                  </a:moveTo>
                  <a:cubicBezTo>
                    <a:pt x="6697" y="0"/>
                    <a:pt x="6235" y="207"/>
                    <a:pt x="5919" y="586"/>
                  </a:cubicBezTo>
                  <a:cubicBezTo>
                    <a:pt x="5310" y="247"/>
                    <a:pt x="4673" y="94"/>
                    <a:pt x="4053" y="94"/>
                  </a:cubicBezTo>
                  <a:cubicBezTo>
                    <a:pt x="1922" y="94"/>
                    <a:pt x="1" y="1911"/>
                    <a:pt x="182" y="4288"/>
                  </a:cubicBezTo>
                  <a:cubicBezTo>
                    <a:pt x="248" y="5089"/>
                    <a:pt x="549" y="5856"/>
                    <a:pt x="449" y="6657"/>
                  </a:cubicBezTo>
                  <a:cubicBezTo>
                    <a:pt x="415" y="7124"/>
                    <a:pt x="215" y="7591"/>
                    <a:pt x="348" y="8058"/>
                  </a:cubicBezTo>
                  <a:cubicBezTo>
                    <a:pt x="449" y="8424"/>
                    <a:pt x="749" y="8725"/>
                    <a:pt x="1082" y="8891"/>
                  </a:cubicBezTo>
                  <a:cubicBezTo>
                    <a:pt x="1449" y="9092"/>
                    <a:pt x="2250" y="9025"/>
                    <a:pt x="2650" y="9125"/>
                  </a:cubicBezTo>
                  <a:cubicBezTo>
                    <a:pt x="3137" y="9570"/>
                    <a:pt x="3676" y="9760"/>
                    <a:pt x="4207" y="9760"/>
                  </a:cubicBezTo>
                  <a:cubicBezTo>
                    <a:pt x="4949" y="9760"/>
                    <a:pt x="5675" y="9389"/>
                    <a:pt x="6219" y="8825"/>
                  </a:cubicBezTo>
                  <a:cubicBezTo>
                    <a:pt x="7153" y="7857"/>
                    <a:pt x="8688" y="4288"/>
                    <a:pt x="8688" y="4288"/>
                  </a:cubicBezTo>
                  <a:cubicBezTo>
                    <a:pt x="9055" y="3621"/>
                    <a:pt x="9221" y="2854"/>
                    <a:pt x="9155" y="2087"/>
                  </a:cubicBezTo>
                  <a:cubicBezTo>
                    <a:pt x="9088" y="1319"/>
                    <a:pt x="8654" y="619"/>
                    <a:pt x="7987" y="219"/>
                  </a:cubicBezTo>
                  <a:cubicBezTo>
                    <a:pt x="7729" y="71"/>
                    <a:pt x="7448" y="0"/>
                    <a:pt x="7171"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9"/>
            <p:cNvSpPr/>
            <p:nvPr/>
          </p:nvSpPr>
          <p:spPr>
            <a:xfrm>
              <a:off x="1878028" y="2867485"/>
              <a:ext cx="15396" cy="30121"/>
            </a:xfrm>
            <a:custGeom>
              <a:avLst/>
              <a:gdLst/>
              <a:ahLst/>
              <a:cxnLst/>
              <a:rect l="l" t="t" r="r" b="b"/>
              <a:pathLst>
                <a:path w="802" h="1569" extrusionOk="0">
                  <a:moveTo>
                    <a:pt x="67" y="1"/>
                  </a:moveTo>
                  <a:lnTo>
                    <a:pt x="1" y="1568"/>
                  </a:lnTo>
                  <a:lnTo>
                    <a:pt x="801" y="1268"/>
                  </a:lnTo>
                  <a:lnTo>
                    <a:pt x="67" y="1"/>
                  </a:lnTo>
                  <a:close/>
                </a:path>
              </a:pathLst>
            </a:custGeom>
            <a:solidFill>
              <a:srgbClr val="A853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9"/>
            <p:cNvSpPr/>
            <p:nvPr/>
          </p:nvSpPr>
          <p:spPr>
            <a:xfrm>
              <a:off x="1753149" y="2804728"/>
              <a:ext cx="130025" cy="177462"/>
            </a:xfrm>
            <a:custGeom>
              <a:avLst/>
              <a:gdLst/>
              <a:ahLst/>
              <a:cxnLst/>
              <a:rect l="l" t="t" r="r" b="b"/>
              <a:pathLst>
                <a:path w="6773" h="9244" extrusionOk="0">
                  <a:moveTo>
                    <a:pt x="5505" y="1"/>
                  </a:moveTo>
                  <a:cubicBezTo>
                    <a:pt x="5672" y="1402"/>
                    <a:pt x="5405" y="2803"/>
                    <a:pt x="4671" y="4003"/>
                  </a:cubicBezTo>
                  <a:cubicBezTo>
                    <a:pt x="4571" y="3637"/>
                    <a:pt x="4404" y="3303"/>
                    <a:pt x="4104" y="3036"/>
                  </a:cubicBezTo>
                  <a:cubicBezTo>
                    <a:pt x="3926" y="2858"/>
                    <a:pt x="3689" y="2769"/>
                    <a:pt x="3442" y="2769"/>
                  </a:cubicBezTo>
                  <a:cubicBezTo>
                    <a:pt x="3318" y="2769"/>
                    <a:pt x="3192" y="2791"/>
                    <a:pt x="3070" y="2836"/>
                  </a:cubicBezTo>
                  <a:cubicBezTo>
                    <a:pt x="2836" y="2936"/>
                    <a:pt x="2636" y="3136"/>
                    <a:pt x="2536" y="3403"/>
                  </a:cubicBezTo>
                  <a:cubicBezTo>
                    <a:pt x="2165" y="4317"/>
                    <a:pt x="2869" y="5255"/>
                    <a:pt x="3770" y="5255"/>
                  </a:cubicBezTo>
                  <a:cubicBezTo>
                    <a:pt x="3922" y="5255"/>
                    <a:pt x="4079" y="5229"/>
                    <a:pt x="4237" y="5171"/>
                  </a:cubicBezTo>
                  <a:lnTo>
                    <a:pt x="4237" y="5171"/>
                  </a:lnTo>
                  <a:cubicBezTo>
                    <a:pt x="4037" y="6205"/>
                    <a:pt x="3237" y="7006"/>
                    <a:pt x="2236" y="7206"/>
                  </a:cubicBezTo>
                  <a:cubicBezTo>
                    <a:pt x="2018" y="7252"/>
                    <a:pt x="1793" y="7274"/>
                    <a:pt x="1567" y="7274"/>
                  </a:cubicBezTo>
                  <a:cubicBezTo>
                    <a:pt x="1133" y="7274"/>
                    <a:pt x="695" y="7192"/>
                    <a:pt x="301" y="7039"/>
                  </a:cubicBezTo>
                  <a:lnTo>
                    <a:pt x="1" y="8540"/>
                  </a:lnTo>
                  <a:cubicBezTo>
                    <a:pt x="518" y="9086"/>
                    <a:pt x="1189" y="9244"/>
                    <a:pt x="1792" y="9244"/>
                  </a:cubicBezTo>
                  <a:cubicBezTo>
                    <a:pt x="2628" y="9244"/>
                    <a:pt x="3337" y="8940"/>
                    <a:pt x="3337" y="8940"/>
                  </a:cubicBezTo>
                  <a:lnTo>
                    <a:pt x="3603" y="7473"/>
                  </a:lnTo>
                  <a:cubicBezTo>
                    <a:pt x="4147" y="7503"/>
                    <a:pt x="4579" y="7524"/>
                    <a:pt x="4926" y="7524"/>
                  </a:cubicBezTo>
                  <a:cubicBezTo>
                    <a:pt x="6114" y="7524"/>
                    <a:pt x="6307" y="7271"/>
                    <a:pt x="6539" y="6238"/>
                  </a:cubicBezTo>
                  <a:cubicBezTo>
                    <a:pt x="6739" y="5071"/>
                    <a:pt x="6772" y="3870"/>
                    <a:pt x="6672" y="2703"/>
                  </a:cubicBezTo>
                  <a:cubicBezTo>
                    <a:pt x="6539" y="1602"/>
                    <a:pt x="6205" y="534"/>
                    <a:pt x="5505" y="1"/>
                  </a:cubicBezTo>
                  <a:close/>
                </a:path>
              </a:pathLst>
            </a:custGeom>
            <a:solidFill>
              <a:srgbClr val="BD70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9"/>
            <p:cNvSpPr/>
            <p:nvPr/>
          </p:nvSpPr>
          <p:spPr>
            <a:xfrm>
              <a:off x="1710242" y="2781672"/>
              <a:ext cx="76233" cy="159474"/>
            </a:xfrm>
            <a:custGeom>
              <a:avLst/>
              <a:gdLst/>
              <a:ahLst/>
              <a:cxnLst/>
              <a:rect l="l" t="t" r="r" b="b"/>
              <a:pathLst>
                <a:path w="3971" h="8307" extrusionOk="0">
                  <a:moveTo>
                    <a:pt x="1635" y="1"/>
                  </a:moveTo>
                  <a:cubicBezTo>
                    <a:pt x="601" y="801"/>
                    <a:pt x="1" y="2069"/>
                    <a:pt x="68" y="3403"/>
                  </a:cubicBezTo>
                  <a:cubicBezTo>
                    <a:pt x="134" y="4204"/>
                    <a:pt x="435" y="4971"/>
                    <a:pt x="335" y="5772"/>
                  </a:cubicBezTo>
                  <a:cubicBezTo>
                    <a:pt x="301" y="6239"/>
                    <a:pt x="101" y="6706"/>
                    <a:pt x="234" y="7173"/>
                  </a:cubicBezTo>
                  <a:cubicBezTo>
                    <a:pt x="335" y="7539"/>
                    <a:pt x="635" y="7840"/>
                    <a:pt x="968" y="8006"/>
                  </a:cubicBezTo>
                  <a:cubicBezTo>
                    <a:pt x="1335" y="8207"/>
                    <a:pt x="2136" y="8140"/>
                    <a:pt x="2536" y="8240"/>
                  </a:cubicBezTo>
                  <a:cubicBezTo>
                    <a:pt x="2569" y="8273"/>
                    <a:pt x="2703" y="8273"/>
                    <a:pt x="2736" y="8307"/>
                  </a:cubicBezTo>
                  <a:cubicBezTo>
                    <a:pt x="3137" y="7539"/>
                    <a:pt x="3437" y="6739"/>
                    <a:pt x="3637" y="5905"/>
                  </a:cubicBezTo>
                  <a:cubicBezTo>
                    <a:pt x="3970" y="4704"/>
                    <a:pt x="3937" y="3470"/>
                    <a:pt x="3570" y="2269"/>
                  </a:cubicBezTo>
                  <a:cubicBezTo>
                    <a:pt x="3203" y="1302"/>
                    <a:pt x="2536" y="501"/>
                    <a:pt x="163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9"/>
            <p:cNvSpPr/>
            <p:nvPr/>
          </p:nvSpPr>
          <p:spPr>
            <a:xfrm>
              <a:off x="1639173" y="2767504"/>
              <a:ext cx="144096" cy="297868"/>
            </a:xfrm>
            <a:custGeom>
              <a:avLst/>
              <a:gdLst/>
              <a:ahLst/>
              <a:cxnLst/>
              <a:rect l="l" t="t" r="r" b="b"/>
              <a:pathLst>
                <a:path w="7506" h="15516" extrusionOk="0">
                  <a:moveTo>
                    <a:pt x="3645" y="1"/>
                  </a:moveTo>
                  <a:cubicBezTo>
                    <a:pt x="2422" y="1"/>
                    <a:pt x="1197" y="701"/>
                    <a:pt x="734" y="2106"/>
                  </a:cubicBezTo>
                  <a:cubicBezTo>
                    <a:pt x="0" y="4308"/>
                    <a:pt x="1868" y="6643"/>
                    <a:pt x="1468" y="8945"/>
                  </a:cubicBezTo>
                  <a:cubicBezTo>
                    <a:pt x="1301" y="9779"/>
                    <a:pt x="868" y="10512"/>
                    <a:pt x="734" y="11346"/>
                  </a:cubicBezTo>
                  <a:cubicBezTo>
                    <a:pt x="334" y="13348"/>
                    <a:pt x="1735" y="15249"/>
                    <a:pt x="3770" y="15516"/>
                  </a:cubicBezTo>
                  <a:cubicBezTo>
                    <a:pt x="3303" y="14882"/>
                    <a:pt x="3203" y="14015"/>
                    <a:pt x="3536" y="13314"/>
                  </a:cubicBezTo>
                  <a:cubicBezTo>
                    <a:pt x="3903" y="12614"/>
                    <a:pt x="4337" y="11980"/>
                    <a:pt x="4837" y="11380"/>
                  </a:cubicBezTo>
                  <a:cubicBezTo>
                    <a:pt x="6705" y="8811"/>
                    <a:pt x="7506" y="5175"/>
                    <a:pt x="6572" y="2173"/>
                  </a:cubicBezTo>
                  <a:cubicBezTo>
                    <a:pt x="6134" y="726"/>
                    <a:pt x="4891" y="1"/>
                    <a:pt x="3645"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9"/>
            <p:cNvSpPr/>
            <p:nvPr/>
          </p:nvSpPr>
          <p:spPr>
            <a:xfrm>
              <a:off x="1828729" y="3011562"/>
              <a:ext cx="83260" cy="186369"/>
            </a:xfrm>
            <a:custGeom>
              <a:avLst/>
              <a:gdLst/>
              <a:ahLst/>
              <a:cxnLst/>
              <a:rect l="l" t="t" r="r" b="b"/>
              <a:pathLst>
                <a:path w="4337" h="9708" extrusionOk="0">
                  <a:moveTo>
                    <a:pt x="1501" y="1"/>
                  </a:moveTo>
                  <a:cubicBezTo>
                    <a:pt x="1067" y="568"/>
                    <a:pt x="767" y="1235"/>
                    <a:pt x="534" y="1902"/>
                  </a:cubicBezTo>
                  <a:cubicBezTo>
                    <a:pt x="0" y="3737"/>
                    <a:pt x="1168" y="5672"/>
                    <a:pt x="2235" y="7239"/>
                  </a:cubicBezTo>
                  <a:cubicBezTo>
                    <a:pt x="2869" y="8107"/>
                    <a:pt x="3569" y="8941"/>
                    <a:pt x="4336" y="9708"/>
                  </a:cubicBezTo>
                  <a:cubicBezTo>
                    <a:pt x="4136" y="6839"/>
                    <a:pt x="3903" y="4604"/>
                    <a:pt x="3903" y="4604"/>
                  </a:cubicBezTo>
                  <a:lnTo>
                    <a:pt x="1501" y="1"/>
                  </a:ln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9"/>
            <p:cNvSpPr/>
            <p:nvPr/>
          </p:nvSpPr>
          <p:spPr>
            <a:xfrm>
              <a:off x="1962555" y="2813694"/>
              <a:ext cx="224150" cy="293952"/>
            </a:xfrm>
            <a:custGeom>
              <a:avLst/>
              <a:gdLst/>
              <a:ahLst/>
              <a:cxnLst/>
              <a:rect l="l" t="t" r="r" b="b"/>
              <a:pathLst>
                <a:path w="11676" h="15312" extrusionOk="0">
                  <a:moveTo>
                    <a:pt x="3770" y="1"/>
                  </a:moveTo>
                  <a:lnTo>
                    <a:pt x="1" y="10942"/>
                  </a:lnTo>
                  <a:lnTo>
                    <a:pt x="7873" y="15312"/>
                  </a:lnTo>
                  <a:lnTo>
                    <a:pt x="11676" y="4270"/>
                  </a:lnTo>
                  <a:lnTo>
                    <a:pt x="3770"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9"/>
            <p:cNvSpPr/>
            <p:nvPr/>
          </p:nvSpPr>
          <p:spPr>
            <a:xfrm>
              <a:off x="1962555" y="2813694"/>
              <a:ext cx="224150" cy="293952"/>
            </a:xfrm>
            <a:custGeom>
              <a:avLst/>
              <a:gdLst/>
              <a:ahLst/>
              <a:cxnLst/>
              <a:rect l="l" t="t" r="r" b="b"/>
              <a:pathLst>
                <a:path w="11676" h="15312" extrusionOk="0">
                  <a:moveTo>
                    <a:pt x="3770" y="1"/>
                  </a:moveTo>
                  <a:lnTo>
                    <a:pt x="1" y="10942"/>
                  </a:lnTo>
                  <a:lnTo>
                    <a:pt x="7873" y="15312"/>
                  </a:lnTo>
                  <a:lnTo>
                    <a:pt x="11676" y="4270"/>
                  </a:lnTo>
                  <a:lnTo>
                    <a:pt x="377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9"/>
            <p:cNvSpPr/>
            <p:nvPr/>
          </p:nvSpPr>
          <p:spPr>
            <a:xfrm>
              <a:off x="1962555" y="2813694"/>
              <a:ext cx="224150" cy="293952"/>
            </a:xfrm>
            <a:custGeom>
              <a:avLst/>
              <a:gdLst/>
              <a:ahLst/>
              <a:cxnLst/>
              <a:rect l="l" t="t" r="r" b="b"/>
              <a:pathLst>
                <a:path w="11676" h="15312" extrusionOk="0">
                  <a:moveTo>
                    <a:pt x="3770" y="1"/>
                  </a:moveTo>
                  <a:lnTo>
                    <a:pt x="1" y="10942"/>
                  </a:lnTo>
                  <a:lnTo>
                    <a:pt x="7873" y="15312"/>
                  </a:lnTo>
                  <a:lnTo>
                    <a:pt x="11676" y="4270"/>
                  </a:lnTo>
                  <a:lnTo>
                    <a:pt x="377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9"/>
            <p:cNvSpPr/>
            <p:nvPr/>
          </p:nvSpPr>
          <p:spPr>
            <a:xfrm>
              <a:off x="1984978" y="2840589"/>
              <a:ext cx="179324" cy="240161"/>
            </a:xfrm>
            <a:custGeom>
              <a:avLst/>
              <a:gdLst/>
              <a:ahLst/>
              <a:cxnLst/>
              <a:rect l="l" t="t" r="r" b="b"/>
              <a:pathLst>
                <a:path w="9341" h="12510" extrusionOk="0">
                  <a:moveTo>
                    <a:pt x="3136" y="1"/>
                  </a:moveTo>
                  <a:lnTo>
                    <a:pt x="0" y="9074"/>
                  </a:lnTo>
                  <a:lnTo>
                    <a:pt x="6171" y="12510"/>
                  </a:lnTo>
                  <a:lnTo>
                    <a:pt x="9340" y="3303"/>
                  </a:lnTo>
                  <a:lnTo>
                    <a:pt x="31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9"/>
            <p:cNvSpPr/>
            <p:nvPr/>
          </p:nvSpPr>
          <p:spPr>
            <a:xfrm>
              <a:off x="2066298" y="2846349"/>
              <a:ext cx="68535" cy="41659"/>
            </a:xfrm>
            <a:custGeom>
              <a:avLst/>
              <a:gdLst/>
              <a:ahLst/>
              <a:cxnLst/>
              <a:rect l="l" t="t" r="r" b="b"/>
              <a:pathLst>
                <a:path w="3570" h="2170" extrusionOk="0">
                  <a:moveTo>
                    <a:pt x="167" y="1"/>
                  </a:moveTo>
                  <a:lnTo>
                    <a:pt x="1" y="368"/>
                  </a:lnTo>
                  <a:lnTo>
                    <a:pt x="3436" y="2169"/>
                  </a:lnTo>
                  <a:lnTo>
                    <a:pt x="3570" y="1702"/>
                  </a:lnTo>
                  <a:lnTo>
                    <a:pt x="2903" y="1135"/>
                  </a:lnTo>
                  <a:lnTo>
                    <a:pt x="1035" y="168"/>
                  </a:lnTo>
                  <a:lnTo>
                    <a:pt x="167"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9"/>
            <p:cNvSpPr/>
            <p:nvPr/>
          </p:nvSpPr>
          <p:spPr>
            <a:xfrm>
              <a:off x="2086149" y="2843162"/>
              <a:ext cx="38453" cy="24976"/>
            </a:xfrm>
            <a:custGeom>
              <a:avLst/>
              <a:gdLst/>
              <a:ahLst/>
              <a:cxnLst/>
              <a:rect l="l" t="t" r="r" b="b"/>
              <a:pathLst>
                <a:path w="2003" h="1301" extrusionOk="0">
                  <a:moveTo>
                    <a:pt x="134" y="0"/>
                  </a:moveTo>
                  <a:lnTo>
                    <a:pt x="1" y="334"/>
                  </a:lnTo>
                  <a:lnTo>
                    <a:pt x="1869" y="1301"/>
                  </a:lnTo>
                  <a:lnTo>
                    <a:pt x="2002" y="967"/>
                  </a:lnTo>
                  <a:lnTo>
                    <a:pt x="134"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9"/>
            <p:cNvSpPr/>
            <p:nvPr/>
          </p:nvSpPr>
          <p:spPr>
            <a:xfrm>
              <a:off x="2068218" y="2823945"/>
              <a:ext cx="83912" cy="50605"/>
            </a:xfrm>
            <a:custGeom>
              <a:avLst/>
              <a:gdLst/>
              <a:ahLst/>
              <a:cxnLst/>
              <a:rect l="l" t="t" r="r" b="b"/>
              <a:pathLst>
                <a:path w="4371" h="2636" extrusionOk="0">
                  <a:moveTo>
                    <a:pt x="134" y="0"/>
                  </a:moveTo>
                  <a:lnTo>
                    <a:pt x="1" y="401"/>
                  </a:lnTo>
                  <a:lnTo>
                    <a:pt x="4170" y="2636"/>
                  </a:lnTo>
                  <a:lnTo>
                    <a:pt x="4370" y="2202"/>
                  </a:lnTo>
                  <a:lnTo>
                    <a:pt x="134"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9"/>
            <p:cNvSpPr/>
            <p:nvPr/>
          </p:nvSpPr>
          <p:spPr>
            <a:xfrm>
              <a:off x="2089988" y="2824636"/>
              <a:ext cx="46189" cy="30697"/>
            </a:xfrm>
            <a:custGeom>
              <a:avLst/>
              <a:gdLst/>
              <a:ahLst/>
              <a:cxnLst/>
              <a:rect l="l" t="t" r="r" b="b"/>
              <a:pathLst>
                <a:path w="2406" h="1599" extrusionOk="0">
                  <a:moveTo>
                    <a:pt x="703" y="0"/>
                  </a:moveTo>
                  <a:cubicBezTo>
                    <a:pt x="386" y="0"/>
                    <a:pt x="111" y="146"/>
                    <a:pt x="1" y="498"/>
                  </a:cubicBezTo>
                  <a:lnTo>
                    <a:pt x="2102" y="1599"/>
                  </a:lnTo>
                  <a:cubicBezTo>
                    <a:pt x="2405" y="783"/>
                    <a:pt x="1438" y="0"/>
                    <a:pt x="703"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9"/>
            <p:cNvSpPr/>
            <p:nvPr/>
          </p:nvSpPr>
          <p:spPr>
            <a:xfrm>
              <a:off x="1887627" y="2956504"/>
              <a:ext cx="313169" cy="264945"/>
            </a:xfrm>
            <a:custGeom>
              <a:avLst/>
              <a:gdLst/>
              <a:ahLst/>
              <a:cxnLst/>
              <a:rect l="l" t="t" r="r" b="b"/>
              <a:pathLst>
                <a:path w="16313" h="13801" extrusionOk="0">
                  <a:moveTo>
                    <a:pt x="14511" y="0"/>
                  </a:moveTo>
                  <a:lnTo>
                    <a:pt x="13777" y="2135"/>
                  </a:lnTo>
                  <a:lnTo>
                    <a:pt x="13144" y="2502"/>
                  </a:lnTo>
                  <a:cubicBezTo>
                    <a:pt x="13144" y="2502"/>
                    <a:pt x="13677" y="667"/>
                    <a:pt x="13244" y="501"/>
                  </a:cubicBezTo>
                  <a:cubicBezTo>
                    <a:pt x="13193" y="483"/>
                    <a:pt x="13143" y="474"/>
                    <a:pt x="13094" y="474"/>
                  </a:cubicBezTo>
                  <a:cubicBezTo>
                    <a:pt x="12502" y="474"/>
                    <a:pt x="12056" y="1747"/>
                    <a:pt x="11809" y="3503"/>
                  </a:cubicBezTo>
                  <a:cubicBezTo>
                    <a:pt x="11776" y="3903"/>
                    <a:pt x="11576" y="4270"/>
                    <a:pt x="11309" y="4537"/>
                  </a:cubicBezTo>
                  <a:lnTo>
                    <a:pt x="6239" y="9507"/>
                  </a:lnTo>
                  <a:lnTo>
                    <a:pt x="3337" y="5738"/>
                  </a:lnTo>
                  <a:lnTo>
                    <a:pt x="1" y="8039"/>
                  </a:lnTo>
                  <a:cubicBezTo>
                    <a:pt x="1" y="8039"/>
                    <a:pt x="2536" y="11508"/>
                    <a:pt x="5638" y="13543"/>
                  </a:cubicBezTo>
                  <a:cubicBezTo>
                    <a:pt x="5896" y="13715"/>
                    <a:pt x="6190" y="13801"/>
                    <a:pt x="6481" y="13801"/>
                  </a:cubicBezTo>
                  <a:cubicBezTo>
                    <a:pt x="6870" y="13801"/>
                    <a:pt x="7254" y="13648"/>
                    <a:pt x="7540" y="13343"/>
                  </a:cubicBezTo>
                  <a:cubicBezTo>
                    <a:pt x="9741" y="11008"/>
                    <a:pt x="11743" y="8473"/>
                    <a:pt x="13477" y="5771"/>
                  </a:cubicBezTo>
                  <a:cubicBezTo>
                    <a:pt x="13577" y="5604"/>
                    <a:pt x="13744" y="5437"/>
                    <a:pt x="13911" y="5337"/>
                  </a:cubicBezTo>
                  <a:lnTo>
                    <a:pt x="15012" y="4503"/>
                  </a:lnTo>
                  <a:cubicBezTo>
                    <a:pt x="15946" y="3803"/>
                    <a:pt x="16313" y="2569"/>
                    <a:pt x="15946" y="1468"/>
                  </a:cubicBezTo>
                  <a:lnTo>
                    <a:pt x="15645" y="567"/>
                  </a:lnTo>
                  <a:cubicBezTo>
                    <a:pt x="15512" y="234"/>
                    <a:pt x="15178" y="0"/>
                    <a:pt x="14845" y="0"/>
                  </a:cubicBezTo>
                  <a:close/>
                </a:path>
              </a:pathLst>
            </a:custGeom>
            <a:solidFill>
              <a:srgbClr val="BD70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9"/>
            <p:cNvSpPr/>
            <p:nvPr/>
          </p:nvSpPr>
          <p:spPr>
            <a:xfrm>
              <a:off x="1821684" y="2978907"/>
              <a:ext cx="314436" cy="253215"/>
            </a:xfrm>
            <a:custGeom>
              <a:avLst/>
              <a:gdLst/>
              <a:ahLst/>
              <a:cxnLst/>
              <a:rect l="l" t="t" r="r" b="b"/>
              <a:pathLst>
                <a:path w="16379" h="13190" extrusionOk="0">
                  <a:moveTo>
                    <a:pt x="1001" y="1"/>
                  </a:moveTo>
                  <a:cubicBezTo>
                    <a:pt x="1001" y="1"/>
                    <a:pt x="0" y="4170"/>
                    <a:pt x="2135" y="6472"/>
                  </a:cubicBezTo>
                  <a:lnTo>
                    <a:pt x="6171" y="10775"/>
                  </a:lnTo>
                  <a:cubicBezTo>
                    <a:pt x="7577" y="12275"/>
                    <a:pt x="8720" y="13189"/>
                    <a:pt x="9819" y="13189"/>
                  </a:cubicBezTo>
                  <a:cubicBezTo>
                    <a:pt x="9893" y="13189"/>
                    <a:pt x="9967" y="13185"/>
                    <a:pt x="10041" y="13177"/>
                  </a:cubicBezTo>
                  <a:cubicBezTo>
                    <a:pt x="11208" y="13010"/>
                    <a:pt x="11842" y="12343"/>
                    <a:pt x="13043" y="10775"/>
                  </a:cubicBezTo>
                  <a:cubicBezTo>
                    <a:pt x="14210" y="9241"/>
                    <a:pt x="16378" y="6539"/>
                    <a:pt x="16378" y="6539"/>
                  </a:cubicBezTo>
                  <a:cubicBezTo>
                    <a:pt x="15912" y="4985"/>
                    <a:pt x="14682" y="4497"/>
                    <a:pt x="13624" y="4497"/>
                  </a:cubicBezTo>
                  <a:cubicBezTo>
                    <a:pt x="13319" y="4497"/>
                    <a:pt x="13029" y="4537"/>
                    <a:pt x="12776" y="4604"/>
                  </a:cubicBezTo>
                  <a:lnTo>
                    <a:pt x="9674" y="7606"/>
                  </a:lnTo>
                  <a:lnTo>
                    <a:pt x="5604" y="2402"/>
                  </a:lnTo>
                  <a:cubicBezTo>
                    <a:pt x="4603" y="1102"/>
                    <a:pt x="3136" y="268"/>
                    <a:pt x="1501" y="67"/>
                  </a:cubicBezTo>
                  <a:lnTo>
                    <a:pt x="100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9"/>
            <p:cNvSpPr/>
            <p:nvPr/>
          </p:nvSpPr>
          <p:spPr>
            <a:xfrm>
              <a:off x="2007381" y="3108913"/>
              <a:ext cx="30754" cy="46765"/>
            </a:xfrm>
            <a:custGeom>
              <a:avLst/>
              <a:gdLst/>
              <a:ahLst/>
              <a:cxnLst/>
              <a:rect l="l" t="t" r="r" b="b"/>
              <a:pathLst>
                <a:path w="1602" h="2436" extrusionOk="0">
                  <a:moveTo>
                    <a:pt x="868" y="0"/>
                  </a:moveTo>
                  <a:lnTo>
                    <a:pt x="1" y="834"/>
                  </a:lnTo>
                  <a:lnTo>
                    <a:pt x="1435" y="2435"/>
                  </a:lnTo>
                  <a:cubicBezTo>
                    <a:pt x="1602" y="1568"/>
                    <a:pt x="1168" y="567"/>
                    <a:pt x="868" y="0"/>
                  </a:cubicBez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52" name="Google Shape;852;p39"/>
          <p:cNvSpPr/>
          <p:nvPr/>
        </p:nvSpPr>
        <p:spPr>
          <a:xfrm>
            <a:off x="7627619" y="359709"/>
            <a:ext cx="350473" cy="350596"/>
          </a:xfrm>
          <a:custGeom>
            <a:avLst/>
            <a:gdLst/>
            <a:ahLst/>
            <a:cxnLst/>
            <a:rect l="l" t="t" r="r" b="b"/>
            <a:pathLst>
              <a:path w="18047" h="18051" extrusionOk="0">
                <a:moveTo>
                  <a:pt x="9019" y="5167"/>
                </a:moveTo>
                <a:cubicBezTo>
                  <a:pt x="9795" y="5167"/>
                  <a:pt x="10570" y="5412"/>
                  <a:pt x="11208" y="5871"/>
                </a:cubicBezTo>
                <a:cubicBezTo>
                  <a:pt x="13977" y="7839"/>
                  <a:pt x="13076" y="12176"/>
                  <a:pt x="9740" y="12809"/>
                </a:cubicBezTo>
                <a:cubicBezTo>
                  <a:pt x="9474" y="12870"/>
                  <a:pt x="9206" y="12899"/>
                  <a:pt x="8941" y="12899"/>
                </a:cubicBezTo>
                <a:cubicBezTo>
                  <a:pt x="8173" y="12899"/>
                  <a:pt x="7424" y="12655"/>
                  <a:pt x="6805" y="12209"/>
                </a:cubicBezTo>
                <a:cubicBezTo>
                  <a:pt x="5571" y="11308"/>
                  <a:pt x="4970" y="9741"/>
                  <a:pt x="5270" y="8240"/>
                </a:cubicBezTo>
                <a:cubicBezTo>
                  <a:pt x="5504" y="7139"/>
                  <a:pt x="6204" y="6205"/>
                  <a:pt x="7205" y="5671"/>
                </a:cubicBezTo>
                <a:cubicBezTo>
                  <a:pt x="7372" y="5571"/>
                  <a:pt x="7505" y="5504"/>
                  <a:pt x="7672" y="5438"/>
                </a:cubicBezTo>
                <a:cubicBezTo>
                  <a:pt x="7872" y="5371"/>
                  <a:pt x="8072" y="5304"/>
                  <a:pt x="8306" y="5237"/>
                </a:cubicBezTo>
                <a:cubicBezTo>
                  <a:pt x="8541" y="5190"/>
                  <a:pt x="8780" y="5167"/>
                  <a:pt x="9019" y="5167"/>
                </a:cubicBezTo>
                <a:close/>
                <a:moveTo>
                  <a:pt x="9077" y="4635"/>
                </a:moveTo>
                <a:cubicBezTo>
                  <a:pt x="8775" y="4635"/>
                  <a:pt x="8472" y="4669"/>
                  <a:pt x="8173" y="4737"/>
                </a:cubicBezTo>
                <a:cubicBezTo>
                  <a:pt x="6471" y="5071"/>
                  <a:pt x="5104" y="6405"/>
                  <a:pt x="4737" y="8139"/>
                </a:cubicBezTo>
                <a:cubicBezTo>
                  <a:pt x="4370" y="9841"/>
                  <a:pt x="5070" y="11609"/>
                  <a:pt x="6505" y="12643"/>
                </a:cubicBezTo>
                <a:cubicBezTo>
                  <a:pt x="7224" y="13164"/>
                  <a:pt x="8091" y="13445"/>
                  <a:pt x="8969" y="13445"/>
                </a:cubicBezTo>
                <a:cubicBezTo>
                  <a:pt x="9271" y="13445"/>
                  <a:pt x="9575" y="13412"/>
                  <a:pt x="9874" y="13343"/>
                </a:cubicBezTo>
                <a:cubicBezTo>
                  <a:pt x="10107" y="13276"/>
                  <a:pt x="10341" y="13210"/>
                  <a:pt x="10574" y="13143"/>
                </a:cubicBezTo>
                <a:cubicBezTo>
                  <a:pt x="10741" y="13043"/>
                  <a:pt x="10941" y="12976"/>
                  <a:pt x="11108" y="12876"/>
                </a:cubicBezTo>
                <a:cubicBezTo>
                  <a:pt x="13977" y="11342"/>
                  <a:pt x="14210" y="7306"/>
                  <a:pt x="11542" y="5438"/>
                </a:cubicBezTo>
                <a:cubicBezTo>
                  <a:pt x="10822" y="4916"/>
                  <a:pt x="9955" y="4635"/>
                  <a:pt x="9077" y="4635"/>
                </a:cubicBezTo>
                <a:close/>
                <a:moveTo>
                  <a:pt x="9407" y="567"/>
                </a:moveTo>
                <a:cubicBezTo>
                  <a:pt x="10341" y="601"/>
                  <a:pt x="11241" y="768"/>
                  <a:pt x="12109" y="1134"/>
                </a:cubicBezTo>
                <a:lnTo>
                  <a:pt x="11842" y="2502"/>
                </a:lnTo>
                <a:cubicBezTo>
                  <a:pt x="11808" y="2602"/>
                  <a:pt x="11875" y="2736"/>
                  <a:pt x="11975" y="2802"/>
                </a:cubicBezTo>
                <a:cubicBezTo>
                  <a:pt x="12642" y="3103"/>
                  <a:pt x="13276" y="3536"/>
                  <a:pt x="13810" y="4037"/>
                </a:cubicBezTo>
                <a:cubicBezTo>
                  <a:pt x="13852" y="4100"/>
                  <a:pt x="13921" y="4123"/>
                  <a:pt x="13992" y="4123"/>
                </a:cubicBezTo>
                <a:cubicBezTo>
                  <a:pt x="14032" y="4123"/>
                  <a:pt x="14073" y="4115"/>
                  <a:pt x="14110" y="4103"/>
                </a:cubicBezTo>
                <a:lnTo>
                  <a:pt x="15278" y="3336"/>
                </a:lnTo>
                <a:cubicBezTo>
                  <a:pt x="15611" y="3670"/>
                  <a:pt x="15878" y="4037"/>
                  <a:pt x="16145" y="4437"/>
                </a:cubicBezTo>
                <a:cubicBezTo>
                  <a:pt x="16378" y="4804"/>
                  <a:pt x="16612" y="5204"/>
                  <a:pt x="16779" y="5638"/>
                </a:cubicBezTo>
                <a:lnTo>
                  <a:pt x="15611" y="6405"/>
                </a:lnTo>
                <a:cubicBezTo>
                  <a:pt x="15511" y="6472"/>
                  <a:pt x="15478" y="6605"/>
                  <a:pt x="15511" y="6705"/>
                </a:cubicBezTo>
                <a:cubicBezTo>
                  <a:pt x="15778" y="7406"/>
                  <a:pt x="15911" y="8139"/>
                  <a:pt x="15945" y="8907"/>
                </a:cubicBezTo>
                <a:cubicBezTo>
                  <a:pt x="15945" y="9007"/>
                  <a:pt x="16011" y="9107"/>
                  <a:pt x="16145" y="9140"/>
                </a:cubicBezTo>
                <a:lnTo>
                  <a:pt x="17513" y="9440"/>
                </a:lnTo>
                <a:cubicBezTo>
                  <a:pt x="17479" y="10341"/>
                  <a:pt x="17279" y="11275"/>
                  <a:pt x="16945" y="12109"/>
                </a:cubicBezTo>
                <a:lnTo>
                  <a:pt x="15578" y="11842"/>
                </a:lnTo>
                <a:lnTo>
                  <a:pt x="15411" y="11842"/>
                </a:lnTo>
                <a:cubicBezTo>
                  <a:pt x="15344" y="11875"/>
                  <a:pt x="15311" y="11909"/>
                  <a:pt x="15278" y="11976"/>
                </a:cubicBezTo>
                <a:cubicBezTo>
                  <a:pt x="14944" y="12643"/>
                  <a:pt x="14544" y="13276"/>
                  <a:pt x="14010" y="13810"/>
                </a:cubicBezTo>
                <a:cubicBezTo>
                  <a:pt x="13943" y="13877"/>
                  <a:pt x="13910" y="14044"/>
                  <a:pt x="14010" y="14144"/>
                </a:cubicBezTo>
                <a:lnTo>
                  <a:pt x="14744" y="15311"/>
                </a:lnTo>
                <a:cubicBezTo>
                  <a:pt x="14410" y="15611"/>
                  <a:pt x="14043" y="15912"/>
                  <a:pt x="13676" y="16145"/>
                </a:cubicBezTo>
                <a:cubicBezTo>
                  <a:pt x="13276" y="16412"/>
                  <a:pt x="12876" y="16612"/>
                  <a:pt x="12442" y="16812"/>
                </a:cubicBezTo>
                <a:lnTo>
                  <a:pt x="11675" y="15645"/>
                </a:lnTo>
                <a:cubicBezTo>
                  <a:pt x="11624" y="15543"/>
                  <a:pt x="11534" y="15499"/>
                  <a:pt x="11435" y="15499"/>
                </a:cubicBezTo>
                <a:cubicBezTo>
                  <a:pt x="11404" y="15499"/>
                  <a:pt x="11373" y="15504"/>
                  <a:pt x="11341" y="15511"/>
                </a:cubicBezTo>
                <a:cubicBezTo>
                  <a:pt x="10641" y="15778"/>
                  <a:pt x="9907" y="15912"/>
                  <a:pt x="9173" y="15945"/>
                </a:cubicBezTo>
                <a:cubicBezTo>
                  <a:pt x="9040" y="15945"/>
                  <a:pt x="8940" y="16012"/>
                  <a:pt x="8906" y="16145"/>
                </a:cubicBezTo>
                <a:lnTo>
                  <a:pt x="8640" y="17479"/>
                </a:lnTo>
                <a:cubicBezTo>
                  <a:pt x="7706" y="17479"/>
                  <a:pt x="6805" y="17279"/>
                  <a:pt x="5938" y="16946"/>
                </a:cubicBezTo>
                <a:lnTo>
                  <a:pt x="6238" y="15578"/>
                </a:lnTo>
                <a:cubicBezTo>
                  <a:pt x="6238" y="15445"/>
                  <a:pt x="6171" y="15311"/>
                  <a:pt x="6071" y="15278"/>
                </a:cubicBezTo>
                <a:cubicBezTo>
                  <a:pt x="5404" y="14944"/>
                  <a:pt x="4770" y="14544"/>
                  <a:pt x="4236" y="14010"/>
                </a:cubicBezTo>
                <a:cubicBezTo>
                  <a:pt x="4195" y="13969"/>
                  <a:pt x="4128" y="13941"/>
                  <a:pt x="4052" y="13941"/>
                </a:cubicBezTo>
                <a:cubicBezTo>
                  <a:pt x="4005" y="13941"/>
                  <a:pt x="3954" y="13952"/>
                  <a:pt x="3903" y="13977"/>
                </a:cubicBezTo>
                <a:lnTo>
                  <a:pt x="2735" y="14744"/>
                </a:lnTo>
                <a:cubicBezTo>
                  <a:pt x="2435" y="14411"/>
                  <a:pt x="2168" y="14044"/>
                  <a:pt x="1901" y="13643"/>
                </a:cubicBezTo>
                <a:cubicBezTo>
                  <a:pt x="1668" y="13276"/>
                  <a:pt x="1434" y="12876"/>
                  <a:pt x="1268" y="12443"/>
                </a:cubicBezTo>
                <a:lnTo>
                  <a:pt x="2435" y="11675"/>
                </a:lnTo>
                <a:cubicBezTo>
                  <a:pt x="2535" y="11609"/>
                  <a:pt x="2569" y="11475"/>
                  <a:pt x="2535" y="11375"/>
                </a:cubicBezTo>
                <a:cubicBezTo>
                  <a:pt x="2268" y="10675"/>
                  <a:pt x="2135" y="9941"/>
                  <a:pt x="2102" y="9207"/>
                </a:cubicBezTo>
                <a:cubicBezTo>
                  <a:pt x="2102" y="9073"/>
                  <a:pt x="2001" y="8973"/>
                  <a:pt x="1901" y="8940"/>
                </a:cubicBezTo>
                <a:lnTo>
                  <a:pt x="534" y="8673"/>
                </a:lnTo>
                <a:cubicBezTo>
                  <a:pt x="567" y="7739"/>
                  <a:pt x="767" y="6805"/>
                  <a:pt x="1101" y="5971"/>
                </a:cubicBezTo>
                <a:lnTo>
                  <a:pt x="2468" y="6238"/>
                </a:lnTo>
                <a:cubicBezTo>
                  <a:pt x="2491" y="6244"/>
                  <a:pt x="2514" y="6247"/>
                  <a:pt x="2537" y="6247"/>
                </a:cubicBezTo>
                <a:cubicBezTo>
                  <a:pt x="2645" y="6247"/>
                  <a:pt x="2741" y="6182"/>
                  <a:pt x="2769" y="6071"/>
                </a:cubicBezTo>
                <a:cubicBezTo>
                  <a:pt x="3102" y="5404"/>
                  <a:pt x="3503" y="4804"/>
                  <a:pt x="4036" y="4270"/>
                </a:cubicBezTo>
                <a:cubicBezTo>
                  <a:pt x="4103" y="4170"/>
                  <a:pt x="4136" y="4037"/>
                  <a:pt x="4070" y="3936"/>
                </a:cubicBezTo>
                <a:lnTo>
                  <a:pt x="3302" y="2769"/>
                </a:lnTo>
                <a:cubicBezTo>
                  <a:pt x="3636" y="2435"/>
                  <a:pt x="4003" y="2169"/>
                  <a:pt x="4403" y="1902"/>
                </a:cubicBezTo>
                <a:cubicBezTo>
                  <a:pt x="4770" y="1668"/>
                  <a:pt x="5170" y="1435"/>
                  <a:pt x="5604" y="1268"/>
                </a:cubicBezTo>
                <a:lnTo>
                  <a:pt x="6371" y="2435"/>
                </a:lnTo>
                <a:cubicBezTo>
                  <a:pt x="6421" y="2510"/>
                  <a:pt x="6509" y="2548"/>
                  <a:pt x="6606" y="2548"/>
                </a:cubicBezTo>
                <a:cubicBezTo>
                  <a:pt x="6638" y="2548"/>
                  <a:pt x="6671" y="2544"/>
                  <a:pt x="6705" y="2535"/>
                </a:cubicBezTo>
                <a:cubicBezTo>
                  <a:pt x="7372" y="2269"/>
                  <a:pt x="8139" y="2135"/>
                  <a:pt x="8873" y="2102"/>
                </a:cubicBezTo>
                <a:cubicBezTo>
                  <a:pt x="9006" y="2102"/>
                  <a:pt x="9107" y="2035"/>
                  <a:pt x="9107" y="1902"/>
                </a:cubicBezTo>
                <a:lnTo>
                  <a:pt x="9407" y="567"/>
                </a:lnTo>
                <a:close/>
                <a:moveTo>
                  <a:pt x="9407" y="0"/>
                </a:moveTo>
                <a:cubicBezTo>
                  <a:pt x="9173" y="0"/>
                  <a:pt x="8940" y="167"/>
                  <a:pt x="8873" y="434"/>
                </a:cubicBezTo>
                <a:lnTo>
                  <a:pt x="8640" y="1601"/>
                </a:lnTo>
                <a:cubicBezTo>
                  <a:pt x="7972" y="1635"/>
                  <a:pt x="7339" y="1768"/>
                  <a:pt x="6705" y="1968"/>
                </a:cubicBezTo>
                <a:lnTo>
                  <a:pt x="6071" y="968"/>
                </a:lnTo>
                <a:cubicBezTo>
                  <a:pt x="5978" y="804"/>
                  <a:pt x="5802" y="722"/>
                  <a:pt x="5626" y="722"/>
                </a:cubicBezTo>
                <a:cubicBezTo>
                  <a:pt x="5550" y="722"/>
                  <a:pt x="5474" y="738"/>
                  <a:pt x="5404" y="768"/>
                </a:cubicBezTo>
                <a:cubicBezTo>
                  <a:pt x="4970" y="968"/>
                  <a:pt x="4537" y="1201"/>
                  <a:pt x="4103" y="1468"/>
                </a:cubicBezTo>
                <a:cubicBezTo>
                  <a:pt x="3703" y="1735"/>
                  <a:pt x="3302" y="2035"/>
                  <a:pt x="2935" y="2369"/>
                </a:cubicBezTo>
                <a:cubicBezTo>
                  <a:pt x="2735" y="2535"/>
                  <a:pt x="2702" y="2836"/>
                  <a:pt x="2869" y="3036"/>
                </a:cubicBezTo>
                <a:lnTo>
                  <a:pt x="3503" y="4037"/>
                </a:lnTo>
                <a:cubicBezTo>
                  <a:pt x="3069" y="4537"/>
                  <a:pt x="2702" y="5071"/>
                  <a:pt x="2402" y="5671"/>
                </a:cubicBezTo>
                <a:lnTo>
                  <a:pt x="1234" y="5404"/>
                </a:lnTo>
                <a:cubicBezTo>
                  <a:pt x="1207" y="5401"/>
                  <a:pt x="1180" y="5399"/>
                  <a:pt x="1154" y="5399"/>
                </a:cubicBezTo>
                <a:cubicBezTo>
                  <a:pt x="921" y="5399"/>
                  <a:pt x="724" y="5528"/>
                  <a:pt x="634" y="5738"/>
                </a:cubicBezTo>
                <a:cubicBezTo>
                  <a:pt x="267" y="6672"/>
                  <a:pt x="67" y="7639"/>
                  <a:pt x="0" y="8640"/>
                </a:cubicBezTo>
                <a:cubicBezTo>
                  <a:pt x="0" y="8907"/>
                  <a:pt x="167" y="9107"/>
                  <a:pt x="434" y="9174"/>
                </a:cubicBezTo>
                <a:lnTo>
                  <a:pt x="1601" y="9440"/>
                </a:lnTo>
                <a:cubicBezTo>
                  <a:pt x="1635" y="10074"/>
                  <a:pt x="1768" y="10741"/>
                  <a:pt x="1968" y="11342"/>
                </a:cubicBezTo>
                <a:lnTo>
                  <a:pt x="934" y="12009"/>
                </a:lnTo>
                <a:cubicBezTo>
                  <a:pt x="734" y="12142"/>
                  <a:pt x="667" y="12409"/>
                  <a:pt x="767" y="12643"/>
                </a:cubicBezTo>
                <a:cubicBezTo>
                  <a:pt x="934" y="13110"/>
                  <a:pt x="1168" y="13543"/>
                  <a:pt x="1434" y="13944"/>
                </a:cubicBezTo>
                <a:cubicBezTo>
                  <a:pt x="1735" y="14377"/>
                  <a:pt x="2035" y="14744"/>
                  <a:pt x="2368" y="15144"/>
                </a:cubicBezTo>
                <a:cubicBezTo>
                  <a:pt x="2466" y="15242"/>
                  <a:pt x="2597" y="15294"/>
                  <a:pt x="2735" y="15294"/>
                </a:cubicBezTo>
                <a:cubicBezTo>
                  <a:pt x="2835" y="15294"/>
                  <a:pt x="2938" y="15267"/>
                  <a:pt x="3036" y="15211"/>
                </a:cubicBezTo>
                <a:lnTo>
                  <a:pt x="4036" y="14544"/>
                </a:lnTo>
                <a:cubicBezTo>
                  <a:pt x="4537" y="15011"/>
                  <a:pt x="5070" y="15378"/>
                  <a:pt x="5637" y="15678"/>
                </a:cubicBezTo>
                <a:lnTo>
                  <a:pt x="5404" y="16846"/>
                </a:lnTo>
                <a:cubicBezTo>
                  <a:pt x="5337" y="17079"/>
                  <a:pt x="5471" y="17346"/>
                  <a:pt x="5704" y="17446"/>
                </a:cubicBezTo>
                <a:cubicBezTo>
                  <a:pt x="6638" y="17813"/>
                  <a:pt x="7639" y="18013"/>
                  <a:pt x="8640" y="18047"/>
                </a:cubicBezTo>
                <a:cubicBezTo>
                  <a:pt x="8657" y="18049"/>
                  <a:pt x="8674" y="18050"/>
                  <a:pt x="8691" y="18050"/>
                </a:cubicBezTo>
                <a:cubicBezTo>
                  <a:pt x="8907" y="18050"/>
                  <a:pt x="9111" y="17863"/>
                  <a:pt x="9173" y="17646"/>
                </a:cubicBezTo>
                <a:lnTo>
                  <a:pt x="9407" y="16479"/>
                </a:lnTo>
                <a:cubicBezTo>
                  <a:pt x="10074" y="16412"/>
                  <a:pt x="10708" y="16312"/>
                  <a:pt x="11341" y="16112"/>
                </a:cubicBezTo>
                <a:lnTo>
                  <a:pt x="12009" y="17113"/>
                </a:lnTo>
                <a:cubicBezTo>
                  <a:pt x="12106" y="17259"/>
                  <a:pt x="12258" y="17352"/>
                  <a:pt x="12423" y="17352"/>
                </a:cubicBezTo>
                <a:cubicBezTo>
                  <a:pt x="12484" y="17352"/>
                  <a:pt x="12546" y="17340"/>
                  <a:pt x="12609" y="17313"/>
                </a:cubicBezTo>
                <a:cubicBezTo>
                  <a:pt x="12876" y="17213"/>
                  <a:pt x="13109" y="17079"/>
                  <a:pt x="13343" y="16946"/>
                </a:cubicBezTo>
                <a:cubicBezTo>
                  <a:pt x="13576" y="16812"/>
                  <a:pt x="13777" y="16746"/>
                  <a:pt x="13943" y="16612"/>
                </a:cubicBezTo>
                <a:cubicBezTo>
                  <a:pt x="14344" y="16345"/>
                  <a:pt x="14744" y="16045"/>
                  <a:pt x="15111" y="15712"/>
                </a:cubicBezTo>
                <a:cubicBezTo>
                  <a:pt x="15311" y="15511"/>
                  <a:pt x="15344" y="15245"/>
                  <a:pt x="15211" y="15044"/>
                </a:cubicBezTo>
                <a:lnTo>
                  <a:pt x="14544" y="14010"/>
                </a:lnTo>
                <a:cubicBezTo>
                  <a:pt x="14977" y="13543"/>
                  <a:pt x="15344" y="12976"/>
                  <a:pt x="15645" y="12409"/>
                </a:cubicBezTo>
                <a:lnTo>
                  <a:pt x="16845" y="12643"/>
                </a:lnTo>
                <a:cubicBezTo>
                  <a:pt x="16886" y="12654"/>
                  <a:pt x="16928" y="12660"/>
                  <a:pt x="16969" y="12660"/>
                </a:cubicBezTo>
                <a:cubicBezTo>
                  <a:pt x="17166" y="12660"/>
                  <a:pt x="17357" y="12535"/>
                  <a:pt x="17412" y="12342"/>
                </a:cubicBezTo>
                <a:cubicBezTo>
                  <a:pt x="17779" y="11408"/>
                  <a:pt x="18013" y="10408"/>
                  <a:pt x="18046" y="9407"/>
                </a:cubicBezTo>
                <a:cubicBezTo>
                  <a:pt x="18046" y="9174"/>
                  <a:pt x="17879" y="8940"/>
                  <a:pt x="17613" y="8873"/>
                </a:cubicBezTo>
                <a:lnTo>
                  <a:pt x="16445" y="8640"/>
                </a:lnTo>
                <a:cubicBezTo>
                  <a:pt x="16412" y="7973"/>
                  <a:pt x="16312" y="7339"/>
                  <a:pt x="16112" y="6705"/>
                </a:cubicBezTo>
                <a:lnTo>
                  <a:pt x="17112" y="6071"/>
                </a:lnTo>
                <a:cubicBezTo>
                  <a:pt x="17312" y="5938"/>
                  <a:pt x="17412" y="5671"/>
                  <a:pt x="17312" y="5438"/>
                </a:cubicBezTo>
                <a:cubicBezTo>
                  <a:pt x="17112" y="4971"/>
                  <a:pt x="16879" y="4537"/>
                  <a:pt x="16612" y="4103"/>
                </a:cubicBezTo>
                <a:cubicBezTo>
                  <a:pt x="16345" y="3703"/>
                  <a:pt x="16011" y="3303"/>
                  <a:pt x="15678" y="2936"/>
                </a:cubicBezTo>
                <a:cubicBezTo>
                  <a:pt x="15583" y="2822"/>
                  <a:pt x="15456" y="2762"/>
                  <a:pt x="15321" y="2762"/>
                </a:cubicBezTo>
                <a:cubicBezTo>
                  <a:pt x="15219" y="2762"/>
                  <a:pt x="15112" y="2797"/>
                  <a:pt x="15011" y="2869"/>
                </a:cubicBezTo>
                <a:lnTo>
                  <a:pt x="14010" y="3503"/>
                </a:lnTo>
                <a:cubicBezTo>
                  <a:pt x="13543" y="3069"/>
                  <a:pt x="12976" y="2702"/>
                  <a:pt x="12409" y="2402"/>
                </a:cubicBezTo>
                <a:lnTo>
                  <a:pt x="12642" y="1235"/>
                </a:lnTo>
                <a:cubicBezTo>
                  <a:pt x="12709" y="968"/>
                  <a:pt x="12576" y="734"/>
                  <a:pt x="12342" y="634"/>
                </a:cubicBezTo>
                <a:cubicBezTo>
                  <a:pt x="11408" y="267"/>
                  <a:pt x="10407" y="67"/>
                  <a:pt x="94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9"/>
          <p:cNvSpPr/>
          <p:nvPr/>
        </p:nvSpPr>
        <p:spPr>
          <a:xfrm>
            <a:off x="1734499" y="390658"/>
            <a:ext cx="631645" cy="631740"/>
          </a:xfrm>
          <a:custGeom>
            <a:avLst/>
            <a:gdLst/>
            <a:ahLst/>
            <a:cxnLst/>
            <a:rect l="l" t="t" r="r" b="b"/>
            <a:pathLst>
              <a:path w="18047" h="18051" extrusionOk="0">
                <a:moveTo>
                  <a:pt x="9019" y="5167"/>
                </a:moveTo>
                <a:cubicBezTo>
                  <a:pt x="9795" y="5167"/>
                  <a:pt x="10570" y="5412"/>
                  <a:pt x="11208" y="5871"/>
                </a:cubicBezTo>
                <a:cubicBezTo>
                  <a:pt x="13977" y="7839"/>
                  <a:pt x="13076" y="12176"/>
                  <a:pt x="9740" y="12809"/>
                </a:cubicBezTo>
                <a:cubicBezTo>
                  <a:pt x="9474" y="12870"/>
                  <a:pt x="9206" y="12899"/>
                  <a:pt x="8941" y="12899"/>
                </a:cubicBezTo>
                <a:cubicBezTo>
                  <a:pt x="8173" y="12899"/>
                  <a:pt x="7424" y="12655"/>
                  <a:pt x="6805" y="12209"/>
                </a:cubicBezTo>
                <a:cubicBezTo>
                  <a:pt x="5571" y="11308"/>
                  <a:pt x="4970" y="9741"/>
                  <a:pt x="5270" y="8240"/>
                </a:cubicBezTo>
                <a:cubicBezTo>
                  <a:pt x="5504" y="7139"/>
                  <a:pt x="6204" y="6205"/>
                  <a:pt x="7205" y="5671"/>
                </a:cubicBezTo>
                <a:cubicBezTo>
                  <a:pt x="7372" y="5571"/>
                  <a:pt x="7505" y="5504"/>
                  <a:pt x="7672" y="5438"/>
                </a:cubicBezTo>
                <a:cubicBezTo>
                  <a:pt x="7872" y="5371"/>
                  <a:pt x="8072" y="5304"/>
                  <a:pt x="8306" y="5237"/>
                </a:cubicBezTo>
                <a:cubicBezTo>
                  <a:pt x="8541" y="5190"/>
                  <a:pt x="8780" y="5167"/>
                  <a:pt x="9019" y="5167"/>
                </a:cubicBezTo>
                <a:close/>
                <a:moveTo>
                  <a:pt x="9077" y="4635"/>
                </a:moveTo>
                <a:cubicBezTo>
                  <a:pt x="8775" y="4635"/>
                  <a:pt x="8472" y="4669"/>
                  <a:pt x="8173" y="4737"/>
                </a:cubicBezTo>
                <a:cubicBezTo>
                  <a:pt x="6471" y="5071"/>
                  <a:pt x="5104" y="6405"/>
                  <a:pt x="4737" y="8139"/>
                </a:cubicBezTo>
                <a:cubicBezTo>
                  <a:pt x="4370" y="9841"/>
                  <a:pt x="5070" y="11609"/>
                  <a:pt x="6505" y="12643"/>
                </a:cubicBezTo>
                <a:cubicBezTo>
                  <a:pt x="7224" y="13164"/>
                  <a:pt x="8091" y="13445"/>
                  <a:pt x="8969" y="13445"/>
                </a:cubicBezTo>
                <a:cubicBezTo>
                  <a:pt x="9271" y="13445"/>
                  <a:pt x="9575" y="13412"/>
                  <a:pt x="9874" y="13343"/>
                </a:cubicBezTo>
                <a:cubicBezTo>
                  <a:pt x="10107" y="13276"/>
                  <a:pt x="10341" y="13210"/>
                  <a:pt x="10574" y="13143"/>
                </a:cubicBezTo>
                <a:cubicBezTo>
                  <a:pt x="10741" y="13043"/>
                  <a:pt x="10941" y="12976"/>
                  <a:pt x="11108" y="12876"/>
                </a:cubicBezTo>
                <a:cubicBezTo>
                  <a:pt x="13977" y="11342"/>
                  <a:pt x="14210" y="7306"/>
                  <a:pt x="11542" y="5438"/>
                </a:cubicBezTo>
                <a:cubicBezTo>
                  <a:pt x="10822" y="4916"/>
                  <a:pt x="9955" y="4635"/>
                  <a:pt x="9077" y="4635"/>
                </a:cubicBezTo>
                <a:close/>
                <a:moveTo>
                  <a:pt x="9407" y="567"/>
                </a:moveTo>
                <a:cubicBezTo>
                  <a:pt x="10341" y="601"/>
                  <a:pt x="11241" y="768"/>
                  <a:pt x="12109" y="1134"/>
                </a:cubicBezTo>
                <a:lnTo>
                  <a:pt x="11842" y="2502"/>
                </a:lnTo>
                <a:cubicBezTo>
                  <a:pt x="11808" y="2602"/>
                  <a:pt x="11875" y="2736"/>
                  <a:pt x="11975" y="2802"/>
                </a:cubicBezTo>
                <a:cubicBezTo>
                  <a:pt x="12642" y="3103"/>
                  <a:pt x="13276" y="3536"/>
                  <a:pt x="13810" y="4037"/>
                </a:cubicBezTo>
                <a:cubicBezTo>
                  <a:pt x="13852" y="4100"/>
                  <a:pt x="13921" y="4123"/>
                  <a:pt x="13992" y="4123"/>
                </a:cubicBezTo>
                <a:cubicBezTo>
                  <a:pt x="14032" y="4123"/>
                  <a:pt x="14073" y="4115"/>
                  <a:pt x="14110" y="4103"/>
                </a:cubicBezTo>
                <a:lnTo>
                  <a:pt x="15278" y="3336"/>
                </a:lnTo>
                <a:cubicBezTo>
                  <a:pt x="15611" y="3670"/>
                  <a:pt x="15878" y="4037"/>
                  <a:pt x="16145" y="4437"/>
                </a:cubicBezTo>
                <a:cubicBezTo>
                  <a:pt x="16378" y="4804"/>
                  <a:pt x="16612" y="5204"/>
                  <a:pt x="16779" y="5638"/>
                </a:cubicBezTo>
                <a:lnTo>
                  <a:pt x="15611" y="6405"/>
                </a:lnTo>
                <a:cubicBezTo>
                  <a:pt x="15511" y="6472"/>
                  <a:pt x="15478" y="6605"/>
                  <a:pt x="15511" y="6705"/>
                </a:cubicBezTo>
                <a:cubicBezTo>
                  <a:pt x="15778" y="7406"/>
                  <a:pt x="15911" y="8139"/>
                  <a:pt x="15945" y="8907"/>
                </a:cubicBezTo>
                <a:cubicBezTo>
                  <a:pt x="15945" y="9007"/>
                  <a:pt x="16011" y="9107"/>
                  <a:pt x="16145" y="9140"/>
                </a:cubicBezTo>
                <a:lnTo>
                  <a:pt x="17513" y="9440"/>
                </a:lnTo>
                <a:cubicBezTo>
                  <a:pt x="17479" y="10341"/>
                  <a:pt x="17279" y="11275"/>
                  <a:pt x="16945" y="12109"/>
                </a:cubicBezTo>
                <a:lnTo>
                  <a:pt x="15578" y="11842"/>
                </a:lnTo>
                <a:lnTo>
                  <a:pt x="15411" y="11842"/>
                </a:lnTo>
                <a:cubicBezTo>
                  <a:pt x="15344" y="11875"/>
                  <a:pt x="15311" y="11909"/>
                  <a:pt x="15278" y="11976"/>
                </a:cubicBezTo>
                <a:cubicBezTo>
                  <a:pt x="14944" y="12643"/>
                  <a:pt x="14544" y="13276"/>
                  <a:pt x="14010" y="13810"/>
                </a:cubicBezTo>
                <a:cubicBezTo>
                  <a:pt x="13943" y="13877"/>
                  <a:pt x="13910" y="14044"/>
                  <a:pt x="14010" y="14144"/>
                </a:cubicBezTo>
                <a:lnTo>
                  <a:pt x="14744" y="15311"/>
                </a:lnTo>
                <a:cubicBezTo>
                  <a:pt x="14410" y="15611"/>
                  <a:pt x="14043" y="15912"/>
                  <a:pt x="13676" y="16145"/>
                </a:cubicBezTo>
                <a:cubicBezTo>
                  <a:pt x="13276" y="16412"/>
                  <a:pt x="12876" y="16612"/>
                  <a:pt x="12442" y="16812"/>
                </a:cubicBezTo>
                <a:lnTo>
                  <a:pt x="11675" y="15645"/>
                </a:lnTo>
                <a:cubicBezTo>
                  <a:pt x="11624" y="15543"/>
                  <a:pt x="11534" y="15499"/>
                  <a:pt x="11435" y="15499"/>
                </a:cubicBezTo>
                <a:cubicBezTo>
                  <a:pt x="11404" y="15499"/>
                  <a:pt x="11373" y="15504"/>
                  <a:pt x="11341" y="15511"/>
                </a:cubicBezTo>
                <a:cubicBezTo>
                  <a:pt x="10641" y="15778"/>
                  <a:pt x="9907" y="15912"/>
                  <a:pt x="9173" y="15945"/>
                </a:cubicBezTo>
                <a:cubicBezTo>
                  <a:pt x="9040" y="15945"/>
                  <a:pt x="8940" y="16012"/>
                  <a:pt x="8906" y="16145"/>
                </a:cubicBezTo>
                <a:lnTo>
                  <a:pt x="8640" y="17479"/>
                </a:lnTo>
                <a:cubicBezTo>
                  <a:pt x="7706" y="17479"/>
                  <a:pt x="6805" y="17279"/>
                  <a:pt x="5938" y="16946"/>
                </a:cubicBezTo>
                <a:lnTo>
                  <a:pt x="6238" y="15578"/>
                </a:lnTo>
                <a:cubicBezTo>
                  <a:pt x="6238" y="15445"/>
                  <a:pt x="6171" y="15311"/>
                  <a:pt x="6071" y="15278"/>
                </a:cubicBezTo>
                <a:cubicBezTo>
                  <a:pt x="5404" y="14944"/>
                  <a:pt x="4770" y="14544"/>
                  <a:pt x="4236" y="14010"/>
                </a:cubicBezTo>
                <a:cubicBezTo>
                  <a:pt x="4195" y="13969"/>
                  <a:pt x="4128" y="13941"/>
                  <a:pt x="4052" y="13941"/>
                </a:cubicBezTo>
                <a:cubicBezTo>
                  <a:pt x="4005" y="13941"/>
                  <a:pt x="3954" y="13952"/>
                  <a:pt x="3903" y="13977"/>
                </a:cubicBezTo>
                <a:lnTo>
                  <a:pt x="2735" y="14744"/>
                </a:lnTo>
                <a:cubicBezTo>
                  <a:pt x="2435" y="14411"/>
                  <a:pt x="2168" y="14044"/>
                  <a:pt x="1901" y="13643"/>
                </a:cubicBezTo>
                <a:cubicBezTo>
                  <a:pt x="1668" y="13276"/>
                  <a:pt x="1434" y="12876"/>
                  <a:pt x="1268" y="12443"/>
                </a:cubicBezTo>
                <a:lnTo>
                  <a:pt x="2435" y="11675"/>
                </a:lnTo>
                <a:cubicBezTo>
                  <a:pt x="2535" y="11609"/>
                  <a:pt x="2569" y="11475"/>
                  <a:pt x="2535" y="11375"/>
                </a:cubicBezTo>
                <a:cubicBezTo>
                  <a:pt x="2268" y="10675"/>
                  <a:pt x="2135" y="9941"/>
                  <a:pt x="2102" y="9207"/>
                </a:cubicBezTo>
                <a:cubicBezTo>
                  <a:pt x="2102" y="9073"/>
                  <a:pt x="2001" y="8973"/>
                  <a:pt x="1901" y="8940"/>
                </a:cubicBezTo>
                <a:lnTo>
                  <a:pt x="534" y="8673"/>
                </a:lnTo>
                <a:cubicBezTo>
                  <a:pt x="567" y="7739"/>
                  <a:pt x="767" y="6805"/>
                  <a:pt x="1101" y="5971"/>
                </a:cubicBezTo>
                <a:lnTo>
                  <a:pt x="2468" y="6238"/>
                </a:lnTo>
                <a:cubicBezTo>
                  <a:pt x="2491" y="6244"/>
                  <a:pt x="2514" y="6247"/>
                  <a:pt x="2537" y="6247"/>
                </a:cubicBezTo>
                <a:cubicBezTo>
                  <a:pt x="2645" y="6247"/>
                  <a:pt x="2741" y="6182"/>
                  <a:pt x="2769" y="6071"/>
                </a:cubicBezTo>
                <a:cubicBezTo>
                  <a:pt x="3102" y="5404"/>
                  <a:pt x="3503" y="4804"/>
                  <a:pt x="4036" y="4270"/>
                </a:cubicBezTo>
                <a:cubicBezTo>
                  <a:pt x="4103" y="4170"/>
                  <a:pt x="4136" y="4037"/>
                  <a:pt x="4070" y="3936"/>
                </a:cubicBezTo>
                <a:lnTo>
                  <a:pt x="3302" y="2769"/>
                </a:lnTo>
                <a:cubicBezTo>
                  <a:pt x="3636" y="2435"/>
                  <a:pt x="4003" y="2169"/>
                  <a:pt x="4403" y="1902"/>
                </a:cubicBezTo>
                <a:cubicBezTo>
                  <a:pt x="4770" y="1668"/>
                  <a:pt x="5170" y="1435"/>
                  <a:pt x="5604" y="1268"/>
                </a:cubicBezTo>
                <a:lnTo>
                  <a:pt x="6371" y="2435"/>
                </a:lnTo>
                <a:cubicBezTo>
                  <a:pt x="6421" y="2510"/>
                  <a:pt x="6509" y="2548"/>
                  <a:pt x="6606" y="2548"/>
                </a:cubicBezTo>
                <a:cubicBezTo>
                  <a:pt x="6638" y="2548"/>
                  <a:pt x="6671" y="2544"/>
                  <a:pt x="6705" y="2535"/>
                </a:cubicBezTo>
                <a:cubicBezTo>
                  <a:pt x="7372" y="2269"/>
                  <a:pt x="8139" y="2135"/>
                  <a:pt x="8873" y="2102"/>
                </a:cubicBezTo>
                <a:cubicBezTo>
                  <a:pt x="9006" y="2102"/>
                  <a:pt x="9107" y="2035"/>
                  <a:pt x="9107" y="1902"/>
                </a:cubicBezTo>
                <a:lnTo>
                  <a:pt x="9407" y="567"/>
                </a:lnTo>
                <a:close/>
                <a:moveTo>
                  <a:pt x="9407" y="0"/>
                </a:moveTo>
                <a:cubicBezTo>
                  <a:pt x="9173" y="0"/>
                  <a:pt x="8940" y="167"/>
                  <a:pt x="8873" y="434"/>
                </a:cubicBezTo>
                <a:lnTo>
                  <a:pt x="8640" y="1601"/>
                </a:lnTo>
                <a:cubicBezTo>
                  <a:pt x="7972" y="1635"/>
                  <a:pt x="7339" y="1768"/>
                  <a:pt x="6705" y="1968"/>
                </a:cubicBezTo>
                <a:lnTo>
                  <a:pt x="6071" y="968"/>
                </a:lnTo>
                <a:cubicBezTo>
                  <a:pt x="5978" y="804"/>
                  <a:pt x="5802" y="722"/>
                  <a:pt x="5626" y="722"/>
                </a:cubicBezTo>
                <a:cubicBezTo>
                  <a:pt x="5550" y="722"/>
                  <a:pt x="5474" y="738"/>
                  <a:pt x="5404" y="768"/>
                </a:cubicBezTo>
                <a:cubicBezTo>
                  <a:pt x="4970" y="968"/>
                  <a:pt x="4537" y="1201"/>
                  <a:pt x="4103" y="1468"/>
                </a:cubicBezTo>
                <a:cubicBezTo>
                  <a:pt x="3703" y="1735"/>
                  <a:pt x="3302" y="2035"/>
                  <a:pt x="2935" y="2369"/>
                </a:cubicBezTo>
                <a:cubicBezTo>
                  <a:pt x="2735" y="2535"/>
                  <a:pt x="2702" y="2836"/>
                  <a:pt x="2869" y="3036"/>
                </a:cubicBezTo>
                <a:lnTo>
                  <a:pt x="3503" y="4037"/>
                </a:lnTo>
                <a:cubicBezTo>
                  <a:pt x="3069" y="4537"/>
                  <a:pt x="2702" y="5071"/>
                  <a:pt x="2402" y="5671"/>
                </a:cubicBezTo>
                <a:lnTo>
                  <a:pt x="1234" y="5404"/>
                </a:lnTo>
                <a:cubicBezTo>
                  <a:pt x="1207" y="5401"/>
                  <a:pt x="1180" y="5399"/>
                  <a:pt x="1154" y="5399"/>
                </a:cubicBezTo>
                <a:cubicBezTo>
                  <a:pt x="921" y="5399"/>
                  <a:pt x="724" y="5528"/>
                  <a:pt x="634" y="5738"/>
                </a:cubicBezTo>
                <a:cubicBezTo>
                  <a:pt x="267" y="6672"/>
                  <a:pt x="67" y="7639"/>
                  <a:pt x="0" y="8640"/>
                </a:cubicBezTo>
                <a:cubicBezTo>
                  <a:pt x="0" y="8907"/>
                  <a:pt x="167" y="9107"/>
                  <a:pt x="434" y="9174"/>
                </a:cubicBezTo>
                <a:lnTo>
                  <a:pt x="1601" y="9440"/>
                </a:lnTo>
                <a:cubicBezTo>
                  <a:pt x="1635" y="10074"/>
                  <a:pt x="1768" y="10741"/>
                  <a:pt x="1968" y="11342"/>
                </a:cubicBezTo>
                <a:lnTo>
                  <a:pt x="934" y="12009"/>
                </a:lnTo>
                <a:cubicBezTo>
                  <a:pt x="734" y="12142"/>
                  <a:pt x="667" y="12409"/>
                  <a:pt x="767" y="12643"/>
                </a:cubicBezTo>
                <a:cubicBezTo>
                  <a:pt x="934" y="13110"/>
                  <a:pt x="1168" y="13543"/>
                  <a:pt x="1434" y="13944"/>
                </a:cubicBezTo>
                <a:cubicBezTo>
                  <a:pt x="1735" y="14377"/>
                  <a:pt x="2035" y="14744"/>
                  <a:pt x="2368" y="15144"/>
                </a:cubicBezTo>
                <a:cubicBezTo>
                  <a:pt x="2466" y="15242"/>
                  <a:pt x="2597" y="15294"/>
                  <a:pt x="2735" y="15294"/>
                </a:cubicBezTo>
                <a:cubicBezTo>
                  <a:pt x="2835" y="15294"/>
                  <a:pt x="2938" y="15267"/>
                  <a:pt x="3036" y="15211"/>
                </a:cubicBezTo>
                <a:lnTo>
                  <a:pt x="4036" y="14544"/>
                </a:lnTo>
                <a:cubicBezTo>
                  <a:pt x="4537" y="15011"/>
                  <a:pt x="5070" y="15378"/>
                  <a:pt x="5637" y="15678"/>
                </a:cubicBezTo>
                <a:lnTo>
                  <a:pt x="5404" y="16846"/>
                </a:lnTo>
                <a:cubicBezTo>
                  <a:pt x="5337" y="17079"/>
                  <a:pt x="5471" y="17346"/>
                  <a:pt x="5704" y="17446"/>
                </a:cubicBezTo>
                <a:cubicBezTo>
                  <a:pt x="6638" y="17813"/>
                  <a:pt x="7639" y="18013"/>
                  <a:pt x="8640" y="18047"/>
                </a:cubicBezTo>
                <a:cubicBezTo>
                  <a:pt x="8657" y="18049"/>
                  <a:pt x="8674" y="18050"/>
                  <a:pt x="8691" y="18050"/>
                </a:cubicBezTo>
                <a:cubicBezTo>
                  <a:pt x="8907" y="18050"/>
                  <a:pt x="9111" y="17863"/>
                  <a:pt x="9173" y="17646"/>
                </a:cubicBezTo>
                <a:lnTo>
                  <a:pt x="9407" y="16479"/>
                </a:lnTo>
                <a:cubicBezTo>
                  <a:pt x="10074" y="16412"/>
                  <a:pt x="10708" y="16312"/>
                  <a:pt x="11341" y="16112"/>
                </a:cubicBezTo>
                <a:lnTo>
                  <a:pt x="12009" y="17113"/>
                </a:lnTo>
                <a:cubicBezTo>
                  <a:pt x="12106" y="17259"/>
                  <a:pt x="12258" y="17352"/>
                  <a:pt x="12423" y="17352"/>
                </a:cubicBezTo>
                <a:cubicBezTo>
                  <a:pt x="12484" y="17352"/>
                  <a:pt x="12546" y="17340"/>
                  <a:pt x="12609" y="17313"/>
                </a:cubicBezTo>
                <a:cubicBezTo>
                  <a:pt x="12876" y="17213"/>
                  <a:pt x="13109" y="17079"/>
                  <a:pt x="13343" y="16946"/>
                </a:cubicBezTo>
                <a:cubicBezTo>
                  <a:pt x="13576" y="16812"/>
                  <a:pt x="13777" y="16746"/>
                  <a:pt x="13943" y="16612"/>
                </a:cubicBezTo>
                <a:cubicBezTo>
                  <a:pt x="14344" y="16345"/>
                  <a:pt x="14744" y="16045"/>
                  <a:pt x="15111" y="15712"/>
                </a:cubicBezTo>
                <a:cubicBezTo>
                  <a:pt x="15311" y="15511"/>
                  <a:pt x="15344" y="15245"/>
                  <a:pt x="15211" y="15044"/>
                </a:cubicBezTo>
                <a:lnTo>
                  <a:pt x="14544" y="14010"/>
                </a:lnTo>
                <a:cubicBezTo>
                  <a:pt x="14977" y="13543"/>
                  <a:pt x="15344" y="12976"/>
                  <a:pt x="15645" y="12409"/>
                </a:cubicBezTo>
                <a:lnTo>
                  <a:pt x="16845" y="12643"/>
                </a:lnTo>
                <a:cubicBezTo>
                  <a:pt x="16886" y="12654"/>
                  <a:pt x="16928" y="12660"/>
                  <a:pt x="16969" y="12660"/>
                </a:cubicBezTo>
                <a:cubicBezTo>
                  <a:pt x="17166" y="12660"/>
                  <a:pt x="17357" y="12535"/>
                  <a:pt x="17412" y="12342"/>
                </a:cubicBezTo>
                <a:cubicBezTo>
                  <a:pt x="17779" y="11408"/>
                  <a:pt x="18013" y="10408"/>
                  <a:pt x="18046" y="9407"/>
                </a:cubicBezTo>
                <a:cubicBezTo>
                  <a:pt x="18046" y="9174"/>
                  <a:pt x="17879" y="8940"/>
                  <a:pt x="17613" y="8873"/>
                </a:cubicBezTo>
                <a:lnTo>
                  <a:pt x="16445" y="8640"/>
                </a:lnTo>
                <a:cubicBezTo>
                  <a:pt x="16412" y="7973"/>
                  <a:pt x="16312" y="7339"/>
                  <a:pt x="16112" y="6705"/>
                </a:cubicBezTo>
                <a:lnTo>
                  <a:pt x="17112" y="6071"/>
                </a:lnTo>
                <a:cubicBezTo>
                  <a:pt x="17312" y="5938"/>
                  <a:pt x="17412" y="5671"/>
                  <a:pt x="17312" y="5438"/>
                </a:cubicBezTo>
                <a:cubicBezTo>
                  <a:pt x="17112" y="4971"/>
                  <a:pt x="16879" y="4537"/>
                  <a:pt x="16612" y="4103"/>
                </a:cubicBezTo>
                <a:cubicBezTo>
                  <a:pt x="16345" y="3703"/>
                  <a:pt x="16011" y="3303"/>
                  <a:pt x="15678" y="2936"/>
                </a:cubicBezTo>
                <a:cubicBezTo>
                  <a:pt x="15583" y="2822"/>
                  <a:pt x="15456" y="2762"/>
                  <a:pt x="15321" y="2762"/>
                </a:cubicBezTo>
                <a:cubicBezTo>
                  <a:pt x="15219" y="2762"/>
                  <a:pt x="15112" y="2797"/>
                  <a:pt x="15011" y="2869"/>
                </a:cubicBezTo>
                <a:lnTo>
                  <a:pt x="14010" y="3503"/>
                </a:lnTo>
                <a:cubicBezTo>
                  <a:pt x="13543" y="3069"/>
                  <a:pt x="12976" y="2702"/>
                  <a:pt x="12409" y="2402"/>
                </a:cubicBezTo>
                <a:lnTo>
                  <a:pt x="12642" y="1235"/>
                </a:lnTo>
                <a:cubicBezTo>
                  <a:pt x="12709" y="968"/>
                  <a:pt x="12576" y="734"/>
                  <a:pt x="12342" y="634"/>
                </a:cubicBezTo>
                <a:cubicBezTo>
                  <a:pt x="11408" y="267"/>
                  <a:pt x="10407" y="67"/>
                  <a:pt x="940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9"/>
          <p:cNvSpPr/>
          <p:nvPr/>
        </p:nvSpPr>
        <p:spPr>
          <a:xfrm rot="2036805">
            <a:off x="8122805" y="700146"/>
            <a:ext cx="474663" cy="663137"/>
          </a:xfrm>
          <a:custGeom>
            <a:avLst/>
            <a:gdLst/>
            <a:ahLst/>
            <a:cxnLst/>
            <a:rect l="l" t="t" r="r" b="b"/>
            <a:pathLst>
              <a:path w="21150" h="29548" extrusionOk="0">
                <a:moveTo>
                  <a:pt x="12910" y="8732"/>
                </a:moveTo>
                <a:cubicBezTo>
                  <a:pt x="13043" y="8732"/>
                  <a:pt x="13177" y="8732"/>
                  <a:pt x="13277" y="8766"/>
                </a:cubicBezTo>
                <a:cubicBezTo>
                  <a:pt x="13944" y="8899"/>
                  <a:pt x="14444" y="9399"/>
                  <a:pt x="14645" y="10033"/>
                </a:cubicBezTo>
                <a:cubicBezTo>
                  <a:pt x="15445" y="12135"/>
                  <a:pt x="14211" y="15971"/>
                  <a:pt x="11909" y="18606"/>
                </a:cubicBezTo>
                <a:cubicBezTo>
                  <a:pt x="10650" y="20045"/>
                  <a:pt x="9309" y="20838"/>
                  <a:pt x="8203" y="20838"/>
                </a:cubicBezTo>
                <a:cubicBezTo>
                  <a:pt x="8079" y="20838"/>
                  <a:pt x="7958" y="20828"/>
                  <a:pt x="7840" y="20808"/>
                </a:cubicBezTo>
                <a:cubicBezTo>
                  <a:pt x="7206" y="20674"/>
                  <a:pt x="6672" y="20207"/>
                  <a:pt x="6505" y="19573"/>
                </a:cubicBezTo>
                <a:cubicBezTo>
                  <a:pt x="5671" y="17472"/>
                  <a:pt x="6906" y="13602"/>
                  <a:pt x="9207" y="11001"/>
                </a:cubicBezTo>
                <a:cubicBezTo>
                  <a:pt x="10475" y="9566"/>
                  <a:pt x="11843" y="8732"/>
                  <a:pt x="12910" y="8732"/>
                </a:cubicBezTo>
                <a:close/>
                <a:moveTo>
                  <a:pt x="12946" y="8295"/>
                </a:moveTo>
                <a:cubicBezTo>
                  <a:pt x="11720" y="8295"/>
                  <a:pt x="10247" y="9152"/>
                  <a:pt x="8907" y="10700"/>
                </a:cubicBezTo>
                <a:cubicBezTo>
                  <a:pt x="6505" y="13402"/>
                  <a:pt x="5238" y="17472"/>
                  <a:pt x="6105" y="19707"/>
                </a:cubicBezTo>
                <a:cubicBezTo>
                  <a:pt x="6339" y="20474"/>
                  <a:pt x="6972" y="21074"/>
                  <a:pt x="7773" y="21208"/>
                </a:cubicBezTo>
                <a:cubicBezTo>
                  <a:pt x="7906" y="21241"/>
                  <a:pt x="8073" y="21241"/>
                  <a:pt x="8207" y="21241"/>
                </a:cubicBezTo>
                <a:cubicBezTo>
                  <a:pt x="9441" y="21241"/>
                  <a:pt x="10909" y="20374"/>
                  <a:pt x="12243" y="18873"/>
                </a:cubicBezTo>
                <a:cubicBezTo>
                  <a:pt x="14611" y="16138"/>
                  <a:pt x="15912" y="12068"/>
                  <a:pt x="15045" y="9833"/>
                </a:cubicBezTo>
                <a:cubicBezTo>
                  <a:pt x="14811" y="9066"/>
                  <a:pt x="14144" y="8499"/>
                  <a:pt x="13377" y="8332"/>
                </a:cubicBezTo>
                <a:cubicBezTo>
                  <a:pt x="13237" y="8307"/>
                  <a:pt x="13094" y="8295"/>
                  <a:pt x="12946" y="8295"/>
                </a:cubicBezTo>
                <a:close/>
                <a:moveTo>
                  <a:pt x="16044" y="413"/>
                </a:moveTo>
                <a:cubicBezTo>
                  <a:pt x="16101" y="413"/>
                  <a:pt x="16165" y="436"/>
                  <a:pt x="16212" y="460"/>
                </a:cubicBezTo>
                <a:cubicBezTo>
                  <a:pt x="16212" y="526"/>
                  <a:pt x="16212" y="593"/>
                  <a:pt x="16212" y="660"/>
                </a:cubicBezTo>
                <a:lnTo>
                  <a:pt x="15478" y="3562"/>
                </a:lnTo>
                <a:cubicBezTo>
                  <a:pt x="15412" y="3996"/>
                  <a:pt x="15612" y="4396"/>
                  <a:pt x="16012" y="4596"/>
                </a:cubicBezTo>
                <a:cubicBezTo>
                  <a:pt x="16146" y="4663"/>
                  <a:pt x="16312" y="4763"/>
                  <a:pt x="16446" y="4863"/>
                </a:cubicBezTo>
                <a:cubicBezTo>
                  <a:pt x="16592" y="4956"/>
                  <a:pt x="16759" y="5001"/>
                  <a:pt x="16926" y="5001"/>
                </a:cubicBezTo>
                <a:cubicBezTo>
                  <a:pt x="17179" y="5001"/>
                  <a:pt x="17432" y="4897"/>
                  <a:pt x="17613" y="4696"/>
                </a:cubicBezTo>
                <a:lnTo>
                  <a:pt x="19581" y="2761"/>
                </a:lnTo>
                <a:cubicBezTo>
                  <a:pt x="19681" y="2628"/>
                  <a:pt x="19848" y="2628"/>
                  <a:pt x="19848" y="2628"/>
                </a:cubicBezTo>
                <a:cubicBezTo>
                  <a:pt x="19848" y="2628"/>
                  <a:pt x="19882" y="2628"/>
                  <a:pt x="19915" y="2695"/>
                </a:cubicBezTo>
                <a:lnTo>
                  <a:pt x="20582" y="4496"/>
                </a:lnTo>
                <a:cubicBezTo>
                  <a:pt x="20649" y="4763"/>
                  <a:pt x="20582" y="5096"/>
                  <a:pt x="20382" y="5330"/>
                </a:cubicBezTo>
                <a:lnTo>
                  <a:pt x="18514" y="7765"/>
                </a:lnTo>
                <a:cubicBezTo>
                  <a:pt x="18247" y="8132"/>
                  <a:pt x="18080" y="8566"/>
                  <a:pt x="18080" y="8999"/>
                </a:cubicBezTo>
                <a:cubicBezTo>
                  <a:pt x="18114" y="9466"/>
                  <a:pt x="18080" y="9967"/>
                  <a:pt x="18047" y="10434"/>
                </a:cubicBezTo>
                <a:cubicBezTo>
                  <a:pt x="18014" y="10634"/>
                  <a:pt x="18080" y="10834"/>
                  <a:pt x="18247" y="11001"/>
                </a:cubicBezTo>
                <a:cubicBezTo>
                  <a:pt x="18381" y="11167"/>
                  <a:pt x="18581" y="11234"/>
                  <a:pt x="18814" y="11234"/>
                </a:cubicBezTo>
                <a:lnTo>
                  <a:pt x="20148" y="11234"/>
                </a:lnTo>
                <a:cubicBezTo>
                  <a:pt x="20315" y="11234"/>
                  <a:pt x="20449" y="11401"/>
                  <a:pt x="20382" y="11568"/>
                </a:cubicBezTo>
                <a:lnTo>
                  <a:pt x="19348" y="14870"/>
                </a:lnTo>
                <a:cubicBezTo>
                  <a:pt x="19181" y="15170"/>
                  <a:pt x="18948" y="15404"/>
                  <a:pt x="18647" y="15504"/>
                </a:cubicBezTo>
                <a:lnTo>
                  <a:pt x="17080" y="15971"/>
                </a:lnTo>
                <a:cubicBezTo>
                  <a:pt x="16613" y="16138"/>
                  <a:pt x="16246" y="16438"/>
                  <a:pt x="16012" y="16871"/>
                </a:cubicBezTo>
                <a:cubicBezTo>
                  <a:pt x="15712" y="17439"/>
                  <a:pt x="15412" y="18006"/>
                  <a:pt x="15078" y="18539"/>
                </a:cubicBezTo>
                <a:cubicBezTo>
                  <a:pt x="14845" y="18906"/>
                  <a:pt x="14778" y="19340"/>
                  <a:pt x="14845" y="19774"/>
                </a:cubicBezTo>
                <a:lnTo>
                  <a:pt x="15278" y="21708"/>
                </a:lnTo>
                <a:cubicBezTo>
                  <a:pt x="15278" y="22008"/>
                  <a:pt x="15178" y="22309"/>
                  <a:pt x="14978" y="22542"/>
                </a:cubicBezTo>
                <a:lnTo>
                  <a:pt x="12810" y="25011"/>
                </a:lnTo>
                <a:cubicBezTo>
                  <a:pt x="12743" y="25111"/>
                  <a:pt x="12643" y="25177"/>
                  <a:pt x="12543" y="25177"/>
                </a:cubicBezTo>
                <a:cubicBezTo>
                  <a:pt x="12510" y="25177"/>
                  <a:pt x="12476" y="25144"/>
                  <a:pt x="12443" y="25111"/>
                </a:cubicBezTo>
                <a:lnTo>
                  <a:pt x="11676" y="23776"/>
                </a:lnTo>
                <a:cubicBezTo>
                  <a:pt x="11576" y="23610"/>
                  <a:pt x="11409" y="23510"/>
                  <a:pt x="11242" y="23476"/>
                </a:cubicBezTo>
                <a:cubicBezTo>
                  <a:pt x="11203" y="23471"/>
                  <a:pt x="11163" y="23468"/>
                  <a:pt x="11123" y="23468"/>
                </a:cubicBezTo>
                <a:cubicBezTo>
                  <a:pt x="10921" y="23468"/>
                  <a:pt x="10703" y="23537"/>
                  <a:pt x="10508" y="23676"/>
                </a:cubicBezTo>
                <a:cubicBezTo>
                  <a:pt x="10208" y="23876"/>
                  <a:pt x="9908" y="24110"/>
                  <a:pt x="9574" y="24277"/>
                </a:cubicBezTo>
                <a:cubicBezTo>
                  <a:pt x="9174" y="24544"/>
                  <a:pt x="8874" y="24877"/>
                  <a:pt x="8674" y="25311"/>
                </a:cubicBezTo>
                <a:lnTo>
                  <a:pt x="7506" y="28313"/>
                </a:lnTo>
                <a:cubicBezTo>
                  <a:pt x="7373" y="28580"/>
                  <a:pt x="7139" y="28780"/>
                  <a:pt x="6839" y="28847"/>
                </a:cubicBezTo>
                <a:lnTo>
                  <a:pt x="5171" y="29114"/>
                </a:lnTo>
                <a:cubicBezTo>
                  <a:pt x="5142" y="29123"/>
                  <a:pt x="5115" y="29127"/>
                  <a:pt x="5091" y="29127"/>
                </a:cubicBezTo>
                <a:cubicBezTo>
                  <a:pt x="5032" y="29127"/>
                  <a:pt x="4985" y="29104"/>
                  <a:pt x="4938" y="29080"/>
                </a:cubicBezTo>
                <a:cubicBezTo>
                  <a:pt x="4904" y="29014"/>
                  <a:pt x="4904" y="28947"/>
                  <a:pt x="4938" y="28913"/>
                </a:cubicBezTo>
                <a:lnTo>
                  <a:pt x="5638" y="25978"/>
                </a:lnTo>
                <a:cubicBezTo>
                  <a:pt x="5738" y="25578"/>
                  <a:pt x="5538" y="25144"/>
                  <a:pt x="5138" y="24944"/>
                </a:cubicBezTo>
                <a:cubicBezTo>
                  <a:pt x="4971" y="24877"/>
                  <a:pt x="4838" y="24777"/>
                  <a:pt x="4671" y="24677"/>
                </a:cubicBezTo>
                <a:cubicBezTo>
                  <a:pt x="4537" y="24577"/>
                  <a:pt x="4371" y="24544"/>
                  <a:pt x="4237" y="24544"/>
                </a:cubicBezTo>
                <a:cubicBezTo>
                  <a:pt x="3937" y="24544"/>
                  <a:pt x="3703" y="24644"/>
                  <a:pt x="3503" y="24844"/>
                </a:cubicBezTo>
                <a:lnTo>
                  <a:pt x="1535" y="26812"/>
                </a:lnTo>
                <a:cubicBezTo>
                  <a:pt x="1435" y="26912"/>
                  <a:pt x="1302" y="26945"/>
                  <a:pt x="1302" y="26945"/>
                </a:cubicBezTo>
                <a:cubicBezTo>
                  <a:pt x="1268" y="26945"/>
                  <a:pt x="1235" y="26912"/>
                  <a:pt x="1235" y="26879"/>
                </a:cubicBezTo>
                <a:lnTo>
                  <a:pt x="534" y="25044"/>
                </a:lnTo>
                <a:cubicBezTo>
                  <a:pt x="468" y="24744"/>
                  <a:pt x="534" y="24444"/>
                  <a:pt x="735" y="24210"/>
                </a:cubicBezTo>
                <a:lnTo>
                  <a:pt x="2603" y="21775"/>
                </a:lnTo>
                <a:cubicBezTo>
                  <a:pt x="2869" y="21408"/>
                  <a:pt x="3036" y="20974"/>
                  <a:pt x="3036" y="20507"/>
                </a:cubicBezTo>
                <a:cubicBezTo>
                  <a:pt x="3036" y="20040"/>
                  <a:pt x="3036" y="19573"/>
                  <a:pt x="3103" y="19106"/>
                </a:cubicBezTo>
                <a:cubicBezTo>
                  <a:pt x="3136" y="18906"/>
                  <a:pt x="3070" y="18706"/>
                  <a:pt x="2903" y="18539"/>
                </a:cubicBezTo>
                <a:cubicBezTo>
                  <a:pt x="2769" y="18373"/>
                  <a:pt x="2569" y="18306"/>
                  <a:pt x="2336" y="18306"/>
                </a:cubicBezTo>
                <a:lnTo>
                  <a:pt x="1001" y="18306"/>
                </a:lnTo>
                <a:cubicBezTo>
                  <a:pt x="935" y="18306"/>
                  <a:pt x="868" y="18272"/>
                  <a:pt x="801" y="18206"/>
                </a:cubicBezTo>
                <a:cubicBezTo>
                  <a:pt x="768" y="18139"/>
                  <a:pt x="768" y="18072"/>
                  <a:pt x="768" y="17972"/>
                </a:cubicBezTo>
                <a:lnTo>
                  <a:pt x="1835" y="14670"/>
                </a:lnTo>
                <a:cubicBezTo>
                  <a:pt x="1935" y="14370"/>
                  <a:pt x="2202" y="14170"/>
                  <a:pt x="2503" y="14036"/>
                </a:cubicBezTo>
                <a:lnTo>
                  <a:pt x="4070" y="13569"/>
                </a:lnTo>
                <a:cubicBezTo>
                  <a:pt x="4504" y="13402"/>
                  <a:pt x="4904" y="13102"/>
                  <a:pt x="5138" y="12702"/>
                </a:cubicBezTo>
                <a:cubicBezTo>
                  <a:pt x="5405" y="12101"/>
                  <a:pt x="5738" y="11534"/>
                  <a:pt x="6038" y="11034"/>
                </a:cubicBezTo>
                <a:cubicBezTo>
                  <a:pt x="6272" y="10634"/>
                  <a:pt x="6372" y="10200"/>
                  <a:pt x="6305" y="9766"/>
                </a:cubicBezTo>
                <a:lnTo>
                  <a:pt x="5838" y="7865"/>
                </a:lnTo>
                <a:cubicBezTo>
                  <a:pt x="5805" y="7565"/>
                  <a:pt x="5905" y="7231"/>
                  <a:pt x="6105" y="7031"/>
                </a:cubicBezTo>
                <a:lnTo>
                  <a:pt x="8273" y="4529"/>
                </a:lnTo>
                <a:cubicBezTo>
                  <a:pt x="8340" y="4463"/>
                  <a:pt x="8440" y="4396"/>
                  <a:pt x="8574" y="4396"/>
                </a:cubicBezTo>
                <a:cubicBezTo>
                  <a:pt x="8574" y="4396"/>
                  <a:pt x="8607" y="4396"/>
                  <a:pt x="8640" y="4463"/>
                </a:cubicBezTo>
                <a:lnTo>
                  <a:pt x="9441" y="5797"/>
                </a:lnTo>
                <a:cubicBezTo>
                  <a:pt x="9508" y="5964"/>
                  <a:pt x="9674" y="6064"/>
                  <a:pt x="9841" y="6097"/>
                </a:cubicBezTo>
                <a:cubicBezTo>
                  <a:pt x="9886" y="6103"/>
                  <a:pt x="9930" y="6105"/>
                  <a:pt x="9974" y="6105"/>
                </a:cubicBezTo>
                <a:cubicBezTo>
                  <a:pt x="10195" y="6105"/>
                  <a:pt x="10408" y="6036"/>
                  <a:pt x="10575" y="5897"/>
                </a:cubicBezTo>
                <a:cubicBezTo>
                  <a:pt x="10875" y="5663"/>
                  <a:pt x="11209" y="5463"/>
                  <a:pt x="11542" y="5263"/>
                </a:cubicBezTo>
                <a:cubicBezTo>
                  <a:pt x="11943" y="5030"/>
                  <a:pt x="12276" y="4663"/>
                  <a:pt x="12476" y="4229"/>
                </a:cubicBezTo>
                <a:lnTo>
                  <a:pt x="13610" y="1227"/>
                </a:lnTo>
                <a:cubicBezTo>
                  <a:pt x="13744" y="960"/>
                  <a:pt x="14011" y="760"/>
                  <a:pt x="14311" y="693"/>
                </a:cubicBezTo>
                <a:lnTo>
                  <a:pt x="15979" y="426"/>
                </a:lnTo>
                <a:cubicBezTo>
                  <a:pt x="15998" y="417"/>
                  <a:pt x="16021" y="413"/>
                  <a:pt x="16044" y="413"/>
                </a:cubicBezTo>
                <a:close/>
                <a:moveTo>
                  <a:pt x="16059" y="1"/>
                </a:moveTo>
                <a:cubicBezTo>
                  <a:pt x="15999" y="1"/>
                  <a:pt x="15939" y="9"/>
                  <a:pt x="15879" y="26"/>
                </a:cubicBezTo>
                <a:lnTo>
                  <a:pt x="14211" y="293"/>
                </a:lnTo>
                <a:cubicBezTo>
                  <a:pt x="13744" y="360"/>
                  <a:pt x="13377" y="693"/>
                  <a:pt x="13177" y="1127"/>
                </a:cubicBezTo>
                <a:lnTo>
                  <a:pt x="12043" y="4129"/>
                </a:lnTo>
                <a:cubicBezTo>
                  <a:pt x="11876" y="4429"/>
                  <a:pt x="11609" y="4729"/>
                  <a:pt x="11309" y="4930"/>
                </a:cubicBezTo>
                <a:cubicBezTo>
                  <a:pt x="10975" y="5096"/>
                  <a:pt x="10642" y="5330"/>
                  <a:pt x="10341" y="5563"/>
                </a:cubicBezTo>
                <a:cubicBezTo>
                  <a:pt x="10260" y="5618"/>
                  <a:pt x="10134" y="5672"/>
                  <a:pt x="10017" y="5672"/>
                </a:cubicBezTo>
                <a:cubicBezTo>
                  <a:pt x="9991" y="5672"/>
                  <a:pt x="9966" y="5670"/>
                  <a:pt x="9941" y="5663"/>
                </a:cubicBezTo>
                <a:cubicBezTo>
                  <a:pt x="9908" y="5663"/>
                  <a:pt x="9874" y="5630"/>
                  <a:pt x="9841" y="5597"/>
                </a:cubicBezTo>
                <a:lnTo>
                  <a:pt x="9041" y="4229"/>
                </a:lnTo>
                <a:cubicBezTo>
                  <a:pt x="8974" y="4062"/>
                  <a:pt x="8807" y="3962"/>
                  <a:pt x="8640" y="3962"/>
                </a:cubicBezTo>
                <a:cubicBezTo>
                  <a:pt x="8613" y="3959"/>
                  <a:pt x="8586" y="3957"/>
                  <a:pt x="8559" y="3957"/>
                </a:cubicBezTo>
                <a:cubicBezTo>
                  <a:pt x="8326" y="3957"/>
                  <a:pt x="8126" y="4083"/>
                  <a:pt x="8006" y="4262"/>
                </a:cubicBezTo>
                <a:lnTo>
                  <a:pt x="5805" y="6731"/>
                </a:lnTo>
                <a:cubicBezTo>
                  <a:pt x="5505" y="7064"/>
                  <a:pt x="5371" y="7531"/>
                  <a:pt x="5438" y="7965"/>
                </a:cubicBezTo>
                <a:lnTo>
                  <a:pt x="5872" y="9866"/>
                </a:lnTo>
                <a:cubicBezTo>
                  <a:pt x="5905" y="10200"/>
                  <a:pt x="5838" y="10534"/>
                  <a:pt x="5671" y="10800"/>
                </a:cubicBezTo>
                <a:cubicBezTo>
                  <a:pt x="5338" y="11334"/>
                  <a:pt x="5038" y="11901"/>
                  <a:pt x="4737" y="12468"/>
                </a:cubicBezTo>
                <a:cubicBezTo>
                  <a:pt x="4571" y="12769"/>
                  <a:pt x="4270" y="13002"/>
                  <a:pt x="3937" y="13135"/>
                </a:cubicBezTo>
                <a:lnTo>
                  <a:pt x="2369" y="13602"/>
                </a:lnTo>
                <a:cubicBezTo>
                  <a:pt x="1935" y="13769"/>
                  <a:pt x="1569" y="14103"/>
                  <a:pt x="1402" y="14536"/>
                </a:cubicBezTo>
                <a:lnTo>
                  <a:pt x="334" y="17872"/>
                </a:lnTo>
                <a:cubicBezTo>
                  <a:pt x="268" y="18072"/>
                  <a:pt x="301" y="18306"/>
                  <a:pt x="434" y="18473"/>
                </a:cubicBezTo>
                <a:cubicBezTo>
                  <a:pt x="568" y="18639"/>
                  <a:pt x="768" y="18739"/>
                  <a:pt x="1001" y="18739"/>
                </a:cubicBezTo>
                <a:lnTo>
                  <a:pt x="2336" y="18739"/>
                </a:lnTo>
                <a:cubicBezTo>
                  <a:pt x="2436" y="18739"/>
                  <a:pt x="2503" y="18773"/>
                  <a:pt x="2569" y="18840"/>
                </a:cubicBezTo>
                <a:cubicBezTo>
                  <a:pt x="2636" y="18906"/>
                  <a:pt x="2669" y="19006"/>
                  <a:pt x="2669" y="19073"/>
                </a:cubicBezTo>
                <a:cubicBezTo>
                  <a:pt x="2603" y="19573"/>
                  <a:pt x="2603" y="20040"/>
                  <a:pt x="2603" y="20541"/>
                </a:cubicBezTo>
                <a:cubicBezTo>
                  <a:pt x="2569" y="20874"/>
                  <a:pt x="2469" y="21208"/>
                  <a:pt x="2269" y="21475"/>
                </a:cubicBezTo>
                <a:lnTo>
                  <a:pt x="368" y="23910"/>
                </a:lnTo>
                <a:cubicBezTo>
                  <a:pt x="67" y="24277"/>
                  <a:pt x="1" y="24744"/>
                  <a:pt x="101" y="25177"/>
                </a:cubicBezTo>
                <a:lnTo>
                  <a:pt x="835" y="27012"/>
                </a:lnTo>
                <a:cubicBezTo>
                  <a:pt x="868" y="27179"/>
                  <a:pt x="1035" y="27312"/>
                  <a:pt x="1202" y="27346"/>
                </a:cubicBezTo>
                <a:cubicBezTo>
                  <a:pt x="1232" y="27350"/>
                  <a:pt x="1262" y="27352"/>
                  <a:pt x="1293" y="27352"/>
                </a:cubicBezTo>
                <a:cubicBezTo>
                  <a:pt x="1502" y="27352"/>
                  <a:pt x="1723" y="27257"/>
                  <a:pt x="1869" y="27112"/>
                </a:cubicBezTo>
                <a:lnTo>
                  <a:pt x="3837" y="25144"/>
                </a:lnTo>
                <a:cubicBezTo>
                  <a:pt x="3921" y="25038"/>
                  <a:pt x="4059" y="24973"/>
                  <a:pt x="4200" y="24973"/>
                </a:cubicBezTo>
                <a:cubicBezTo>
                  <a:pt x="4281" y="24973"/>
                  <a:pt x="4364" y="24995"/>
                  <a:pt x="4437" y="25044"/>
                </a:cubicBezTo>
                <a:cubicBezTo>
                  <a:pt x="4571" y="25144"/>
                  <a:pt x="4771" y="25244"/>
                  <a:pt x="4938" y="25344"/>
                </a:cubicBezTo>
                <a:cubicBezTo>
                  <a:pt x="5138" y="25444"/>
                  <a:pt x="5238" y="25644"/>
                  <a:pt x="5204" y="25878"/>
                </a:cubicBezTo>
                <a:lnTo>
                  <a:pt x="4504" y="28780"/>
                </a:lnTo>
                <a:cubicBezTo>
                  <a:pt x="4437" y="28980"/>
                  <a:pt x="4504" y="29214"/>
                  <a:pt x="4637" y="29380"/>
                </a:cubicBezTo>
                <a:cubicBezTo>
                  <a:pt x="4771" y="29481"/>
                  <a:pt x="4938" y="29547"/>
                  <a:pt x="5104" y="29547"/>
                </a:cubicBezTo>
                <a:lnTo>
                  <a:pt x="5238" y="29514"/>
                </a:lnTo>
                <a:lnTo>
                  <a:pt x="6906" y="29280"/>
                </a:lnTo>
                <a:cubicBezTo>
                  <a:pt x="7373" y="29180"/>
                  <a:pt x="7773" y="28847"/>
                  <a:pt x="7940" y="28446"/>
                </a:cubicBezTo>
                <a:lnTo>
                  <a:pt x="9107" y="25444"/>
                </a:lnTo>
                <a:cubicBezTo>
                  <a:pt x="9241" y="25111"/>
                  <a:pt x="9508" y="24811"/>
                  <a:pt x="9841" y="24644"/>
                </a:cubicBezTo>
                <a:cubicBezTo>
                  <a:pt x="10141" y="24444"/>
                  <a:pt x="10475" y="24210"/>
                  <a:pt x="10808" y="23977"/>
                </a:cubicBezTo>
                <a:cubicBezTo>
                  <a:pt x="10883" y="23902"/>
                  <a:pt x="10977" y="23864"/>
                  <a:pt x="11076" y="23864"/>
                </a:cubicBezTo>
                <a:cubicBezTo>
                  <a:pt x="11109" y="23864"/>
                  <a:pt x="11142" y="23868"/>
                  <a:pt x="11175" y="23876"/>
                </a:cubicBezTo>
                <a:cubicBezTo>
                  <a:pt x="11242" y="23876"/>
                  <a:pt x="11275" y="23910"/>
                  <a:pt x="11309" y="23943"/>
                </a:cubicBezTo>
                <a:lnTo>
                  <a:pt x="12109" y="25311"/>
                </a:lnTo>
                <a:cubicBezTo>
                  <a:pt x="12176" y="25478"/>
                  <a:pt x="12343" y="25578"/>
                  <a:pt x="12510" y="25611"/>
                </a:cubicBezTo>
                <a:cubicBezTo>
                  <a:pt x="12777" y="25611"/>
                  <a:pt x="13010" y="25478"/>
                  <a:pt x="13143" y="25278"/>
                </a:cubicBezTo>
                <a:lnTo>
                  <a:pt x="15345" y="22809"/>
                </a:lnTo>
                <a:cubicBezTo>
                  <a:pt x="15645" y="22475"/>
                  <a:pt x="15779" y="22008"/>
                  <a:pt x="15712" y="21575"/>
                </a:cubicBezTo>
                <a:lnTo>
                  <a:pt x="15278" y="19673"/>
                </a:lnTo>
                <a:cubicBezTo>
                  <a:pt x="15245" y="19340"/>
                  <a:pt x="15312" y="19006"/>
                  <a:pt x="15478" y="18739"/>
                </a:cubicBezTo>
                <a:cubicBezTo>
                  <a:pt x="15812" y="18206"/>
                  <a:pt x="16112" y="17639"/>
                  <a:pt x="16412" y="17072"/>
                </a:cubicBezTo>
                <a:cubicBezTo>
                  <a:pt x="16579" y="16771"/>
                  <a:pt x="16879" y="16538"/>
                  <a:pt x="17213" y="16404"/>
                </a:cubicBezTo>
                <a:lnTo>
                  <a:pt x="18781" y="15937"/>
                </a:lnTo>
                <a:cubicBezTo>
                  <a:pt x="19214" y="15771"/>
                  <a:pt x="19581" y="15437"/>
                  <a:pt x="19748" y="15003"/>
                </a:cubicBezTo>
                <a:lnTo>
                  <a:pt x="20782" y="11668"/>
                </a:lnTo>
                <a:cubicBezTo>
                  <a:pt x="20911" y="11249"/>
                  <a:pt x="20604" y="10799"/>
                  <a:pt x="20162" y="10799"/>
                </a:cubicBezTo>
                <a:cubicBezTo>
                  <a:pt x="20147" y="10799"/>
                  <a:pt x="20131" y="10799"/>
                  <a:pt x="20115" y="10800"/>
                </a:cubicBezTo>
                <a:lnTo>
                  <a:pt x="18814" y="10800"/>
                </a:lnTo>
                <a:cubicBezTo>
                  <a:pt x="18714" y="10800"/>
                  <a:pt x="18614" y="10767"/>
                  <a:pt x="18547" y="10700"/>
                </a:cubicBezTo>
                <a:cubicBezTo>
                  <a:pt x="18481" y="10634"/>
                  <a:pt x="18447" y="10534"/>
                  <a:pt x="18481" y="10467"/>
                </a:cubicBezTo>
                <a:cubicBezTo>
                  <a:pt x="18514" y="9967"/>
                  <a:pt x="18547" y="9500"/>
                  <a:pt x="18547" y="8999"/>
                </a:cubicBezTo>
                <a:cubicBezTo>
                  <a:pt x="18547" y="8666"/>
                  <a:pt x="18681" y="8332"/>
                  <a:pt x="18881" y="8032"/>
                </a:cubicBezTo>
                <a:lnTo>
                  <a:pt x="20782" y="5630"/>
                </a:lnTo>
                <a:cubicBezTo>
                  <a:pt x="21049" y="5297"/>
                  <a:pt x="21149" y="4830"/>
                  <a:pt x="21016" y="4396"/>
                </a:cubicBezTo>
                <a:lnTo>
                  <a:pt x="20315" y="2528"/>
                </a:lnTo>
                <a:cubicBezTo>
                  <a:pt x="20249" y="2361"/>
                  <a:pt x="20115" y="2228"/>
                  <a:pt x="19948" y="2194"/>
                </a:cubicBezTo>
                <a:cubicBezTo>
                  <a:pt x="19914" y="2190"/>
                  <a:pt x="19881" y="2188"/>
                  <a:pt x="19848" y="2188"/>
                </a:cubicBezTo>
                <a:cubicBezTo>
                  <a:pt x="19623" y="2188"/>
                  <a:pt x="19427" y="2286"/>
                  <a:pt x="19281" y="2461"/>
                </a:cubicBezTo>
                <a:lnTo>
                  <a:pt x="17313" y="4396"/>
                </a:lnTo>
                <a:cubicBezTo>
                  <a:pt x="17228" y="4524"/>
                  <a:pt x="17087" y="4584"/>
                  <a:pt x="16945" y="4584"/>
                </a:cubicBezTo>
                <a:cubicBezTo>
                  <a:pt x="16865" y="4584"/>
                  <a:pt x="16784" y="4565"/>
                  <a:pt x="16713" y="4529"/>
                </a:cubicBezTo>
                <a:cubicBezTo>
                  <a:pt x="16546" y="4396"/>
                  <a:pt x="16379" y="4296"/>
                  <a:pt x="16179" y="4229"/>
                </a:cubicBezTo>
                <a:cubicBezTo>
                  <a:pt x="15979" y="4129"/>
                  <a:pt x="15879" y="3896"/>
                  <a:pt x="15912" y="3695"/>
                </a:cubicBezTo>
                <a:lnTo>
                  <a:pt x="16646" y="760"/>
                </a:lnTo>
                <a:cubicBezTo>
                  <a:pt x="16679" y="560"/>
                  <a:pt x="16646" y="360"/>
                  <a:pt x="16513" y="193"/>
                </a:cubicBezTo>
                <a:cubicBezTo>
                  <a:pt x="16389" y="69"/>
                  <a:pt x="16228" y="1"/>
                  <a:pt x="1605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9"/>
          <p:cNvSpPr/>
          <p:nvPr/>
        </p:nvSpPr>
        <p:spPr>
          <a:xfrm>
            <a:off x="4962327" y="2745711"/>
            <a:ext cx="490066" cy="490265"/>
          </a:xfrm>
          <a:custGeom>
            <a:avLst/>
            <a:gdLst/>
            <a:ahLst/>
            <a:cxnLst/>
            <a:rect l="l" t="t" r="r" b="b"/>
            <a:pathLst>
              <a:path w="18047" h="18051" extrusionOk="0">
                <a:moveTo>
                  <a:pt x="9019" y="5167"/>
                </a:moveTo>
                <a:cubicBezTo>
                  <a:pt x="9795" y="5167"/>
                  <a:pt x="10570" y="5412"/>
                  <a:pt x="11208" y="5871"/>
                </a:cubicBezTo>
                <a:cubicBezTo>
                  <a:pt x="13977" y="7839"/>
                  <a:pt x="13076" y="12176"/>
                  <a:pt x="9740" y="12809"/>
                </a:cubicBezTo>
                <a:cubicBezTo>
                  <a:pt x="9474" y="12870"/>
                  <a:pt x="9206" y="12899"/>
                  <a:pt x="8941" y="12899"/>
                </a:cubicBezTo>
                <a:cubicBezTo>
                  <a:pt x="8173" y="12899"/>
                  <a:pt x="7424" y="12655"/>
                  <a:pt x="6805" y="12209"/>
                </a:cubicBezTo>
                <a:cubicBezTo>
                  <a:pt x="5571" y="11308"/>
                  <a:pt x="4970" y="9741"/>
                  <a:pt x="5270" y="8240"/>
                </a:cubicBezTo>
                <a:cubicBezTo>
                  <a:pt x="5504" y="7139"/>
                  <a:pt x="6204" y="6205"/>
                  <a:pt x="7205" y="5671"/>
                </a:cubicBezTo>
                <a:cubicBezTo>
                  <a:pt x="7372" y="5571"/>
                  <a:pt x="7505" y="5504"/>
                  <a:pt x="7672" y="5438"/>
                </a:cubicBezTo>
                <a:cubicBezTo>
                  <a:pt x="7872" y="5371"/>
                  <a:pt x="8072" y="5304"/>
                  <a:pt x="8306" y="5237"/>
                </a:cubicBezTo>
                <a:cubicBezTo>
                  <a:pt x="8541" y="5190"/>
                  <a:pt x="8780" y="5167"/>
                  <a:pt x="9019" y="5167"/>
                </a:cubicBezTo>
                <a:close/>
                <a:moveTo>
                  <a:pt x="9077" y="4635"/>
                </a:moveTo>
                <a:cubicBezTo>
                  <a:pt x="8775" y="4635"/>
                  <a:pt x="8472" y="4669"/>
                  <a:pt x="8173" y="4737"/>
                </a:cubicBezTo>
                <a:cubicBezTo>
                  <a:pt x="6471" y="5071"/>
                  <a:pt x="5104" y="6405"/>
                  <a:pt x="4737" y="8139"/>
                </a:cubicBezTo>
                <a:cubicBezTo>
                  <a:pt x="4370" y="9841"/>
                  <a:pt x="5070" y="11609"/>
                  <a:pt x="6505" y="12643"/>
                </a:cubicBezTo>
                <a:cubicBezTo>
                  <a:pt x="7224" y="13164"/>
                  <a:pt x="8091" y="13445"/>
                  <a:pt x="8969" y="13445"/>
                </a:cubicBezTo>
                <a:cubicBezTo>
                  <a:pt x="9271" y="13445"/>
                  <a:pt x="9575" y="13412"/>
                  <a:pt x="9874" y="13343"/>
                </a:cubicBezTo>
                <a:cubicBezTo>
                  <a:pt x="10107" y="13276"/>
                  <a:pt x="10341" y="13210"/>
                  <a:pt x="10574" y="13143"/>
                </a:cubicBezTo>
                <a:cubicBezTo>
                  <a:pt x="10741" y="13043"/>
                  <a:pt x="10941" y="12976"/>
                  <a:pt x="11108" y="12876"/>
                </a:cubicBezTo>
                <a:cubicBezTo>
                  <a:pt x="13977" y="11342"/>
                  <a:pt x="14210" y="7306"/>
                  <a:pt x="11542" y="5438"/>
                </a:cubicBezTo>
                <a:cubicBezTo>
                  <a:pt x="10822" y="4916"/>
                  <a:pt x="9955" y="4635"/>
                  <a:pt x="9077" y="4635"/>
                </a:cubicBezTo>
                <a:close/>
                <a:moveTo>
                  <a:pt x="9407" y="567"/>
                </a:moveTo>
                <a:cubicBezTo>
                  <a:pt x="10341" y="601"/>
                  <a:pt x="11241" y="768"/>
                  <a:pt x="12109" y="1134"/>
                </a:cubicBezTo>
                <a:lnTo>
                  <a:pt x="11842" y="2502"/>
                </a:lnTo>
                <a:cubicBezTo>
                  <a:pt x="11808" y="2602"/>
                  <a:pt x="11875" y="2736"/>
                  <a:pt x="11975" y="2802"/>
                </a:cubicBezTo>
                <a:cubicBezTo>
                  <a:pt x="12642" y="3103"/>
                  <a:pt x="13276" y="3536"/>
                  <a:pt x="13810" y="4037"/>
                </a:cubicBezTo>
                <a:cubicBezTo>
                  <a:pt x="13852" y="4100"/>
                  <a:pt x="13921" y="4123"/>
                  <a:pt x="13992" y="4123"/>
                </a:cubicBezTo>
                <a:cubicBezTo>
                  <a:pt x="14032" y="4123"/>
                  <a:pt x="14073" y="4115"/>
                  <a:pt x="14110" y="4103"/>
                </a:cubicBezTo>
                <a:lnTo>
                  <a:pt x="15278" y="3336"/>
                </a:lnTo>
                <a:cubicBezTo>
                  <a:pt x="15611" y="3670"/>
                  <a:pt x="15878" y="4037"/>
                  <a:pt x="16145" y="4437"/>
                </a:cubicBezTo>
                <a:cubicBezTo>
                  <a:pt x="16378" y="4804"/>
                  <a:pt x="16612" y="5204"/>
                  <a:pt x="16779" y="5638"/>
                </a:cubicBezTo>
                <a:lnTo>
                  <a:pt x="15611" y="6405"/>
                </a:lnTo>
                <a:cubicBezTo>
                  <a:pt x="15511" y="6472"/>
                  <a:pt x="15478" y="6605"/>
                  <a:pt x="15511" y="6705"/>
                </a:cubicBezTo>
                <a:cubicBezTo>
                  <a:pt x="15778" y="7406"/>
                  <a:pt x="15911" y="8139"/>
                  <a:pt x="15945" y="8907"/>
                </a:cubicBezTo>
                <a:cubicBezTo>
                  <a:pt x="15945" y="9007"/>
                  <a:pt x="16011" y="9107"/>
                  <a:pt x="16145" y="9140"/>
                </a:cubicBezTo>
                <a:lnTo>
                  <a:pt x="17513" y="9440"/>
                </a:lnTo>
                <a:cubicBezTo>
                  <a:pt x="17479" y="10341"/>
                  <a:pt x="17279" y="11275"/>
                  <a:pt x="16945" y="12109"/>
                </a:cubicBezTo>
                <a:lnTo>
                  <a:pt x="15578" y="11842"/>
                </a:lnTo>
                <a:lnTo>
                  <a:pt x="15411" y="11842"/>
                </a:lnTo>
                <a:cubicBezTo>
                  <a:pt x="15344" y="11875"/>
                  <a:pt x="15311" y="11909"/>
                  <a:pt x="15278" y="11976"/>
                </a:cubicBezTo>
                <a:cubicBezTo>
                  <a:pt x="14944" y="12643"/>
                  <a:pt x="14544" y="13276"/>
                  <a:pt x="14010" y="13810"/>
                </a:cubicBezTo>
                <a:cubicBezTo>
                  <a:pt x="13943" y="13877"/>
                  <a:pt x="13910" y="14044"/>
                  <a:pt x="14010" y="14144"/>
                </a:cubicBezTo>
                <a:lnTo>
                  <a:pt x="14744" y="15311"/>
                </a:lnTo>
                <a:cubicBezTo>
                  <a:pt x="14410" y="15611"/>
                  <a:pt x="14043" y="15912"/>
                  <a:pt x="13676" y="16145"/>
                </a:cubicBezTo>
                <a:cubicBezTo>
                  <a:pt x="13276" y="16412"/>
                  <a:pt x="12876" y="16612"/>
                  <a:pt x="12442" y="16812"/>
                </a:cubicBezTo>
                <a:lnTo>
                  <a:pt x="11675" y="15645"/>
                </a:lnTo>
                <a:cubicBezTo>
                  <a:pt x="11624" y="15543"/>
                  <a:pt x="11534" y="15499"/>
                  <a:pt x="11435" y="15499"/>
                </a:cubicBezTo>
                <a:cubicBezTo>
                  <a:pt x="11404" y="15499"/>
                  <a:pt x="11373" y="15504"/>
                  <a:pt x="11341" y="15511"/>
                </a:cubicBezTo>
                <a:cubicBezTo>
                  <a:pt x="10641" y="15778"/>
                  <a:pt x="9907" y="15912"/>
                  <a:pt x="9173" y="15945"/>
                </a:cubicBezTo>
                <a:cubicBezTo>
                  <a:pt x="9040" y="15945"/>
                  <a:pt x="8940" y="16012"/>
                  <a:pt x="8906" y="16145"/>
                </a:cubicBezTo>
                <a:lnTo>
                  <a:pt x="8640" y="17479"/>
                </a:lnTo>
                <a:cubicBezTo>
                  <a:pt x="7706" y="17479"/>
                  <a:pt x="6805" y="17279"/>
                  <a:pt x="5938" y="16946"/>
                </a:cubicBezTo>
                <a:lnTo>
                  <a:pt x="6238" y="15578"/>
                </a:lnTo>
                <a:cubicBezTo>
                  <a:pt x="6238" y="15445"/>
                  <a:pt x="6171" y="15311"/>
                  <a:pt x="6071" y="15278"/>
                </a:cubicBezTo>
                <a:cubicBezTo>
                  <a:pt x="5404" y="14944"/>
                  <a:pt x="4770" y="14544"/>
                  <a:pt x="4236" y="14010"/>
                </a:cubicBezTo>
                <a:cubicBezTo>
                  <a:pt x="4195" y="13969"/>
                  <a:pt x="4128" y="13941"/>
                  <a:pt x="4052" y="13941"/>
                </a:cubicBezTo>
                <a:cubicBezTo>
                  <a:pt x="4005" y="13941"/>
                  <a:pt x="3954" y="13952"/>
                  <a:pt x="3903" y="13977"/>
                </a:cubicBezTo>
                <a:lnTo>
                  <a:pt x="2735" y="14744"/>
                </a:lnTo>
                <a:cubicBezTo>
                  <a:pt x="2435" y="14411"/>
                  <a:pt x="2168" y="14044"/>
                  <a:pt x="1901" y="13643"/>
                </a:cubicBezTo>
                <a:cubicBezTo>
                  <a:pt x="1668" y="13276"/>
                  <a:pt x="1434" y="12876"/>
                  <a:pt x="1268" y="12443"/>
                </a:cubicBezTo>
                <a:lnTo>
                  <a:pt x="2435" y="11675"/>
                </a:lnTo>
                <a:cubicBezTo>
                  <a:pt x="2535" y="11609"/>
                  <a:pt x="2569" y="11475"/>
                  <a:pt x="2535" y="11375"/>
                </a:cubicBezTo>
                <a:cubicBezTo>
                  <a:pt x="2268" y="10675"/>
                  <a:pt x="2135" y="9941"/>
                  <a:pt x="2102" y="9207"/>
                </a:cubicBezTo>
                <a:cubicBezTo>
                  <a:pt x="2102" y="9073"/>
                  <a:pt x="2001" y="8973"/>
                  <a:pt x="1901" y="8940"/>
                </a:cubicBezTo>
                <a:lnTo>
                  <a:pt x="534" y="8673"/>
                </a:lnTo>
                <a:cubicBezTo>
                  <a:pt x="567" y="7739"/>
                  <a:pt x="767" y="6805"/>
                  <a:pt x="1101" y="5971"/>
                </a:cubicBezTo>
                <a:lnTo>
                  <a:pt x="2468" y="6238"/>
                </a:lnTo>
                <a:cubicBezTo>
                  <a:pt x="2491" y="6244"/>
                  <a:pt x="2514" y="6247"/>
                  <a:pt x="2537" y="6247"/>
                </a:cubicBezTo>
                <a:cubicBezTo>
                  <a:pt x="2645" y="6247"/>
                  <a:pt x="2741" y="6182"/>
                  <a:pt x="2769" y="6071"/>
                </a:cubicBezTo>
                <a:cubicBezTo>
                  <a:pt x="3102" y="5404"/>
                  <a:pt x="3503" y="4804"/>
                  <a:pt x="4036" y="4270"/>
                </a:cubicBezTo>
                <a:cubicBezTo>
                  <a:pt x="4103" y="4170"/>
                  <a:pt x="4136" y="4037"/>
                  <a:pt x="4070" y="3936"/>
                </a:cubicBezTo>
                <a:lnTo>
                  <a:pt x="3302" y="2769"/>
                </a:lnTo>
                <a:cubicBezTo>
                  <a:pt x="3636" y="2435"/>
                  <a:pt x="4003" y="2169"/>
                  <a:pt x="4403" y="1902"/>
                </a:cubicBezTo>
                <a:cubicBezTo>
                  <a:pt x="4770" y="1668"/>
                  <a:pt x="5170" y="1435"/>
                  <a:pt x="5604" y="1268"/>
                </a:cubicBezTo>
                <a:lnTo>
                  <a:pt x="6371" y="2435"/>
                </a:lnTo>
                <a:cubicBezTo>
                  <a:pt x="6421" y="2510"/>
                  <a:pt x="6509" y="2548"/>
                  <a:pt x="6606" y="2548"/>
                </a:cubicBezTo>
                <a:cubicBezTo>
                  <a:pt x="6638" y="2548"/>
                  <a:pt x="6671" y="2544"/>
                  <a:pt x="6705" y="2535"/>
                </a:cubicBezTo>
                <a:cubicBezTo>
                  <a:pt x="7372" y="2269"/>
                  <a:pt x="8139" y="2135"/>
                  <a:pt x="8873" y="2102"/>
                </a:cubicBezTo>
                <a:cubicBezTo>
                  <a:pt x="9006" y="2102"/>
                  <a:pt x="9107" y="2035"/>
                  <a:pt x="9107" y="1902"/>
                </a:cubicBezTo>
                <a:lnTo>
                  <a:pt x="9407" y="567"/>
                </a:lnTo>
                <a:close/>
                <a:moveTo>
                  <a:pt x="9407" y="0"/>
                </a:moveTo>
                <a:cubicBezTo>
                  <a:pt x="9173" y="0"/>
                  <a:pt x="8940" y="167"/>
                  <a:pt x="8873" y="434"/>
                </a:cubicBezTo>
                <a:lnTo>
                  <a:pt x="8640" y="1601"/>
                </a:lnTo>
                <a:cubicBezTo>
                  <a:pt x="7972" y="1635"/>
                  <a:pt x="7339" y="1768"/>
                  <a:pt x="6705" y="1968"/>
                </a:cubicBezTo>
                <a:lnTo>
                  <a:pt x="6071" y="968"/>
                </a:lnTo>
                <a:cubicBezTo>
                  <a:pt x="5978" y="804"/>
                  <a:pt x="5802" y="722"/>
                  <a:pt x="5626" y="722"/>
                </a:cubicBezTo>
                <a:cubicBezTo>
                  <a:pt x="5550" y="722"/>
                  <a:pt x="5474" y="738"/>
                  <a:pt x="5404" y="768"/>
                </a:cubicBezTo>
                <a:cubicBezTo>
                  <a:pt x="4970" y="968"/>
                  <a:pt x="4537" y="1201"/>
                  <a:pt x="4103" y="1468"/>
                </a:cubicBezTo>
                <a:cubicBezTo>
                  <a:pt x="3703" y="1735"/>
                  <a:pt x="3302" y="2035"/>
                  <a:pt x="2935" y="2369"/>
                </a:cubicBezTo>
                <a:cubicBezTo>
                  <a:pt x="2735" y="2535"/>
                  <a:pt x="2702" y="2836"/>
                  <a:pt x="2869" y="3036"/>
                </a:cubicBezTo>
                <a:lnTo>
                  <a:pt x="3503" y="4037"/>
                </a:lnTo>
                <a:cubicBezTo>
                  <a:pt x="3069" y="4537"/>
                  <a:pt x="2702" y="5071"/>
                  <a:pt x="2402" y="5671"/>
                </a:cubicBezTo>
                <a:lnTo>
                  <a:pt x="1234" y="5404"/>
                </a:lnTo>
                <a:cubicBezTo>
                  <a:pt x="1207" y="5401"/>
                  <a:pt x="1180" y="5399"/>
                  <a:pt x="1154" y="5399"/>
                </a:cubicBezTo>
                <a:cubicBezTo>
                  <a:pt x="921" y="5399"/>
                  <a:pt x="724" y="5528"/>
                  <a:pt x="634" y="5738"/>
                </a:cubicBezTo>
                <a:cubicBezTo>
                  <a:pt x="267" y="6672"/>
                  <a:pt x="67" y="7639"/>
                  <a:pt x="0" y="8640"/>
                </a:cubicBezTo>
                <a:cubicBezTo>
                  <a:pt x="0" y="8907"/>
                  <a:pt x="167" y="9107"/>
                  <a:pt x="434" y="9174"/>
                </a:cubicBezTo>
                <a:lnTo>
                  <a:pt x="1601" y="9440"/>
                </a:lnTo>
                <a:cubicBezTo>
                  <a:pt x="1635" y="10074"/>
                  <a:pt x="1768" y="10741"/>
                  <a:pt x="1968" y="11342"/>
                </a:cubicBezTo>
                <a:lnTo>
                  <a:pt x="934" y="12009"/>
                </a:lnTo>
                <a:cubicBezTo>
                  <a:pt x="734" y="12142"/>
                  <a:pt x="667" y="12409"/>
                  <a:pt x="767" y="12643"/>
                </a:cubicBezTo>
                <a:cubicBezTo>
                  <a:pt x="934" y="13110"/>
                  <a:pt x="1168" y="13543"/>
                  <a:pt x="1434" y="13944"/>
                </a:cubicBezTo>
                <a:cubicBezTo>
                  <a:pt x="1735" y="14377"/>
                  <a:pt x="2035" y="14744"/>
                  <a:pt x="2368" y="15144"/>
                </a:cubicBezTo>
                <a:cubicBezTo>
                  <a:pt x="2466" y="15242"/>
                  <a:pt x="2597" y="15294"/>
                  <a:pt x="2735" y="15294"/>
                </a:cubicBezTo>
                <a:cubicBezTo>
                  <a:pt x="2835" y="15294"/>
                  <a:pt x="2938" y="15267"/>
                  <a:pt x="3036" y="15211"/>
                </a:cubicBezTo>
                <a:lnTo>
                  <a:pt x="4036" y="14544"/>
                </a:lnTo>
                <a:cubicBezTo>
                  <a:pt x="4537" y="15011"/>
                  <a:pt x="5070" y="15378"/>
                  <a:pt x="5637" y="15678"/>
                </a:cubicBezTo>
                <a:lnTo>
                  <a:pt x="5404" y="16846"/>
                </a:lnTo>
                <a:cubicBezTo>
                  <a:pt x="5337" y="17079"/>
                  <a:pt x="5471" y="17346"/>
                  <a:pt x="5704" y="17446"/>
                </a:cubicBezTo>
                <a:cubicBezTo>
                  <a:pt x="6638" y="17813"/>
                  <a:pt x="7639" y="18013"/>
                  <a:pt x="8640" y="18047"/>
                </a:cubicBezTo>
                <a:cubicBezTo>
                  <a:pt x="8657" y="18049"/>
                  <a:pt x="8674" y="18050"/>
                  <a:pt x="8691" y="18050"/>
                </a:cubicBezTo>
                <a:cubicBezTo>
                  <a:pt x="8907" y="18050"/>
                  <a:pt x="9111" y="17863"/>
                  <a:pt x="9173" y="17646"/>
                </a:cubicBezTo>
                <a:lnTo>
                  <a:pt x="9407" y="16479"/>
                </a:lnTo>
                <a:cubicBezTo>
                  <a:pt x="10074" y="16412"/>
                  <a:pt x="10708" y="16312"/>
                  <a:pt x="11341" y="16112"/>
                </a:cubicBezTo>
                <a:lnTo>
                  <a:pt x="12009" y="17113"/>
                </a:lnTo>
                <a:cubicBezTo>
                  <a:pt x="12106" y="17259"/>
                  <a:pt x="12258" y="17352"/>
                  <a:pt x="12423" y="17352"/>
                </a:cubicBezTo>
                <a:cubicBezTo>
                  <a:pt x="12484" y="17352"/>
                  <a:pt x="12546" y="17340"/>
                  <a:pt x="12609" y="17313"/>
                </a:cubicBezTo>
                <a:cubicBezTo>
                  <a:pt x="12876" y="17213"/>
                  <a:pt x="13109" y="17079"/>
                  <a:pt x="13343" y="16946"/>
                </a:cubicBezTo>
                <a:cubicBezTo>
                  <a:pt x="13576" y="16812"/>
                  <a:pt x="13777" y="16746"/>
                  <a:pt x="13943" y="16612"/>
                </a:cubicBezTo>
                <a:cubicBezTo>
                  <a:pt x="14344" y="16345"/>
                  <a:pt x="14744" y="16045"/>
                  <a:pt x="15111" y="15712"/>
                </a:cubicBezTo>
                <a:cubicBezTo>
                  <a:pt x="15311" y="15511"/>
                  <a:pt x="15344" y="15245"/>
                  <a:pt x="15211" y="15044"/>
                </a:cubicBezTo>
                <a:lnTo>
                  <a:pt x="14544" y="14010"/>
                </a:lnTo>
                <a:cubicBezTo>
                  <a:pt x="14977" y="13543"/>
                  <a:pt x="15344" y="12976"/>
                  <a:pt x="15645" y="12409"/>
                </a:cubicBezTo>
                <a:lnTo>
                  <a:pt x="16845" y="12643"/>
                </a:lnTo>
                <a:cubicBezTo>
                  <a:pt x="16886" y="12654"/>
                  <a:pt x="16928" y="12660"/>
                  <a:pt x="16969" y="12660"/>
                </a:cubicBezTo>
                <a:cubicBezTo>
                  <a:pt x="17166" y="12660"/>
                  <a:pt x="17357" y="12535"/>
                  <a:pt x="17412" y="12342"/>
                </a:cubicBezTo>
                <a:cubicBezTo>
                  <a:pt x="17779" y="11408"/>
                  <a:pt x="18013" y="10408"/>
                  <a:pt x="18046" y="9407"/>
                </a:cubicBezTo>
                <a:cubicBezTo>
                  <a:pt x="18046" y="9174"/>
                  <a:pt x="17879" y="8940"/>
                  <a:pt x="17613" y="8873"/>
                </a:cubicBezTo>
                <a:lnTo>
                  <a:pt x="16445" y="8640"/>
                </a:lnTo>
                <a:cubicBezTo>
                  <a:pt x="16412" y="7973"/>
                  <a:pt x="16312" y="7339"/>
                  <a:pt x="16112" y="6705"/>
                </a:cubicBezTo>
                <a:lnTo>
                  <a:pt x="17112" y="6071"/>
                </a:lnTo>
                <a:cubicBezTo>
                  <a:pt x="17312" y="5938"/>
                  <a:pt x="17412" y="5671"/>
                  <a:pt x="17312" y="5438"/>
                </a:cubicBezTo>
                <a:cubicBezTo>
                  <a:pt x="17112" y="4971"/>
                  <a:pt x="16879" y="4537"/>
                  <a:pt x="16612" y="4103"/>
                </a:cubicBezTo>
                <a:cubicBezTo>
                  <a:pt x="16345" y="3703"/>
                  <a:pt x="16011" y="3303"/>
                  <a:pt x="15678" y="2936"/>
                </a:cubicBezTo>
                <a:cubicBezTo>
                  <a:pt x="15583" y="2822"/>
                  <a:pt x="15456" y="2762"/>
                  <a:pt x="15321" y="2762"/>
                </a:cubicBezTo>
                <a:cubicBezTo>
                  <a:pt x="15219" y="2762"/>
                  <a:pt x="15112" y="2797"/>
                  <a:pt x="15011" y="2869"/>
                </a:cubicBezTo>
                <a:lnTo>
                  <a:pt x="14010" y="3503"/>
                </a:lnTo>
                <a:cubicBezTo>
                  <a:pt x="13543" y="3069"/>
                  <a:pt x="12976" y="2702"/>
                  <a:pt x="12409" y="2402"/>
                </a:cubicBezTo>
                <a:lnTo>
                  <a:pt x="12642" y="1235"/>
                </a:lnTo>
                <a:cubicBezTo>
                  <a:pt x="12709" y="968"/>
                  <a:pt x="12576" y="734"/>
                  <a:pt x="12342" y="634"/>
                </a:cubicBezTo>
                <a:cubicBezTo>
                  <a:pt x="11408" y="267"/>
                  <a:pt x="10407" y="67"/>
                  <a:pt x="94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9"/>
          <p:cNvSpPr/>
          <p:nvPr/>
        </p:nvSpPr>
        <p:spPr>
          <a:xfrm>
            <a:off x="715094" y="1649934"/>
            <a:ext cx="350473" cy="350596"/>
          </a:xfrm>
          <a:custGeom>
            <a:avLst/>
            <a:gdLst/>
            <a:ahLst/>
            <a:cxnLst/>
            <a:rect l="l" t="t" r="r" b="b"/>
            <a:pathLst>
              <a:path w="18047" h="18051" extrusionOk="0">
                <a:moveTo>
                  <a:pt x="9019" y="5167"/>
                </a:moveTo>
                <a:cubicBezTo>
                  <a:pt x="9795" y="5167"/>
                  <a:pt x="10570" y="5412"/>
                  <a:pt x="11208" y="5871"/>
                </a:cubicBezTo>
                <a:cubicBezTo>
                  <a:pt x="13977" y="7839"/>
                  <a:pt x="13076" y="12176"/>
                  <a:pt x="9740" y="12809"/>
                </a:cubicBezTo>
                <a:cubicBezTo>
                  <a:pt x="9474" y="12870"/>
                  <a:pt x="9206" y="12899"/>
                  <a:pt x="8941" y="12899"/>
                </a:cubicBezTo>
                <a:cubicBezTo>
                  <a:pt x="8173" y="12899"/>
                  <a:pt x="7424" y="12655"/>
                  <a:pt x="6805" y="12209"/>
                </a:cubicBezTo>
                <a:cubicBezTo>
                  <a:pt x="5571" y="11308"/>
                  <a:pt x="4970" y="9741"/>
                  <a:pt x="5270" y="8240"/>
                </a:cubicBezTo>
                <a:cubicBezTo>
                  <a:pt x="5504" y="7139"/>
                  <a:pt x="6204" y="6205"/>
                  <a:pt x="7205" y="5671"/>
                </a:cubicBezTo>
                <a:cubicBezTo>
                  <a:pt x="7372" y="5571"/>
                  <a:pt x="7505" y="5504"/>
                  <a:pt x="7672" y="5438"/>
                </a:cubicBezTo>
                <a:cubicBezTo>
                  <a:pt x="7872" y="5371"/>
                  <a:pt x="8072" y="5304"/>
                  <a:pt x="8306" y="5237"/>
                </a:cubicBezTo>
                <a:cubicBezTo>
                  <a:pt x="8541" y="5190"/>
                  <a:pt x="8780" y="5167"/>
                  <a:pt x="9019" y="5167"/>
                </a:cubicBezTo>
                <a:close/>
                <a:moveTo>
                  <a:pt x="9077" y="4635"/>
                </a:moveTo>
                <a:cubicBezTo>
                  <a:pt x="8775" y="4635"/>
                  <a:pt x="8472" y="4669"/>
                  <a:pt x="8173" y="4737"/>
                </a:cubicBezTo>
                <a:cubicBezTo>
                  <a:pt x="6471" y="5071"/>
                  <a:pt x="5104" y="6405"/>
                  <a:pt x="4737" y="8139"/>
                </a:cubicBezTo>
                <a:cubicBezTo>
                  <a:pt x="4370" y="9841"/>
                  <a:pt x="5070" y="11609"/>
                  <a:pt x="6505" y="12643"/>
                </a:cubicBezTo>
                <a:cubicBezTo>
                  <a:pt x="7224" y="13164"/>
                  <a:pt x="8091" y="13445"/>
                  <a:pt x="8969" y="13445"/>
                </a:cubicBezTo>
                <a:cubicBezTo>
                  <a:pt x="9271" y="13445"/>
                  <a:pt x="9575" y="13412"/>
                  <a:pt x="9874" y="13343"/>
                </a:cubicBezTo>
                <a:cubicBezTo>
                  <a:pt x="10107" y="13276"/>
                  <a:pt x="10341" y="13210"/>
                  <a:pt x="10574" y="13143"/>
                </a:cubicBezTo>
                <a:cubicBezTo>
                  <a:pt x="10741" y="13043"/>
                  <a:pt x="10941" y="12976"/>
                  <a:pt x="11108" y="12876"/>
                </a:cubicBezTo>
                <a:cubicBezTo>
                  <a:pt x="13977" y="11342"/>
                  <a:pt x="14210" y="7306"/>
                  <a:pt x="11542" y="5438"/>
                </a:cubicBezTo>
                <a:cubicBezTo>
                  <a:pt x="10822" y="4916"/>
                  <a:pt x="9955" y="4635"/>
                  <a:pt x="9077" y="4635"/>
                </a:cubicBezTo>
                <a:close/>
                <a:moveTo>
                  <a:pt x="9407" y="567"/>
                </a:moveTo>
                <a:cubicBezTo>
                  <a:pt x="10341" y="601"/>
                  <a:pt x="11241" y="768"/>
                  <a:pt x="12109" y="1134"/>
                </a:cubicBezTo>
                <a:lnTo>
                  <a:pt x="11842" y="2502"/>
                </a:lnTo>
                <a:cubicBezTo>
                  <a:pt x="11808" y="2602"/>
                  <a:pt x="11875" y="2736"/>
                  <a:pt x="11975" y="2802"/>
                </a:cubicBezTo>
                <a:cubicBezTo>
                  <a:pt x="12642" y="3103"/>
                  <a:pt x="13276" y="3536"/>
                  <a:pt x="13810" y="4037"/>
                </a:cubicBezTo>
                <a:cubicBezTo>
                  <a:pt x="13852" y="4100"/>
                  <a:pt x="13921" y="4123"/>
                  <a:pt x="13992" y="4123"/>
                </a:cubicBezTo>
                <a:cubicBezTo>
                  <a:pt x="14032" y="4123"/>
                  <a:pt x="14073" y="4115"/>
                  <a:pt x="14110" y="4103"/>
                </a:cubicBezTo>
                <a:lnTo>
                  <a:pt x="15278" y="3336"/>
                </a:lnTo>
                <a:cubicBezTo>
                  <a:pt x="15611" y="3670"/>
                  <a:pt x="15878" y="4037"/>
                  <a:pt x="16145" y="4437"/>
                </a:cubicBezTo>
                <a:cubicBezTo>
                  <a:pt x="16378" y="4804"/>
                  <a:pt x="16612" y="5204"/>
                  <a:pt x="16779" y="5638"/>
                </a:cubicBezTo>
                <a:lnTo>
                  <a:pt x="15611" y="6405"/>
                </a:lnTo>
                <a:cubicBezTo>
                  <a:pt x="15511" y="6472"/>
                  <a:pt x="15478" y="6605"/>
                  <a:pt x="15511" y="6705"/>
                </a:cubicBezTo>
                <a:cubicBezTo>
                  <a:pt x="15778" y="7406"/>
                  <a:pt x="15911" y="8139"/>
                  <a:pt x="15945" y="8907"/>
                </a:cubicBezTo>
                <a:cubicBezTo>
                  <a:pt x="15945" y="9007"/>
                  <a:pt x="16011" y="9107"/>
                  <a:pt x="16145" y="9140"/>
                </a:cubicBezTo>
                <a:lnTo>
                  <a:pt x="17513" y="9440"/>
                </a:lnTo>
                <a:cubicBezTo>
                  <a:pt x="17479" y="10341"/>
                  <a:pt x="17279" y="11275"/>
                  <a:pt x="16945" y="12109"/>
                </a:cubicBezTo>
                <a:lnTo>
                  <a:pt x="15578" y="11842"/>
                </a:lnTo>
                <a:lnTo>
                  <a:pt x="15411" y="11842"/>
                </a:lnTo>
                <a:cubicBezTo>
                  <a:pt x="15344" y="11875"/>
                  <a:pt x="15311" y="11909"/>
                  <a:pt x="15278" y="11976"/>
                </a:cubicBezTo>
                <a:cubicBezTo>
                  <a:pt x="14944" y="12643"/>
                  <a:pt x="14544" y="13276"/>
                  <a:pt x="14010" y="13810"/>
                </a:cubicBezTo>
                <a:cubicBezTo>
                  <a:pt x="13943" y="13877"/>
                  <a:pt x="13910" y="14044"/>
                  <a:pt x="14010" y="14144"/>
                </a:cubicBezTo>
                <a:lnTo>
                  <a:pt x="14744" y="15311"/>
                </a:lnTo>
                <a:cubicBezTo>
                  <a:pt x="14410" y="15611"/>
                  <a:pt x="14043" y="15912"/>
                  <a:pt x="13676" y="16145"/>
                </a:cubicBezTo>
                <a:cubicBezTo>
                  <a:pt x="13276" y="16412"/>
                  <a:pt x="12876" y="16612"/>
                  <a:pt x="12442" y="16812"/>
                </a:cubicBezTo>
                <a:lnTo>
                  <a:pt x="11675" y="15645"/>
                </a:lnTo>
                <a:cubicBezTo>
                  <a:pt x="11624" y="15543"/>
                  <a:pt x="11534" y="15499"/>
                  <a:pt x="11435" y="15499"/>
                </a:cubicBezTo>
                <a:cubicBezTo>
                  <a:pt x="11404" y="15499"/>
                  <a:pt x="11373" y="15504"/>
                  <a:pt x="11341" y="15511"/>
                </a:cubicBezTo>
                <a:cubicBezTo>
                  <a:pt x="10641" y="15778"/>
                  <a:pt x="9907" y="15912"/>
                  <a:pt x="9173" y="15945"/>
                </a:cubicBezTo>
                <a:cubicBezTo>
                  <a:pt x="9040" y="15945"/>
                  <a:pt x="8940" y="16012"/>
                  <a:pt x="8906" y="16145"/>
                </a:cubicBezTo>
                <a:lnTo>
                  <a:pt x="8640" y="17479"/>
                </a:lnTo>
                <a:cubicBezTo>
                  <a:pt x="7706" y="17479"/>
                  <a:pt x="6805" y="17279"/>
                  <a:pt x="5938" y="16946"/>
                </a:cubicBezTo>
                <a:lnTo>
                  <a:pt x="6238" y="15578"/>
                </a:lnTo>
                <a:cubicBezTo>
                  <a:pt x="6238" y="15445"/>
                  <a:pt x="6171" y="15311"/>
                  <a:pt x="6071" y="15278"/>
                </a:cubicBezTo>
                <a:cubicBezTo>
                  <a:pt x="5404" y="14944"/>
                  <a:pt x="4770" y="14544"/>
                  <a:pt x="4236" y="14010"/>
                </a:cubicBezTo>
                <a:cubicBezTo>
                  <a:pt x="4195" y="13969"/>
                  <a:pt x="4128" y="13941"/>
                  <a:pt x="4052" y="13941"/>
                </a:cubicBezTo>
                <a:cubicBezTo>
                  <a:pt x="4005" y="13941"/>
                  <a:pt x="3954" y="13952"/>
                  <a:pt x="3903" y="13977"/>
                </a:cubicBezTo>
                <a:lnTo>
                  <a:pt x="2735" y="14744"/>
                </a:lnTo>
                <a:cubicBezTo>
                  <a:pt x="2435" y="14411"/>
                  <a:pt x="2168" y="14044"/>
                  <a:pt x="1901" y="13643"/>
                </a:cubicBezTo>
                <a:cubicBezTo>
                  <a:pt x="1668" y="13276"/>
                  <a:pt x="1434" y="12876"/>
                  <a:pt x="1268" y="12443"/>
                </a:cubicBezTo>
                <a:lnTo>
                  <a:pt x="2435" y="11675"/>
                </a:lnTo>
                <a:cubicBezTo>
                  <a:pt x="2535" y="11609"/>
                  <a:pt x="2569" y="11475"/>
                  <a:pt x="2535" y="11375"/>
                </a:cubicBezTo>
                <a:cubicBezTo>
                  <a:pt x="2268" y="10675"/>
                  <a:pt x="2135" y="9941"/>
                  <a:pt x="2102" y="9207"/>
                </a:cubicBezTo>
                <a:cubicBezTo>
                  <a:pt x="2102" y="9073"/>
                  <a:pt x="2001" y="8973"/>
                  <a:pt x="1901" y="8940"/>
                </a:cubicBezTo>
                <a:lnTo>
                  <a:pt x="534" y="8673"/>
                </a:lnTo>
                <a:cubicBezTo>
                  <a:pt x="567" y="7739"/>
                  <a:pt x="767" y="6805"/>
                  <a:pt x="1101" y="5971"/>
                </a:cubicBezTo>
                <a:lnTo>
                  <a:pt x="2468" y="6238"/>
                </a:lnTo>
                <a:cubicBezTo>
                  <a:pt x="2491" y="6244"/>
                  <a:pt x="2514" y="6247"/>
                  <a:pt x="2537" y="6247"/>
                </a:cubicBezTo>
                <a:cubicBezTo>
                  <a:pt x="2645" y="6247"/>
                  <a:pt x="2741" y="6182"/>
                  <a:pt x="2769" y="6071"/>
                </a:cubicBezTo>
                <a:cubicBezTo>
                  <a:pt x="3102" y="5404"/>
                  <a:pt x="3503" y="4804"/>
                  <a:pt x="4036" y="4270"/>
                </a:cubicBezTo>
                <a:cubicBezTo>
                  <a:pt x="4103" y="4170"/>
                  <a:pt x="4136" y="4037"/>
                  <a:pt x="4070" y="3936"/>
                </a:cubicBezTo>
                <a:lnTo>
                  <a:pt x="3302" y="2769"/>
                </a:lnTo>
                <a:cubicBezTo>
                  <a:pt x="3636" y="2435"/>
                  <a:pt x="4003" y="2169"/>
                  <a:pt x="4403" y="1902"/>
                </a:cubicBezTo>
                <a:cubicBezTo>
                  <a:pt x="4770" y="1668"/>
                  <a:pt x="5170" y="1435"/>
                  <a:pt x="5604" y="1268"/>
                </a:cubicBezTo>
                <a:lnTo>
                  <a:pt x="6371" y="2435"/>
                </a:lnTo>
                <a:cubicBezTo>
                  <a:pt x="6421" y="2510"/>
                  <a:pt x="6509" y="2548"/>
                  <a:pt x="6606" y="2548"/>
                </a:cubicBezTo>
                <a:cubicBezTo>
                  <a:pt x="6638" y="2548"/>
                  <a:pt x="6671" y="2544"/>
                  <a:pt x="6705" y="2535"/>
                </a:cubicBezTo>
                <a:cubicBezTo>
                  <a:pt x="7372" y="2269"/>
                  <a:pt x="8139" y="2135"/>
                  <a:pt x="8873" y="2102"/>
                </a:cubicBezTo>
                <a:cubicBezTo>
                  <a:pt x="9006" y="2102"/>
                  <a:pt x="9107" y="2035"/>
                  <a:pt x="9107" y="1902"/>
                </a:cubicBezTo>
                <a:lnTo>
                  <a:pt x="9407" y="567"/>
                </a:lnTo>
                <a:close/>
                <a:moveTo>
                  <a:pt x="9407" y="0"/>
                </a:moveTo>
                <a:cubicBezTo>
                  <a:pt x="9173" y="0"/>
                  <a:pt x="8940" y="167"/>
                  <a:pt x="8873" y="434"/>
                </a:cubicBezTo>
                <a:lnTo>
                  <a:pt x="8640" y="1601"/>
                </a:lnTo>
                <a:cubicBezTo>
                  <a:pt x="7972" y="1635"/>
                  <a:pt x="7339" y="1768"/>
                  <a:pt x="6705" y="1968"/>
                </a:cubicBezTo>
                <a:lnTo>
                  <a:pt x="6071" y="968"/>
                </a:lnTo>
                <a:cubicBezTo>
                  <a:pt x="5978" y="804"/>
                  <a:pt x="5802" y="722"/>
                  <a:pt x="5626" y="722"/>
                </a:cubicBezTo>
                <a:cubicBezTo>
                  <a:pt x="5550" y="722"/>
                  <a:pt x="5474" y="738"/>
                  <a:pt x="5404" y="768"/>
                </a:cubicBezTo>
                <a:cubicBezTo>
                  <a:pt x="4970" y="968"/>
                  <a:pt x="4537" y="1201"/>
                  <a:pt x="4103" y="1468"/>
                </a:cubicBezTo>
                <a:cubicBezTo>
                  <a:pt x="3703" y="1735"/>
                  <a:pt x="3302" y="2035"/>
                  <a:pt x="2935" y="2369"/>
                </a:cubicBezTo>
                <a:cubicBezTo>
                  <a:pt x="2735" y="2535"/>
                  <a:pt x="2702" y="2836"/>
                  <a:pt x="2869" y="3036"/>
                </a:cubicBezTo>
                <a:lnTo>
                  <a:pt x="3503" y="4037"/>
                </a:lnTo>
                <a:cubicBezTo>
                  <a:pt x="3069" y="4537"/>
                  <a:pt x="2702" y="5071"/>
                  <a:pt x="2402" y="5671"/>
                </a:cubicBezTo>
                <a:lnTo>
                  <a:pt x="1234" y="5404"/>
                </a:lnTo>
                <a:cubicBezTo>
                  <a:pt x="1207" y="5401"/>
                  <a:pt x="1180" y="5399"/>
                  <a:pt x="1154" y="5399"/>
                </a:cubicBezTo>
                <a:cubicBezTo>
                  <a:pt x="921" y="5399"/>
                  <a:pt x="724" y="5528"/>
                  <a:pt x="634" y="5738"/>
                </a:cubicBezTo>
                <a:cubicBezTo>
                  <a:pt x="267" y="6672"/>
                  <a:pt x="67" y="7639"/>
                  <a:pt x="0" y="8640"/>
                </a:cubicBezTo>
                <a:cubicBezTo>
                  <a:pt x="0" y="8907"/>
                  <a:pt x="167" y="9107"/>
                  <a:pt x="434" y="9174"/>
                </a:cubicBezTo>
                <a:lnTo>
                  <a:pt x="1601" y="9440"/>
                </a:lnTo>
                <a:cubicBezTo>
                  <a:pt x="1635" y="10074"/>
                  <a:pt x="1768" y="10741"/>
                  <a:pt x="1968" y="11342"/>
                </a:cubicBezTo>
                <a:lnTo>
                  <a:pt x="934" y="12009"/>
                </a:lnTo>
                <a:cubicBezTo>
                  <a:pt x="734" y="12142"/>
                  <a:pt x="667" y="12409"/>
                  <a:pt x="767" y="12643"/>
                </a:cubicBezTo>
                <a:cubicBezTo>
                  <a:pt x="934" y="13110"/>
                  <a:pt x="1168" y="13543"/>
                  <a:pt x="1434" y="13944"/>
                </a:cubicBezTo>
                <a:cubicBezTo>
                  <a:pt x="1735" y="14377"/>
                  <a:pt x="2035" y="14744"/>
                  <a:pt x="2368" y="15144"/>
                </a:cubicBezTo>
                <a:cubicBezTo>
                  <a:pt x="2466" y="15242"/>
                  <a:pt x="2597" y="15294"/>
                  <a:pt x="2735" y="15294"/>
                </a:cubicBezTo>
                <a:cubicBezTo>
                  <a:pt x="2835" y="15294"/>
                  <a:pt x="2938" y="15267"/>
                  <a:pt x="3036" y="15211"/>
                </a:cubicBezTo>
                <a:lnTo>
                  <a:pt x="4036" y="14544"/>
                </a:lnTo>
                <a:cubicBezTo>
                  <a:pt x="4537" y="15011"/>
                  <a:pt x="5070" y="15378"/>
                  <a:pt x="5637" y="15678"/>
                </a:cubicBezTo>
                <a:lnTo>
                  <a:pt x="5404" y="16846"/>
                </a:lnTo>
                <a:cubicBezTo>
                  <a:pt x="5337" y="17079"/>
                  <a:pt x="5471" y="17346"/>
                  <a:pt x="5704" y="17446"/>
                </a:cubicBezTo>
                <a:cubicBezTo>
                  <a:pt x="6638" y="17813"/>
                  <a:pt x="7639" y="18013"/>
                  <a:pt x="8640" y="18047"/>
                </a:cubicBezTo>
                <a:cubicBezTo>
                  <a:pt x="8657" y="18049"/>
                  <a:pt x="8674" y="18050"/>
                  <a:pt x="8691" y="18050"/>
                </a:cubicBezTo>
                <a:cubicBezTo>
                  <a:pt x="8907" y="18050"/>
                  <a:pt x="9111" y="17863"/>
                  <a:pt x="9173" y="17646"/>
                </a:cubicBezTo>
                <a:lnTo>
                  <a:pt x="9407" y="16479"/>
                </a:lnTo>
                <a:cubicBezTo>
                  <a:pt x="10074" y="16412"/>
                  <a:pt x="10708" y="16312"/>
                  <a:pt x="11341" y="16112"/>
                </a:cubicBezTo>
                <a:lnTo>
                  <a:pt x="12009" y="17113"/>
                </a:lnTo>
                <a:cubicBezTo>
                  <a:pt x="12106" y="17259"/>
                  <a:pt x="12258" y="17352"/>
                  <a:pt x="12423" y="17352"/>
                </a:cubicBezTo>
                <a:cubicBezTo>
                  <a:pt x="12484" y="17352"/>
                  <a:pt x="12546" y="17340"/>
                  <a:pt x="12609" y="17313"/>
                </a:cubicBezTo>
                <a:cubicBezTo>
                  <a:pt x="12876" y="17213"/>
                  <a:pt x="13109" y="17079"/>
                  <a:pt x="13343" y="16946"/>
                </a:cubicBezTo>
                <a:cubicBezTo>
                  <a:pt x="13576" y="16812"/>
                  <a:pt x="13777" y="16746"/>
                  <a:pt x="13943" y="16612"/>
                </a:cubicBezTo>
                <a:cubicBezTo>
                  <a:pt x="14344" y="16345"/>
                  <a:pt x="14744" y="16045"/>
                  <a:pt x="15111" y="15712"/>
                </a:cubicBezTo>
                <a:cubicBezTo>
                  <a:pt x="15311" y="15511"/>
                  <a:pt x="15344" y="15245"/>
                  <a:pt x="15211" y="15044"/>
                </a:cubicBezTo>
                <a:lnTo>
                  <a:pt x="14544" y="14010"/>
                </a:lnTo>
                <a:cubicBezTo>
                  <a:pt x="14977" y="13543"/>
                  <a:pt x="15344" y="12976"/>
                  <a:pt x="15645" y="12409"/>
                </a:cubicBezTo>
                <a:lnTo>
                  <a:pt x="16845" y="12643"/>
                </a:lnTo>
                <a:cubicBezTo>
                  <a:pt x="16886" y="12654"/>
                  <a:pt x="16928" y="12660"/>
                  <a:pt x="16969" y="12660"/>
                </a:cubicBezTo>
                <a:cubicBezTo>
                  <a:pt x="17166" y="12660"/>
                  <a:pt x="17357" y="12535"/>
                  <a:pt x="17412" y="12342"/>
                </a:cubicBezTo>
                <a:cubicBezTo>
                  <a:pt x="17779" y="11408"/>
                  <a:pt x="18013" y="10408"/>
                  <a:pt x="18046" y="9407"/>
                </a:cubicBezTo>
                <a:cubicBezTo>
                  <a:pt x="18046" y="9174"/>
                  <a:pt x="17879" y="8940"/>
                  <a:pt x="17613" y="8873"/>
                </a:cubicBezTo>
                <a:lnTo>
                  <a:pt x="16445" y="8640"/>
                </a:lnTo>
                <a:cubicBezTo>
                  <a:pt x="16412" y="7973"/>
                  <a:pt x="16312" y="7339"/>
                  <a:pt x="16112" y="6705"/>
                </a:cubicBezTo>
                <a:lnTo>
                  <a:pt x="17112" y="6071"/>
                </a:lnTo>
                <a:cubicBezTo>
                  <a:pt x="17312" y="5938"/>
                  <a:pt x="17412" y="5671"/>
                  <a:pt x="17312" y="5438"/>
                </a:cubicBezTo>
                <a:cubicBezTo>
                  <a:pt x="17112" y="4971"/>
                  <a:pt x="16879" y="4537"/>
                  <a:pt x="16612" y="4103"/>
                </a:cubicBezTo>
                <a:cubicBezTo>
                  <a:pt x="16345" y="3703"/>
                  <a:pt x="16011" y="3303"/>
                  <a:pt x="15678" y="2936"/>
                </a:cubicBezTo>
                <a:cubicBezTo>
                  <a:pt x="15583" y="2822"/>
                  <a:pt x="15456" y="2762"/>
                  <a:pt x="15321" y="2762"/>
                </a:cubicBezTo>
                <a:cubicBezTo>
                  <a:pt x="15219" y="2762"/>
                  <a:pt x="15112" y="2797"/>
                  <a:pt x="15011" y="2869"/>
                </a:cubicBezTo>
                <a:lnTo>
                  <a:pt x="14010" y="3503"/>
                </a:lnTo>
                <a:cubicBezTo>
                  <a:pt x="13543" y="3069"/>
                  <a:pt x="12976" y="2702"/>
                  <a:pt x="12409" y="2402"/>
                </a:cubicBezTo>
                <a:lnTo>
                  <a:pt x="12642" y="1235"/>
                </a:lnTo>
                <a:cubicBezTo>
                  <a:pt x="12709" y="968"/>
                  <a:pt x="12576" y="734"/>
                  <a:pt x="12342" y="634"/>
                </a:cubicBezTo>
                <a:cubicBezTo>
                  <a:pt x="11408" y="267"/>
                  <a:pt x="10407" y="67"/>
                  <a:pt x="94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9"/>
          <p:cNvSpPr/>
          <p:nvPr/>
        </p:nvSpPr>
        <p:spPr>
          <a:xfrm>
            <a:off x="945790" y="710299"/>
            <a:ext cx="490066" cy="490265"/>
          </a:xfrm>
          <a:custGeom>
            <a:avLst/>
            <a:gdLst/>
            <a:ahLst/>
            <a:cxnLst/>
            <a:rect l="l" t="t" r="r" b="b"/>
            <a:pathLst>
              <a:path w="18047" h="18051" extrusionOk="0">
                <a:moveTo>
                  <a:pt x="9019" y="5167"/>
                </a:moveTo>
                <a:cubicBezTo>
                  <a:pt x="9795" y="5167"/>
                  <a:pt x="10570" y="5412"/>
                  <a:pt x="11208" y="5871"/>
                </a:cubicBezTo>
                <a:cubicBezTo>
                  <a:pt x="13977" y="7839"/>
                  <a:pt x="13076" y="12176"/>
                  <a:pt x="9740" y="12809"/>
                </a:cubicBezTo>
                <a:cubicBezTo>
                  <a:pt x="9474" y="12870"/>
                  <a:pt x="9206" y="12899"/>
                  <a:pt x="8941" y="12899"/>
                </a:cubicBezTo>
                <a:cubicBezTo>
                  <a:pt x="8173" y="12899"/>
                  <a:pt x="7424" y="12655"/>
                  <a:pt x="6805" y="12209"/>
                </a:cubicBezTo>
                <a:cubicBezTo>
                  <a:pt x="5571" y="11308"/>
                  <a:pt x="4970" y="9741"/>
                  <a:pt x="5270" y="8240"/>
                </a:cubicBezTo>
                <a:cubicBezTo>
                  <a:pt x="5504" y="7139"/>
                  <a:pt x="6204" y="6205"/>
                  <a:pt x="7205" y="5671"/>
                </a:cubicBezTo>
                <a:cubicBezTo>
                  <a:pt x="7372" y="5571"/>
                  <a:pt x="7505" y="5504"/>
                  <a:pt x="7672" y="5438"/>
                </a:cubicBezTo>
                <a:cubicBezTo>
                  <a:pt x="7872" y="5371"/>
                  <a:pt x="8072" y="5304"/>
                  <a:pt x="8306" y="5237"/>
                </a:cubicBezTo>
                <a:cubicBezTo>
                  <a:pt x="8541" y="5190"/>
                  <a:pt x="8780" y="5167"/>
                  <a:pt x="9019" y="5167"/>
                </a:cubicBezTo>
                <a:close/>
                <a:moveTo>
                  <a:pt x="9077" y="4635"/>
                </a:moveTo>
                <a:cubicBezTo>
                  <a:pt x="8775" y="4635"/>
                  <a:pt x="8472" y="4669"/>
                  <a:pt x="8173" y="4737"/>
                </a:cubicBezTo>
                <a:cubicBezTo>
                  <a:pt x="6471" y="5071"/>
                  <a:pt x="5104" y="6405"/>
                  <a:pt x="4737" y="8139"/>
                </a:cubicBezTo>
                <a:cubicBezTo>
                  <a:pt x="4370" y="9841"/>
                  <a:pt x="5070" y="11609"/>
                  <a:pt x="6505" y="12643"/>
                </a:cubicBezTo>
                <a:cubicBezTo>
                  <a:pt x="7224" y="13164"/>
                  <a:pt x="8091" y="13445"/>
                  <a:pt x="8969" y="13445"/>
                </a:cubicBezTo>
                <a:cubicBezTo>
                  <a:pt x="9271" y="13445"/>
                  <a:pt x="9575" y="13412"/>
                  <a:pt x="9874" y="13343"/>
                </a:cubicBezTo>
                <a:cubicBezTo>
                  <a:pt x="10107" y="13276"/>
                  <a:pt x="10341" y="13210"/>
                  <a:pt x="10574" y="13143"/>
                </a:cubicBezTo>
                <a:cubicBezTo>
                  <a:pt x="10741" y="13043"/>
                  <a:pt x="10941" y="12976"/>
                  <a:pt x="11108" y="12876"/>
                </a:cubicBezTo>
                <a:cubicBezTo>
                  <a:pt x="13977" y="11342"/>
                  <a:pt x="14210" y="7306"/>
                  <a:pt x="11542" y="5438"/>
                </a:cubicBezTo>
                <a:cubicBezTo>
                  <a:pt x="10822" y="4916"/>
                  <a:pt x="9955" y="4635"/>
                  <a:pt x="9077" y="4635"/>
                </a:cubicBezTo>
                <a:close/>
                <a:moveTo>
                  <a:pt x="9407" y="567"/>
                </a:moveTo>
                <a:cubicBezTo>
                  <a:pt x="10341" y="601"/>
                  <a:pt x="11241" y="768"/>
                  <a:pt x="12109" y="1134"/>
                </a:cubicBezTo>
                <a:lnTo>
                  <a:pt x="11842" y="2502"/>
                </a:lnTo>
                <a:cubicBezTo>
                  <a:pt x="11808" y="2602"/>
                  <a:pt x="11875" y="2736"/>
                  <a:pt x="11975" y="2802"/>
                </a:cubicBezTo>
                <a:cubicBezTo>
                  <a:pt x="12642" y="3103"/>
                  <a:pt x="13276" y="3536"/>
                  <a:pt x="13810" y="4037"/>
                </a:cubicBezTo>
                <a:cubicBezTo>
                  <a:pt x="13852" y="4100"/>
                  <a:pt x="13921" y="4123"/>
                  <a:pt x="13992" y="4123"/>
                </a:cubicBezTo>
                <a:cubicBezTo>
                  <a:pt x="14032" y="4123"/>
                  <a:pt x="14073" y="4115"/>
                  <a:pt x="14110" y="4103"/>
                </a:cubicBezTo>
                <a:lnTo>
                  <a:pt x="15278" y="3336"/>
                </a:lnTo>
                <a:cubicBezTo>
                  <a:pt x="15611" y="3670"/>
                  <a:pt x="15878" y="4037"/>
                  <a:pt x="16145" y="4437"/>
                </a:cubicBezTo>
                <a:cubicBezTo>
                  <a:pt x="16378" y="4804"/>
                  <a:pt x="16612" y="5204"/>
                  <a:pt x="16779" y="5638"/>
                </a:cubicBezTo>
                <a:lnTo>
                  <a:pt x="15611" y="6405"/>
                </a:lnTo>
                <a:cubicBezTo>
                  <a:pt x="15511" y="6472"/>
                  <a:pt x="15478" y="6605"/>
                  <a:pt x="15511" y="6705"/>
                </a:cubicBezTo>
                <a:cubicBezTo>
                  <a:pt x="15778" y="7406"/>
                  <a:pt x="15911" y="8139"/>
                  <a:pt x="15945" y="8907"/>
                </a:cubicBezTo>
                <a:cubicBezTo>
                  <a:pt x="15945" y="9007"/>
                  <a:pt x="16011" y="9107"/>
                  <a:pt x="16145" y="9140"/>
                </a:cubicBezTo>
                <a:lnTo>
                  <a:pt x="17513" y="9440"/>
                </a:lnTo>
                <a:cubicBezTo>
                  <a:pt x="17479" y="10341"/>
                  <a:pt x="17279" y="11275"/>
                  <a:pt x="16945" y="12109"/>
                </a:cubicBezTo>
                <a:lnTo>
                  <a:pt x="15578" y="11842"/>
                </a:lnTo>
                <a:lnTo>
                  <a:pt x="15411" y="11842"/>
                </a:lnTo>
                <a:cubicBezTo>
                  <a:pt x="15344" y="11875"/>
                  <a:pt x="15311" y="11909"/>
                  <a:pt x="15278" y="11976"/>
                </a:cubicBezTo>
                <a:cubicBezTo>
                  <a:pt x="14944" y="12643"/>
                  <a:pt x="14544" y="13276"/>
                  <a:pt x="14010" y="13810"/>
                </a:cubicBezTo>
                <a:cubicBezTo>
                  <a:pt x="13943" y="13877"/>
                  <a:pt x="13910" y="14044"/>
                  <a:pt x="14010" y="14144"/>
                </a:cubicBezTo>
                <a:lnTo>
                  <a:pt x="14744" y="15311"/>
                </a:lnTo>
                <a:cubicBezTo>
                  <a:pt x="14410" y="15611"/>
                  <a:pt x="14043" y="15912"/>
                  <a:pt x="13676" y="16145"/>
                </a:cubicBezTo>
                <a:cubicBezTo>
                  <a:pt x="13276" y="16412"/>
                  <a:pt x="12876" y="16612"/>
                  <a:pt x="12442" y="16812"/>
                </a:cubicBezTo>
                <a:lnTo>
                  <a:pt x="11675" y="15645"/>
                </a:lnTo>
                <a:cubicBezTo>
                  <a:pt x="11624" y="15543"/>
                  <a:pt x="11534" y="15499"/>
                  <a:pt x="11435" y="15499"/>
                </a:cubicBezTo>
                <a:cubicBezTo>
                  <a:pt x="11404" y="15499"/>
                  <a:pt x="11373" y="15504"/>
                  <a:pt x="11341" y="15511"/>
                </a:cubicBezTo>
                <a:cubicBezTo>
                  <a:pt x="10641" y="15778"/>
                  <a:pt x="9907" y="15912"/>
                  <a:pt x="9173" y="15945"/>
                </a:cubicBezTo>
                <a:cubicBezTo>
                  <a:pt x="9040" y="15945"/>
                  <a:pt x="8940" y="16012"/>
                  <a:pt x="8906" y="16145"/>
                </a:cubicBezTo>
                <a:lnTo>
                  <a:pt x="8640" y="17479"/>
                </a:lnTo>
                <a:cubicBezTo>
                  <a:pt x="7706" y="17479"/>
                  <a:pt x="6805" y="17279"/>
                  <a:pt x="5938" y="16946"/>
                </a:cubicBezTo>
                <a:lnTo>
                  <a:pt x="6238" y="15578"/>
                </a:lnTo>
                <a:cubicBezTo>
                  <a:pt x="6238" y="15445"/>
                  <a:pt x="6171" y="15311"/>
                  <a:pt x="6071" y="15278"/>
                </a:cubicBezTo>
                <a:cubicBezTo>
                  <a:pt x="5404" y="14944"/>
                  <a:pt x="4770" y="14544"/>
                  <a:pt x="4236" y="14010"/>
                </a:cubicBezTo>
                <a:cubicBezTo>
                  <a:pt x="4195" y="13969"/>
                  <a:pt x="4128" y="13941"/>
                  <a:pt x="4052" y="13941"/>
                </a:cubicBezTo>
                <a:cubicBezTo>
                  <a:pt x="4005" y="13941"/>
                  <a:pt x="3954" y="13952"/>
                  <a:pt x="3903" y="13977"/>
                </a:cubicBezTo>
                <a:lnTo>
                  <a:pt x="2735" y="14744"/>
                </a:lnTo>
                <a:cubicBezTo>
                  <a:pt x="2435" y="14411"/>
                  <a:pt x="2168" y="14044"/>
                  <a:pt x="1901" y="13643"/>
                </a:cubicBezTo>
                <a:cubicBezTo>
                  <a:pt x="1668" y="13276"/>
                  <a:pt x="1434" y="12876"/>
                  <a:pt x="1268" y="12443"/>
                </a:cubicBezTo>
                <a:lnTo>
                  <a:pt x="2435" y="11675"/>
                </a:lnTo>
                <a:cubicBezTo>
                  <a:pt x="2535" y="11609"/>
                  <a:pt x="2569" y="11475"/>
                  <a:pt x="2535" y="11375"/>
                </a:cubicBezTo>
                <a:cubicBezTo>
                  <a:pt x="2268" y="10675"/>
                  <a:pt x="2135" y="9941"/>
                  <a:pt x="2102" y="9207"/>
                </a:cubicBezTo>
                <a:cubicBezTo>
                  <a:pt x="2102" y="9073"/>
                  <a:pt x="2001" y="8973"/>
                  <a:pt x="1901" y="8940"/>
                </a:cubicBezTo>
                <a:lnTo>
                  <a:pt x="534" y="8673"/>
                </a:lnTo>
                <a:cubicBezTo>
                  <a:pt x="567" y="7739"/>
                  <a:pt x="767" y="6805"/>
                  <a:pt x="1101" y="5971"/>
                </a:cubicBezTo>
                <a:lnTo>
                  <a:pt x="2468" y="6238"/>
                </a:lnTo>
                <a:cubicBezTo>
                  <a:pt x="2491" y="6244"/>
                  <a:pt x="2514" y="6247"/>
                  <a:pt x="2537" y="6247"/>
                </a:cubicBezTo>
                <a:cubicBezTo>
                  <a:pt x="2645" y="6247"/>
                  <a:pt x="2741" y="6182"/>
                  <a:pt x="2769" y="6071"/>
                </a:cubicBezTo>
                <a:cubicBezTo>
                  <a:pt x="3102" y="5404"/>
                  <a:pt x="3503" y="4804"/>
                  <a:pt x="4036" y="4270"/>
                </a:cubicBezTo>
                <a:cubicBezTo>
                  <a:pt x="4103" y="4170"/>
                  <a:pt x="4136" y="4037"/>
                  <a:pt x="4070" y="3936"/>
                </a:cubicBezTo>
                <a:lnTo>
                  <a:pt x="3302" y="2769"/>
                </a:lnTo>
                <a:cubicBezTo>
                  <a:pt x="3636" y="2435"/>
                  <a:pt x="4003" y="2169"/>
                  <a:pt x="4403" y="1902"/>
                </a:cubicBezTo>
                <a:cubicBezTo>
                  <a:pt x="4770" y="1668"/>
                  <a:pt x="5170" y="1435"/>
                  <a:pt x="5604" y="1268"/>
                </a:cubicBezTo>
                <a:lnTo>
                  <a:pt x="6371" y="2435"/>
                </a:lnTo>
                <a:cubicBezTo>
                  <a:pt x="6421" y="2510"/>
                  <a:pt x="6509" y="2548"/>
                  <a:pt x="6606" y="2548"/>
                </a:cubicBezTo>
                <a:cubicBezTo>
                  <a:pt x="6638" y="2548"/>
                  <a:pt x="6671" y="2544"/>
                  <a:pt x="6705" y="2535"/>
                </a:cubicBezTo>
                <a:cubicBezTo>
                  <a:pt x="7372" y="2269"/>
                  <a:pt x="8139" y="2135"/>
                  <a:pt x="8873" y="2102"/>
                </a:cubicBezTo>
                <a:cubicBezTo>
                  <a:pt x="9006" y="2102"/>
                  <a:pt x="9107" y="2035"/>
                  <a:pt x="9107" y="1902"/>
                </a:cubicBezTo>
                <a:lnTo>
                  <a:pt x="9407" y="567"/>
                </a:lnTo>
                <a:close/>
                <a:moveTo>
                  <a:pt x="9407" y="0"/>
                </a:moveTo>
                <a:cubicBezTo>
                  <a:pt x="9173" y="0"/>
                  <a:pt x="8940" y="167"/>
                  <a:pt x="8873" y="434"/>
                </a:cubicBezTo>
                <a:lnTo>
                  <a:pt x="8640" y="1601"/>
                </a:lnTo>
                <a:cubicBezTo>
                  <a:pt x="7972" y="1635"/>
                  <a:pt x="7339" y="1768"/>
                  <a:pt x="6705" y="1968"/>
                </a:cubicBezTo>
                <a:lnTo>
                  <a:pt x="6071" y="968"/>
                </a:lnTo>
                <a:cubicBezTo>
                  <a:pt x="5978" y="804"/>
                  <a:pt x="5802" y="722"/>
                  <a:pt x="5626" y="722"/>
                </a:cubicBezTo>
                <a:cubicBezTo>
                  <a:pt x="5550" y="722"/>
                  <a:pt x="5474" y="738"/>
                  <a:pt x="5404" y="768"/>
                </a:cubicBezTo>
                <a:cubicBezTo>
                  <a:pt x="4970" y="968"/>
                  <a:pt x="4537" y="1201"/>
                  <a:pt x="4103" y="1468"/>
                </a:cubicBezTo>
                <a:cubicBezTo>
                  <a:pt x="3703" y="1735"/>
                  <a:pt x="3302" y="2035"/>
                  <a:pt x="2935" y="2369"/>
                </a:cubicBezTo>
                <a:cubicBezTo>
                  <a:pt x="2735" y="2535"/>
                  <a:pt x="2702" y="2836"/>
                  <a:pt x="2869" y="3036"/>
                </a:cubicBezTo>
                <a:lnTo>
                  <a:pt x="3503" y="4037"/>
                </a:lnTo>
                <a:cubicBezTo>
                  <a:pt x="3069" y="4537"/>
                  <a:pt x="2702" y="5071"/>
                  <a:pt x="2402" y="5671"/>
                </a:cubicBezTo>
                <a:lnTo>
                  <a:pt x="1234" y="5404"/>
                </a:lnTo>
                <a:cubicBezTo>
                  <a:pt x="1207" y="5401"/>
                  <a:pt x="1180" y="5399"/>
                  <a:pt x="1154" y="5399"/>
                </a:cubicBezTo>
                <a:cubicBezTo>
                  <a:pt x="921" y="5399"/>
                  <a:pt x="724" y="5528"/>
                  <a:pt x="634" y="5738"/>
                </a:cubicBezTo>
                <a:cubicBezTo>
                  <a:pt x="267" y="6672"/>
                  <a:pt x="67" y="7639"/>
                  <a:pt x="0" y="8640"/>
                </a:cubicBezTo>
                <a:cubicBezTo>
                  <a:pt x="0" y="8907"/>
                  <a:pt x="167" y="9107"/>
                  <a:pt x="434" y="9174"/>
                </a:cubicBezTo>
                <a:lnTo>
                  <a:pt x="1601" y="9440"/>
                </a:lnTo>
                <a:cubicBezTo>
                  <a:pt x="1635" y="10074"/>
                  <a:pt x="1768" y="10741"/>
                  <a:pt x="1968" y="11342"/>
                </a:cubicBezTo>
                <a:lnTo>
                  <a:pt x="934" y="12009"/>
                </a:lnTo>
                <a:cubicBezTo>
                  <a:pt x="734" y="12142"/>
                  <a:pt x="667" y="12409"/>
                  <a:pt x="767" y="12643"/>
                </a:cubicBezTo>
                <a:cubicBezTo>
                  <a:pt x="934" y="13110"/>
                  <a:pt x="1168" y="13543"/>
                  <a:pt x="1434" y="13944"/>
                </a:cubicBezTo>
                <a:cubicBezTo>
                  <a:pt x="1735" y="14377"/>
                  <a:pt x="2035" y="14744"/>
                  <a:pt x="2368" y="15144"/>
                </a:cubicBezTo>
                <a:cubicBezTo>
                  <a:pt x="2466" y="15242"/>
                  <a:pt x="2597" y="15294"/>
                  <a:pt x="2735" y="15294"/>
                </a:cubicBezTo>
                <a:cubicBezTo>
                  <a:pt x="2835" y="15294"/>
                  <a:pt x="2938" y="15267"/>
                  <a:pt x="3036" y="15211"/>
                </a:cubicBezTo>
                <a:lnTo>
                  <a:pt x="4036" y="14544"/>
                </a:lnTo>
                <a:cubicBezTo>
                  <a:pt x="4537" y="15011"/>
                  <a:pt x="5070" y="15378"/>
                  <a:pt x="5637" y="15678"/>
                </a:cubicBezTo>
                <a:lnTo>
                  <a:pt x="5404" y="16846"/>
                </a:lnTo>
                <a:cubicBezTo>
                  <a:pt x="5337" y="17079"/>
                  <a:pt x="5471" y="17346"/>
                  <a:pt x="5704" y="17446"/>
                </a:cubicBezTo>
                <a:cubicBezTo>
                  <a:pt x="6638" y="17813"/>
                  <a:pt x="7639" y="18013"/>
                  <a:pt x="8640" y="18047"/>
                </a:cubicBezTo>
                <a:cubicBezTo>
                  <a:pt x="8657" y="18049"/>
                  <a:pt x="8674" y="18050"/>
                  <a:pt x="8691" y="18050"/>
                </a:cubicBezTo>
                <a:cubicBezTo>
                  <a:pt x="8907" y="18050"/>
                  <a:pt x="9111" y="17863"/>
                  <a:pt x="9173" y="17646"/>
                </a:cubicBezTo>
                <a:lnTo>
                  <a:pt x="9407" y="16479"/>
                </a:lnTo>
                <a:cubicBezTo>
                  <a:pt x="10074" y="16412"/>
                  <a:pt x="10708" y="16312"/>
                  <a:pt x="11341" y="16112"/>
                </a:cubicBezTo>
                <a:lnTo>
                  <a:pt x="12009" y="17113"/>
                </a:lnTo>
                <a:cubicBezTo>
                  <a:pt x="12106" y="17259"/>
                  <a:pt x="12258" y="17352"/>
                  <a:pt x="12423" y="17352"/>
                </a:cubicBezTo>
                <a:cubicBezTo>
                  <a:pt x="12484" y="17352"/>
                  <a:pt x="12546" y="17340"/>
                  <a:pt x="12609" y="17313"/>
                </a:cubicBezTo>
                <a:cubicBezTo>
                  <a:pt x="12876" y="17213"/>
                  <a:pt x="13109" y="17079"/>
                  <a:pt x="13343" y="16946"/>
                </a:cubicBezTo>
                <a:cubicBezTo>
                  <a:pt x="13576" y="16812"/>
                  <a:pt x="13777" y="16746"/>
                  <a:pt x="13943" y="16612"/>
                </a:cubicBezTo>
                <a:cubicBezTo>
                  <a:pt x="14344" y="16345"/>
                  <a:pt x="14744" y="16045"/>
                  <a:pt x="15111" y="15712"/>
                </a:cubicBezTo>
                <a:cubicBezTo>
                  <a:pt x="15311" y="15511"/>
                  <a:pt x="15344" y="15245"/>
                  <a:pt x="15211" y="15044"/>
                </a:cubicBezTo>
                <a:lnTo>
                  <a:pt x="14544" y="14010"/>
                </a:lnTo>
                <a:cubicBezTo>
                  <a:pt x="14977" y="13543"/>
                  <a:pt x="15344" y="12976"/>
                  <a:pt x="15645" y="12409"/>
                </a:cubicBezTo>
                <a:lnTo>
                  <a:pt x="16845" y="12643"/>
                </a:lnTo>
                <a:cubicBezTo>
                  <a:pt x="16886" y="12654"/>
                  <a:pt x="16928" y="12660"/>
                  <a:pt x="16969" y="12660"/>
                </a:cubicBezTo>
                <a:cubicBezTo>
                  <a:pt x="17166" y="12660"/>
                  <a:pt x="17357" y="12535"/>
                  <a:pt x="17412" y="12342"/>
                </a:cubicBezTo>
                <a:cubicBezTo>
                  <a:pt x="17779" y="11408"/>
                  <a:pt x="18013" y="10408"/>
                  <a:pt x="18046" y="9407"/>
                </a:cubicBezTo>
                <a:cubicBezTo>
                  <a:pt x="18046" y="9174"/>
                  <a:pt x="17879" y="8940"/>
                  <a:pt x="17613" y="8873"/>
                </a:cubicBezTo>
                <a:lnTo>
                  <a:pt x="16445" y="8640"/>
                </a:lnTo>
                <a:cubicBezTo>
                  <a:pt x="16412" y="7973"/>
                  <a:pt x="16312" y="7339"/>
                  <a:pt x="16112" y="6705"/>
                </a:cubicBezTo>
                <a:lnTo>
                  <a:pt x="17112" y="6071"/>
                </a:lnTo>
                <a:cubicBezTo>
                  <a:pt x="17312" y="5938"/>
                  <a:pt x="17412" y="5671"/>
                  <a:pt x="17312" y="5438"/>
                </a:cubicBezTo>
                <a:cubicBezTo>
                  <a:pt x="17112" y="4971"/>
                  <a:pt x="16879" y="4537"/>
                  <a:pt x="16612" y="4103"/>
                </a:cubicBezTo>
                <a:cubicBezTo>
                  <a:pt x="16345" y="3703"/>
                  <a:pt x="16011" y="3303"/>
                  <a:pt x="15678" y="2936"/>
                </a:cubicBezTo>
                <a:cubicBezTo>
                  <a:pt x="15583" y="2822"/>
                  <a:pt x="15456" y="2762"/>
                  <a:pt x="15321" y="2762"/>
                </a:cubicBezTo>
                <a:cubicBezTo>
                  <a:pt x="15219" y="2762"/>
                  <a:pt x="15112" y="2797"/>
                  <a:pt x="15011" y="2869"/>
                </a:cubicBezTo>
                <a:lnTo>
                  <a:pt x="14010" y="3503"/>
                </a:lnTo>
                <a:cubicBezTo>
                  <a:pt x="13543" y="3069"/>
                  <a:pt x="12976" y="2702"/>
                  <a:pt x="12409" y="2402"/>
                </a:cubicBezTo>
                <a:lnTo>
                  <a:pt x="12642" y="1235"/>
                </a:lnTo>
                <a:cubicBezTo>
                  <a:pt x="12709" y="968"/>
                  <a:pt x="12576" y="734"/>
                  <a:pt x="12342" y="634"/>
                </a:cubicBezTo>
                <a:cubicBezTo>
                  <a:pt x="11408" y="267"/>
                  <a:pt x="10407" y="67"/>
                  <a:pt x="94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9"/>
          <p:cNvSpPr/>
          <p:nvPr/>
        </p:nvSpPr>
        <p:spPr>
          <a:xfrm>
            <a:off x="4487581" y="1567034"/>
            <a:ext cx="350473" cy="350596"/>
          </a:xfrm>
          <a:custGeom>
            <a:avLst/>
            <a:gdLst/>
            <a:ahLst/>
            <a:cxnLst/>
            <a:rect l="l" t="t" r="r" b="b"/>
            <a:pathLst>
              <a:path w="18047" h="18051" extrusionOk="0">
                <a:moveTo>
                  <a:pt x="9019" y="5167"/>
                </a:moveTo>
                <a:cubicBezTo>
                  <a:pt x="9795" y="5167"/>
                  <a:pt x="10570" y="5412"/>
                  <a:pt x="11208" y="5871"/>
                </a:cubicBezTo>
                <a:cubicBezTo>
                  <a:pt x="13977" y="7839"/>
                  <a:pt x="13076" y="12176"/>
                  <a:pt x="9740" y="12809"/>
                </a:cubicBezTo>
                <a:cubicBezTo>
                  <a:pt x="9474" y="12870"/>
                  <a:pt x="9206" y="12899"/>
                  <a:pt x="8941" y="12899"/>
                </a:cubicBezTo>
                <a:cubicBezTo>
                  <a:pt x="8173" y="12899"/>
                  <a:pt x="7424" y="12655"/>
                  <a:pt x="6805" y="12209"/>
                </a:cubicBezTo>
                <a:cubicBezTo>
                  <a:pt x="5571" y="11308"/>
                  <a:pt x="4970" y="9741"/>
                  <a:pt x="5270" y="8240"/>
                </a:cubicBezTo>
                <a:cubicBezTo>
                  <a:pt x="5504" y="7139"/>
                  <a:pt x="6204" y="6205"/>
                  <a:pt x="7205" y="5671"/>
                </a:cubicBezTo>
                <a:cubicBezTo>
                  <a:pt x="7372" y="5571"/>
                  <a:pt x="7505" y="5504"/>
                  <a:pt x="7672" y="5438"/>
                </a:cubicBezTo>
                <a:cubicBezTo>
                  <a:pt x="7872" y="5371"/>
                  <a:pt x="8072" y="5304"/>
                  <a:pt x="8306" y="5237"/>
                </a:cubicBezTo>
                <a:cubicBezTo>
                  <a:pt x="8541" y="5190"/>
                  <a:pt x="8780" y="5167"/>
                  <a:pt x="9019" y="5167"/>
                </a:cubicBezTo>
                <a:close/>
                <a:moveTo>
                  <a:pt x="9077" y="4635"/>
                </a:moveTo>
                <a:cubicBezTo>
                  <a:pt x="8775" y="4635"/>
                  <a:pt x="8472" y="4669"/>
                  <a:pt x="8173" y="4737"/>
                </a:cubicBezTo>
                <a:cubicBezTo>
                  <a:pt x="6471" y="5071"/>
                  <a:pt x="5104" y="6405"/>
                  <a:pt x="4737" y="8139"/>
                </a:cubicBezTo>
                <a:cubicBezTo>
                  <a:pt x="4370" y="9841"/>
                  <a:pt x="5070" y="11609"/>
                  <a:pt x="6505" y="12643"/>
                </a:cubicBezTo>
                <a:cubicBezTo>
                  <a:pt x="7224" y="13164"/>
                  <a:pt x="8091" y="13445"/>
                  <a:pt x="8969" y="13445"/>
                </a:cubicBezTo>
                <a:cubicBezTo>
                  <a:pt x="9271" y="13445"/>
                  <a:pt x="9575" y="13412"/>
                  <a:pt x="9874" y="13343"/>
                </a:cubicBezTo>
                <a:cubicBezTo>
                  <a:pt x="10107" y="13276"/>
                  <a:pt x="10341" y="13210"/>
                  <a:pt x="10574" y="13143"/>
                </a:cubicBezTo>
                <a:cubicBezTo>
                  <a:pt x="10741" y="13043"/>
                  <a:pt x="10941" y="12976"/>
                  <a:pt x="11108" y="12876"/>
                </a:cubicBezTo>
                <a:cubicBezTo>
                  <a:pt x="13977" y="11342"/>
                  <a:pt x="14210" y="7306"/>
                  <a:pt x="11542" y="5438"/>
                </a:cubicBezTo>
                <a:cubicBezTo>
                  <a:pt x="10822" y="4916"/>
                  <a:pt x="9955" y="4635"/>
                  <a:pt x="9077" y="4635"/>
                </a:cubicBezTo>
                <a:close/>
                <a:moveTo>
                  <a:pt x="9407" y="567"/>
                </a:moveTo>
                <a:cubicBezTo>
                  <a:pt x="10341" y="601"/>
                  <a:pt x="11241" y="768"/>
                  <a:pt x="12109" y="1134"/>
                </a:cubicBezTo>
                <a:lnTo>
                  <a:pt x="11842" y="2502"/>
                </a:lnTo>
                <a:cubicBezTo>
                  <a:pt x="11808" y="2602"/>
                  <a:pt x="11875" y="2736"/>
                  <a:pt x="11975" y="2802"/>
                </a:cubicBezTo>
                <a:cubicBezTo>
                  <a:pt x="12642" y="3103"/>
                  <a:pt x="13276" y="3536"/>
                  <a:pt x="13810" y="4037"/>
                </a:cubicBezTo>
                <a:cubicBezTo>
                  <a:pt x="13852" y="4100"/>
                  <a:pt x="13921" y="4123"/>
                  <a:pt x="13992" y="4123"/>
                </a:cubicBezTo>
                <a:cubicBezTo>
                  <a:pt x="14032" y="4123"/>
                  <a:pt x="14073" y="4115"/>
                  <a:pt x="14110" y="4103"/>
                </a:cubicBezTo>
                <a:lnTo>
                  <a:pt x="15278" y="3336"/>
                </a:lnTo>
                <a:cubicBezTo>
                  <a:pt x="15611" y="3670"/>
                  <a:pt x="15878" y="4037"/>
                  <a:pt x="16145" y="4437"/>
                </a:cubicBezTo>
                <a:cubicBezTo>
                  <a:pt x="16378" y="4804"/>
                  <a:pt x="16612" y="5204"/>
                  <a:pt x="16779" y="5638"/>
                </a:cubicBezTo>
                <a:lnTo>
                  <a:pt x="15611" y="6405"/>
                </a:lnTo>
                <a:cubicBezTo>
                  <a:pt x="15511" y="6472"/>
                  <a:pt x="15478" y="6605"/>
                  <a:pt x="15511" y="6705"/>
                </a:cubicBezTo>
                <a:cubicBezTo>
                  <a:pt x="15778" y="7406"/>
                  <a:pt x="15911" y="8139"/>
                  <a:pt x="15945" y="8907"/>
                </a:cubicBezTo>
                <a:cubicBezTo>
                  <a:pt x="15945" y="9007"/>
                  <a:pt x="16011" y="9107"/>
                  <a:pt x="16145" y="9140"/>
                </a:cubicBezTo>
                <a:lnTo>
                  <a:pt x="17513" y="9440"/>
                </a:lnTo>
                <a:cubicBezTo>
                  <a:pt x="17479" y="10341"/>
                  <a:pt x="17279" y="11275"/>
                  <a:pt x="16945" y="12109"/>
                </a:cubicBezTo>
                <a:lnTo>
                  <a:pt x="15578" y="11842"/>
                </a:lnTo>
                <a:lnTo>
                  <a:pt x="15411" y="11842"/>
                </a:lnTo>
                <a:cubicBezTo>
                  <a:pt x="15344" y="11875"/>
                  <a:pt x="15311" y="11909"/>
                  <a:pt x="15278" y="11976"/>
                </a:cubicBezTo>
                <a:cubicBezTo>
                  <a:pt x="14944" y="12643"/>
                  <a:pt x="14544" y="13276"/>
                  <a:pt x="14010" y="13810"/>
                </a:cubicBezTo>
                <a:cubicBezTo>
                  <a:pt x="13943" y="13877"/>
                  <a:pt x="13910" y="14044"/>
                  <a:pt x="14010" y="14144"/>
                </a:cubicBezTo>
                <a:lnTo>
                  <a:pt x="14744" y="15311"/>
                </a:lnTo>
                <a:cubicBezTo>
                  <a:pt x="14410" y="15611"/>
                  <a:pt x="14043" y="15912"/>
                  <a:pt x="13676" y="16145"/>
                </a:cubicBezTo>
                <a:cubicBezTo>
                  <a:pt x="13276" y="16412"/>
                  <a:pt x="12876" y="16612"/>
                  <a:pt x="12442" y="16812"/>
                </a:cubicBezTo>
                <a:lnTo>
                  <a:pt x="11675" y="15645"/>
                </a:lnTo>
                <a:cubicBezTo>
                  <a:pt x="11624" y="15543"/>
                  <a:pt x="11534" y="15499"/>
                  <a:pt x="11435" y="15499"/>
                </a:cubicBezTo>
                <a:cubicBezTo>
                  <a:pt x="11404" y="15499"/>
                  <a:pt x="11373" y="15504"/>
                  <a:pt x="11341" y="15511"/>
                </a:cubicBezTo>
                <a:cubicBezTo>
                  <a:pt x="10641" y="15778"/>
                  <a:pt x="9907" y="15912"/>
                  <a:pt x="9173" y="15945"/>
                </a:cubicBezTo>
                <a:cubicBezTo>
                  <a:pt x="9040" y="15945"/>
                  <a:pt x="8940" y="16012"/>
                  <a:pt x="8906" y="16145"/>
                </a:cubicBezTo>
                <a:lnTo>
                  <a:pt x="8640" y="17479"/>
                </a:lnTo>
                <a:cubicBezTo>
                  <a:pt x="7706" y="17479"/>
                  <a:pt x="6805" y="17279"/>
                  <a:pt x="5938" y="16946"/>
                </a:cubicBezTo>
                <a:lnTo>
                  <a:pt x="6238" y="15578"/>
                </a:lnTo>
                <a:cubicBezTo>
                  <a:pt x="6238" y="15445"/>
                  <a:pt x="6171" y="15311"/>
                  <a:pt x="6071" y="15278"/>
                </a:cubicBezTo>
                <a:cubicBezTo>
                  <a:pt x="5404" y="14944"/>
                  <a:pt x="4770" y="14544"/>
                  <a:pt x="4236" y="14010"/>
                </a:cubicBezTo>
                <a:cubicBezTo>
                  <a:pt x="4195" y="13969"/>
                  <a:pt x="4128" y="13941"/>
                  <a:pt x="4052" y="13941"/>
                </a:cubicBezTo>
                <a:cubicBezTo>
                  <a:pt x="4005" y="13941"/>
                  <a:pt x="3954" y="13952"/>
                  <a:pt x="3903" y="13977"/>
                </a:cubicBezTo>
                <a:lnTo>
                  <a:pt x="2735" y="14744"/>
                </a:lnTo>
                <a:cubicBezTo>
                  <a:pt x="2435" y="14411"/>
                  <a:pt x="2168" y="14044"/>
                  <a:pt x="1901" y="13643"/>
                </a:cubicBezTo>
                <a:cubicBezTo>
                  <a:pt x="1668" y="13276"/>
                  <a:pt x="1434" y="12876"/>
                  <a:pt x="1268" y="12443"/>
                </a:cubicBezTo>
                <a:lnTo>
                  <a:pt x="2435" y="11675"/>
                </a:lnTo>
                <a:cubicBezTo>
                  <a:pt x="2535" y="11609"/>
                  <a:pt x="2569" y="11475"/>
                  <a:pt x="2535" y="11375"/>
                </a:cubicBezTo>
                <a:cubicBezTo>
                  <a:pt x="2268" y="10675"/>
                  <a:pt x="2135" y="9941"/>
                  <a:pt x="2102" y="9207"/>
                </a:cubicBezTo>
                <a:cubicBezTo>
                  <a:pt x="2102" y="9073"/>
                  <a:pt x="2001" y="8973"/>
                  <a:pt x="1901" y="8940"/>
                </a:cubicBezTo>
                <a:lnTo>
                  <a:pt x="534" y="8673"/>
                </a:lnTo>
                <a:cubicBezTo>
                  <a:pt x="567" y="7739"/>
                  <a:pt x="767" y="6805"/>
                  <a:pt x="1101" y="5971"/>
                </a:cubicBezTo>
                <a:lnTo>
                  <a:pt x="2468" y="6238"/>
                </a:lnTo>
                <a:cubicBezTo>
                  <a:pt x="2491" y="6244"/>
                  <a:pt x="2514" y="6247"/>
                  <a:pt x="2537" y="6247"/>
                </a:cubicBezTo>
                <a:cubicBezTo>
                  <a:pt x="2645" y="6247"/>
                  <a:pt x="2741" y="6182"/>
                  <a:pt x="2769" y="6071"/>
                </a:cubicBezTo>
                <a:cubicBezTo>
                  <a:pt x="3102" y="5404"/>
                  <a:pt x="3503" y="4804"/>
                  <a:pt x="4036" y="4270"/>
                </a:cubicBezTo>
                <a:cubicBezTo>
                  <a:pt x="4103" y="4170"/>
                  <a:pt x="4136" y="4037"/>
                  <a:pt x="4070" y="3936"/>
                </a:cubicBezTo>
                <a:lnTo>
                  <a:pt x="3302" y="2769"/>
                </a:lnTo>
                <a:cubicBezTo>
                  <a:pt x="3636" y="2435"/>
                  <a:pt x="4003" y="2169"/>
                  <a:pt x="4403" y="1902"/>
                </a:cubicBezTo>
                <a:cubicBezTo>
                  <a:pt x="4770" y="1668"/>
                  <a:pt x="5170" y="1435"/>
                  <a:pt x="5604" y="1268"/>
                </a:cubicBezTo>
                <a:lnTo>
                  <a:pt x="6371" y="2435"/>
                </a:lnTo>
                <a:cubicBezTo>
                  <a:pt x="6421" y="2510"/>
                  <a:pt x="6509" y="2548"/>
                  <a:pt x="6606" y="2548"/>
                </a:cubicBezTo>
                <a:cubicBezTo>
                  <a:pt x="6638" y="2548"/>
                  <a:pt x="6671" y="2544"/>
                  <a:pt x="6705" y="2535"/>
                </a:cubicBezTo>
                <a:cubicBezTo>
                  <a:pt x="7372" y="2269"/>
                  <a:pt x="8139" y="2135"/>
                  <a:pt x="8873" y="2102"/>
                </a:cubicBezTo>
                <a:cubicBezTo>
                  <a:pt x="9006" y="2102"/>
                  <a:pt x="9107" y="2035"/>
                  <a:pt x="9107" y="1902"/>
                </a:cubicBezTo>
                <a:lnTo>
                  <a:pt x="9407" y="567"/>
                </a:lnTo>
                <a:close/>
                <a:moveTo>
                  <a:pt x="9407" y="0"/>
                </a:moveTo>
                <a:cubicBezTo>
                  <a:pt x="9173" y="0"/>
                  <a:pt x="8940" y="167"/>
                  <a:pt x="8873" y="434"/>
                </a:cubicBezTo>
                <a:lnTo>
                  <a:pt x="8640" y="1601"/>
                </a:lnTo>
                <a:cubicBezTo>
                  <a:pt x="7972" y="1635"/>
                  <a:pt x="7339" y="1768"/>
                  <a:pt x="6705" y="1968"/>
                </a:cubicBezTo>
                <a:lnTo>
                  <a:pt x="6071" y="968"/>
                </a:lnTo>
                <a:cubicBezTo>
                  <a:pt x="5978" y="804"/>
                  <a:pt x="5802" y="722"/>
                  <a:pt x="5626" y="722"/>
                </a:cubicBezTo>
                <a:cubicBezTo>
                  <a:pt x="5550" y="722"/>
                  <a:pt x="5474" y="738"/>
                  <a:pt x="5404" y="768"/>
                </a:cubicBezTo>
                <a:cubicBezTo>
                  <a:pt x="4970" y="968"/>
                  <a:pt x="4537" y="1201"/>
                  <a:pt x="4103" y="1468"/>
                </a:cubicBezTo>
                <a:cubicBezTo>
                  <a:pt x="3703" y="1735"/>
                  <a:pt x="3302" y="2035"/>
                  <a:pt x="2935" y="2369"/>
                </a:cubicBezTo>
                <a:cubicBezTo>
                  <a:pt x="2735" y="2535"/>
                  <a:pt x="2702" y="2836"/>
                  <a:pt x="2869" y="3036"/>
                </a:cubicBezTo>
                <a:lnTo>
                  <a:pt x="3503" y="4037"/>
                </a:lnTo>
                <a:cubicBezTo>
                  <a:pt x="3069" y="4537"/>
                  <a:pt x="2702" y="5071"/>
                  <a:pt x="2402" y="5671"/>
                </a:cubicBezTo>
                <a:lnTo>
                  <a:pt x="1234" y="5404"/>
                </a:lnTo>
                <a:cubicBezTo>
                  <a:pt x="1207" y="5401"/>
                  <a:pt x="1180" y="5399"/>
                  <a:pt x="1154" y="5399"/>
                </a:cubicBezTo>
                <a:cubicBezTo>
                  <a:pt x="921" y="5399"/>
                  <a:pt x="724" y="5528"/>
                  <a:pt x="634" y="5738"/>
                </a:cubicBezTo>
                <a:cubicBezTo>
                  <a:pt x="267" y="6672"/>
                  <a:pt x="67" y="7639"/>
                  <a:pt x="0" y="8640"/>
                </a:cubicBezTo>
                <a:cubicBezTo>
                  <a:pt x="0" y="8907"/>
                  <a:pt x="167" y="9107"/>
                  <a:pt x="434" y="9174"/>
                </a:cubicBezTo>
                <a:lnTo>
                  <a:pt x="1601" y="9440"/>
                </a:lnTo>
                <a:cubicBezTo>
                  <a:pt x="1635" y="10074"/>
                  <a:pt x="1768" y="10741"/>
                  <a:pt x="1968" y="11342"/>
                </a:cubicBezTo>
                <a:lnTo>
                  <a:pt x="934" y="12009"/>
                </a:lnTo>
                <a:cubicBezTo>
                  <a:pt x="734" y="12142"/>
                  <a:pt x="667" y="12409"/>
                  <a:pt x="767" y="12643"/>
                </a:cubicBezTo>
                <a:cubicBezTo>
                  <a:pt x="934" y="13110"/>
                  <a:pt x="1168" y="13543"/>
                  <a:pt x="1434" y="13944"/>
                </a:cubicBezTo>
                <a:cubicBezTo>
                  <a:pt x="1735" y="14377"/>
                  <a:pt x="2035" y="14744"/>
                  <a:pt x="2368" y="15144"/>
                </a:cubicBezTo>
                <a:cubicBezTo>
                  <a:pt x="2466" y="15242"/>
                  <a:pt x="2597" y="15294"/>
                  <a:pt x="2735" y="15294"/>
                </a:cubicBezTo>
                <a:cubicBezTo>
                  <a:pt x="2835" y="15294"/>
                  <a:pt x="2938" y="15267"/>
                  <a:pt x="3036" y="15211"/>
                </a:cubicBezTo>
                <a:lnTo>
                  <a:pt x="4036" y="14544"/>
                </a:lnTo>
                <a:cubicBezTo>
                  <a:pt x="4537" y="15011"/>
                  <a:pt x="5070" y="15378"/>
                  <a:pt x="5637" y="15678"/>
                </a:cubicBezTo>
                <a:lnTo>
                  <a:pt x="5404" y="16846"/>
                </a:lnTo>
                <a:cubicBezTo>
                  <a:pt x="5337" y="17079"/>
                  <a:pt x="5471" y="17346"/>
                  <a:pt x="5704" y="17446"/>
                </a:cubicBezTo>
                <a:cubicBezTo>
                  <a:pt x="6638" y="17813"/>
                  <a:pt x="7639" y="18013"/>
                  <a:pt x="8640" y="18047"/>
                </a:cubicBezTo>
                <a:cubicBezTo>
                  <a:pt x="8657" y="18049"/>
                  <a:pt x="8674" y="18050"/>
                  <a:pt x="8691" y="18050"/>
                </a:cubicBezTo>
                <a:cubicBezTo>
                  <a:pt x="8907" y="18050"/>
                  <a:pt x="9111" y="17863"/>
                  <a:pt x="9173" y="17646"/>
                </a:cubicBezTo>
                <a:lnTo>
                  <a:pt x="9407" y="16479"/>
                </a:lnTo>
                <a:cubicBezTo>
                  <a:pt x="10074" y="16412"/>
                  <a:pt x="10708" y="16312"/>
                  <a:pt x="11341" y="16112"/>
                </a:cubicBezTo>
                <a:lnTo>
                  <a:pt x="12009" y="17113"/>
                </a:lnTo>
                <a:cubicBezTo>
                  <a:pt x="12106" y="17259"/>
                  <a:pt x="12258" y="17352"/>
                  <a:pt x="12423" y="17352"/>
                </a:cubicBezTo>
                <a:cubicBezTo>
                  <a:pt x="12484" y="17352"/>
                  <a:pt x="12546" y="17340"/>
                  <a:pt x="12609" y="17313"/>
                </a:cubicBezTo>
                <a:cubicBezTo>
                  <a:pt x="12876" y="17213"/>
                  <a:pt x="13109" y="17079"/>
                  <a:pt x="13343" y="16946"/>
                </a:cubicBezTo>
                <a:cubicBezTo>
                  <a:pt x="13576" y="16812"/>
                  <a:pt x="13777" y="16746"/>
                  <a:pt x="13943" y="16612"/>
                </a:cubicBezTo>
                <a:cubicBezTo>
                  <a:pt x="14344" y="16345"/>
                  <a:pt x="14744" y="16045"/>
                  <a:pt x="15111" y="15712"/>
                </a:cubicBezTo>
                <a:cubicBezTo>
                  <a:pt x="15311" y="15511"/>
                  <a:pt x="15344" y="15245"/>
                  <a:pt x="15211" y="15044"/>
                </a:cubicBezTo>
                <a:lnTo>
                  <a:pt x="14544" y="14010"/>
                </a:lnTo>
                <a:cubicBezTo>
                  <a:pt x="14977" y="13543"/>
                  <a:pt x="15344" y="12976"/>
                  <a:pt x="15645" y="12409"/>
                </a:cubicBezTo>
                <a:lnTo>
                  <a:pt x="16845" y="12643"/>
                </a:lnTo>
                <a:cubicBezTo>
                  <a:pt x="16886" y="12654"/>
                  <a:pt x="16928" y="12660"/>
                  <a:pt x="16969" y="12660"/>
                </a:cubicBezTo>
                <a:cubicBezTo>
                  <a:pt x="17166" y="12660"/>
                  <a:pt x="17357" y="12535"/>
                  <a:pt x="17412" y="12342"/>
                </a:cubicBezTo>
                <a:cubicBezTo>
                  <a:pt x="17779" y="11408"/>
                  <a:pt x="18013" y="10408"/>
                  <a:pt x="18046" y="9407"/>
                </a:cubicBezTo>
                <a:cubicBezTo>
                  <a:pt x="18046" y="9174"/>
                  <a:pt x="17879" y="8940"/>
                  <a:pt x="17613" y="8873"/>
                </a:cubicBezTo>
                <a:lnTo>
                  <a:pt x="16445" y="8640"/>
                </a:lnTo>
                <a:cubicBezTo>
                  <a:pt x="16412" y="7973"/>
                  <a:pt x="16312" y="7339"/>
                  <a:pt x="16112" y="6705"/>
                </a:cubicBezTo>
                <a:lnTo>
                  <a:pt x="17112" y="6071"/>
                </a:lnTo>
                <a:cubicBezTo>
                  <a:pt x="17312" y="5938"/>
                  <a:pt x="17412" y="5671"/>
                  <a:pt x="17312" y="5438"/>
                </a:cubicBezTo>
                <a:cubicBezTo>
                  <a:pt x="17112" y="4971"/>
                  <a:pt x="16879" y="4537"/>
                  <a:pt x="16612" y="4103"/>
                </a:cubicBezTo>
                <a:cubicBezTo>
                  <a:pt x="16345" y="3703"/>
                  <a:pt x="16011" y="3303"/>
                  <a:pt x="15678" y="2936"/>
                </a:cubicBezTo>
                <a:cubicBezTo>
                  <a:pt x="15583" y="2822"/>
                  <a:pt x="15456" y="2762"/>
                  <a:pt x="15321" y="2762"/>
                </a:cubicBezTo>
                <a:cubicBezTo>
                  <a:pt x="15219" y="2762"/>
                  <a:pt x="15112" y="2797"/>
                  <a:pt x="15011" y="2869"/>
                </a:cubicBezTo>
                <a:lnTo>
                  <a:pt x="14010" y="3503"/>
                </a:lnTo>
                <a:cubicBezTo>
                  <a:pt x="13543" y="3069"/>
                  <a:pt x="12976" y="2702"/>
                  <a:pt x="12409" y="2402"/>
                </a:cubicBezTo>
                <a:lnTo>
                  <a:pt x="12642" y="1235"/>
                </a:lnTo>
                <a:cubicBezTo>
                  <a:pt x="12709" y="968"/>
                  <a:pt x="12576" y="734"/>
                  <a:pt x="12342" y="634"/>
                </a:cubicBezTo>
                <a:cubicBezTo>
                  <a:pt x="11408" y="267"/>
                  <a:pt x="10407" y="67"/>
                  <a:pt x="94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9"/>
          <p:cNvSpPr/>
          <p:nvPr/>
        </p:nvSpPr>
        <p:spPr>
          <a:xfrm>
            <a:off x="4838044" y="3493959"/>
            <a:ext cx="350473" cy="350596"/>
          </a:xfrm>
          <a:custGeom>
            <a:avLst/>
            <a:gdLst/>
            <a:ahLst/>
            <a:cxnLst/>
            <a:rect l="l" t="t" r="r" b="b"/>
            <a:pathLst>
              <a:path w="18047" h="18051" extrusionOk="0">
                <a:moveTo>
                  <a:pt x="9019" y="5167"/>
                </a:moveTo>
                <a:cubicBezTo>
                  <a:pt x="9795" y="5167"/>
                  <a:pt x="10570" y="5412"/>
                  <a:pt x="11208" y="5871"/>
                </a:cubicBezTo>
                <a:cubicBezTo>
                  <a:pt x="13977" y="7839"/>
                  <a:pt x="13076" y="12176"/>
                  <a:pt x="9740" y="12809"/>
                </a:cubicBezTo>
                <a:cubicBezTo>
                  <a:pt x="9474" y="12870"/>
                  <a:pt x="9206" y="12899"/>
                  <a:pt x="8941" y="12899"/>
                </a:cubicBezTo>
                <a:cubicBezTo>
                  <a:pt x="8173" y="12899"/>
                  <a:pt x="7424" y="12655"/>
                  <a:pt x="6805" y="12209"/>
                </a:cubicBezTo>
                <a:cubicBezTo>
                  <a:pt x="5571" y="11308"/>
                  <a:pt x="4970" y="9741"/>
                  <a:pt x="5270" y="8240"/>
                </a:cubicBezTo>
                <a:cubicBezTo>
                  <a:pt x="5504" y="7139"/>
                  <a:pt x="6204" y="6205"/>
                  <a:pt x="7205" y="5671"/>
                </a:cubicBezTo>
                <a:cubicBezTo>
                  <a:pt x="7372" y="5571"/>
                  <a:pt x="7505" y="5504"/>
                  <a:pt x="7672" y="5438"/>
                </a:cubicBezTo>
                <a:cubicBezTo>
                  <a:pt x="7872" y="5371"/>
                  <a:pt x="8072" y="5304"/>
                  <a:pt x="8306" y="5237"/>
                </a:cubicBezTo>
                <a:cubicBezTo>
                  <a:pt x="8541" y="5190"/>
                  <a:pt x="8780" y="5167"/>
                  <a:pt x="9019" y="5167"/>
                </a:cubicBezTo>
                <a:close/>
                <a:moveTo>
                  <a:pt x="9077" y="4635"/>
                </a:moveTo>
                <a:cubicBezTo>
                  <a:pt x="8775" y="4635"/>
                  <a:pt x="8472" y="4669"/>
                  <a:pt x="8173" y="4737"/>
                </a:cubicBezTo>
                <a:cubicBezTo>
                  <a:pt x="6471" y="5071"/>
                  <a:pt x="5104" y="6405"/>
                  <a:pt x="4737" y="8139"/>
                </a:cubicBezTo>
                <a:cubicBezTo>
                  <a:pt x="4370" y="9841"/>
                  <a:pt x="5070" y="11609"/>
                  <a:pt x="6505" y="12643"/>
                </a:cubicBezTo>
                <a:cubicBezTo>
                  <a:pt x="7224" y="13164"/>
                  <a:pt x="8091" y="13445"/>
                  <a:pt x="8969" y="13445"/>
                </a:cubicBezTo>
                <a:cubicBezTo>
                  <a:pt x="9271" y="13445"/>
                  <a:pt x="9575" y="13412"/>
                  <a:pt x="9874" y="13343"/>
                </a:cubicBezTo>
                <a:cubicBezTo>
                  <a:pt x="10107" y="13276"/>
                  <a:pt x="10341" y="13210"/>
                  <a:pt x="10574" y="13143"/>
                </a:cubicBezTo>
                <a:cubicBezTo>
                  <a:pt x="10741" y="13043"/>
                  <a:pt x="10941" y="12976"/>
                  <a:pt x="11108" y="12876"/>
                </a:cubicBezTo>
                <a:cubicBezTo>
                  <a:pt x="13977" y="11342"/>
                  <a:pt x="14210" y="7306"/>
                  <a:pt x="11542" y="5438"/>
                </a:cubicBezTo>
                <a:cubicBezTo>
                  <a:pt x="10822" y="4916"/>
                  <a:pt x="9955" y="4635"/>
                  <a:pt x="9077" y="4635"/>
                </a:cubicBezTo>
                <a:close/>
                <a:moveTo>
                  <a:pt x="9407" y="567"/>
                </a:moveTo>
                <a:cubicBezTo>
                  <a:pt x="10341" y="601"/>
                  <a:pt x="11241" y="768"/>
                  <a:pt x="12109" y="1134"/>
                </a:cubicBezTo>
                <a:lnTo>
                  <a:pt x="11842" y="2502"/>
                </a:lnTo>
                <a:cubicBezTo>
                  <a:pt x="11808" y="2602"/>
                  <a:pt x="11875" y="2736"/>
                  <a:pt x="11975" y="2802"/>
                </a:cubicBezTo>
                <a:cubicBezTo>
                  <a:pt x="12642" y="3103"/>
                  <a:pt x="13276" y="3536"/>
                  <a:pt x="13810" y="4037"/>
                </a:cubicBezTo>
                <a:cubicBezTo>
                  <a:pt x="13852" y="4100"/>
                  <a:pt x="13921" y="4123"/>
                  <a:pt x="13992" y="4123"/>
                </a:cubicBezTo>
                <a:cubicBezTo>
                  <a:pt x="14032" y="4123"/>
                  <a:pt x="14073" y="4115"/>
                  <a:pt x="14110" y="4103"/>
                </a:cubicBezTo>
                <a:lnTo>
                  <a:pt x="15278" y="3336"/>
                </a:lnTo>
                <a:cubicBezTo>
                  <a:pt x="15611" y="3670"/>
                  <a:pt x="15878" y="4037"/>
                  <a:pt x="16145" y="4437"/>
                </a:cubicBezTo>
                <a:cubicBezTo>
                  <a:pt x="16378" y="4804"/>
                  <a:pt x="16612" y="5204"/>
                  <a:pt x="16779" y="5638"/>
                </a:cubicBezTo>
                <a:lnTo>
                  <a:pt x="15611" y="6405"/>
                </a:lnTo>
                <a:cubicBezTo>
                  <a:pt x="15511" y="6472"/>
                  <a:pt x="15478" y="6605"/>
                  <a:pt x="15511" y="6705"/>
                </a:cubicBezTo>
                <a:cubicBezTo>
                  <a:pt x="15778" y="7406"/>
                  <a:pt x="15911" y="8139"/>
                  <a:pt x="15945" y="8907"/>
                </a:cubicBezTo>
                <a:cubicBezTo>
                  <a:pt x="15945" y="9007"/>
                  <a:pt x="16011" y="9107"/>
                  <a:pt x="16145" y="9140"/>
                </a:cubicBezTo>
                <a:lnTo>
                  <a:pt x="17513" y="9440"/>
                </a:lnTo>
                <a:cubicBezTo>
                  <a:pt x="17479" y="10341"/>
                  <a:pt x="17279" y="11275"/>
                  <a:pt x="16945" y="12109"/>
                </a:cubicBezTo>
                <a:lnTo>
                  <a:pt x="15578" y="11842"/>
                </a:lnTo>
                <a:lnTo>
                  <a:pt x="15411" y="11842"/>
                </a:lnTo>
                <a:cubicBezTo>
                  <a:pt x="15344" y="11875"/>
                  <a:pt x="15311" y="11909"/>
                  <a:pt x="15278" y="11976"/>
                </a:cubicBezTo>
                <a:cubicBezTo>
                  <a:pt x="14944" y="12643"/>
                  <a:pt x="14544" y="13276"/>
                  <a:pt x="14010" y="13810"/>
                </a:cubicBezTo>
                <a:cubicBezTo>
                  <a:pt x="13943" y="13877"/>
                  <a:pt x="13910" y="14044"/>
                  <a:pt x="14010" y="14144"/>
                </a:cubicBezTo>
                <a:lnTo>
                  <a:pt x="14744" y="15311"/>
                </a:lnTo>
                <a:cubicBezTo>
                  <a:pt x="14410" y="15611"/>
                  <a:pt x="14043" y="15912"/>
                  <a:pt x="13676" y="16145"/>
                </a:cubicBezTo>
                <a:cubicBezTo>
                  <a:pt x="13276" y="16412"/>
                  <a:pt x="12876" y="16612"/>
                  <a:pt x="12442" y="16812"/>
                </a:cubicBezTo>
                <a:lnTo>
                  <a:pt x="11675" y="15645"/>
                </a:lnTo>
                <a:cubicBezTo>
                  <a:pt x="11624" y="15543"/>
                  <a:pt x="11534" y="15499"/>
                  <a:pt x="11435" y="15499"/>
                </a:cubicBezTo>
                <a:cubicBezTo>
                  <a:pt x="11404" y="15499"/>
                  <a:pt x="11373" y="15504"/>
                  <a:pt x="11341" y="15511"/>
                </a:cubicBezTo>
                <a:cubicBezTo>
                  <a:pt x="10641" y="15778"/>
                  <a:pt x="9907" y="15912"/>
                  <a:pt x="9173" y="15945"/>
                </a:cubicBezTo>
                <a:cubicBezTo>
                  <a:pt x="9040" y="15945"/>
                  <a:pt x="8940" y="16012"/>
                  <a:pt x="8906" y="16145"/>
                </a:cubicBezTo>
                <a:lnTo>
                  <a:pt x="8640" y="17479"/>
                </a:lnTo>
                <a:cubicBezTo>
                  <a:pt x="7706" y="17479"/>
                  <a:pt x="6805" y="17279"/>
                  <a:pt x="5938" y="16946"/>
                </a:cubicBezTo>
                <a:lnTo>
                  <a:pt x="6238" y="15578"/>
                </a:lnTo>
                <a:cubicBezTo>
                  <a:pt x="6238" y="15445"/>
                  <a:pt x="6171" y="15311"/>
                  <a:pt x="6071" y="15278"/>
                </a:cubicBezTo>
                <a:cubicBezTo>
                  <a:pt x="5404" y="14944"/>
                  <a:pt x="4770" y="14544"/>
                  <a:pt x="4236" y="14010"/>
                </a:cubicBezTo>
                <a:cubicBezTo>
                  <a:pt x="4195" y="13969"/>
                  <a:pt x="4128" y="13941"/>
                  <a:pt x="4052" y="13941"/>
                </a:cubicBezTo>
                <a:cubicBezTo>
                  <a:pt x="4005" y="13941"/>
                  <a:pt x="3954" y="13952"/>
                  <a:pt x="3903" y="13977"/>
                </a:cubicBezTo>
                <a:lnTo>
                  <a:pt x="2735" y="14744"/>
                </a:lnTo>
                <a:cubicBezTo>
                  <a:pt x="2435" y="14411"/>
                  <a:pt x="2168" y="14044"/>
                  <a:pt x="1901" y="13643"/>
                </a:cubicBezTo>
                <a:cubicBezTo>
                  <a:pt x="1668" y="13276"/>
                  <a:pt x="1434" y="12876"/>
                  <a:pt x="1268" y="12443"/>
                </a:cubicBezTo>
                <a:lnTo>
                  <a:pt x="2435" y="11675"/>
                </a:lnTo>
                <a:cubicBezTo>
                  <a:pt x="2535" y="11609"/>
                  <a:pt x="2569" y="11475"/>
                  <a:pt x="2535" y="11375"/>
                </a:cubicBezTo>
                <a:cubicBezTo>
                  <a:pt x="2268" y="10675"/>
                  <a:pt x="2135" y="9941"/>
                  <a:pt x="2102" y="9207"/>
                </a:cubicBezTo>
                <a:cubicBezTo>
                  <a:pt x="2102" y="9073"/>
                  <a:pt x="2001" y="8973"/>
                  <a:pt x="1901" y="8940"/>
                </a:cubicBezTo>
                <a:lnTo>
                  <a:pt x="534" y="8673"/>
                </a:lnTo>
                <a:cubicBezTo>
                  <a:pt x="567" y="7739"/>
                  <a:pt x="767" y="6805"/>
                  <a:pt x="1101" y="5971"/>
                </a:cubicBezTo>
                <a:lnTo>
                  <a:pt x="2468" y="6238"/>
                </a:lnTo>
                <a:cubicBezTo>
                  <a:pt x="2491" y="6244"/>
                  <a:pt x="2514" y="6247"/>
                  <a:pt x="2537" y="6247"/>
                </a:cubicBezTo>
                <a:cubicBezTo>
                  <a:pt x="2645" y="6247"/>
                  <a:pt x="2741" y="6182"/>
                  <a:pt x="2769" y="6071"/>
                </a:cubicBezTo>
                <a:cubicBezTo>
                  <a:pt x="3102" y="5404"/>
                  <a:pt x="3503" y="4804"/>
                  <a:pt x="4036" y="4270"/>
                </a:cubicBezTo>
                <a:cubicBezTo>
                  <a:pt x="4103" y="4170"/>
                  <a:pt x="4136" y="4037"/>
                  <a:pt x="4070" y="3936"/>
                </a:cubicBezTo>
                <a:lnTo>
                  <a:pt x="3302" y="2769"/>
                </a:lnTo>
                <a:cubicBezTo>
                  <a:pt x="3636" y="2435"/>
                  <a:pt x="4003" y="2169"/>
                  <a:pt x="4403" y="1902"/>
                </a:cubicBezTo>
                <a:cubicBezTo>
                  <a:pt x="4770" y="1668"/>
                  <a:pt x="5170" y="1435"/>
                  <a:pt x="5604" y="1268"/>
                </a:cubicBezTo>
                <a:lnTo>
                  <a:pt x="6371" y="2435"/>
                </a:lnTo>
                <a:cubicBezTo>
                  <a:pt x="6421" y="2510"/>
                  <a:pt x="6509" y="2548"/>
                  <a:pt x="6606" y="2548"/>
                </a:cubicBezTo>
                <a:cubicBezTo>
                  <a:pt x="6638" y="2548"/>
                  <a:pt x="6671" y="2544"/>
                  <a:pt x="6705" y="2535"/>
                </a:cubicBezTo>
                <a:cubicBezTo>
                  <a:pt x="7372" y="2269"/>
                  <a:pt x="8139" y="2135"/>
                  <a:pt x="8873" y="2102"/>
                </a:cubicBezTo>
                <a:cubicBezTo>
                  <a:pt x="9006" y="2102"/>
                  <a:pt x="9107" y="2035"/>
                  <a:pt x="9107" y="1902"/>
                </a:cubicBezTo>
                <a:lnTo>
                  <a:pt x="9407" y="567"/>
                </a:lnTo>
                <a:close/>
                <a:moveTo>
                  <a:pt x="9407" y="0"/>
                </a:moveTo>
                <a:cubicBezTo>
                  <a:pt x="9173" y="0"/>
                  <a:pt x="8940" y="167"/>
                  <a:pt x="8873" y="434"/>
                </a:cubicBezTo>
                <a:lnTo>
                  <a:pt x="8640" y="1601"/>
                </a:lnTo>
                <a:cubicBezTo>
                  <a:pt x="7972" y="1635"/>
                  <a:pt x="7339" y="1768"/>
                  <a:pt x="6705" y="1968"/>
                </a:cubicBezTo>
                <a:lnTo>
                  <a:pt x="6071" y="968"/>
                </a:lnTo>
                <a:cubicBezTo>
                  <a:pt x="5978" y="804"/>
                  <a:pt x="5802" y="722"/>
                  <a:pt x="5626" y="722"/>
                </a:cubicBezTo>
                <a:cubicBezTo>
                  <a:pt x="5550" y="722"/>
                  <a:pt x="5474" y="738"/>
                  <a:pt x="5404" y="768"/>
                </a:cubicBezTo>
                <a:cubicBezTo>
                  <a:pt x="4970" y="968"/>
                  <a:pt x="4537" y="1201"/>
                  <a:pt x="4103" y="1468"/>
                </a:cubicBezTo>
                <a:cubicBezTo>
                  <a:pt x="3703" y="1735"/>
                  <a:pt x="3302" y="2035"/>
                  <a:pt x="2935" y="2369"/>
                </a:cubicBezTo>
                <a:cubicBezTo>
                  <a:pt x="2735" y="2535"/>
                  <a:pt x="2702" y="2836"/>
                  <a:pt x="2869" y="3036"/>
                </a:cubicBezTo>
                <a:lnTo>
                  <a:pt x="3503" y="4037"/>
                </a:lnTo>
                <a:cubicBezTo>
                  <a:pt x="3069" y="4537"/>
                  <a:pt x="2702" y="5071"/>
                  <a:pt x="2402" y="5671"/>
                </a:cubicBezTo>
                <a:lnTo>
                  <a:pt x="1234" y="5404"/>
                </a:lnTo>
                <a:cubicBezTo>
                  <a:pt x="1207" y="5401"/>
                  <a:pt x="1180" y="5399"/>
                  <a:pt x="1154" y="5399"/>
                </a:cubicBezTo>
                <a:cubicBezTo>
                  <a:pt x="921" y="5399"/>
                  <a:pt x="724" y="5528"/>
                  <a:pt x="634" y="5738"/>
                </a:cubicBezTo>
                <a:cubicBezTo>
                  <a:pt x="267" y="6672"/>
                  <a:pt x="67" y="7639"/>
                  <a:pt x="0" y="8640"/>
                </a:cubicBezTo>
                <a:cubicBezTo>
                  <a:pt x="0" y="8907"/>
                  <a:pt x="167" y="9107"/>
                  <a:pt x="434" y="9174"/>
                </a:cubicBezTo>
                <a:lnTo>
                  <a:pt x="1601" y="9440"/>
                </a:lnTo>
                <a:cubicBezTo>
                  <a:pt x="1635" y="10074"/>
                  <a:pt x="1768" y="10741"/>
                  <a:pt x="1968" y="11342"/>
                </a:cubicBezTo>
                <a:lnTo>
                  <a:pt x="934" y="12009"/>
                </a:lnTo>
                <a:cubicBezTo>
                  <a:pt x="734" y="12142"/>
                  <a:pt x="667" y="12409"/>
                  <a:pt x="767" y="12643"/>
                </a:cubicBezTo>
                <a:cubicBezTo>
                  <a:pt x="934" y="13110"/>
                  <a:pt x="1168" y="13543"/>
                  <a:pt x="1434" y="13944"/>
                </a:cubicBezTo>
                <a:cubicBezTo>
                  <a:pt x="1735" y="14377"/>
                  <a:pt x="2035" y="14744"/>
                  <a:pt x="2368" y="15144"/>
                </a:cubicBezTo>
                <a:cubicBezTo>
                  <a:pt x="2466" y="15242"/>
                  <a:pt x="2597" y="15294"/>
                  <a:pt x="2735" y="15294"/>
                </a:cubicBezTo>
                <a:cubicBezTo>
                  <a:pt x="2835" y="15294"/>
                  <a:pt x="2938" y="15267"/>
                  <a:pt x="3036" y="15211"/>
                </a:cubicBezTo>
                <a:lnTo>
                  <a:pt x="4036" y="14544"/>
                </a:lnTo>
                <a:cubicBezTo>
                  <a:pt x="4537" y="15011"/>
                  <a:pt x="5070" y="15378"/>
                  <a:pt x="5637" y="15678"/>
                </a:cubicBezTo>
                <a:lnTo>
                  <a:pt x="5404" y="16846"/>
                </a:lnTo>
                <a:cubicBezTo>
                  <a:pt x="5337" y="17079"/>
                  <a:pt x="5471" y="17346"/>
                  <a:pt x="5704" y="17446"/>
                </a:cubicBezTo>
                <a:cubicBezTo>
                  <a:pt x="6638" y="17813"/>
                  <a:pt x="7639" y="18013"/>
                  <a:pt x="8640" y="18047"/>
                </a:cubicBezTo>
                <a:cubicBezTo>
                  <a:pt x="8657" y="18049"/>
                  <a:pt x="8674" y="18050"/>
                  <a:pt x="8691" y="18050"/>
                </a:cubicBezTo>
                <a:cubicBezTo>
                  <a:pt x="8907" y="18050"/>
                  <a:pt x="9111" y="17863"/>
                  <a:pt x="9173" y="17646"/>
                </a:cubicBezTo>
                <a:lnTo>
                  <a:pt x="9407" y="16479"/>
                </a:lnTo>
                <a:cubicBezTo>
                  <a:pt x="10074" y="16412"/>
                  <a:pt x="10708" y="16312"/>
                  <a:pt x="11341" y="16112"/>
                </a:cubicBezTo>
                <a:lnTo>
                  <a:pt x="12009" y="17113"/>
                </a:lnTo>
                <a:cubicBezTo>
                  <a:pt x="12106" y="17259"/>
                  <a:pt x="12258" y="17352"/>
                  <a:pt x="12423" y="17352"/>
                </a:cubicBezTo>
                <a:cubicBezTo>
                  <a:pt x="12484" y="17352"/>
                  <a:pt x="12546" y="17340"/>
                  <a:pt x="12609" y="17313"/>
                </a:cubicBezTo>
                <a:cubicBezTo>
                  <a:pt x="12876" y="17213"/>
                  <a:pt x="13109" y="17079"/>
                  <a:pt x="13343" y="16946"/>
                </a:cubicBezTo>
                <a:cubicBezTo>
                  <a:pt x="13576" y="16812"/>
                  <a:pt x="13777" y="16746"/>
                  <a:pt x="13943" y="16612"/>
                </a:cubicBezTo>
                <a:cubicBezTo>
                  <a:pt x="14344" y="16345"/>
                  <a:pt x="14744" y="16045"/>
                  <a:pt x="15111" y="15712"/>
                </a:cubicBezTo>
                <a:cubicBezTo>
                  <a:pt x="15311" y="15511"/>
                  <a:pt x="15344" y="15245"/>
                  <a:pt x="15211" y="15044"/>
                </a:cubicBezTo>
                <a:lnTo>
                  <a:pt x="14544" y="14010"/>
                </a:lnTo>
                <a:cubicBezTo>
                  <a:pt x="14977" y="13543"/>
                  <a:pt x="15344" y="12976"/>
                  <a:pt x="15645" y="12409"/>
                </a:cubicBezTo>
                <a:lnTo>
                  <a:pt x="16845" y="12643"/>
                </a:lnTo>
                <a:cubicBezTo>
                  <a:pt x="16886" y="12654"/>
                  <a:pt x="16928" y="12660"/>
                  <a:pt x="16969" y="12660"/>
                </a:cubicBezTo>
                <a:cubicBezTo>
                  <a:pt x="17166" y="12660"/>
                  <a:pt x="17357" y="12535"/>
                  <a:pt x="17412" y="12342"/>
                </a:cubicBezTo>
                <a:cubicBezTo>
                  <a:pt x="17779" y="11408"/>
                  <a:pt x="18013" y="10408"/>
                  <a:pt x="18046" y="9407"/>
                </a:cubicBezTo>
                <a:cubicBezTo>
                  <a:pt x="18046" y="9174"/>
                  <a:pt x="17879" y="8940"/>
                  <a:pt x="17613" y="8873"/>
                </a:cubicBezTo>
                <a:lnTo>
                  <a:pt x="16445" y="8640"/>
                </a:lnTo>
                <a:cubicBezTo>
                  <a:pt x="16412" y="7973"/>
                  <a:pt x="16312" y="7339"/>
                  <a:pt x="16112" y="6705"/>
                </a:cubicBezTo>
                <a:lnTo>
                  <a:pt x="17112" y="6071"/>
                </a:lnTo>
                <a:cubicBezTo>
                  <a:pt x="17312" y="5938"/>
                  <a:pt x="17412" y="5671"/>
                  <a:pt x="17312" y="5438"/>
                </a:cubicBezTo>
                <a:cubicBezTo>
                  <a:pt x="17112" y="4971"/>
                  <a:pt x="16879" y="4537"/>
                  <a:pt x="16612" y="4103"/>
                </a:cubicBezTo>
                <a:cubicBezTo>
                  <a:pt x="16345" y="3703"/>
                  <a:pt x="16011" y="3303"/>
                  <a:pt x="15678" y="2936"/>
                </a:cubicBezTo>
                <a:cubicBezTo>
                  <a:pt x="15583" y="2822"/>
                  <a:pt x="15456" y="2762"/>
                  <a:pt x="15321" y="2762"/>
                </a:cubicBezTo>
                <a:cubicBezTo>
                  <a:pt x="15219" y="2762"/>
                  <a:pt x="15112" y="2797"/>
                  <a:pt x="15011" y="2869"/>
                </a:cubicBezTo>
                <a:lnTo>
                  <a:pt x="14010" y="3503"/>
                </a:lnTo>
                <a:cubicBezTo>
                  <a:pt x="13543" y="3069"/>
                  <a:pt x="12976" y="2702"/>
                  <a:pt x="12409" y="2402"/>
                </a:cubicBezTo>
                <a:lnTo>
                  <a:pt x="12642" y="1235"/>
                </a:lnTo>
                <a:cubicBezTo>
                  <a:pt x="12709" y="968"/>
                  <a:pt x="12576" y="734"/>
                  <a:pt x="12342" y="634"/>
                </a:cubicBezTo>
                <a:cubicBezTo>
                  <a:pt x="11408" y="267"/>
                  <a:pt x="10407" y="67"/>
                  <a:pt x="94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863"/>
        <p:cNvGrpSpPr/>
        <p:nvPr/>
      </p:nvGrpSpPr>
      <p:grpSpPr>
        <a:xfrm>
          <a:off x="0" y="0"/>
          <a:ext cx="0" cy="0"/>
          <a:chOff x="0" y="0"/>
          <a:chExt cx="0" cy="0"/>
        </a:xfrm>
      </p:grpSpPr>
      <p:sp>
        <p:nvSpPr>
          <p:cNvPr id="864" name="Google Shape;864;p40"/>
          <p:cNvSpPr txBox="1">
            <a:spLocks noGrp="1"/>
          </p:cNvSpPr>
          <p:nvPr>
            <p:ph type="subTitle" idx="1"/>
          </p:nvPr>
        </p:nvSpPr>
        <p:spPr>
          <a:xfrm>
            <a:off x="715100" y="1099450"/>
            <a:ext cx="3683400" cy="2935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700"/>
              <a:t>Continuum robots utilise discrete joints but combine very short rigid links with a large density of joints. This creates highly mobile mechanisms which appear to produce smooth curves, similar to a snake. </a:t>
            </a:r>
            <a:endParaRPr sz="1700"/>
          </a:p>
        </p:txBody>
      </p:sp>
      <p:grpSp>
        <p:nvGrpSpPr>
          <p:cNvPr id="865" name="Google Shape;865;p40"/>
          <p:cNvGrpSpPr/>
          <p:nvPr/>
        </p:nvGrpSpPr>
        <p:grpSpPr>
          <a:xfrm>
            <a:off x="5114725" y="1634822"/>
            <a:ext cx="3313995" cy="2973576"/>
            <a:chOff x="4624291" y="1260468"/>
            <a:chExt cx="3683445" cy="3305075"/>
          </a:xfrm>
        </p:grpSpPr>
        <p:sp>
          <p:nvSpPr>
            <p:cNvPr id="866" name="Google Shape;866;p40"/>
            <p:cNvSpPr/>
            <p:nvPr/>
          </p:nvSpPr>
          <p:spPr>
            <a:xfrm>
              <a:off x="4624291" y="2759319"/>
              <a:ext cx="3683445" cy="1806224"/>
            </a:xfrm>
            <a:custGeom>
              <a:avLst/>
              <a:gdLst/>
              <a:ahLst/>
              <a:cxnLst/>
              <a:rect l="l" t="t" r="r" b="b"/>
              <a:pathLst>
                <a:path w="200678" h="98405" extrusionOk="0">
                  <a:moveTo>
                    <a:pt x="100339" y="0"/>
                  </a:moveTo>
                  <a:cubicBezTo>
                    <a:pt x="44933" y="0"/>
                    <a:pt x="1" y="22016"/>
                    <a:pt x="1" y="49202"/>
                  </a:cubicBezTo>
                  <a:cubicBezTo>
                    <a:pt x="1" y="76355"/>
                    <a:pt x="44933" y="98404"/>
                    <a:pt x="100339" y="98404"/>
                  </a:cubicBezTo>
                  <a:cubicBezTo>
                    <a:pt x="155745" y="98404"/>
                    <a:pt x="200677" y="76355"/>
                    <a:pt x="200677" y="49202"/>
                  </a:cubicBezTo>
                  <a:cubicBezTo>
                    <a:pt x="200677" y="22016"/>
                    <a:pt x="155745" y="0"/>
                    <a:pt x="1003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40"/>
            <p:cNvSpPr/>
            <p:nvPr/>
          </p:nvSpPr>
          <p:spPr>
            <a:xfrm>
              <a:off x="7486661" y="1333136"/>
              <a:ext cx="335548" cy="254125"/>
            </a:xfrm>
            <a:custGeom>
              <a:avLst/>
              <a:gdLst/>
              <a:ahLst/>
              <a:cxnLst/>
              <a:rect l="l" t="t" r="r" b="b"/>
              <a:pathLst>
                <a:path w="18281" h="13845" extrusionOk="0">
                  <a:moveTo>
                    <a:pt x="9810" y="1"/>
                  </a:moveTo>
                  <a:cubicBezTo>
                    <a:pt x="8779" y="1"/>
                    <a:pt x="8044" y="740"/>
                    <a:pt x="7906" y="2046"/>
                  </a:cubicBezTo>
                  <a:cubicBezTo>
                    <a:pt x="7539" y="1479"/>
                    <a:pt x="7072" y="1046"/>
                    <a:pt x="6505" y="679"/>
                  </a:cubicBezTo>
                  <a:cubicBezTo>
                    <a:pt x="6132" y="477"/>
                    <a:pt x="5780" y="381"/>
                    <a:pt x="5469" y="381"/>
                  </a:cubicBezTo>
                  <a:cubicBezTo>
                    <a:pt x="4696" y="381"/>
                    <a:pt x="4170" y="976"/>
                    <a:pt x="4170" y="2046"/>
                  </a:cubicBezTo>
                  <a:lnTo>
                    <a:pt x="4170" y="2880"/>
                  </a:lnTo>
                  <a:cubicBezTo>
                    <a:pt x="4170" y="3014"/>
                    <a:pt x="4170" y="3147"/>
                    <a:pt x="4170" y="3280"/>
                  </a:cubicBezTo>
                  <a:lnTo>
                    <a:pt x="1301" y="1613"/>
                  </a:lnTo>
                  <a:cubicBezTo>
                    <a:pt x="1083" y="1483"/>
                    <a:pt x="879" y="1422"/>
                    <a:pt x="700" y="1422"/>
                  </a:cubicBezTo>
                  <a:cubicBezTo>
                    <a:pt x="280" y="1422"/>
                    <a:pt x="0" y="1761"/>
                    <a:pt x="0" y="2346"/>
                  </a:cubicBezTo>
                  <a:cubicBezTo>
                    <a:pt x="34" y="3247"/>
                    <a:pt x="501" y="4114"/>
                    <a:pt x="1301" y="4615"/>
                  </a:cubicBezTo>
                  <a:lnTo>
                    <a:pt x="16979" y="13655"/>
                  </a:lnTo>
                  <a:cubicBezTo>
                    <a:pt x="17198" y="13784"/>
                    <a:pt x="17402" y="13845"/>
                    <a:pt x="17580" y="13845"/>
                  </a:cubicBezTo>
                  <a:cubicBezTo>
                    <a:pt x="18001" y="13845"/>
                    <a:pt x="18280" y="13506"/>
                    <a:pt x="18280" y="12921"/>
                  </a:cubicBezTo>
                  <a:cubicBezTo>
                    <a:pt x="18247" y="11987"/>
                    <a:pt x="17746" y="11153"/>
                    <a:pt x="16979" y="10652"/>
                  </a:cubicBezTo>
                  <a:lnTo>
                    <a:pt x="14578" y="9285"/>
                  </a:lnTo>
                  <a:cubicBezTo>
                    <a:pt x="14778" y="8818"/>
                    <a:pt x="14878" y="8317"/>
                    <a:pt x="14878" y="7817"/>
                  </a:cubicBezTo>
                  <a:lnTo>
                    <a:pt x="14878" y="6549"/>
                  </a:lnTo>
                  <a:cubicBezTo>
                    <a:pt x="14878" y="4315"/>
                    <a:pt x="13310" y="1613"/>
                    <a:pt x="11375" y="478"/>
                  </a:cubicBezTo>
                  <a:cubicBezTo>
                    <a:pt x="10811" y="155"/>
                    <a:pt x="10280" y="1"/>
                    <a:pt x="9810"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40"/>
            <p:cNvSpPr/>
            <p:nvPr/>
          </p:nvSpPr>
          <p:spPr>
            <a:xfrm>
              <a:off x="5053504" y="3700380"/>
              <a:ext cx="805142" cy="457388"/>
            </a:xfrm>
            <a:custGeom>
              <a:avLst/>
              <a:gdLst/>
              <a:ahLst/>
              <a:cxnLst/>
              <a:rect l="l" t="t" r="r" b="b"/>
              <a:pathLst>
                <a:path w="43865" h="24919" extrusionOk="0">
                  <a:moveTo>
                    <a:pt x="21949" y="0"/>
                  </a:moveTo>
                  <a:cubicBezTo>
                    <a:pt x="9841" y="0"/>
                    <a:pt x="0" y="5604"/>
                    <a:pt x="0" y="12476"/>
                  </a:cubicBezTo>
                  <a:cubicBezTo>
                    <a:pt x="0" y="19348"/>
                    <a:pt x="9841" y="24918"/>
                    <a:pt x="21949" y="24918"/>
                  </a:cubicBezTo>
                  <a:cubicBezTo>
                    <a:pt x="34058" y="24918"/>
                    <a:pt x="43865" y="19348"/>
                    <a:pt x="43865" y="12476"/>
                  </a:cubicBezTo>
                  <a:cubicBezTo>
                    <a:pt x="43865" y="5604"/>
                    <a:pt x="34058" y="0"/>
                    <a:pt x="21949" y="0"/>
                  </a:cubicBez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40"/>
            <p:cNvSpPr/>
            <p:nvPr/>
          </p:nvSpPr>
          <p:spPr>
            <a:xfrm>
              <a:off x="7186649" y="3832022"/>
              <a:ext cx="495952" cy="281657"/>
            </a:xfrm>
            <a:custGeom>
              <a:avLst/>
              <a:gdLst/>
              <a:ahLst/>
              <a:cxnLst/>
              <a:rect l="l" t="t" r="r" b="b"/>
              <a:pathLst>
                <a:path w="27020" h="15345" extrusionOk="0">
                  <a:moveTo>
                    <a:pt x="13510" y="0"/>
                  </a:moveTo>
                  <a:cubicBezTo>
                    <a:pt x="6038" y="0"/>
                    <a:pt x="0" y="3436"/>
                    <a:pt x="0" y="7672"/>
                  </a:cubicBezTo>
                  <a:cubicBezTo>
                    <a:pt x="0" y="11909"/>
                    <a:pt x="6038" y="15345"/>
                    <a:pt x="13510" y="15345"/>
                  </a:cubicBezTo>
                  <a:cubicBezTo>
                    <a:pt x="20982" y="15345"/>
                    <a:pt x="27020" y="11909"/>
                    <a:pt x="27020" y="7672"/>
                  </a:cubicBezTo>
                  <a:cubicBezTo>
                    <a:pt x="27020" y="3436"/>
                    <a:pt x="20982" y="0"/>
                    <a:pt x="13510" y="0"/>
                  </a:cubicBez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40"/>
            <p:cNvSpPr/>
            <p:nvPr/>
          </p:nvSpPr>
          <p:spPr>
            <a:xfrm>
              <a:off x="4996402" y="3394347"/>
              <a:ext cx="267120" cy="350140"/>
            </a:xfrm>
            <a:custGeom>
              <a:avLst/>
              <a:gdLst/>
              <a:ahLst/>
              <a:cxnLst/>
              <a:rect l="l" t="t" r="r" b="b"/>
              <a:pathLst>
                <a:path w="14553" h="19076" extrusionOk="0">
                  <a:moveTo>
                    <a:pt x="3567" y="0"/>
                  </a:moveTo>
                  <a:cubicBezTo>
                    <a:pt x="1020" y="0"/>
                    <a:pt x="0" y="2012"/>
                    <a:pt x="643" y="3998"/>
                  </a:cubicBezTo>
                  <a:cubicBezTo>
                    <a:pt x="1277" y="5932"/>
                    <a:pt x="3845" y="7534"/>
                    <a:pt x="5780" y="9201"/>
                  </a:cubicBezTo>
                  <a:cubicBezTo>
                    <a:pt x="7714" y="10869"/>
                    <a:pt x="11350" y="14939"/>
                    <a:pt x="12384" y="18908"/>
                  </a:cubicBezTo>
                  <a:lnTo>
                    <a:pt x="14319" y="19075"/>
                  </a:lnTo>
                  <a:lnTo>
                    <a:pt x="14553" y="15773"/>
                  </a:lnTo>
                  <a:cubicBezTo>
                    <a:pt x="14319" y="13238"/>
                    <a:pt x="13719" y="10769"/>
                    <a:pt x="12751" y="8434"/>
                  </a:cubicBezTo>
                  <a:cubicBezTo>
                    <a:pt x="11184" y="4632"/>
                    <a:pt x="8148" y="829"/>
                    <a:pt x="4746" y="128"/>
                  </a:cubicBezTo>
                  <a:cubicBezTo>
                    <a:pt x="4322" y="41"/>
                    <a:pt x="3929" y="0"/>
                    <a:pt x="3567" y="0"/>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40"/>
            <p:cNvSpPr/>
            <p:nvPr/>
          </p:nvSpPr>
          <p:spPr>
            <a:xfrm>
              <a:off x="4996402" y="3394347"/>
              <a:ext cx="267120" cy="350140"/>
            </a:xfrm>
            <a:custGeom>
              <a:avLst/>
              <a:gdLst/>
              <a:ahLst/>
              <a:cxnLst/>
              <a:rect l="l" t="t" r="r" b="b"/>
              <a:pathLst>
                <a:path w="14553" h="19076" extrusionOk="0">
                  <a:moveTo>
                    <a:pt x="3567" y="0"/>
                  </a:moveTo>
                  <a:cubicBezTo>
                    <a:pt x="1020" y="0"/>
                    <a:pt x="0" y="2012"/>
                    <a:pt x="643" y="3998"/>
                  </a:cubicBezTo>
                  <a:cubicBezTo>
                    <a:pt x="1277" y="5932"/>
                    <a:pt x="3845" y="7534"/>
                    <a:pt x="5780" y="9201"/>
                  </a:cubicBezTo>
                  <a:cubicBezTo>
                    <a:pt x="7714" y="10869"/>
                    <a:pt x="11350" y="14939"/>
                    <a:pt x="12384" y="18908"/>
                  </a:cubicBezTo>
                  <a:lnTo>
                    <a:pt x="14319" y="19075"/>
                  </a:lnTo>
                  <a:lnTo>
                    <a:pt x="14553" y="15773"/>
                  </a:lnTo>
                  <a:cubicBezTo>
                    <a:pt x="14319" y="13238"/>
                    <a:pt x="13719" y="10769"/>
                    <a:pt x="12751" y="8434"/>
                  </a:cubicBezTo>
                  <a:cubicBezTo>
                    <a:pt x="11184" y="4632"/>
                    <a:pt x="8148" y="829"/>
                    <a:pt x="4746" y="128"/>
                  </a:cubicBezTo>
                  <a:cubicBezTo>
                    <a:pt x="4322" y="41"/>
                    <a:pt x="3929" y="0"/>
                    <a:pt x="356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40"/>
            <p:cNvSpPr/>
            <p:nvPr/>
          </p:nvSpPr>
          <p:spPr>
            <a:xfrm>
              <a:off x="5043703" y="3421769"/>
              <a:ext cx="199611" cy="295772"/>
            </a:xfrm>
            <a:custGeom>
              <a:avLst/>
              <a:gdLst/>
              <a:ahLst/>
              <a:cxnLst/>
              <a:rect l="l" t="t" r="r" b="b"/>
              <a:pathLst>
                <a:path w="10875" h="16114" extrusionOk="0">
                  <a:moveTo>
                    <a:pt x="220" y="1"/>
                  </a:moveTo>
                  <a:cubicBezTo>
                    <a:pt x="148" y="1"/>
                    <a:pt x="77" y="37"/>
                    <a:pt x="34" y="102"/>
                  </a:cubicBezTo>
                  <a:cubicBezTo>
                    <a:pt x="0" y="202"/>
                    <a:pt x="34" y="336"/>
                    <a:pt x="134" y="402"/>
                  </a:cubicBezTo>
                  <a:cubicBezTo>
                    <a:pt x="234" y="469"/>
                    <a:pt x="10008" y="5940"/>
                    <a:pt x="10475" y="15880"/>
                  </a:cubicBezTo>
                  <a:cubicBezTo>
                    <a:pt x="10475" y="16013"/>
                    <a:pt x="10575" y="16080"/>
                    <a:pt x="10675" y="16080"/>
                  </a:cubicBezTo>
                  <a:lnTo>
                    <a:pt x="10675" y="16113"/>
                  </a:lnTo>
                  <a:cubicBezTo>
                    <a:pt x="10808" y="16080"/>
                    <a:pt x="10875" y="15980"/>
                    <a:pt x="10875" y="15880"/>
                  </a:cubicBezTo>
                  <a:cubicBezTo>
                    <a:pt x="10441" y="5673"/>
                    <a:pt x="434" y="69"/>
                    <a:pt x="334" y="35"/>
                  </a:cubicBezTo>
                  <a:cubicBezTo>
                    <a:pt x="299" y="12"/>
                    <a:pt x="259" y="1"/>
                    <a:pt x="2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40"/>
            <p:cNvSpPr/>
            <p:nvPr/>
          </p:nvSpPr>
          <p:spPr>
            <a:xfrm>
              <a:off x="4973899" y="3629383"/>
              <a:ext cx="317798" cy="301022"/>
            </a:xfrm>
            <a:custGeom>
              <a:avLst/>
              <a:gdLst/>
              <a:ahLst/>
              <a:cxnLst/>
              <a:rect l="l" t="t" r="r" b="b"/>
              <a:pathLst>
                <a:path w="17314" h="16400" extrusionOk="0">
                  <a:moveTo>
                    <a:pt x="9696" y="1"/>
                  </a:moveTo>
                  <a:cubicBezTo>
                    <a:pt x="8838" y="1"/>
                    <a:pt x="7961" y="264"/>
                    <a:pt x="7273" y="733"/>
                  </a:cubicBezTo>
                  <a:cubicBezTo>
                    <a:pt x="7072" y="900"/>
                    <a:pt x="6772" y="1033"/>
                    <a:pt x="6505" y="1100"/>
                  </a:cubicBezTo>
                  <a:cubicBezTo>
                    <a:pt x="6272" y="1100"/>
                    <a:pt x="6038" y="1033"/>
                    <a:pt x="5838" y="966"/>
                  </a:cubicBezTo>
                  <a:cubicBezTo>
                    <a:pt x="5104" y="700"/>
                    <a:pt x="4337" y="499"/>
                    <a:pt x="3537" y="433"/>
                  </a:cubicBezTo>
                  <a:cubicBezTo>
                    <a:pt x="3313" y="394"/>
                    <a:pt x="3086" y="375"/>
                    <a:pt x="2859" y="375"/>
                  </a:cubicBezTo>
                  <a:cubicBezTo>
                    <a:pt x="2308" y="375"/>
                    <a:pt x="1755" y="487"/>
                    <a:pt x="1235" y="700"/>
                  </a:cubicBezTo>
                  <a:cubicBezTo>
                    <a:pt x="501" y="1000"/>
                    <a:pt x="34" y="1700"/>
                    <a:pt x="1" y="2501"/>
                  </a:cubicBezTo>
                  <a:cubicBezTo>
                    <a:pt x="34" y="3035"/>
                    <a:pt x="268" y="3535"/>
                    <a:pt x="635" y="3935"/>
                  </a:cubicBezTo>
                  <a:cubicBezTo>
                    <a:pt x="1001" y="4302"/>
                    <a:pt x="1435" y="4602"/>
                    <a:pt x="1902" y="4869"/>
                  </a:cubicBezTo>
                  <a:lnTo>
                    <a:pt x="2869" y="5503"/>
                  </a:lnTo>
                  <a:cubicBezTo>
                    <a:pt x="1735" y="6304"/>
                    <a:pt x="1602" y="7805"/>
                    <a:pt x="1969" y="9072"/>
                  </a:cubicBezTo>
                  <a:cubicBezTo>
                    <a:pt x="2402" y="10306"/>
                    <a:pt x="3503" y="11240"/>
                    <a:pt x="4804" y="11474"/>
                  </a:cubicBezTo>
                  <a:cubicBezTo>
                    <a:pt x="5772" y="11674"/>
                    <a:pt x="7006" y="11641"/>
                    <a:pt x="7773" y="12375"/>
                  </a:cubicBezTo>
                  <a:cubicBezTo>
                    <a:pt x="8107" y="12741"/>
                    <a:pt x="8407" y="13142"/>
                    <a:pt x="8674" y="13575"/>
                  </a:cubicBezTo>
                  <a:cubicBezTo>
                    <a:pt x="9074" y="14243"/>
                    <a:pt x="9541" y="14810"/>
                    <a:pt x="10141" y="15310"/>
                  </a:cubicBezTo>
                  <a:cubicBezTo>
                    <a:pt x="10742" y="15777"/>
                    <a:pt x="11442" y="16111"/>
                    <a:pt x="12176" y="16277"/>
                  </a:cubicBezTo>
                  <a:cubicBezTo>
                    <a:pt x="12503" y="16359"/>
                    <a:pt x="12834" y="16400"/>
                    <a:pt x="13165" y="16400"/>
                  </a:cubicBezTo>
                  <a:cubicBezTo>
                    <a:pt x="13779" y="16400"/>
                    <a:pt x="14393" y="16259"/>
                    <a:pt x="14978" y="15977"/>
                  </a:cubicBezTo>
                  <a:cubicBezTo>
                    <a:pt x="15045" y="15910"/>
                    <a:pt x="15145" y="15877"/>
                    <a:pt x="15245" y="15810"/>
                  </a:cubicBezTo>
                  <a:cubicBezTo>
                    <a:pt x="16212" y="15177"/>
                    <a:pt x="16312" y="13809"/>
                    <a:pt x="16312" y="12741"/>
                  </a:cubicBezTo>
                  <a:cubicBezTo>
                    <a:pt x="16279" y="12074"/>
                    <a:pt x="16279" y="11407"/>
                    <a:pt x="16312" y="10773"/>
                  </a:cubicBezTo>
                  <a:cubicBezTo>
                    <a:pt x="16446" y="10306"/>
                    <a:pt x="16646" y="9906"/>
                    <a:pt x="16746" y="9472"/>
                  </a:cubicBezTo>
                  <a:cubicBezTo>
                    <a:pt x="16980" y="8238"/>
                    <a:pt x="17313" y="6937"/>
                    <a:pt x="17080" y="5703"/>
                  </a:cubicBezTo>
                  <a:cubicBezTo>
                    <a:pt x="16980" y="5003"/>
                    <a:pt x="16579" y="4369"/>
                    <a:pt x="15945" y="4002"/>
                  </a:cubicBezTo>
                  <a:cubicBezTo>
                    <a:pt x="15011" y="3468"/>
                    <a:pt x="13544" y="3802"/>
                    <a:pt x="13010" y="2701"/>
                  </a:cubicBezTo>
                  <a:cubicBezTo>
                    <a:pt x="12843" y="2401"/>
                    <a:pt x="12777" y="2067"/>
                    <a:pt x="12643" y="1767"/>
                  </a:cubicBezTo>
                  <a:cubicBezTo>
                    <a:pt x="12095" y="533"/>
                    <a:pt x="10914" y="1"/>
                    <a:pt x="969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40"/>
            <p:cNvSpPr/>
            <p:nvPr/>
          </p:nvSpPr>
          <p:spPr>
            <a:xfrm>
              <a:off x="5006974" y="3653611"/>
              <a:ext cx="259613" cy="226794"/>
            </a:xfrm>
            <a:custGeom>
              <a:avLst/>
              <a:gdLst/>
              <a:ahLst/>
              <a:cxnLst/>
              <a:rect l="l" t="t" r="r" b="b"/>
              <a:pathLst>
                <a:path w="14144" h="12356" extrusionOk="0">
                  <a:moveTo>
                    <a:pt x="8632" y="1"/>
                  </a:moveTo>
                  <a:cubicBezTo>
                    <a:pt x="8560" y="1"/>
                    <a:pt x="8498" y="38"/>
                    <a:pt x="8473" y="113"/>
                  </a:cubicBezTo>
                  <a:cubicBezTo>
                    <a:pt x="7906" y="1448"/>
                    <a:pt x="7706" y="2915"/>
                    <a:pt x="7872" y="4350"/>
                  </a:cubicBezTo>
                  <a:cubicBezTo>
                    <a:pt x="5537" y="2715"/>
                    <a:pt x="2969" y="1448"/>
                    <a:pt x="234" y="614"/>
                  </a:cubicBezTo>
                  <a:cubicBezTo>
                    <a:pt x="221" y="608"/>
                    <a:pt x="208" y="605"/>
                    <a:pt x="194" y="605"/>
                  </a:cubicBezTo>
                  <a:cubicBezTo>
                    <a:pt x="132" y="605"/>
                    <a:pt x="61" y="659"/>
                    <a:pt x="33" y="714"/>
                  </a:cubicBezTo>
                  <a:cubicBezTo>
                    <a:pt x="0" y="814"/>
                    <a:pt x="67" y="914"/>
                    <a:pt x="167" y="947"/>
                  </a:cubicBezTo>
                  <a:cubicBezTo>
                    <a:pt x="3469" y="1948"/>
                    <a:pt x="6538" y="3616"/>
                    <a:pt x="9207" y="5817"/>
                  </a:cubicBezTo>
                  <a:cubicBezTo>
                    <a:pt x="8858" y="5762"/>
                    <a:pt x="8502" y="5738"/>
                    <a:pt x="8146" y="5738"/>
                  </a:cubicBezTo>
                  <a:cubicBezTo>
                    <a:pt x="5949" y="5738"/>
                    <a:pt x="3779" y="6656"/>
                    <a:pt x="3636" y="6685"/>
                  </a:cubicBezTo>
                  <a:cubicBezTo>
                    <a:pt x="3536" y="6751"/>
                    <a:pt x="3503" y="6852"/>
                    <a:pt x="3536" y="6918"/>
                  </a:cubicBezTo>
                  <a:cubicBezTo>
                    <a:pt x="3569" y="6985"/>
                    <a:pt x="3636" y="7018"/>
                    <a:pt x="3703" y="7018"/>
                  </a:cubicBezTo>
                  <a:lnTo>
                    <a:pt x="3769" y="7018"/>
                  </a:lnTo>
                  <a:cubicBezTo>
                    <a:pt x="3796" y="7018"/>
                    <a:pt x="6001" y="6109"/>
                    <a:pt x="8145" y="6109"/>
                  </a:cubicBezTo>
                  <a:cubicBezTo>
                    <a:pt x="8693" y="6109"/>
                    <a:pt x="9237" y="6168"/>
                    <a:pt x="9740" y="6318"/>
                  </a:cubicBezTo>
                  <a:cubicBezTo>
                    <a:pt x="11542" y="7952"/>
                    <a:pt x="12909" y="9987"/>
                    <a:pt x="13777" y="12255"/>
                  </a:cubicBezTo>
                  <a:cubicBezTo>
                    <a:pt x="13777" y="12322"/>
                    <a:pt x="13843" y="12355"/>
                    <a:pt x="13943" y="12355"/>
                  </a:cubicBezTo>
                  <a:lnTo>
                    <a:pt x="13977" y="12355"/>
                  </a:lnTo>
                  <a:cubicBezTo>
                    <a:pt x="14077" y="12322"/>
                    <a:pt x="14143" y="12222"/>
                    <a:pt x="14110" y="12122"/>
                  </a:cubicBezTo>
                  <a:cubicBezTo>
                    <a:pt x="13243" y="9820"/>
                    <a:pt x="11842" y="7752"/>
                    <a:pt x="10007" y="6118"/>
                  </a:cubicBezTo>
                  <a:cubicBezTo>
                    <a:pt x="10007" y="6051"/>
                    <a:pt x="9974" y="6018"/>
                    <a:pt x="9940" y="6018"/>
                  </a:cubicBezTo>
                  <a:cubicBezTo>
                    <a:pt x="9407" y="5517"/>
                    <a:pt x="8840" y="5050"/>
                    <a:pt x="8273" y="4650"/>
                  </a:cubicBezTo>
                  <a:cubicBezTo>
                    <a:pt x="8039" y="3149"/>
                    <a:pt x="8206" y="1648"/>
                    <a:pt x="8773" y="247"/>
                  </a:cubicBezTo>
                  <a:cubicBezTo>
                    <a:pt x="8806" y="147"/>
                    <a:pt x="8773" y="47"/>
                    <a:pt x="8706" y="13"/>
                  </a:cubicBezTo>
                  <a:cubicBezTo>
                    <a:pt x="8681" y="5"/>
                    <a:pt x="8656" y="1"/>
                    <a:pt x="86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40"/>
            <p:cNvSpPr/>
            <p:nvPr/>
          </p:nvSpPr>
          <p:spPr>
            <a:xfrm>
              <a:off x="7122755" y="3095803"/>
              <a:ext cx="185753" cy="73145"/>
            </a:xfrm>
            <a:custGeom>
              <a:avLst/>
              <a:gdLst/>
              <a:ahLst/>
              <a:cxnLst/>
              <a:rect l="l" t="t" r="r" b="b"/>
              <a:pathLst>
                <a:path w="10120" h="3985" extrusionOk="0">
                  <a:moveTo>
                    <a:pt x="4618" y="0"/>
                  </a:moveTo>
                  <a:cubicBezTo>
                    <a:pt x="3715" y="0"/>
                    <a:pt x="2836" y="190"/>
                    <a:pt x="2147" y="682"/>
                  </a:cubicBezTo>
                  <a:cubicBezTo>
                    <a:pt x="1104" y="1441"/>
                    <a:pt x="1" y="3908"/>
                    <a:pt x="1450" y="3908"/>
                  </a:cubicBezTo>
                  <a:cubicBezTo>
                    <a:pt x="1530" y="3908"/>
                    <a:pt x="1618" y="3900"/>
                    <a:pt x="1714" y="3884"/>
                  </a:cubicBezTo>
                  <a:cubicBezTo>
                    <a:pt x="3316" y="3651"/>
                    <a:pt x="5021" y="2756"/>
                    <a:pt x="6294" y="2756"/>
                  </a:cubicBezTo>
                  <a:cubicBezTo>
                    <a:pt x="6478" y="2756"/>
                    <a:pt x="6653" y="2775"/>
                    <a:pt x="6817" y="2817"/>
                  </a:cubicBezTo>
                  <a:cubicBezTo>
                    <a:pt x="8018" y="3084"/>
                    <a:pt x="8051" y="3984"/>
                    <a:pt x="8051" y="3984"/>
                  </a:cubicBezTo>
                  <a:lnTo>
                    <a:pt x="9886" y="3684"/>
                  </a:lnTo>
                  <a:cubicBezTo>
                    <a:pt x="10120" y="2583"/>
                    <a:pt x="9452" y="1449"/>
                    <a:pt x="8051" y="782"/>
                  </a:cubicBezTo>
                  <a:cubicBezTo>
                    <a:pt x="7144" y="358"/>
                    <a:pt x="5858" y="0"/>
                    <a:pt x="4618"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40"/>
            <p:cNvSpPr/>
            <p:nvPr/>
          </p:nvSpPr>
          <p:spPr>
            <a:xfrm>
              <a:off x="7149921" y="3251582"/>
              <a:ext cx="15308" cy="13344"/>
            </a:xfrm>
            <a:custGeom>
              <a:avLst/>
              <a:gdLst/>
              <a:ahLst/>
              <a:cxnLst/>
              <a:rect l="l" t="t" r="r" b="b"/>
              <a:pathLst>
                <a:path w="834" h="727" extrusionOk="0">
                  <a:moveTo>
                    <a:pt x="0" y="1"/>
                  </a:moveTo>
                  <a:cubicBezTo>
                    <a:pt x="67" y="101"/>
                    <a:pt x="234" y="334"/>
                    <a:pt x="200" y="501"/>
                  </a:cubicBezTo>
                  <a:cubicBezTo>
                    <a:pt x="150" y="651"/>
                    <a:pt x="250" y="726"/>
                    <a:pt x="402" y="726"/>
                  </a:cubicBezTo>
                  <a:cubicBezTo>
                    <a:pt x="452" y="726"/>
                    <a:pt x="509" y="718"/>
                    <a:pt x="567" y="701"/>
                  </a:cubicBezTo>
                  <a:cubicBezTo>
                    <a:pt x="834" y="668"/>
                    <a:pt x="701" y="167"/>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40"/>
            <p:cNvSpPr/>
            <p:nvPr/>
          </p:nvSpPr>
          <p:spPr>
            <a:xfrm>
              <a:off x="7146855" y="3258924"/>
              <a:ext cx="62462" cy="23678"/>
            </a:xfrm>
            <a:custGeom>
              <a:avLst/>
              <a:gdLst/>
              <a:ahLst/>
              <a:cxnLst/>
              <a:rect l="l" t="t" r="r" b="b"/>
              <a:pathLst>
                <a:path w="3403" h="1290" extrusionOk="0">
                  <a:moveTo>
                    <a:pt x="1234" y="1"/>
                  </a:moveTo>
                  <a:cubicBezTo>
                    <a:pt x="934" y="1"/>
                    <a:pt x="634" y="34"/>
                    <a:pt x="367" y="101"/>
                  </a:cubicBezTo>
                  <a:cubicBezTo>
                    <a:pt x="167" y="101"/>
                    <a:pt x="0" y="368"/>
                    <a:pt x="0" y="501"/>
                  </a:cubicBezTo>
                  <a:cubicBezTo>
                    <a:pt x="0" y="668"/>
                    <a:pt x="167" y="1168"/>
                    <a:pt x="1501" y="1268"/>
                  </a:cubicBezTo>
                  <a:cubicBezTo>
                    <a:pt x="1599" y="1282"/>
                    <a:pt x="1697" y="1289"/>
                    <a:pt x="1795" y="1289"/>
                  </a:cubicBezTo>
                  <a:cubicBezTo>
                    <a:pt x="2401" y="1289"/>
                    <a:pt x="3001" y="1028"/>
                    <a:pt x="3403" y="568"/>
                  </a:cubicBezTo>
                  <a:lnTo>
                    <a:pt x="1234" y="1"/>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40"/>
            <p:cNvSpPr/>
            <p:nvPr/>
          </p:nvSpPr>
          <p:spPr>
            <a:xfrm>
              <a:off x="7071545" y="3385427"/>
              <a:ext cx="251463" cy="177493"/>
            </a:xfrm>
            <a:custGeom>
              <a:avLst/>
              <a:gdLst/>
              <a:ahLst/>
              <a:cxnLst/>
              <a:rect l="l" t="t" r="r" b="b"/>
              <a:pathLst>
                <a:path w="13700" h="9670" extrusionOk="0">
                  <a:moveTo>
                    <a:pt x="9999" y="0"/>
                  </a:moveTo>
                  <a:cubicBezTo>
                    <a:pt x="9745" y="0"/>
                    <a:pt x="9562" y="155"/>
                    <a:pt x="9507" y="514"/>
                  </a:cubicBezTo>
                  <a:cubicBezTo>
                    <a:pt x="9240" y="1748"/>
                    <a:pt x="8673" y="3083"/>
                    <a:pt x="6939" y="3683"/>
                  </a:cubicBezTo>
                  <a:cubicBezTo>
                    <a:pt x="5237" y="4250"/>
                    <a:pt x="2836" y="4684"/>
                    <a:pt x="1668" y="5418"/>
                  </a:cubicBezTo>
                  <a:cubicBezTo>
                    <a:pt x="534" y="6152"/>
                    <a:pt x="0" y="7819"/>
                    <a:pt x="301" y="8653"/>
                  </a:cubicBezTo>
                  <a:cubicBezTo>
                    <a:pt x="440" y="9266"/>
                    <a:pt x="998" y="9670"/>
                    <a:pt x="1605" y="9670"/>
                  </a:cubicBezTo>
                  <a:cubicBezTo>
                    <a:pt x="1725" y="9670"/>
                    <a:pt x="1847" y="9654"/>
                    <a:pt x="1968" y="9621"/>
                  </a:cubicBezTo>
                  <a:cubicBezTo>
                    <a:pt x="2736" y="9421"/>
                    <a:pt x="2902" y="7953"/>
                    <a:pt x="3803" y="7586"/>
                  </a:cubicBezTo>
                  <a:cubicBezTo>
                    <a:pt x="4378" y="7352"/>
                    <a:pt x="5469" y="7321"/>
                    <a:pt x="6695" y="7321"/>
                  </a:cubicBezTo>
                  <a:cubicBezTo>
                    <a:pt x="7124" y="7321"/>
                    <a:pt x="7570" y="7325"/>
                    <a:pt x="8016" y="7325"/>
                  </a:cubicBezTo>
                  <a:cubicBezTo>
                    <a:pt x="8292" y="7325"/>
                    <a:pt x="8568" y="7324"/>
                    <a:pt x="8840" y="7319"/>
                  </a:cubicBezTo>
                  <a:cubicBezTo>
                    <a:pt x="10808" y="7252"/>
                    <a:pt x="12609" y="4817"/>
                    <a:pt x="12609" y="4817"/>
                  </a:cubicBezTo>
                  <a:cubicBezTo>
                    <a:pt x="13700" y="3100"/>
                    <a:pt x="11136" y="0"/>
                    <a:pt x="9999" y="0"/>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40"/>
            <p:cNvSpPr/>
            <p:nvPr/>
          </p:nvSpPr>
          <p:spPr>
            <a:xfrm>
              <a:off x="7071545" y="3385427"/>
              <a:ext cx="251463" cy="177493"/>
            </a:xfrm>
            <a:custGeom>
              <a:avLst/>
              <a:gdLst/>
              <a:ahLst/>
              <a:cxnLst/>
              <a:rect l="l" t="t" r="r" b="b"/>
              <a:pathLst>
                <a:path w="13700" h="9670" extrusionOk="0">
                  <a:moveTo>
                    <a:pt x="9999" y="0"/>
                  </a:moveTo>
                  <a:cubicBezTo>
                    <a:pt x="9745" y="0"/>
                    <a:pt x="9562" y="155"/>
                    <a:pt x="9507" y="514"/>
                  </a:cubicBezTo>
                  <a:cubicBezTo>
                    <a:pt x="9240" y="1748"/>
                    <a:pt x="8673" y="3083"/>
                    <a:pt x="6939" y="3683"/>
                  </a:cubicBezTo>
                  <a:cubicBezTo>
                    <a:pt x="5237" y="4250"/>
                    <a:pt x="2836" y="4684"/>
                    <a:pt x="1668" y="5418"/>
                  </a:cubicBezTo>
                  <a:cubicBezTo>
                    <a:pt x="534" y="6152"/>
                    <a:pt x="0" y="7819"/>
                    <a:pt x="301" y="8653"/>
                  </a:cubicBezTo>
                  <a:cubicBezTo>
                    <a:pt x="440" y="9266"/>
                    <a:pt x="998" y="9670"/>
                    <a:pt x="1605" y="9670"/>
                  </a:cubicBezTo>
                  <a:cubicBezTo>
                    <a:pt x="1725" y="9670"/>
                    <a:pt x="1847" y="9654"/>
                    <a:pt x="1968" y="9621"/>
                  </a:cubicBezTo>
                  <a:cubicBezTo>
                    <a:pt x="2736" y="9421"/>
                    <a:pt x="2902" y="7953"/>
                    <a:pt x="3803" y="7586"/>
                  </a:cubicBezTo>
                  <a:cubicBezTo>
                    <a:pt x="4378" y="7352"/>
                    <a:pt x="5469" y="7321"/>
                    <a:pt x="6695" y="7321"/>
                  </a:cubicBezTo>
                  <a:cubicBezTo>
                    <a:pt x="7124" y="7321"/>
                    <a:pt x="7570" y="7325"/>
                    <a:pt x="8016" y="7325"/>
                  </a:cubicBezTo>
                  <a:cubicBezTo>
                    <a:pt x="8292" y="7325"/>
                    <a:pt x="8568" y="7324"/>
                    <a:pt x="8840" y="7319"/>
                  </a:cubicBezTo>
                  <a:cubicBezTo>
                    <a:pt x="10808" y="7252"/>
                    <a:pt x="12609" y="4817"/>
                    <a:pt x="12609" y="4817"/>
                  </a:cubicBezTo>
                  <a:cubicBezTo>
                    <a:pt x="13700" y="3100"/>
                    <a:pt x="11136" y="0"/>
                    <a:pt x="99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40"/>
            <p:cNvSpPr/>
            <p:nvPr/>
          </p:nvSpPr>
          <p:spPr>
            <a:xfrm>
              <a:off x="7533797" y="3528779"/>
              <a:ext cx="156164" cy="229181"/>
            </a:xfrm>
            <a:custGeom>
              <a:avLst/>
              <a:gdLst/>
              <a:ahLst/>
              <a:cxnLst/>
              <a:rect l="l" t="t" r="r" b="b"/>
              <a:pathLst>
                <a:path w="8508" h="12486" extrusionOk="0">
                  <a:moveTo>
                    <a:pt x="6002" y="1"/>
                  </a:moveTo>
                  <a:cubicBezTo>
                    <a:pt x="5950" y="1"/>
                    <a:pt x="5906" y="14"/>
                    <a:pt x="5872" y="43"/>
                  </a:cubicBezTo>
                  <a:cubicBezTo>
                    <a:pt x="5472" y="343"/>
                    <a:pt x="6539" y="1044"/>
                    <a:pt x="6973" y="3045"/>
                  </a:cubicBezTo>
                  <a:cubicBezTo>
                    <a:pt x="7373" y="5046"/>
                    <a:pt x="6372" y="7548"/>
                    <a:pt x="4671" y="8549"/>
                  </a:cubicBezTo>
                  <a:cubicBezTo>
                    <a:pt x="3989" y="8936"/>
                    <a:pt x="3195" y="9104"/>
                    <a:pt x="2452" y="9104"/>
                  </a:cubicBezTo>
                  <a:cubicBezTo>
                    <a:pt x="1340" y="9104"/>
                    <a:pt x="341" y="8728"/>
                    <a:pt x="1" y="8149"/>
                  </a:cubicBezTo>
                  <a:lnTo>
                    <a:pt x="1" y="12485"/>
                  </a:lnTo>
                  <a:cubicBezTo>
                    <a:pt x="868" y="10550"/>
                    <a:pt x="2036" y="11251"/>
                    <a:pt x="4871" y="9917"/>
                  </a:cubicBezTo>
                  <a:cubicBezTo>
                    <a:pt x="8073" y="8382"/>
                    <a:pt x="8507" y="5180"/>
                    <a:pt x="8073" y="3145"/>
                  </a:cubicBezTo>
                  <a:cubicBezTo>
                    <a:pt x="7681" y="1272"/>
                    <a:pt x="6494" y="1"/>
                    <a:pt x="6002"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0"/>
            <p:cNvSpPr/>
            <p:nvPr/>
          </p:nvSpPr>
          <p:spPr>
            <a:xfrm>
              <a:off x="7135824" y="3154062"/>
              <a:ext cx="417595" cy="887299"/>
            </a:xfrm>
            <a:custGeom>
              <a:avLst/>
              <a:gdLst/>
              <a:ahLst/>
              <a:cxnLst/>
              <a:rect l="l" t="t" r="r" b="b"/>
              <a:pathLst>
                <a:path w="22751" h="48341" extrusionOk="0">
                  <a:moveTo>
                    <a:pt x="7935" y="0"/>
                  </a:moveTo>
                  <a:cubicBezTo>
                    <a:pt x="7012" y="0"/>
                    <a:pt x="6238" y="339"/>
                    <a:pt x="5571" y="844"/>
                  </a:cubicBezTo>
                  <a:cubicBezTo>
                    <a:pt x="4804" y="1411"/>
                    <a:pt x="4437" y="2045"/>
                    <a:pt x="3470" y="2245"/>
                  </a:cubicBezTo>
                  <a:cubicBezTo>
                    <a:pt x="3070" y="2345"/>
                    <a:pt x="2636" y="2412"/>
                    <a:pt x="2202" y="2412"/>
                  </a:cubicBezTo>
                  <a:cubicBezTo>
                    <a:pt x="1602" y="2412"/>
                    <a:pt x="601" y="2412"/>
                    <a:pt x="234" y="2979"/>
                  </a:cubicBezTo>
                  <a:cubicBezTo>
                    <a:pt x="101" y="3212"/>
                    <a:pt x="34" y="3512"/>
                    <a:pt x="34" y="3779"/>
                  </a:cubicBezTo>
                  <a:cubicBezTo>
                    <a:pt x="1" y="4079"/>
                    <a:pt x="34" y="4380"/>
                    <a:pt x="101" y="4680"/>
                  </a:cubicBezTo>
                  <a:cubicBezTo>
                    <a:pt x="134" y="4813"/>
                    <a:pt x="201" y="4913"/>
                    <a:pt x="301" y="5013"/>
                  </a:cubicBezTo>
                  <a:cubicBezTo>
                    <a:pt x="374" y="5062"/>
                    <a:pt x="465" y="5093"/>
                    <a:pt x="548" y="5093"/>
                  </a:cubicBezTo>
                  <a:cubicBezTo>
                    <a:pt x="579" y="5093"/>
                    <a:pt x="608" y="5089"/>
                    <a:pt x="635" y="5080"/>
                  </a:cubicBezTo>
                  <a:cubicBezTo>
                    <a:pt x="901" y="5580"/>
                    <a:pt x="1335" y="5981"/>
                    <a:pt x="1869" y="6181"/>
                  </a:cubicBezTo>
                  <a:cubicBezTo>
                    <a:pt x="2263" y="6326"/>
                    <a:pt x="2697" y="6407"/>
                    <a:pt x="3137" y="6407"/>
                  </a:cubicBezTo>
                  <a:cubicBezTo>
                    <a:pt x="3403" y="6407"/>
                    <a:pt x="3673" y="6377"/>
                    <a:pt x="3937" y="6314"/>
                  </a:cubicBezTo>
                  <a:lnTo>
                    <a:pt x="3937" y="6314"/>
                  </a:lnTo>
                  <a:cubicBezTo>
                    <a:pt x="3504" y="6686"/>
                    <a:pt x="2955" y="6885"/>
                    <a:pt x="2398" y="6885"/>
                  </a:cubicBezTo>
                  <a:cubicBezTo>
                    <a:pt x="2355" y="6885"/>
                    <a:pt x="2312" y="6884"/>
                    <a:pt x="2269" y="6881"/>
                  </a:cubicBezTo>
                  <a:cubicBezTo>
                    <a:pt x="1869" y="6881"/>
                    <a:pt x="1435" y="6781"/>
                    <a:pt x="1068" y="6581"/>
                  </a:cubicBezTo>
                  <a:cubicBezTo>
                    <a:pt x="901" y="6514"/>
                    <a:pt x="801" y="6381"/>
                    <a:pt x="735" y="6248"/>
                  </a:cubicBezTo>
                  <a:cubicBezTo>
                    <a:pt x="701" y="6047"/>
                    <a:pt x="801" y="5881"/>
                    <a:pt x="968" y="5814"/>
                  </a:cubicBezTo>
                  <a:cubicBezTo>
                    <a:pt x="904" y="5789"/>
                    <a:pt x="841" y="5778"/>
                    <a:pt x="779" y="5778"/>
                  </a:cubicBezTo>
                  <a:cubicBezTo>
                    <a:pt x="679" y="5778"/>
                    <a:pt x="584" y="5806"/>
                    <a:pt x="501" y="5847"/>
                  </a:cubicBezTo>
                  <a:cubicBezTo>
                    <a:pt x="368" y="5914"/>
                    <a:pt x="301" y="6047"/>
                    <a:pt x="301" y="6148"/>
                  </a:cubicBezTo>
                  <a:cubicBezTo>
                    <a:pt x="301" y="6281"/>
                    <a:pt x="301" y="6414"/>
                    <a:pt x="368" y="6514"/>
                  </a:cubicBezTo>
                  <a:cubicBezTo>
                    <a:pt x="501" y="7082"/>
                    <a:pt x="835" y="7615"/>
                    <a:pt x="1335" y="7949"/>
                  </a:cubicBezTo>
                  <a:cubicBezTo>
                    <a:pt x="1936" y="8249"/>
                    <a:pt x="2569" y="8382"/>
                    <a:pt x="3236" y="8382"/>
                  </a:cubicBezTo>
                  <a:cubicBezTo>
                    <a:pt x="3870" y="8483"/>
                    <a:pt x="4504" y="8649"/>
                    <a:pt x="5138" y="8883"/>
                  </a:cubicBezTo>
                  <a:cubicBezTo>
                    <a:pt x="5338" y="8950"/>
                    <a:pt x="5505" y="9050"/>
                    <a:pt x="5705" y="9183"/>
                  </a:cubicBezTo>
                  <a:cubicBezTo>
                    <a:pt x="5905" y="9350"/>
                    <a:pt x="6038" y="9583"/>
                    <a:pt x="6139" y="9817"/>
                  </a:cubicBezTo>
                  <a:cubicBezTo>
                    <a:pt x="6205" y="10084"/>
                    <a:pt x="6205" y="10351"/>
                    <a:pt x="6205" y="10651"/>
                  </a:cubicBezTo>
                  <a:cubicBezTo>
                    <a:pt x="6239" y="11318"/>
                    <a:pt x="6172" y="11985"/>
                    <a:pt x="6038" y="12652"/>
                  </a:cubicBezTo>
                  <a:cubicBezTo>
                    <a:pt x="6038" y="12752"/>
                    <a:pt x="6005" y="12819"/>
                    <a:pt x="6005" y="12919"/>
                  </a:cubicBezTo>
                  <a:cubicBezTo>
                    <a:pt x="5505" y="14987"/>
                    <a:pt x="4104" y="17622"/>
                    <a:pt x="5705" y="20958"/>
                  </a:cubicBezTo>
                  <a:cubicBezTo>
                    <a:pt x="7339" y="24294"/>
                    <a:pt x="9374" y="24394"/>
                    <a:pt x="9541" y="28097"/>
                  </a:cubicBezTo>
                  <a:cubicBezTo>
                    <a:pt x="9674" y="31833"/>
                    <a:pt x="8974" y="32033"/>
                    <a:pt x="9174" y="34101"/>
                  </a:cubicBezTo>
                  <a:cubicBezTo>
                    <a:pt x="9341" y="36202"/>
                    <a:pt x="11809" y="37870"/>
                    <a:pt x="12310" y="38504"/>
                  </a:cubicBezTo>
                  <a:cubicBezTo>
                    <a:pt x="12843" y="39171"/>
                    <a:pt x="12643" y="39605"/>
                    <a:pt x="12810" y="41339"/>
                  </a:cubicBezTo>
                  <a:cubicBezTo>
                    <a:pt x="12943" y="42207"/>
                    <a:pt x="12943" y="43107"/>
                    <a:pt x="12810" y="43975"/>
                  </a:cubicBezTo>
                  <a:cubicBezTo>
                    <a:pt x="12810" y="43975"/>
                    <a:pt x="10308" y="44809"/>
                    <a:pt x="10809" y="45609"/>
                  </a:cubicBezTo>
                  <a:cubicBezTo>
                    <a:pt x="11028" y="46001"/>
                    <a:pt x="11653" y="46128"/>
                    <a:pt x="12336" y="46128"/>
                  </a:cubicBezTo>
                  <a:cubicBezTo>
                    <a:pt x="13107" y="46128"/>
                    <a:pt x="13953" y="45966"/>
                    <a:pt x="14378" y="45843"/>
                  </a:cubicBezTo>
                  <a:cubicBezTo>
                    <a:pt x="15145" y="45642"/>
                    <a:pt x="16179" y="38804"/>
                    <a:pt x="16179" y="38804"/>
                  </a:cubicBezTo>
                  <a:cubicBezTo>
                    <a:pt x="16312" y="39505"/>
                    <a:pt x="16679" y="40139"/>
                    <a:pt x="17213" y="40606"/>
                  </a:cubicBezTo>
                  <a:cubicBezTo>
                    <a:pt x="17513" y="40872"/>
                    <a:pt x="17847" y="41106"/>
                    <a:pt x="18180" y="41339"/>
                  </a:cubicBezTo>
                  <a:cubicBezTo>
                    <a:pt x="18514" y="41506"/>
                    <a:pt x="18948" y="41773"/>
                    <a:pt x="19014" y="43141"/>
                  </a:cubicBezTo>
                  <a:cubicBezTo>
                    <a:pt x="19081" y="44141"/>
                    <a:pt x="19081" y="45142"/>
                    <a:pt x="19014" y="46143"/>
                  </a:cubicBezTo>
                  <a:cubicBezTo>
                    <a:pt x="19014" y="46143"/>
                    <a:pt x="16779" y="46810"/>
                    <a:pt x="17080" y="47777"/>
                  </a:cubicBezTo>
                  <a:cubicBezTo>
                    <a:pt x="17212" y="48188"/>
                    <a:pt x="17852" y="48340"/>
                    <a:pt x="18576" y="48340"/>
                  </a:cubicBezTo>
                  <a:cubicBezTo>
                    <a:pt x="19502" y="48340"/>
                    <a:pt x="20564" y="48091"/>
                    <a:pt x="20882" y="47811"/>
                  </a:cubicBezTo>
                  <a:cubicBezTo>
                    <a:pt x="21416" y="47310"/>
                    <a:pt x="22750" y="40372"/>
                    <a:pt x="22350" y="39305"/>
                  </a:cubicBezTo>
                  <a:cubicBezTo>
                    <a:pt x="21950" y="38204"/>
                    <a:pt x="20449" y="37503"/>
                    <a:pt x="20716" y="35869"/>
                  </a:cubicBezTo>
                  <a:cubicBezTo>
                    <a:pt x="20949" y="34234"/>
                    <a:pt x="22317" y="32900"/>
                    <a:pt x="21950" y="30031"/>
                  </a:cubicBezTo>
                  <a:cubicBezTo>
                    <a:pt x="21583" y="26862"/>
                    <a:pt x="20382" y="26529"/>
                    <a:pt x="18881" y="23660"/>
                  </a:cubicBezTo>
                  <a:cubicBezTo>
                    <a:pt x="17413" y="20791"/>
                    <a:pt x="17680" y="18089"/>
                    <a:pt x="17080" y="16488"/>
                  </a:cubicBezTo>
                  <a:cubicBezTo>
                    <a:pt x="15845" y="12986"/>
                    <a:pt x="14578" y="12552"/>
                    <a:pt x="13977" y="10317"/>
                  </a:cubicBezTo>
                  <a:cubicBezTo>
                    <a:pt x="13377" y="8182"/>
                    <a:pt x="13410" y="7482"/>
                    <a:pt x="13510" y="5380"/>
                  </a:cubicBezTo>
                  <a:cubicBezTo>
                    <a:pt x="13644" y="3245"/>
                    <a:pt x="12109" y="1678"/>
                    <a:pt x="10642" y="844"/>
                  </a:cubicBezTo>
                  <a:cubicBezTo>
                    <a:pt x="9614" y="246"/>
                    <a:pt x="8721" y="0"/>
                    <a:pt x="7935" y="0"/>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40"/>
            <p:cNvSpPr/>
            <p:nvPr/>
          </p:nvSpPr>
          <p:spPr>
            <a:xfrm>
              <a:off x="7135824" y="3154062"/>
              <a:ext cx="417595" cy="887299"/>
            </a:xfrm>
            <a:custGeom>
              <a:avLst/>
              <a:gdLst/>
              <a:ahLst/>
              <a:cxnLst/>
              <a:rect l="l" t="t" r="r" b="b"/>
              <a:pathLst>
                <a:path w="22751" h="48341" extrusionOk="0">
                  <a:moveTo>
                    <a:pt x="7935" y="0"/>
                  </a:moveTo>
                  <a:cubicBezTo>
                    <a:pt x="7012" y="0"/>
                    <a:pt x="6238" y="339"/>
                    <a:pt x="5571" y="844"/>
                  </a:cubicBezTo>
                  <a:cubicBezTo>
                    <a:pt x="4804" y="1411"/>
                    <a:pt x="4437" y="2045"/>
                    <a:pt x="3470" y="2245"/>
                  </a:cubicBezTo>
                  <a:cubicBezTo>
                    <a:pt x="3070" y="2345"/>
                    <a:pt x="2636" y="2412"/>
                    <a:pt x="2202" y="2412"/>
                  </a:cubicBezTo>
                  <a:cubicBezTo>
                    <a:pt x="1602" y="2412"/>
                    <a:pt x="601" y="2412"/>
                    <a:pt x="234" y="2979"/>
                  </a:cubicBezTo>
                  <a:cubicBezTo>
                    <a:pt x="101" y="3212"/>
                    <a:pt x="34" y="3512"/>
                    <a:pt x="34" y="3779"/>
                  </a:cubicBezTo>
                  <a:cubicBezTo>
                    <a:pt x="1" y="4079"/>
                    <a:pt x="34" y="4380"/>
                    <a:pt x="101" y="4680"/>
                  </a:cubicBezTo>
                  <a:cubicBezTo>
                    <a:pt x="134" y="4813"/>
                    <a:pt x="201" y="4913"/>
                    <a:pt x="301" y="5013"/>
                  </a:cubicBezTo>
                  <a:cubicBezTo>
                    <a:pt x="374" y="5062"/>
                    <a:pt x="465" y="5093"/>
                    <a:pt x="548" y="5093"/>
                  </a:cubicBezTo>
                  <a:cubicBezTo>
                    <a:pt x="579" y="5093"/>
                    <a:pt x="608" y="5089"/>
                    <a:pt x="635" y="5080"/>
                  </a:cubicBezTo>
                  <a:cubicBezTo>
                    <a:pt x="901" y="5580"/>
                    <a:pt x="1335" y="5981"/>
                    <a:pt x="1869" y="6181"/>
                  </a:cubicBezTo>
                  <a:cubicBezTo>
                    <a:pt x="2263" y="6326"/>
                    <a:pt x="2697" y="6407"/>
                    <a:pt x="3137" y="6407"/>
                  </a:cubicBezTo>
                  <a:cubicBezTo>
                    <a:pt x="3403" y="6407"/>
                    <a:pt x="3673" y="6377"/>
                    <a:pt x="3937" y="6314"/>
                  </a:cubicBezTo>
                  <a:lnTo>
                    <a:pt x="3937" y="6314"/>
                  </a:lnTo>
                  <a:cubicBezTo>
                    <a:pt x="3504" y="6686"/>
                    <a:pt x="2955" y="6885"/>
                    <a:pt x="2398" y="6885"/>
                  </a:cubicBezTo>
                  <a:cubicBezTo>
                    <a:pt x="2355" y="6885"/>
                    <a:pt x="2312" y="6884"/>
                    <a:pt x="2269" y="6881"/>
                  </a:cubicBezTo>
                  <a:cubicBezTo>
                    <a:pt x="1869" y="6881"/>
                    <a:pt x="1435" y="6781"/>
                    <a:pt x="1068" y="6581"/>
                  </a:cubicBezTo>
                  <a:cubicBezTo>
                    <a:pt x="901" y="6514"/>
                    <a:pt x="801" y="6381"/>
                    <a:pt x="735" y="6248"/>
                  </a:cubicBezTo>
                  <a:cubicBezTo>
                    <a:pt x="701" y="6047"/>
                    <a:pt x="801" y="5881"/>
                    <a:pt x="968" y="5814"/>
                  </a:cubicBezTo>
                  <a:cubicBezTo>
                    <a:pt x="904" y="5789"/>
                    <a:pt x="841" y="5778"/>
                    <a:pt x="779" y="5778"/>
                  </a:cubicBezTo>
                  <a:cubicBezTo>
                    <a:pt x="679" y="5778"/>
                    <a:pt x="584" y="5806"/>
                    <a:pt x="501" y="5847"/>
                  </a:cubicBezTo>
                  <a:cubicBezTo>
                    <a:pt x="368" y="5914"/>
                    <a:pt x="301" y="6047"/>
                    <a:pt x="301" y="6148"/>
                  </a:cubicBezTo>
                  <a:cubicBezTo>
                    <a:pt x="301" y="6281"/>
                    <a:pt x="301" y="6414"/>
                    <a:pt x="368" y="6514"/>
                  </a:cubicBezTo>
                  <a:cubicBezTo>
                    <a:pt x="501" y="7082"/>
                    <a:pt x="835" y="7615"/>
                    <a:pt x="1335" y="7949"/>
                  </a:cubicBezTo>
                  <a:cubicBezTo>
                    <a:pt x="1936" y="8249"/>
                    <a:pt x="2569" y="8382"/>
                    <a:pt x="3236" y="8382"/>
                  </a:cubicBezTo>
                  <a:cubicBezTo>
                    <a:pt x="3870" y="8483"/>
                    <a:pt x="4504" y="8649"/>
                    <a:pt x="5138" y="8883"/>
                  </a:cubicBezTo>
                  <a:cubicBezTo>
                    <a:pt x="5338" y="8950"/>
                    <a:pt x="5505" y="9050"/>
                    <a:pt x="5705" y="9183"/>
                  </a:cubicBezTo>
                  <a:cubicBezTo>
                    <a:pt x="5905" y="9350"/>
                    <a:pt x="6038" y="9583"/>
                    <a:pt x="6139" y="9817"/>
                  </a:cubicBezTo>
                  <a:cubicBezTo>
                    <a:pt x="6205" y="10084"/>
                    <a:pt x="6205" y="10351"/>
                    <a:pt x="6205" y="10651"/>
                  </a:cubicBezTo>
                  <a:cubicBezTo>
                    <a:pt x="6239" y="11318"/>
                    <a:pt x="6172" y="11985"/>
                    <a:pt x="6038" y="12652"/>
                  </a:cubicBezTo>
                  <a:cubicBezTo>
                    <a:pt x="6038" y="12752"/>
                    <a:pt x="6005" y="12819"/>
                    <a:pt x="6005" y="12919"/>
                  </a:cubicBezTo>
                  <a:cubicBezTo>
                    <a:pt x="5505" y="14987"/>
                    <a:pt x="4104" y="17622"/>
                    <a:pt x="5705" y="20958"/>
                  </a:cubicBezTo>
                  <a:cubicBezTo>
                    <a:pt x="7339" y="24294"/>
                    <a:pt x="9374" y="24394"/>
                    <a:pt x="9541" y="28097"/>
                  </a:cubicBezTo>
                  <a:cubicBezTo>
                    <a:pt x="9674" y="31833"/>
                    <a:pt x="8974" y="32033"/>
                    <a:pt x="9174" y="34101"/>
                  </a:cubicBezTo>
                  <a:cubicBezTo>
                    <a:pt x="9341" y="36202"/>
                    <a:pt x="11809" y="37870"/>
                    <a:pt x="12310" y="38504"/>
                  </a:cubicBezTo>
                  <a:cubicBezTo>
                    <a:pt x="12843" y="39171"/>
                    <a:pt x="12643" y="39605"/>
                    <a:pt x="12810" y="41339"/>
                  </a:cubicBezTo>
                  <a:cubicBezTo>
                    <a:pt x="12943" y="42207"/>
                    <a:pt x="12943" y="43107"/>
                    <a:pt x="12810" y="43975"/>
                  </a:cubicBezTo>
                  <a:cubicBezTo>
                    <a:pt x="12810" y="43975"/>
                    <a:pt x="10308" y="44809"/>
                    <a:pt x="10809" y="45609"/>
                  </a:cubicBezTo>
                  <a:cubicBezTo>
                    <a:pt x="11028" y="46001"/>
                    <a:pt x="11653" y="46128"/>
                    <a:pt x="12336" y="46128"/>
                  </a:cubicBezTo>
                  <a:cubicBezTo>
                    <a:pt x="13107" y="46128"/>
                    <a:pt x="13953" y="45966"/>
                    <a:pt x="14378" y="45843"/>
                  </a:cubicBezTo>
                  <a:cubicBezTo>
                    <a:pt x="15145" y="45642"/>
                    <a:pt x="16179" y="38804"/>
                    <a:pt x="16179" y="38804"/>
                  </a:cubicBezTo>
                  <a:cubicBezTo>
                    <a:pt x="16312" y="39505"/>
                    <a:pt x="16679" y="40139"/>
                    <a:pt x="17213" y="40606"/>
                  </a:cubicBezTo>
                  <a:cubicBezTo>
                    <a:pt x="17513" y="40872"/>
                    <a:pt x="17847" y="41106"/>
                    <a:pt x="18180" y="41339"/>
                  </a:cubicBezTo>
                  <a:cubicBezTo>
                    <a:pt x="18514" y="41506"/>
                    <a:pt x="18948" y="41773"/>
                    <a:pt x="19014" y="43141"/>
                  </a:cubicBezTo>
                  <a:cubicBezTo>
                    <a:pt x="19081" y="44141"/>
                    <a:pt x="19081" y="45142"/>
                    <a:pt x="19014" y="46143"/>
                  </a:cubicBezTo>
                  <a:cubicBezTo>
                    <a:pt x="19014" y="46143"/>
                    <a:pt x="16779" y="46810"/>
                    <a:pt x="17080" y="47777"/>
                  </a:cubicBezTo>
                  <a:cubicBezTo>
                    <a:pt x="17212" y="48188"/>
                    <a:pt x="17852" y="48340"/>
                    <a:pt x="18576" y="48340"/>
                  </a:cubicBezTo>
                  <a:cubicBezTo>
                    <a:pt x="19502" y="48340"/>
                    <a:pt x="20564" y="48091"/>
                    <a:pt x="20882" y="47811"/>
                  </a:cubicBezTo>
                  <a:cubicBezTo>
                    <a:pt x="21416" y="47310"/>
                    <a:pt x="22750" y="40372"/>
                    <a:pt x="22350" y="39305"/>
                  </a:cubicBezTo>
                  <a:cubicBezTo>
                    <a:pt x="21950" y="38204"/>
                    <a:pt x="20449" y="37503"/>
                    <a:pt x="20716" y="35869"/>
                  </a:cubicBezTo>
                  <a:cubicBezTo>
                    <a:pt x="20949" y="34234"/>
                    <a:pt x="22317" y="32900"/>
                    <a:pt x="21950" y="30031"/>
                  </a:cubicBezTo>
                  <a:cubicBezTo>
                    <a:pt x="21583" y="26862"/>
                    <a:pt x="20382" y="26529"/>
                    <a:pt x="18881" y="23660"/>
                  </a:cubicBezTo>
                  <a:cubicBezTo>
                    <a:pt x="17413" y="20791"/>
                    <a:pt x="17680" y="18089"/>
                    <a:pt x="17080" y="16488"/>
                  </a:cubicBezTo>
                  <a:cubicBezTo>
                    <a:pt x="15845" y="12986"/>
                    <a:pt x="14578" y="12552"/>
                    <a:pt x="13977" y="10317"/>
                  </a:cubicBezTo>
                  <a:cubicBezTo>
                    <a:pt x="13377" y="8182"/>
                    <a:pt x="13410" y="7482"/>
                    <a:pt x="13510" y="5380"/>
                  </a:cubicBezTo>
                  <a:cubicBezTo>
                    <a:pt x="13644" y="3245"/>
                    <a:pt x="12109" y="1678"/>
                    <a:pt x="10642" y="844"/>
                  </a:cubicBezTo>
                  <a:cubicBezTo>
                    <a:pt x="9614" y="246"/>
                    <a:pt x="8721" y="0"/>
                    <a:pt x="79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40"/>
            <p:cNvSpPr/>
            <p:nvPr/>
          </p:nvSpPr>
          <p:spPr>
            <a:xfrm>
              <a:off x="7334810" y="3750581"/>
              <a:ext cx="97373" cy="195958"/>
            </a:xfrm>
            <a:custGeom>
              <a:avLst/>
              <a:gdLst/>
              <a:ahLst/>
              <a:cxnLst/>
              <a:rect l="l" t="t" r="r" b="b"/>
              <a:pathLst>
                <a:path w="5305" h="10676" extrusionOk="0">
                  <a:moveTo>
                    <a:pt x="34" y="1"/>
                  </a:moveTo>
                  <a:cubicBezTo>
                    <a:pt x="1" y="1001"/>
                    <a:pt x="435" y="1969"/>
                    <a:pt x="1168" y="2603"/>
                  </a:cubicBezTo>
                  <a:cubicBezTo>
                    <a:pt x="1702" y="2970"/>
                    <a:pt x="2202" y="3303"/>
                    <a:pt x="2736" y="3637"/>
                  </a:cubicBezTo>
                  <a:cubicBezTo>
                    <a:pt x="3770" y="4237"/>
                    <a:pt x="4504" y="5305"/>
                    <a:pt x="4671" y="6505"/>
                  </a:cubicBezTo>
                  <a:lnTo>
                    <a:pt x="4671" y="6572"/>
                  </a:lnTo>
                  <a:cubicBezTo>
                    <a:pt x="4804" y="7406"/>
                    <a:pt x="4504" y="10675"/>
                    <a:pt x="4504" y="10675"/>
                  </a:cubicBezTo>
                  <a:cubicBezTo>
                    <a:pt x="4938" y="8707"/>
                    <a:pt x="5305" y="6339"/>
                    <a:pt x="5305" y="6339"/>
                  </a:cubicBezTo>
                  <a:cubicBezTo>
                    <a:pt x="4738" y="4938"/>
                    <a:pt x="4604" y="3403"/>
                    <a:pt x="4971" y="1935"/>
                  </a:cubicBezTo>
                  <a:lnTo>
                    <a:pt x="4971" y="1935"/>
                  </a:lnTo>
                  <a:cubicBezTo>
                    <a:pt x="4704" y="2402"/>
                    <a:pt x="4571" y="2936"/>
                    <a:pt x="4571" y="3503"/>
                  </a:cubicBezTo>
                  <a:cubicBezTo>
                    <a:pt x="3603" y="3336"/>
                    <a:pt x="2669" y="3036"/>
                    <a:pt x="1802" y="2536"/>
                  </a:cubicBezTo>
                  <a:cubicBezTo>
                    <a:pt x="835" y="2036"/>
                    <a:pt x="168" y="1102"/>
                    <a:pt x="34" y="1"/>
                  </a:cubicBez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40"/>
            <p:cNvSpPr/>
            <p:nvPr/>
          </p:nvSpPr>
          <p:spPr>
            <a:xfrm>
              <a:off x="7215430" y="3392255"/>
              <a:ext cx="225950" cy="443457"/>
            </a:xfrm>
            <a:custGeom>
              <a:avLst/>
              <a:gdLst/>
              <a:ahLst/>
              <a:cxnLst/>
              <a:rect l="l" t="t" r="r" b="b"/>
              <a:pathLst>
                <a:path w="12310" h="24160" extrusionOk="0">
                  <a:moveTo>
                    <a:pt x="3256" y="1"/>
                  </a:moveTo>
                  <a:cubicBezTo>
                    <a:pt x="2574" y="1"/>
                    <a:pt x="1884" y="280"/>
                    <a:pt x="1368" y="1010"/>
                  </a:cubicBezTo>
                  <a:cubicBezTo>
                    <a:pt x="801" y="2911"/>
                    <a:pt x="0" y="5213"/>
                    <a:pt x="1368" y="8015"/>
                  </a:cubicBezTo>
                  <a:cubicBezTo>
                    <a:pt x="2635" y="10616"/>
                    <a:pt x="4137" y="11250"/>
                    <a:pt x="4837" y="13118"/>
                  </a:cubicBezTo>
                  <a:cubicBezTo>
                    <a:pt x="5371" y="14186"/>
                    <a:pt x="5838" y="15286"/>
                    <a:pt x="6171" y="16421"/>
                  </a:cubicBezTo>
                  <a:cubicBezTo>
                    <a:pt x="6438" y="17521"/>
                    <a:pt x="6405" y="19323"/>
                    <a:pt x="6738" y="20223"/>
                  </a:cubicBezTo>
                  <a:cubicBezTo>
                    <a:pt x="7406" y="21858"/>
                    <a:pt x="8173" y="21958"/>
                    <a:pt x="9741" y="22925"/>
                  </a:cubicBezTo>
                  <a:cubicBezTo>
                    <a:pt x="11275" y="23893"/>
                    <a:pt x="11342" y="24159"/>
                    <a:pt x="11342" y="24159"/>
                  </a:cubicBezTo>
                  <a:cubicBezTo>
                    <a:pt x="11175" y="23259"/>
                    <a:pt x="11242" y="22358"/>
                    <a:pt x="11475" y="21457"/>
                  </a:cubicBezTo>
                  <a:cubicBezTo>
                    <a:pt x="11875" y="19890"/>
                    <a:pt x="12309" y="19189"/>
                    <a:pt x="11609" y="17555"/>
                  </a:cubicBezTo>
                  <a:cubicBezTo>
                    <a:pt x="10941" y="15920"/>
                    <a:pt x="8606" y="13018"/>
                    <a:pt x="7839" y="11417"/>
                  </a:cubicBezTo>
                  <a:cubicBezTo>
                    <a:pt x="7072" y="9782"/>
                    <a:pt x="7072" y="5579"/>
                    <a:pt x="7072" y="4245"/>
                  </a:cubicBezTo>
                  <a:cubicBezTo>
                    <a:pt x="7072" y="2911"/>
                    <a:pt x="6238" y="1810"/>
                    <a:pt x="5371" y="909"/>
                  </a:cubicBezTo>
                  <a:cubicBezTo>
                    <a:pt x="4880" y="401"/>
                    <a:pt x="4073" y="1"/>
                    <a:pt x="325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40"/>
            <p:cNvSpPr/>
            <p:nvPr/>
          </p:nvSpPr>
          <p:spPr>
            <a:xfrm>
              <a:off x="7227067" y="3392255"/>
              <a:ext cx="123694" cy="187533"/>
            </a:xfrm>
            <a:custGeom>
              <a:avLst/>
              <a:gdLst/>
              <a:ahLst/>
              <a:cxnLst/>
              <a:rect l="l" t="t" r="r" b="b"/>
              <a:pathLst>
                <a:path w="6739" h="10217" extrusionOk="0">
                  <a:moveTo>
                    <a:pt x="2622" y="1"/>
                  </a:moveTo>
                  <a:cubicBezTo>
                    <a:pt x="1940" y="1"/>
                    <a:pt x="1250" y="280"/>
                    <a:pt x="734" y="1010"/>
                  </a:cubicBezTo>
                  <a:cubicBezTo>
                    <a:pt x="300" y="2244"/>
                    <a:pt x="33" y="3511"/>
                    <a:pt x="0" y="4812"/>
                  </a:cubicBezTo>
                  <a:cubicBezTo>
                    <a:pt x="0" y="5946"/>
                    <a:pt x="234" y="7014"/>
                    <a:pt x="734" y="8015"/>
                  </a:cubicBezTo>
                  <a:cubicBezTo>
                    <a:pt x="1101" y="8815"/>
                    <a:pt x="1601" y="9516"/>
                    <a:pt x="2135" y="10216"/>
                  </a:cubicBezTo>
                  <a:cubicBezTo>
                    <a:pt x="3169" y="10083"/>
                    <a:pt x="4603" y="10116"/>
                    <a:pt x="5771" y="10049"/>
                  </a:cubicBezTo>
                  <a:cubicBezTo>
                    <a:pt x="6104" y="10016"/>
                    <a:pt x="6438" y="9916"/>
                    <a:pt x="6738" y="9782"/>
                  </a:cubicBezTo>
                  <a:cubicBezTo>
                    <a:pt x="6505" y="7948"/>
                    <a:pt x="6405" y="6080"/>
                    <a:pt x="6438" y="4245"/>
                  </a:cubicBezTo>
                  <a:cubicBezTo>
                    <a:pt x="6438" y="2911"/>
                    <a:pt x="5604" y="1810"/>
                    <a:pt x="4737" y="909"/>
                  </a:cubicBezTo>
                  <a:cubicBezTo>
                    <a:pt x="4246" y="401"/>
                    <a:pt x="3439" y="1"/>
                    <a:pt x="2622"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40"/>
            <p:cNvSpPr/>
            <p:nvPr/>
          </p:nvSpPr>
          <p:spPr>
            <a:xfrm>
              <a:off x="7276038" y="3582211"/>
              <a:ext cx="164718" cy="255942"/>
            </a:xfrm>
            <a:custGeom>
              <a:avLst/>
              <a:gdLst/>
              <a:ahLst/>
              <a:cxnLst/>
              <a:rect l="l" t="t" r="r" b="b"/>
              <a:pathLst>
                <a:path w="8974" h="13944" extrusionOk="0">
                  <a:moveTo>
                    <a:pt x="4170" y="1"/>
                  </a:moveTo>
                  <a:cubicBezTo>
                    <a:pt x="3722" y="180"/>
                    <a:pt x="3246" y="306"/>
                    <a:pt x="2768" y="306"/>
                  </a:cubicBezTo>
                  <a:cubicBezTo>
                    <a:pt x="2713" y="306"/>
                    <a:pt x="2658" y="304"/>
                    <a:pt x="2602" y="301"/>
                  </a:cubicBezTo>
                  <a:cubicBezTo>
                    <a:pt x="1735" y="301"/>
                    <a:pt x="868" y="367"/>
                    <a:pt x="1" y="501"/>
                  </a:cubicBezTo>
                  <a:cubicBezTo>
                    <a:pt x="634" y="1135"/>
                    <a:pt x="1168" y="1902"/>
                    <a:pt x="1502" y="2769"/>
                  </a:cubicBezTo>
                  <a:cubicBezTo>
                    <a:pt x="2069" y="3803"/>
                    <a:pt x="2502" y="4904"/>
                    <a:pt x="2836" y="6038"/>
                  </a:cubicBezTo>
                  <a:cubicBezTo>
                    <a:pt x="3136" y="7172"/>
                    <a:pt x="3069" y="8974"/>
                    <a:pt x="3436" y="9874"/>
                  </a:cubicBezTo>
                  <a:cubicBezTo>
                    <a:pt x="4070" y="11509"/>
                    <a:pt x="4871" y="11575"/>
                    <a:pt x="6405" y="12543"/>
                  </a:cubicBezTo>
                  <a:cubicBezTo>
                    <a:pt x="7773" y="13410"/>
                    <a:pt x="8040" y="13877"/>
                    <a:pt x="8073" y="13944"/>
                  </a:cubicBezTo>
                  <a:cubicBezTo>
                    <a:pt x="7940" y="12976"/>
                    <a:pt x="8006" y="11976"/>
                    <a:pt x="8240" y="11008"/>
                  </a:cubicBezTo>
                  <a:cubicBezTo>
                    <a:pt x="8640" y="9441"/>
                    <a:pt x="8974" y="8840"/>
                    <a:pt x="8273" y="7206"/>
                  </a:cubicBezTo>
                  <a:cubicBezTo>
                    <a:pt x="7606" y="5571"/>
                    <a:pt x="5271" y="2669"/>
                    <a:pt x="4504" y="1068"/>
                  </a:cubicBezTo>
                  <a:cubicBezTo>
                    <a:pt x="4337" y="701"/>
                    <a:pt x="4237" y="367"/>
                    <a:pt x="4170"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40"/>
            <p:cNvSpPr/>
            <p:nvPr/>
          </p:nvSpPr>
          <p:spPr>
            <a:xfrm>
              <a:off x="7171341" y="3441538"/>
              <a:ext cx="247921" cy="182871"/>
            </a:xfrm>
            <a:custGeom>
              <a:avLst/>
              <a:gdLst/>
              <a:ahLst/>
              <a:cxnLst/>
              <a:rect l="l" t="t" r="r" b="b"/>
              <a:pathLst>
                <a:path w="13507" h="9963" extrusionOk="0">
                  <a:moveTo>
                    <a:pt x="9731" y="0"/>
                  </a:moveTo>
                  <a:cubicBezTo>
                    <a:pt x="9468" y="0"/>
                    <a:pt x="9284" y="159"/>
                    <a:pt x="9240" y="526"/>
                  </a:cubicBezTo>
                  <a:cubicBezTo>
                    <a:pt x="9007" y="1794"/>
                    <a:pt x="8473" y="3161"/>
                    <a:pt x="6772" y="3795"/>
                  </a:cubicBezTo>
                  <a:cubicBezTo>
                    <a:pt x="5071" y="4429"/>
                    <a:pt x="2669" y="4963"/>
                    <a:pt x="1568" y="5696"/>
                  </a:cubicBezTo>
                  <a:cubicBezTo>
                    <a:pt x="434" y="6464"/>
                    <a:pt x="1" y="8132"/>
                    <a:pt x="301" y="8965"/>
                  </a:cubicBezTo>
                  <a:cubicBezTo>
                    <a:pt x="464" y="9564"/>
                    <a:pt x="1027" y="9963"/>
                    <a:pt x="1627" y="9963"/>
                  </a:cubicBezTo>
                  <a:cubicBezTo>
                    <a:pt x="1763" y="9963"/>
                    <a:pt x="1900" y="9942"/>
                    <a:pt x="2035" y="9899"/>
                  </a:cubicBezTo>
                  <a:cubicBezTo>
                    <a:pt x="2769" y="9699"/>
                    <a:pt x="2903" y="8232"/>
                    <a:pt x="3770" y="7798"/>
                  </a:cubicBezTo>
                  <a:cubicBezTo>
                    <a:pt x="4237" y="7631"/>
                    <a:pt x="4704" y="7531"/>
                    <a:pt x="5204" y="7531"/>
                  </a:cubicBezTo>
                  <a:cubicBezTo>
                    <a:pt x="6238" y="7431"/>
                    <a:pt x="7573" y="7431"/>
                    <a:pt x="8807" y="7364"/>
                  </a:cubicBezTo>
                  <a:cubicBezTo>
                    <a:pt x="10775" y="7264"/>
                    <a:pt x="12476" y="4762"/>
                    <a:pt x="12476" y="4762"/>
                  </a:cubicBezTo>
                  <a:cubicBezTo>
                    <a:pt x="13507" y="2999"/>
                    <a:pt x="10876" y="0"/>
                    <a:pt x="9731" y="0"/>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40"/>
            <p:cNvSpPr/>
            <p:nvPr/>
          </p:nvSpPr>
          <p:spPr>
            <a:xfrm>
              <a:off x="7171341" y="3441538"/>
              <a:ext cx="247921" cy="182871"/>
            </a:xfrm>
            <a:custGeom>
              <a:avLst/>
              <a:gdLst/>
              <a:ahLst/>
              <a:cxnLst/>
              <a:rect l="l" t="t" r="r" b="b"/>
              <a:pathLst>
                <a:path w="13507" h="9963" extrusionOk="0">
                  <a:moveTo>
                    <a:pt x="9731" y="0"/>
                  </a:moveTo>
                  <a:cubicBezTo>
                    <a:pt x="9468" y="0"/>
                    <a:pt x="9284" y="159"/>
                    <a:pt x="9240" y="526"/>
                  </a:cubicBezTo>
                  <a:cubicBezTo>
                    <a:pt x="9007" y="1794"/>
                    <a:pt x="8473" y="3161"/>
                    <a:pt x="6772" y="3795"/>
                  </a:cubicBezTo>
                  <a:cubicBezTo>
                    <a:pt x="5071" y="4429"/>
                    <a:pt x="2669" y="4963"/>
                    <a:pt x="1568" y="5696"/>
                  </a:cubicBezTo>
                  <a:cubicBezTo>
                    <a:pt x="434" y="6464"/>
                    <a:pt x="1" y="8132"/>
                    <a:pt x="301" y="8965"/>
                  </a:cubicBezTo>
                  <a:cubicBezTo>
                    <a:pt x="464" y="9564"/>
                    <a:pt x="1027" y="9963"/>
                    <a:pt x="1627" y="9963"/>
                  </a:cubicBezTo>
                  <a:cubicBezTo>
                    <a:pt x="1763" y="9963"/>
                    <a:pt x="1900" y="9942"/>
                    <a:pt x="2035" y="9899"/>
                  </a:cubicBezTo>
                  <a:cubicBezTo>
                    <a:pt x="2769" y="9699"/>
                    <a:pt x="2903" y="8232"/>
                    <a:pt x="3770" y="7798"/>
                  </a:cubicBezTo>
                  <a:cubicBezTo>
                    <a:pt x="4237" y="7631"/>
                    <a:pt x="4704" y="7531"/>
                    <a:pt x="5204" y="7531"/>
                  </a:cubicBezTo>
                  <a:cubicBezTo>
                    <a:pt x="6238" y="7431"/>
                    <a:pt x="7573" y="7431"/>
                    <a:pt x="8807" y="7364"/>
                  </a:cubicBezTo>
                  <a:cubicBezTo>
                    <a:pt x="10775" y="7264"/>
                    <a:pt x="12476" y="4762"/>
                    <a:pt x="12476" y="4762"/>
                  </a:cubicBezTo>
                  <a:cubicBezTo>
                    <a:pt x="13507" y="2999"/>
                    <a:pt x="10876" y="0"/>
                    <a:pt x="97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40"/>
            <p:cNvSpPr/>
            <p:nvPr/>
          </p:nvSpPr>
          <p:spPr>
            <a:xfrm>
              <a:off x="7484220" y="3663028"/>
              <a:ext cx="46548" cy="76394"/>
            </a:xfrm>
            <a:custGeom>
              <a:avLst/>
              <a:gdLst/>
              <a:ahLst/>
              <a:cxnLst/>
              <a:rect l="l" t="t" r="r" b="b"/>
              <a:pathLst>
                <a:path w="2536" h="4162" extrusionOk="0">
                  <a:moveTo>
                    <a:pt x="734" y="1"/>
                  </a:moveTo>
                  <a:cubicBezTo>
                    <a:pt x="600" y="1"/>
                    <a:pt x="434" y="34"/>
                    <a:pt x="334" y="101"/>
                  </a:cubicBezTo>
                  <a:cubicBezTo>
                    <a:pt x="133" y="234"/>
                    <a:pt x="33" y="434"/>
                    <a:pt x="33" y="668"/>
                  </a:cubicBezTo>
                  <a:cubicBezTo>
                    <a:pt x="0" y="868"/>
                    <a:pt x="33" y="1101"/>
                    <a:pt x="100" y="1302"/>
                  </a:cubicBezTo>
                  <a:cubicBezTo>
                    <a:pt x="267" y="1769"/>
                    <a:pt x="534" y="2202"/>
                    <a:pt x="701" y="2669"/>
                  </a:cubicBezTo>
                  <a:cubicBezTo>
                    <a:pt x="767" y="2869"/>
                    <a:pt x="834" y="3103"/>
                    <a:pt x="834" y="3336"/>
                  </a:cubicBezTo>
                  <a:cubicBezTo>
                    <a:pt x="801" y="3537"/>
                    <a:pt x="867" y="3770"/>
                    <a:pt x="967" y="3937"/>
                  </a:cubicBezTo>
                  <a:cubicBezTo>
                    <a:pt x="1093" y="4087"/>
                    <a:pt x="1255" y="4162"/>
                    <a:pt x="1427" y="4162"/>
                  </a:cubicBezTo>
                  <a:cubicBezTo>
                    <a:pt x="1484" y="4162"/>
                    <a:pt x="1543" y="4154"/>
                    <a:pt x="1601" y="4137"/>
                  </a:cubicBezTo>
                  <a:cubicBezTo>
                    <a:pt x="1868" y="4004"/>
                    <a:pt x="2102" y="3737"/>
                    <a:pt x="2202" y="3403"/>
                  </a:cubicBezTo>
                  <a:cubicBezTo>
                    <a:pt x="2535" y="2402"/>
                    <a:pt x="2402" y="1035"/>
                    <a:pt x="1501" y="334"/>
                  </a:cubicBezTo>
                  <a:cubicBezTo>
                    <a:pt x="1334" y="201"/>
                    <a:pt x="1168" y="101"/>
                    <a:pt x="934" y="34"/>
                  </a:cubicBezTo>
                  <a:cubicBezTo>
                    <a:pt x="867" y="1"/>
                    <a:pt x="801" y="1"/>
                    <a:pt x="7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40"/>
            <p:cNvSpPr/>
            <p:nvPr/>
          </p:nvSpPr>
          <p:spPr>
            <a:xfrm>
              <a:off x="7464011" y="3701298"/>
              <a:ext cx="22063" cy="26486"/>
            </a:xfrm>
            <a:custGeom>
              <a:avLst/>
              <a:gdLst/>
              <a:ahLst/>
              <a:cxnLst/>
              <a:rect l="l" t="t" r="r" b="b"/>
              <a:pathLst>
                <a:path w="1202" h="1443" extrusionOk="0">
                  <a:moveTo>
                    <a:pt x="488" y="0"/>
                  </a:moveTo>
                  <a:cubicBezTo>
                    <a:pt x="351" y="0"/>
                    <a:pt x="217" y="51"/>
                    <a:pt x="134" y="151"/>
                  </a:cubicBezTo>
                  <a:cubicBezTo>
                    <a:pt x="67" y="217"/>
                    <a:pt x="34" y="284"/>
                    <a:pt x="34" y="351"/>
                  </a:cubicBezTo>
                  <a:cubicBezTo>
                    <a:pt x="0" y="551"/>
                    <a:pt x="100" y="751"/>
                    <a:pt x="267" y="884"/>
                  </a:cubicBezTo>
                  <a:cubicBezTo>
                    <a:pt x="405" y="1050"/>
                    <a:pt x="634" y="1443"/>
                    <a:pt x="878" y="1443"/>
                  </a:cubicBezTo>
                  <a:cubicBezTo>
                    <a:pt x="930" y="1443"/>
                    <a:pt x="982" y="1425"/>
                    <a:pt x="1034" y="1385"/>
                  </a:cubicBezTo>
                  <a:cubicBezTo>
                    <a:pt x="1068" y="1351"/>
                    <a:pt x="1101" y="1318"/>
                    <a:pt x="1134" y="1285"/>
                  </a:cubicBezTo>
                  <a:cubicBezTo>
                    <a:pt x="1168" y="1185"/>
                    <a:pt x="1201" y="1085"/>
                    <a:pt x="1201" y="985"/>
                  </a:cubicBezTo>
                  <a:cubicBezTo>
                    <a:pt x="1201" y="651"/>
                    <a:pt x="1068" y="351"/>
                    <a:pt x="868" y="151"/>
                  </a:cubicBezTo>
                  <a:cubicBezTo>
                    <a:pt x="767" y="51"/>
                    <a:pt x="626" y="0"/>
                    <a:pt x="4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40"/>
            <p:cNvSpPr/>
            <p:nvPr/>
          </p:nvSpPr>
          <p:spPr>
            <a:xfrm>
              <a:off x="7350743" y="3528944"/>
              <a:ext cx="49614" cy="53285"/>
            </a:xfrm>
            <a:custGeom>
              <a:avLst/>
              <a:gdLst/>
              <a:ahLst/>
              <a:cxnLst/>
              <a:rect l="l" t="t" r="r" b="b"/>
              <a:pathLst>
                <a:path w="2703" h="2903" extrusionOk="0">
                  <a:moveTo>
                    <a:pt x="2702" y="0"/>
                  </a:moveTo>
                  <a:cubicBezTo>
                    <a:pt x="2569" y="167"/>
                    <a:pt x="1468" y="1735"/>
                    <a:pt x="0" y="2369"/>
                  </a:cubicBezTo>
                  <a:cubicBezTo>
                    <a:pt x="34" y="2536"/>
                    <a:pt x="67" y="2736"/>
                    <a:pt x="100" y="2903"/>
                  </a:cubicBezTo>
                  <a:cubicBezTo>
                    <a:pt x="567" y="2669"/>
                    <a:pt x="968" y="2369"/>
                    <a:pt x="1334" y="2002"/>
                  </a:cubicBezTo>
                  <a:cubicBezTo>
                    <a:pt x="1935" y="1435"/>
                    <a:pt x="2369" y="768"/>
                    <a:pt x="2702" y="0"/>
                  </a:cubicBez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40"/>
            <p:cNvSpPr/>
            <p:nvPr/>
          </p:nvSpPr>
          <p:spPr>
            <a:xfrm>
              <a:off x="7239915" y="3315879"/>
              <a:ext cx="152475" cy="64848"/>
            </a:xfrm>
            <a:custGeom>
              <a:avLst/>
              <a:gdLst/>
              <a:ahLst/>
              <a:cxnLst/>
              <a:rect l="l" t="t" r="r" b="b"/>
              <a:pathLst>
                <a:path w="8307" h="3533" extrusionOk="0">
                  <a:moveTo>
                    <a:pt x="7940" y="0"/>
                  </a:moveTo>
                  <a:cubicBezTo>
                    <a:pt x="7573" y="1368"/>
                    <a:pt x="6238" y="1868"/>
                    <a:pt x="5104" y="2135"/>
                  </a:cubicBezTo>
                  <a:cubicBezTo>
                    <a:pt x="4627" y="2251"/>
                    <a:pt x="3974" y="2323"/>
                    <a:pt x="3310" y="2323"/>
                  </a:cubicBezTo>
                  <a:cubicBezTo>
                    <a:pt x="2072" y="2323"/>
                    <a:pt x="795" y="2074"/>
                    <a:pt x="534" y="1401"/>
                  </a:cubicBezTo>
                  <a:lnTo>
                    <a:pt x="534" y="1401"/>
                  </a:lnTo>
                  <a:cubicBezTo>
                    <a:pt x="1" y="1901"/>
                    <a:pt x="534" y="2735"/>
                    <a:pt x="568" y="2735"/>
                  </a:cubicBezTo>
                  <a:cubicBezTo>
                    <a:pt x="1144" y="3312"/>
                    <a:pt x="2371" y="3533"/>
                    <a:pt x="3544" y="3533"/>
                  </a:cubicBezTo>
                  <a:cubicBezTo>
                    <a:pt x="4341" y="3533"/>
                    <a:pt x="5112" y="3431"/>
                    <a:pt x="5638" y="3269"/>
                  </a:cubicBezTo>
                  <a:cubicBezTo>
                    <a:pt x="7139" y="2835"/>
                    <a:pt x="8073" y="2002"/>
                    <a:pt x="8273" y="1234"/>
                  </a:cubicBezTo>
                  <a:cubicBezTo>
                    <a:pt x="8306" y="801"/>
                    <a:pt x="8206" y="367"/>
                    <a:pt x="794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40"/>
            <p:cNvSpPr/>
            <p:nvPr/>
          </p:nvSpPr>
          <p:spPr>
            <a:xfrm>
              <a:off x="7137659" y="3197086"/>
              <a:ext cx="39830" cy="33883"/>
            </a:xfrm>
            <a:custGeom>
              <a:avLst/>
              <a:gdLst/>
              <a:ahLst/>
              <a:cxnLst/>
              <a:rect l="l" t="t" r="r" b="b"/>
              <a:pathLst>
                <a:path w="2170" h="1846" extrusionOk="0">
                  <a:moveTo>
                    <a:pt x="868" y="1"/>
                  </a:moveTo>
                  <a:cubicBezTo>
                    <a:pt x="535" y="34"/>
                    <a:pt x="234" y="201"/>
                    <a:pt x="68" y="501"/>
                  </a:cubicBezTo>
                  <a:cubicBezTo>
                    <a:pt x="1" y="935"/>
                    <a:pt x="101" y="1569"/>
                    <a:pt x="535" y="1802"/>
                  </a:cubicBezTo>
                  <a:cubicBezTo>
                    <a:pt x="667" y="1831"/>
                    <a:pt x="802" y="1845"/>
                    <a:pt x="937" y="1845"/>
                  </a:cubicBezTo>
                  <a:cubicBezTo>
                    <a:pt x="1275" y="1845"/>
                    <a:pt x="1606" y="1750"/>
                    <a:pt x="1869" y="1535"/>
                  </a:cubicBezTo>
                  <a:cubicBezTo>
                    <a:pt x="2169" y="1268"/>
                    <a:pt x="2169" y="801"/>
                    <a:pt x="1902" y="535"/>
                  </a:cubicBezTo>
                  <a:cubicBezTo>
                    <a:pt x="1602" y="268"/>
                    <a:pt x="1235" y="68"/>
                    <a:pt x="86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40"/>
            <p:cNvSpPr/>
            <p:nvPr/>
          </p:nvSpPr>
          <p:spPr>
            <a:xfrm>
              <a:off x="7208693" y="3175243"/>
              <a:ext cx="24687" cy="19787"/>
            </a:xfrm>
            <a:custGeom>
              <a:avLst/>
              <a:gdLst/>
              <a:ahLst/>
              <a:cxnLst/>
              <a:rect l="l" t="t" r="r" b="b"/>
              <a:pathLst>
                <a:path w="1345" h="1078" extrusionOk="0">
                  <a:moveTo>
                    <a:pt x="663" y="0"/>
                  </a:moveTo>
                  <a:cubicBezTo>
                    <a:pt x="610" y="0"/>
                    <a:pt x="556" y="8"/>
                    <a:pt x="501" y="23"/>
                  </a:cubicBezTo>
                  <a:cubicBezTo>
                    <a:pt x="67" y="190"/>
                    <a:pt x="0" y="791"/>
                    <a:pt x="434" y="1024"/>
                  </a:cubicBezTo>
                  <a:cubicBezTo>
                    <a:pt x="507" y="1061"/>
                    <a:pt x="585" y="1077"/>
                    <a:pt x="662" y="1077"/>
                  </a:cubicBezTo>
                  <a:cubicBezTo>
                    <a:pt x="868" y="1077"/>
                    <a:pt x="1071" y="960"/>
                    <a:pt x="1168" y="791"/>
                  </a:cubicBezTo>
                  <a:cubicBezTo>
                    <a:pt x="1344" y="408"/>
                    <a:pt x="1054" y="0"/>
                    <a:pt x="66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40"/>
            <p:cNvSpPr/>
            <p:nvPr/>
          </p:nvSpPr>
          <p:spPr>
            <a:xfrm>
              <a:off x="7268072" y="3199582"/>
              <a:ext cx="27110" cy="22136"/>
            </a:xfrm>
            <a:custGeom>
              <a:avLst/>
              <a:gdLst/>
              <a:ahLst/>
              <a:cxnLst/>
              <a:rect l="l" t="t" r="r" b="b"/>
              <a:pathLst>
                <a:path w="1477" h="1206" extrusionOk="0">
                  <a:moveTo>
                    <a:pt x="756" y="0"/>
                  </a:moveTo>
                  <a:cubicBezTo>
                    <a:pt x="695" y="0"/>
                    <a:pt x="632" y="10"/>
                    <a:pt x="568" y="32"/>
                  </a:cubicBezTo>
                  <a:cubicBezTo>
                    <a:pt x="34" y="198"/>
                    <a:pt x="1" y="899"/>
                    <a:pt x="468" y="1132"/>
                  </a:cubicBezTo>
                  <a:cubicBezTo>
                    <a:pt x="557" y="1182"/>
                    <a:pt x="652" y="1205"/>
                    <a:pt x="747" y="1205"/>
                  </a:cubicBezTo>
                  <a:cubicBezTo>
                    <a:pt x="969" y="1205"/>
                    <a:pt x="1185" y="1076"/>
                    <a:pt x="1302" y="866"/>
                  </a:cubicBezTo>
                  <a:cubicBezTo>
                    <a:pt x="1476" y="458"/>
                    <a:pt x="1169" y="0"/>
                    <a:pt x="75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40"/>
            <p:cNvSpPr/>
            <p:nvPr/>
          </p:nvSpPr>
          <p:spPr>
            <a:xfrm>
              <a:off x="7140119" y="3232603"/>
              <a:ext cx="7966" cy="14959"/>
            </a:xfrm>
            <a:custGeom>
              <a:avLst/>
              <a:gdLst/>
              <a:ahLst/>
              <a:cxnLst/>
              <a:rect l="l" t="t" r="r" b="b"/>
              <a:pathLst>
                <a:path w="434" h="815" extrusionOk="0">
                  <a:moveTo>
                    <a:pt x="434" y="1"/>
                  </a:moveTo>
                  <a:lnTo>
                    <a:pt x="434" y="1"/>
                  </a:lnTo>
                  <a:cubicBezTo>
                    <a:pt x="334" y="201"/>
                    <a:pt x="301" y="434"/>
                    <a:pt x="334" y="668"/>
                  </a:cubicBezTo>
                  <a:cubicBezTo>
                    <a:pt x="334" y="704"/>
                    <a:pt x="294" y="731"/>
                    <a:pt x="224" y="731"/>
                  </a:cubicBezTo>
                  <a:cubicBezTo>
                    <a:pt x="167" y="731"/>
                    <a:pt x="91" y="713"/>
                    <a:pt x="0" y="668"/>
                  </a:cubicBezTo>
                  <a:lnTo>
                    <a:pt x="0" y="668"/>
                  </a:lnTo>
                  <a:cubicBezTo>
                    <a:pt x="34" y="701"/>
                    <a:pt x="67" y="701"/>
                    <a:pt x="67" y="734"/>
                  </a:cubicBezTo>
                  <a:cubicBezTo>
                    <a:pt x="140" y="783"/>
                    <a:pt x="231" y="814"/>
                    <a:pt x="327" y="814"/>
                  </a:cubicBezTo>
                  <a:cubicBezTo>
                    <a:pt x="362" y="814"/>
                    <a:pt x="398" y="810"/>
                    <a:pt x="434" y="801"/>
                  </a:cubicBezTo>
                  <a:cubicBezTo>
                    <a:pt x="367" y="534"/>
                    <a:pt x="367" y="267"/>
                    <a:pt x="434"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40"/>
            <p:cNvSpPr/>
            <p:nvPr/>
          </p:nvSpPr>
          <p:spPr>
            <a:xfrm>
              <a:off x="7266236" y="3571803"/>
              <a:ext cx="86966" cy="19603"/>
            </a:xfrm>
            <a:custGeom>
              <a:avLst/>
              <a:gdLst/>
              <a:ahLst/>
              <a:cxnLst/>
              <a:rect l="l" t="t" r="r" b="b"/>
              <a:pathLst>
                <a:path w="4738" h="1068" extrusionOk="0">
                  <a:moveTo>
                    <a:pt x="4604" y="0"/>
                  </a:moveTo>
                  <a:cubicBezTo>
                    <a:pt x="4304" y="134"/>
                    <a:pt x="3970" y="234"/>
                    <a:pt x="3637" y="267"/>
                  </a:cubicBezTo>
                  <a:cubicBezTo>
                    <a:pt x="2436" y="301"/>
                    <a:pt x="1035" y="301"/>
                    <a:pt x="1" y="401"/>
                  </a:cubicBezTo>
                  <a:cubicBezTo>
                    <a:pt x="201" y="634"/>
                    <a:pt x="368" y="834"/>
                    <a:pt x="568" y="1068"/>
                  </a:cubicBezTo>
                  <a:cubicBezTo>
                    <a:pt x="1435" y="934"/>
                    <a:pt x="2303" y="868"/>
                    <a:pt x="3170" y="868"/>
                  </a:cubicBezTo>
                  <a:cubicBezTo>
                    <a:pt x="3704" y="868"/>
                    <a:pt x="4237" y="768"/>
                    <a:pt x="4738" y="568"/>
                  </a:cubicBezTo>
                  <a:cubicBezTo>
                    <a:pt x="4671" y="367"/>
                    <a:pt x="4638" y="201"/>
                    <a:pt x="4604" y="0"/>
                  </a:cubicBez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40"/>
            <p:cNvSpPr/>
            <p:nvPr/>
          </p:nvSpPr>
          <p:spPr>
            <a:xfrm>
              <a:off x="7336040" y="3201363"/>
              <a:ext cx="45943" cy="25128"/>
            </a:xfrm>
            <a:custGeom>
              <a:avLst/>
              <a:gdLst/>
              <a:ahLst/>
              <a:cxnLst/>
              <a:rect l="l" t="t" r="r" b="b"/>
              <a:pathLst>
                <a:path w="2503" h="1369" extrusionOk="0">
                  <a:moveTo>
                    <a:pt x="1237" y="1"/>
                  </a:moveTo>
                  <a:cubicBezTo>
                    <a:pt x="1225" y="1"/>
                    <a:pt x="1213" y="1"/>
                    <a:pt x="1201" y="1"/>
                  </a:cubicBezTo>
                  <a:cubicBezTo>
                    <a:pt x="468" y="35"/>
                    <a:pt x="1" y="1002"/>
                    <a:pt x="301" y="1369"/>
                  </a:cubicBezTo>
                  <a:cubicBezTo>
                    <a:pt x="761" y="1093"/>
                    <a:pt x="1270" y="943"/>
                    <a:pt x="1793" y="943"/>
                  </a:cubicBezTo>
                  <a:cubicBezTo>
                    <a:pt x="2027" y="943"/>
                    <a:pt x="2265" y="973"/>
                    <a:pt x="2502" y="1035"/>
                  </a:cubicBezTo>
                  <a:cubicBezTo>
                    <a:pt x="2502" y="1035"/>
                    <a:pt x="1985" y="1"/>
                    <a:pt x="123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40"/>
            <p:cNvSpPr/>
            <p:nvPr/>
          </p:nvSpPr>
          <p:spPr>
            <a:xfrm>
              <a:off x="7332975" y="3183595"/>
              <a:ext cx="145739" cy="146968"/>
            </a:xfrm>
            <a:custGeom>
              <a:avLst/>
              <a:gdLst/>
              <a:ahLst/>
              <a:cxnLst/>
              <a:rect l="l" t="t" r="r" b="b"/>
              <a:pathLst>
                <a:path w="7940" h="8007" extrusionOk="0">
                  <a:moveTo>
                    <a:pt x="2601" y="0"/>
                  </a:moveTo>
                  <a:cubicBezTo>
                    <a:pt x="1883" y="0"/>
                    <a:pt x="590" y="488"/>
                    <a:pt x="234" y="1069"/>
                  </a:cubicBezTo>
                  <a:cubicBezTo>
                    <a:pt x="34" y="1403"/>
                    <a:pt x="1" y="1770"/>
                    <a:pt x="101" y="2137"/>
                  </a:cubicBezTo>
                  <a:cubicBezTo>
                    <a:pt x="216" y="2345"/>
                    <a:pt x="348" y="2377"/>
                    <a:pt x="418" y="2377"/>
                  </a:cubicBezTo>
                  <a:cubicBezTo>
                    <a:pt x="449" y="2377"/>
                    <a:pt x="468" y="2370"/>
                    <a:pt x="468" y="2370"/>
                  </a:cubicBezTo>
                  <a:cubicBezTo>
                    <a:pt x="468" y="2370"/>
                    <a:pt x="434" y="1737"/>
                    <a:pt x="1469" y="1403"/>
                  </a:cubicBezTo>
                  <a:cubicBezTo>
                    <a:pt x="2069" y="1470"/>
                    <a:pt x="2803" y="2204"/>
                    <a:pt x="3637" y="4705"/>
                  </a:cubicBezTo>
                  <a:cubicBezTo>
                    <a:pt x="4050" y="5946"/>
                    <a:pt x="4054" y="8007"/>
                    <a:pt x="5210" y="8007"/>
                  </a:cubicBezTo>
                  <a:cubicBezTo>
                    <a:pt x="5453" y="8007"/>
                    <a:pt x="5746" y="7916"/>
                    <a:pt x="6105" y="7707"/>
                  </a:cubicBezTo>
                  <a:cubicBezTo>
                    <a:pt x="7606" y="6840"/>
                    <a:pt x="7940" y="5606"/>
                    <a:pt x="7239" y="3338"/>
                  </a:cubicBezTo>
                  <a:cubicBezTo>
                    <a:pt x="6272" y="302"/>
                    <a:pt x="3403" y="35"/>
                    <a:pt x="2669" y="2"/>
                  </a:cubicBezTo>
                  <a:cubicBezTo>
                    <a:pt x="2647" y="1"/>
                    <a:pt x="2624" y="0"/>
                    <a:pt x="2601"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40"/>
            <p:cNvSpPr/>
            <p:nvPr/>
          </p:nvSpPr>
          <p:spPr>
            <a:xfrm>
              <a:off x="7141349" y="3260099"/>
              <a:ext cx="66739" cy="25055"/>
            </a:xfrm>
            <a:custGeom>
              <a:avLst/>
              <a:gdLst/>
              <a:ahLst/>
              <a:cxnLst/>
              <a:rect l="l" t="t" r="r" b="b"/>
              <a:pathLst>
                <a:path w="3636" h="1365" extrusionOk="0">
                  <a:moveTo>
                    <a:pt x="478" y="1"/>
                  </a:moveTo>
                  <a:cubicBezTo>
                    <a:pt x="378" y="1"/>
                    <a:pt x="283" y="29"/>
                    <a:pt x="200" y="70"/>
                  </a:cubicBezTo>
                  <a:cubicBezTo>
                    <a:pt x="67" y="137"/>
                    <a:pt x="0" y="270"/>
                    <a:pt x="0" y="371"/>
                  </a:cubicBezTo>
                  <a:cubicBezTo>
                    <a:pt x="0" y="504"/>
                    <a:pt x="33" y="604"/>
                    <a:pt x="67" y="704"/>
                  </a:cubicBezTo>
                  <a:cubicBezTo>
                    <a:pt x="434" y="1071"/>
                    <a:pt x="967" y="1305"/>
                    <a:pt x="1534" y="1338"/>
                  </a:cubicBezTo>
                  <a:cubicBezTo>
                    <a:pt x="1677" y="1356"/>
                    <a:pt x="1811" y="1364"/>
                    <a:pt x="1937" y="1364"/>
                  </a:cubicBezTo>
                  <a:cubicBezTo>
                    <a:pt x="3195" y="1364"/>
                    <a:pt x="3636" y="538"/>
                    <a:pt x="3636" y="537"/>
                  </a:cubicBezTo>
                  <a:lnTo>
                    <a:pt x="3636" y="537"/>
                  </a:lnTo>
                  <a:cubicBezTo>
                    <a:pt x="3203" y="909"/>
                    <a:pt x="2654" y="1108"/>
                    <a:pt x="2097" y="1108"/>
                  </a:cubicBezTo>
                  <a:cubicBezTo>
                    <a:pt x="2054" y="1108"/>
                    <a:pt x="2011" y="1107"/>
                    <a:pt x="1968" y="1104"/>
                  </a:cubicBezTo>
                  <a:cubicBezTo>
                    <a:pt x="1568" y="1104"/>
                    <a:pt x="1134" y="1004"/>
                    <a:pt x="767" y="804"/>
                  </a:cubicBezTo>
                  <a:cubicBezTo>
                    <a:pt x="600" y="737"/>
                    <a:pt x="500" y="604"/>
                    <a:pt x="434" y="471"/>
                  </a:cubicBezTo>
                  <a:cubicBezTo>
                    <a:pt x="400" y="270"/>
                    <a:pt x="500" y="104"/>
                    <a:pt x="667" y="37"/>
                  </a:cubicBezTo>
                  <a:cubicBezTo>
                    <a:pt x="603" y="12"/>
                    <a:pt x="540" y="1"/>
                    <a:pt x="47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40"/>
            <p:cNvSpPr/>
            <p:nvPr/>
          </p:nvSpPr>
          <p:spPr>
            <a:xfrm>
              <a:off x="5502284" y="2334970"/>
              <a:ext cx="651346" cy="433013"/>
            </a:xfrm>
            <a:custGeom>
              <a:avLst/>
              <a:gdLst/>
              <a:ahLst/>
              <a:cxnLst/>
              <a:rect l="l" t="t" r="r" b="b"/>
              <a:pathLst>
                <a:path w="35486" h="23591" extrusionOk="0">
                  <a:moveTo>
                    <a:pt x="351" y="1"/>
                  </a:moveTo>
                  <a:cubicBezTo>
                    <a:pt x="302" y="1"/>
                    <a:pt x="252" y="1"/>
                    <a:pt x="201" y="3"/>
                  </a:cubicBezTo>
                  <a:lnTo>
                    <a:pt x="1" y="5740"/>
                  </a:lnTo>
                  <a:cubicBezTo>
                    <a:pt x="2102" y="9243"/>
                    <a:pt x="3670" y="13079"/>
                    <a:pt x="8407" y="18516"/>
                  </a:cubicBezTo>
                  <a:cubicBezTo>
                    <a:pt x="9174" y="19350"/>
                    <a:pt x="10108" y="19984"/>
                    <a:pt x="11142" y="20417"/>
                  </a:cubicBezTo>
                  <a:cubicBezTo>
                    <a:pt x="13978" y="21251"/>
                    <a:pt x="18581" y="22119"/>
                    <a:pt x="22717" y="22986"/>
                  </a:cubicBezTo>
                  <a:cubicBezTo>
                    <a:pt x="24218" y="23253"/>
                    <a:pt x="25753" y="23453"/>
                    <a:pt x="27287" y="23520"/>
                  </a:cubicBezTo>
                  <a:cubicBezTo>
                    <a:pt x="27806" y="23568"/>
                    <a:pt x="28293" y="23590"/>
                    <a:pt x="28750" y="23590"/>
                  </a:cubicBezTo>
                  <a:cubicBezTo>
                    <a:pt x="32082" y="23590"/>
                    <a:pt x="33789" y="22414"/>
                    <a:pt x="34259" y="21652"/>
                  </a:cubicBezTo>
                  <a:cubicBezTo>
                    <a:pt x="35485" y="19662"/>
                    <a:pt x="35019" y="18586"/>
                    <a:pt x="33589" y="18586"/>
                  </a:cubicBezTo>
                  <a:cubicBezTo>
                    <a:pt x="33269" y="18586"/>
                    <a:pt x="32900" y="18640"/>
                    <a:pt x="32491" y="18750"/>
                  </a:cubicBezTo>
                  <a:cubicBezTo>
                    <a:pt x="31980" y="18855"/>
                    <a:pt x="31456" y="18906"/>
                    <a:pt x="30931" y="18906"/>
                  </a:cubicBezTo>
                  <a:cubicBezTo>
                    <a:pt x="30289" y="18906"/>
                    <a:pt x="29645" y="18830"/>
                    <a:pt x="29022" y="18683"/>
                  </a:cubicBezTo>
                  <a:cubicBezTo>
                    <a:pt x="29489" y="18383"/>
                    <a:pt x="29922" y="18049"/>
                    <a:pt x="30323" y="17682"/>
                  </a:cubicBezTo>
                  <a:cubicBezTo>
                    <a:pt x="30723" y="17349"/>
                    <a:pt x="30756" y="16748"/>
                    <a:pt x="30423" y="16348"/>
                  </a:cubicBezTo>
                  <a:cubicBezTo>
                    <a:pt x="30400" y="16330"/>
                    <a:pt x="30374" y="16321"/>
                    <a:pt x="30344" y="16321"/>
                  </a:cubicBezTo>
                  <a:cubicBezTo>
                    <a:pt x="30155" y="16321"/>
                    <a:pt x="29808" y="16651"/>
                    <a:pt x="29088" y="16882"/>
                  </a:cubicBezTo>
                  <a:cubicBezTo>
                    <a:pt x="27988" y="17282"/>
                    <a:pt x="27220" y="17382"/>
                    <a:pt x="26220" y="18049"/>
                  </a:cubicBezTo>
                  <a:cubicBezTo>
                    <a:pt x="25869" y="18253"/>
                    <a:pt x="25468" y="18356"/>
                    <a:pt x="25083" y="18356"/>
                  </a:cubicBezTo>
                  <a:cubicBezTo>
                    <a:pt x="25028" y="18356"/>
                    <a:pt x="24973" y="18354"/>
                    <a:pt x="24919" y="18349"/>
                  </a:cubicBezTo>
                  <a:cubicBezTo>
                    <a:pt x="22350" y="18016"/>
                    <a:pt x="15746" y="16014"/>
                    <a:pt x="12977" y="14713"/>
                  </a:cubicBezTo>
                  <a:cubicBezTo>
                    <a:pt x="11476" y="13179"/>
                    <a:pt x="9374" y="9943"/>
                    <a:pt x="7206" y="6274"/>
                  </a:cubicBezTo>
                  <a:cubicBezTo>
                    <a:pt x="5432" y="3218"/>
                    <a:pt x="3625" y="1"/>
                    <a:pt x="351"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40"/>
            <p:cNvSpPr/>
            <p:nvPr/>
          </p:nvSpPr>
          <p:spPr>
            <a:xfrm>
              <a:off x="5460049" y="2332107"/>
              <a:ext cx="247370" cy="302325"/>
            </a:xfrm>
            <a:custGeom>
              <a:avLst/>
              <a:gdLst/>
              <a:ahLst/>
              <a:cxnLst/>
              <a:rect l="l" t="t" r="r" b="b"/>
              <a:pathLst>
                <a:path w="13477" h="16471" extrusionOk="0">
                  <a:moveTo>
                    <a:pt x="2711" y="0"/>
                  </a:moveTo>
                  <a:cubicBezTo>
                    <a:pt x="2453" y="0"/>
                    <a:pt x="2194" y="19"/>
                    <a:pt x="1935" y="59"/>
                  </a:cubicBezTo>
                  <a:cubicBezTo>
                    <a:pt x="0" y="3194"/>
                    <a:pt x="2736" y="8632"/>
                    <a:pt x="2736" y="8632"/>
                  </a:cubicBezTo>
                  <a:lnTo>
                    <a:pt x="8540" y="16471"/>
                  </a:lnTo>
                  <a:cubicBezTo>
                    <a:pt x="12142" y="15870"/>
                    <a:pt x="13477" y="12301"/>
                    <a:pt x="13477" y="12301"/>
                  </a:cubicBezTo>
                  <a:cubicBezTo>
                    <a:pt x="13477" y="12301"/>
                    <a:pt x="9374" y="5196"/>
                    <a:pt x="7072" y="2260"/>
                  </a:cubicBezTo>
                  <a:cubicBezTo>
                    <a:pt x="6058" y="841"/>
                    <a:pt x="4415" y="0"/>
                    <a:pt x="271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40"/>
            <p:cNvSpPr/>
            <p:nvPr/>
          </p:nvSpPr>
          <p:spPr>
            <a:xfrm>
              <a:off x="5265339" y="3798341"/>
              <a:ext cx="69217" cy="123694"/>
            </a:xfrm>
            <a:custGeom>
              <a:avLst/>
              <a:gdLst/>
              <a:ahLst/>
              <a:cxnLst/>
              <a:rect l="l" t="t" r="r" b="b"/>
              <a:pathLst>
                <a:path w="3771" h="6739" extrusionOk="0">
                  <a:moveTo>
                    <a:pt x="1" y="1"/>
                  </a:moveTo>
                  <a:lnTo>
                    <a:pt x="1" y="6739"/>
                  </a:lnTo>
                  <a:lnTo>
                    <a:pt x="3770" y="6739"/>
                  </a:lnTo>
                  <a:lnTo>
                    <a:pt x="3770" y="1"/>
                  </a:ln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40"/>
            <p:cNvSpPr/>
            <p:nvPr/>
          </p:nvSpPr>
          <p:spPr>
            <a:xfrm>
              <a:off x="5505973" y="3661192"/>
              <a:ext cx="72869" cy="133496"/>
            </a:xfrm>
            <a:custGeom>
              <a:avLst/>
              <a:gdLst/>
              <a:ahLst/>
              <a:cxnLst/>
              <a:rect l="l" t="t" r="r" b="b"/>
              <a:pathLst>
                <a:path w="3970" h="7273" extrusionOk="0">
                  <a:moveTo>
                    <a:pt x="0" y="1"/>
                  </a:moveTo>
                  <a:lnTo>
                    <a:pt x="0" y="7106"/>
                  </a:lnTo>
                  <a:lnTo>
                    <a:pt x="3769" y="7272"/>
                  </a:lnTo>
                  <a:lnTo>
                    <a:pt x="3970" y="134"/>
                  </a:lnTo>
                  <a:lnTo>
                    <a:pt x="0" y="1"/>
                  </a:ln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40"/>
            <p:cNvSpPr/>
            <p:nvPr/>
          </p:nvSpPr>
          <p:spPr>
            <a:xfrm>
              <a:off x="5246360" y="2726868"/>
              <a:ext cx="376571" cy="1143003"/>
            </a:xfrm>
            <a:custGeom>
              <a:avLst/>
              <a:gdLst/>
              <a:ahLst/>
              <a:cxnLst/>
              <a:rect l="l" t="t" r="r" b="b"/>
              <a:pathLst>
                <a:path w="20516" h="62272" extrusionOk="0">
                  <a:moveTo>
                    <a:pt x="19214" y="0"/>
                  </a:moveTo>
                  <a:lnTo>
                    <a:pt x="501" y="67"/>
                  </a:lnTo>
                  <a:cubicBezTo>
                    <a:pt x="501" y="3803"/>
                    <a:pt x="1068" y="34058"/>
                    <a:pt x="1068" y="34058"/>
                  </a:cubicBezTo>
                  <a:cubicBezTo>
                    <a:pt x="968" y="35126"/>
                    <a:pt x="1" y="37127"/>
                    <a:pt x="234" y="41297"/>
                  </a:cubicBezTo>
                  <a:cubicBezTo>
                    <a:pt x="501" y="46934"/>
                    <a:pt x="901" y="61745"/>
                    <a:pt x="901" y="61745"/>
                  </a:cubicBezTo>
                  <a:cubicBezTo>
                    <a:pt x="1586" y="62096"/>
                    <a:pt x="2345" y="62271"/>
                    <a:pt x="3104" y="62271"/>
                  </a:cubicBezTo>
                  <a:cubicBezTo>
                    <a:pt x="3788" y="62271"/>
                    <a:pt x="4472" y="62129"/>
                    <a:pt x="5104" y="61845"/>
                  </a:cubicBezTo>
                  <a:cubicBezTo>
                    <a:pt x="5104" y="61845"/>
                    <a:pt x="8173" y="41063"/>
                    <a:pt x="8840" y="35459"/>
                  </a:cubicBezTo>
                  <a:cubicBezTo>
                    <a:pt x="9441" y="30589"/>
                    <a:pt x="10942" y="14411"/>
                    <a:pt x="10942" y="14411"/>
                  </a:cubicBezTo>
                  <a:lnTo>
                    <a:pt x="12977" y="33491"/>
                  </a:lnTo>
                  <a:cubicBezTo>
                    <a:pt x="12543" y="35559"/>
                    <a:pt x="12376" y="37661"/>
                    <a:pt x="12510" y="39762"/>
                  </a:cubicBezTo>
                  <a:cubicBezTo>
                    <a:pt x="12676" y="42331"/>
                    <a:pt x="13911" y="55807"/>
                    <a:pt x="13911" y="55807"/>
                  </a:cubicBezTo>
                  <a:cubicBezTo>
                    <a:pt x="14695" y="56278"/>
                    <a:pt x="15572" y="56506"/>
                    <a:pt x="16452" y="56506"/>
                  </a:cubicBezTo>
                  <a:cubicBezTo>
                    <a:pt x="17070" y="56506"/>
                    <a:pt x="17689" y="56394"/>
                    <a:pt x="18280" y="56174"/>
                  </a:cubicBezTo>
                  <a:cubicBezTo>
                    <a:pt x="18280" y="56174"/>
                    <a:pt x="20415" y="35859"/>
                    <a:pt x="20449" y="33491"/>
                  </a:cubicBezTo>
                  <a:cubicBezTo>
                    <a:pt x="20515" y="30789"/>
                    <a:pt x="19214" y="0"/>
                    <a:pt x="19214"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40"/>
            <p:cNvSpPr/>
            <p:nvPr/>
          </p:nvSpPr>
          <p:spPr>
            <a:xfrm>
              <a:off x="5248196" y="3875413"/>
              <a:ext cx="202456" cy="193535"/>
            </a:xfrm>
            <a:custGeom>
              <a:avLst/>
              <a:gdLst/>
              <a:ahLst/>
              <a:cxnLst/>
              <a:rect l="l" t="t" r="r" b="b"/>
              <a:pathLst>
                <a:path w="11030" h="10544" extrusionOk="0">
                  <a:moveTo>
                    <a:pt x="904" y="0"/>
                  </a:moveTo>
                  <a:cubicBezTo>
                    <a:pt x="686" y="0"/>
                    <a:pt x="526" y="672"/>
                    <a:pt x="334" y="1406"/>
                  </a:cubicBezTo>
                  <a:cubicBezTo>
                    <a:pt x="168" y="2173"/>
                    <a:pt x="1" y="3073"/>
                    <a:pt x="134" y="3474"/>
                  </a:cubicBezTo>
                  <a:cubicBezTo>
                    <a:pt x="368" y="4241"/>
                    <a:pt x="1435" y="4941"/>
                    <a:pt x="1902" y="5609"/>
                  </a:cubicBezTo>
                  <a:cubicBezTo>
                    <a:pt x="2336" y="6242"/>
                    <a:pt x="2603" y="7510"/>
                    <a:pt x="3170" y="8411"/>
                  </a:cubicBezTo>
                  <a:cubicBezTo>
                    <a:pt x="3737" y="9311"/>
                    <a:pt x="5972" y="10279"/>
                    <a:pt x="7273" y="10512"/>
                  </a:cubicBezTo>
                  <a:cubicBezTo>
                    <a:pt x="7389" y="10533"/>
                    <a:pt x="7524" y="10544"/>
                    <a:pt x="7672" y="10544"/>
                  </a:cubicBezTo>
                  <a:cubicBezTo>
                    <a:pt x="8912" y="10544"/>
                    <a:pt x="11029" y="9810"/>
                    <a:pt x="10642" y="8677"/>
                  </a:cubicBezTo>
                  <a:cubicBezTo>
                    <a:pt x="10241" y="7410"/>
                    <a:pt x="8607" y="6109"/>
                    <a:pt x="7406" y="4975"/>
                  </a:cubicBezTo>
                  <a:cubicBezTo>
                    <a:pt x="5905" y="3540"/>
                    <a:pt x="5071" y="205"/>
                    <a:pt x="4704" y="38"/>
                  </a:cubicBezTo>
                  <a:lnTo>
                    <a:pt x="4704" y="605"/>
                  </a:lnTo>
                  <a:cubicBezTo>
                    <a:pt x="4704" y="969"/>
                    <a:pt x="3787" y="1122"/>
                    <a:pt x="3157" y="1122"/>
                  </a:cubicBezTo>
                  <a:cubicBezTo>
                    <a:pt x="3037" y="1122"/>
                    <a:pt x="2927" y="1116"/>
                    <a:pt x="2836" y="1105"/>
                  </a:cubicBezTo>
                  <a:cubicBezTo>
                    <a:pt x="2136" y="1105"/>
                    <a:pt x="1468" y="872"/>
                    <a:pt x="935" y="438"/>
                  </a:cubicBezTo>
                  <a:lnTo>
                    <a:pt x="935" y="5"/>
                  </a:lnTo>
                  <a:cubicBezTo>
                    <a:pt x="924" y="2"/>
                    <a:pt x="914" y="0"/>
                    <a:pt x="90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40"/>
            <p:cNvSpPr/>
            <p:nvPr/>
          </p:nvSpPr>
          <p:spPr>
            <a:xfrm>
              <a:off x="5480258" y="3767651"/>
              <a:ext cx="264514" cy="141847"/>
            </a:xfrm>
            <a:custGeom>
              <a:avLst/>
              <a:gdLst/>
              <a:ahLst/>
              <a:cxnLst/>
              <a:rect l="l" t="t" r="r" b="b"/>
              <a:pathLst>
                <a:path w="14411" h="7728" extrusionOk="0">
                  <a:moveTo>
                    <a:pt x="1373" y="1"/>
                  </a:moveTo>
                  <a:cubicBezTo>
                    <a:pt x="1051" y="1"/>
                    <a:pt x="760" y="1671"/>
                    <a:pt x="500" y="2773"/>
                  </a:cubicBezTo>
                  <a:cubicBezTo>
                    <a:pt x="300" y="3774"/>
                    <a:pt x="0" y="4975"/>
                    <a:pt x="767" y="5509"/>
                  </a:cubicBezTo>
                  <a:cubicBezTo>
                    <a:pt x="1339" y="5931"/>
                    <a:pt x="2557" y="6039"/>
                    <a:pt x="3583" y="6039"/>
                  </a:cubicBezTo>
                  <a:cubicBezTo>
                    <a:pt x="3935" y="6039"/>
                    <a:pt x="4264" y="6026"/>
                    <a:pt x="4537" y="6009"/>
                  </a:cubicBezTo>
                  <a:cubicBezTo>
                    <a:pt x="4565" y="6007"/>
                    <a:pt x="4593" y="6006"/>
                    <a:pt x="4622" y="6006"/>
                  </a:cubicBezTo>
                  <a:cubicBezTo>
                    <a:pt x="5691" y="6006"/>
                    <a:pt x="7304" y="7184"/>
                    <a:pt x="8506" y="7477"/>
                  </a:cubicBezTo>
                  <a:cubicBezTo>
                    <a:pt x="9278" y="7653"/>
                    <a:pt x="10006" y="7728"/>
                    <a:pt x="10664" y="7728"/>
                  </a:cubicBezTo>
                  <a:cubicBezTo>
                    <a:pt x="11996" y="7728"/>
                    <a:pt x="13041" y="7423"/>
                    <a:pt x="13576" y="7043"/>
                  </a:cubicBezTo>
                  <a:cubicBezTo>
                    <a:pt x="14377" y="6509"/>
                    <a:pt x="14410" y="5509"/>
                    <a:pt x="13643" y="5142"/>
                  </a:cubicBezTo>
                  <a:cubicBezTo>
                    <a:pt x="12376" y="4575"/>
                    <a:pt x="9640" y="3441"/>
                    <a:pt x="8206" y="2707"/>
                  </a:cubicBezTo>
                  <a:cubicBezTo>
                    <a:pt x="7405" y="2273"/>
                    <a:pt x="6638" y="1706"/>
                    <a:pt x="6004" y="1039"/>
                  </a:cubicBezTo>
                  <a:cubicBezTo>
                    <a:pt x="5571" y="538"/>
                    <a:pt x="5404" y="238"/>
                    <a:pt x="5204" y="238"/>
                  </a:cubicBezTo>
                  <a:lnTo>
                    <a:pt x="5204" y="839"/>
                  </a:lnTo>
                  <a:cubicBezTo>
                    <a:pt x="4843" y="1031"/>
                    <a:pt x="4309" y="1119"/>
                    <a:pt x="3752" y="1119"/>
                  </a:cubicBezTo>
                  <a:cubicBezTo>
                    <a:pt x="2763" y="1119"/>
                    <a:pt x="1700" y="841"/>
                    <a:pt x="1401" y="372"/>
                  </a:cubicBezTo>
                  <a:lnTo>
                    <a:pt x="1401" y="5"/>
                  </a:lnTo>
                  <a:cubicBezTo>
                    <a:pt x="1392" y="2"/>
                    <a:pt x="1383" y="1"/>
                    <a:pt x="137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40"/>
            <p:cNvSpPr/>
            <p:nvPr/>
          </p:nvSpPr>
          <p:spPr>
            <a:xfrm>
              <a:off x="5447182" y="2933820"/>
              <a:ext cx="96143" cy="383289"/>
            </a:xfrm>
            <a:custGeom>
              <a:avLst/>
              <a:gdLst/>
              <a:ahLst/>
              <a:cxnLst/>
              <a:rect l="l" t="t" r="r" b="b"/>
              <a:pathLst>
                <a:path w="5238" h="20882" extrusionOk="0">
                  <a:moveTo>
                    <a:pt x="5238" y="0"/>
                  </a:moveTo>
                  <a:cubicBezTo>
                    <a:pt x="3737" y="1401"/>
                    <a:pt x="1936" y="2469"/>
                    <a:pt x="1" y="3136"/>
                  </a:cubicBezTo>
                  <a:lnTo>
                    <a:pt x="1869" y="20882"/>
                  </a:lnTo>
                  <a:lnTo>
                    <a:pt x="1202" y="3803"/>
                  </a:lnTo>
                  <a:cubicBezTo>
                    <a:pt x="4237" y="1968"/>
                    <a:pt x="5238" y="0"/>
                    <a:pt x="523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40"/>
            <p:cNvSpPr/>
            <p:nvPr/>
          </p:nvSpPr>
          <p:spPr>
            <a:xfrm>
              <a:off x="5237183" y="2332565"/>
              <a:ext cx="370441" cy="580440"/>
            </a:xfrm>
            <a:custGeom>
              <a:avLst/>
              <a:gdLst/>
              <a:ahLst/>
              <a:cxnLst/>
              <a:rect l="l" t="t" r="r" b="b"/>
              <a:pathLst>
                <a:path w="20182" h="31623" extrusionOk="0">
                  <a:moveTo>
                    <a:pt x="13910" y="0"/>
                  </a:moveTo>
                  <a:lnTo>
                    <a:pt x="8640" y="234"/>
                  </a:lnTo>
                  <a:lnTo>
                    <a:pt x="3136" y="601"/>
                  </a:lnTo>
                  <a:cubicBezTo>
                    <a:pt x="3136" y="601"/>
                    <a:pt x="0" y="1301"/>
                    <a:pt x="200" y="6939"/>
                  </a:cubicBezTo>
                  <a:lnTo>
                    <a:pt x="868" y="15912"/>
                  </a:lnTo>
                  <a:lnTo>
                    <a:pt x="868" y="29388"/>
                  </a:lnTo>
                  <a:cubicBezTo>
                    <a:pt x="2197" y="30894"/>
                    <a:pt x="5726" y="31623"/>
                    <a:pt x="9505" y="31623"/>
                  </a:cubicBezTo>
                  <a:cubicBezTo>
                    <a:pt x="13596" y="31623"/>
                    <a:pt x="17979" y="30769"/>
                    <a:pt x="20181" y="29121"/>
                  </a:cubicBezTo>
                  <a:cubicBezTo>
                    <a:pt x="20181" y="29121"/>
                    <a:pt x="19681" y="13177"/>
                    <a:pt x="19414" y="7039"/>
                  </a:cubicBezTo>
                  <a:cubicBezTo>
                    <a:pt x="19214" y="2702"/>
                    <a:pt x="18213" y="501"/>
                    <a:pt x="1391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40"/>
            <p:cNvSpPr/>
            <p:nvPr/>
          </p:nvSpPr>
          <p:spPr>
            <a:xfrm>
              <a:off x="5341274" y="2017979"/>
              <a:ext cx="213414" cy="211468"/>
            </a:xfrm>
            <a:custGeom>
              <a:avLst/>
              <a:gdLst/>
              <a:ahLst/>
              <a:cxnLst/>
              <a:rect l="l" t="t" r="r" b="b"/>
              <a:pathLst>
                <a:path w="11627" h="11521" extrusionOk="0">
                  <a:moveTo>
                    <a:pt x="7557" y="1"/>
                  </a:moveTo>
                  <a:cubicBezTo>
                    <a:pt x="6656" y="1"/>
                    <a:pt x="5708" y="161"/>
                    <a:pt x="4837" y="327"/>
                  </a:cubicBezTo>
                  <a:cubicBezTo>
                    <a:pt x="1868" y="861"/>
                    <a:pt x="0" y="3763"/>
                    <a:pt x="534" y="6832"/>
                  </a:cubicBezTo>
                  <a:cubicBezTo>
                    <a:pt x="1040" y="9602"/>
                    <a:pt x="3354" y="11520"/>
                    <a:pt x="5957" y="11520"/>
                  </a:cubicBezTo>
                  <a:cubicBezTo>
                    <a:pt x="6270" y="11520"/>
                    <a:pt x="6587" y="11493"/>
                    <a:pt x="6905" y="11435"/>
                  </a:cubicBezTo>
                  <a:cubicBezTo>
                    <a:pt x="9840" y="10902"/>
                    <a:pt x="11408" y="8100"/>
                    <a:pt x="11508" y="4964"/>
                  </a:cubicBezTo>
                  <a:cubicBezTo>
                    <a:pt x="11626" y="933"/>
                    <a:pt x="9728" y="1"/>
                    <a:pt x="755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40"/>
            <p:cNvSpPr/>
            <p:nvPr/>
          </p:nvSpPr>
          <p:spPr>
            <a:xfrm>
              <a:off x="5308822" y="2194187"/>
              <a:ext cx="58185" cy="93702"/>
            </a:xfrm>
            <a:custGeom>
              <a:avLst/>
              <a:gdLst/>
              <a:ahLst/>
              <a:cxnLst/>
              <a:rect l="l" t="t" r="r" b="b"/>
              <a:pathLst>
                <a:path w="3170" h="5105" extrusionOk="0">
                  <a:moveTo>
                    <a:pt x="0" y="1"/>
                  </a:moveTo>
                  <a:cubicBezTo>
                    <a:pt x="0" y="1"/>
                    <a:pt x="1535" y="3870"/>
                    <a:pt x="2002" y="4437"/>
                  </a:cubicBezTo>
                  <a:cubicBezTo>
                    <a:pt x="2268" y="4804"/>
                    <a:pt x="2702" y="5038"/>
                    <a:pt x="3169" y="5104"/>
                  </a:cubicBezTo>
                  <a:lnTo>
                    <a:pt x="2602" y="2302"/>
                  </a:ln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40"/>
            <p:cNvSpPr/>
            <p:nvPr/>
          </p:nvSpPr>
          <p:spPr>
            <a:xfrm>
              <a:off x="5281877" y="2085213"/>
              <a:ext cx="55726" cy="108992"/>
            </a:xfrm>
            <a:custGeom>
              <a:avLst/>
              <a:gdLst/>
              <a:ahLst/>
              <a:cxnLst/>
              <a:rect l="l" t="t" r="r" b="b"/>
              <a:pathLst>
                <a:path w="3036" h="5938" extrusionOk="0">
                  <a:moveTo>
                    <a:pt x="1429" y="0"/>
                  </a:moveTo>
                  <a:cubicBezTo>
                    <a:pt x="1367" y="0"/>
                    <a:pt x="808" y="30"/>
                    <a:pt x="367" y="1068"/>
                  </a:cubicBezTo>
                  <a:cubicBezTo>
                    <a:pt x="0" y="2002"/>
                    <a:pt x="201" y="3903"/>
                    <a:pt x="1468" y="5938"/>
                  </a:cubicBezTo>
                  <a:lnTo>
                    <a:pt x="3036" y="5838"/>
                  </a:lnTo>
                  <a:lnTo>
                    <a:pt x="1435" y="0"/>
                  </a:lnTo>
                  <a:cubicBezTo>
                    <a:pt x="1435" y="0"/>
                    <a:pt x="1433" y="0"/>
                    <a:pt x="142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40"/>
            <p:cNvSpPr/>
            <p:nvPr/>
          </p:nvSpPr>
          <p:spPr>
            <a:xfrm>
              <a:off x="5262898" y="2087508"/>
              <a:ext cx="37371" cy="21604"/>
            </a:xfrm>
            <a:custGeom>
              <a:avLst/>
              <a:gdLst/>
              <a:ahLst/>
              <a:cxnLst/>
              <a:rect l="l" t="t" r="r" b="b"/>
              <a:pathLst>
                <a:path w="2036" h="1177" extrusionOk="0">
                  <a:moveTo>
                    <a:pt x="971" y="0"/>
                  </a:moveTo>
                  <a:cubicBezTo>
                    <a:pt x="925" y="0"/>
                    <a:pt x="880" y="3"/>
                    <a:pt x="834" y="9"/>
                  </a:cubicBezTo>
                  <a:cubicBezTo>
                    <a:pt x="301" y="142"/>
                    <a:pt x="0" y="676"/>
                    <a:pt x="167" y="1176"/>
                  </a:cubicBezTo>
                  <a:lnTo>
                    <a:pt x="2035" y="776"/>
                  </a:lnTo>
                  <a:cubicBezTo>
                    <a:pt x="1913" y="318"/>
                    <a:pt x="1456" y="0"/>
                    <a:pt x="97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40"/>
            <p:cNvSpPr/>
            <p:nvPr/>
          </p:nvSpPr>
          <p:spPr>
            <a:xfrm>
              <a:off x="5264734" y="2066344"/>
              <a:ext cx="34911" cy="28065"/>
            </a:xfrm>
            <a:custGeom>
              <a:avLst/>
              <a:gdLst/>
              <a:ahLst/>
              <a:cxnLst/>
              <a:rect l="l" t="t" r="r" b="b"/>
              <a:pathLst>
                <a:path w="1902" h="1529" extrusionOk="0">
                  <a:moveTo>
                    <a:pt x="781" y="1"/>
                  </a:moveTo>
                  <a:cubicBezTo>
                    <a:pt x="462" y="1"/>
                    <a:pt x="150" y="163"/>
                    <a:pt x="0" y="461"/>
                  </a:cubicBezTo>
                  <a:lnTo>
                    <a:pt x="1668" y="1528"/>
                  </a:lnTo>
                  <a:cubicBezTo>
                    <a:pt x="1902" y="1061"/>
                    <a:pt x="1768" y="461"/>
                    <a:pt x="1301" y="161"/>
                  </a:cubicBezTo>
                  <a:cubicBezTo>
                    <a:pt x="1145" y="52"/>
                    <a:pt x="962" y="1"/>
                    <a:pt x="78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40"/>
            <p:cNvSpPr/>
            <p:nvPr/>
          </p:nvSpPr>
          <p:spPr>
            <a:xfrm>
              <a:off x="5277582" y="2015042"/>
              <a:ext cx="277381" cy="362842"/>
            </a:xfrm>
            <a:custGeom>
              <a:avLst/>
              <a:gdLst/>
              <a:ahLst/>
              <a:cxnLst/>
              <a:rect l="l" t="t" r="r" b="b"/>
              <a:pathLst>
                <a:path w="15112" h="19768" extrusionOk="0">
                  <a:moveTo>
                    <a:pt x="9179" y="1"/>
                  </a:moveTo>
                  <a:cubicBezTo>
                    <a:pt x="7376" y="1"/>
                    <a:pt x="5462" y="828"/>
                    <a:pt x="4204" y="2022"/>
                  </a:cubicBezTo>
                  <a:cubicBezTo>
                    <a:pt x="1635" y="4490"/>
                    <a:pt x="3737" y="9561"/>
                    <a:pt x="3737" y="9561"/>
                  </a:cubicBezTo>
                  <a:cubicBezTo>
                    <a:pt x="3687" y="9611"/>
                    <a:pt x="3626" y="9633"/>
                    <a:pt x="3557" y="9633"/>
                  </a:cubicBezTo>
                  <a:cubicBezTo>
                    <a:pt x="3260" y="9633"/>
                    <a:pt x="2815" y="9225"/>
                    <a:pt x="2436" y="8927"/>
                  </a:cubicBezTo>
                  <a:cubicBezTo>
                    <a:pt x="2273" y="8801"/>
                    <a:pt x="1987" y="8699"/>
                    <a:pt x="1675" y="8699"/>
                  </a:cubicBezTo>
                  <a:cubicBezTo>
                    <a:pt x="1160" y="8699"/>
                    <a:pt x="576" y="8979"/>
                    <a:pt x="368" y="9894"/>
                  </a:cubicBezTo>
                  <a:cubicBezTo>
                    <a:pt x="1" y="11362"/>
                    <a:pt x="1302" y="12529"/>
                    <a:pt x="2269" y="12830"/>
                  </a:cubicBezTo>
                  <a:cubicBezTo>
                    <a:pt x="2555" y="12912"/>
                    <a:pt x="2802" y="12946"/>
                    <a:pt x="3015" y="12946"/>
                  </a:cubicBezTo>
                  <a:cubicBezTo>
                    <a:pt x="4095" y="12946"/>
                    <a:pt x="4304" y="12062"/>
                    <a:pt x="4304" y="12062"/>
                  </a:cubicBezTo>
                  <a:lnTo>
                    <a:pt x="4304" y="17700"/>
                  </a:lnTo>
                  <a:cubicBezTo>
                    <a:pt x="5133" y="19043"/>
                    <a:pt x="7232" y="19768"/>
                    <a:pt x="8830" y="19768"/>
                  </a:cubicBezTo>
                  <a:cubicBezTo>
                    <a:pt x="10446" y="19768"/>
                    <a:pt x="11549" y="19026"/>
                    <a:pt x="10308" y="17433"/>
                  </a:cubicBezTo>
                  <a:lnTo>
                    <a:pt x="10308" y="15298"/>
                  </a:lnTo>
                  <a:cubicBezTo>
                    <a:pt x="10308" y="15298"/>
                    <a:pt x="12243" y="15265"/>
                    <a:pt x="12977" y="14998"/>
                  </a:cubicBezTo>
                  <a:cubicBezTo>
                    <a:pt x="14178" y="14564"/>
                    <a:pt x="14778" y="13397"/>
                    <a:pt x="14912" y="11929"/>
                  </a:cubicBezTo>
                  <a:cubicBezTo>
                    <a:pt x="15112" y="9561"/>
                    <a:pt x="14978" y="7693"/>
                    <a:pt x="13644" y="3389"/>
                  </a:cubicBezTo>
                  <a:cubicBezTo>
                    <a:pt x="12903" y="944"/>
                    <a:pt x="11104" y="1"/>
                    <a:pt x="9179"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40"/>
            <p:cNvSpPr/>
            <p:nvPr/>
          </p:nvSpPr>
          <p:spPr>
            <a:xfrm>
              <a:off x="5292890" y="1956013"/>
              <a:ext cx="254731" cy="244947"/>
            </a:xfrm>
            <a:custGeom>
              <a:avLst/>
              <a:gdLst/>
              <a:ahLst/>
              <a:cxnLst/>
              <a:rect l="l" t="t" r="r" b="b"/>
              <a:pathLst>
                <a:path w="13878" h="13345" extrusionOk="0">
                  <a:moveTo>
                    <a:pt x="10475" y="1"/>
                  </a:moveTo>
                  <a:cubicBezTo>
                    <a:pt x="10408" y="1"/>
                    <a:pt x="10308" y="1"/>
                    <a:pt x="10241" y="34"/>
                  </a:cubicBezTo>
                  <a:cubicBezTo>
                    <a:pt x="8974" y="501"/>
                    <a:pt x="7673" y="935"/>
                    <a:pt x="6339" y="1268"/>
                  </a:cubicBezTo>
                  <a:cubicBezTo>
                    <a:pt x="5038" y="1602"/>
                    <a:pt x="3770" y="2136"/>
                    <a:pt x="2603" y="2836"/>
                  </a:cubicBezTo>
                  <a:cubicBezTo>
                    <a:pt x="1769" y="3336"/>
                    <a:pt x="1102" y="4004"/>
                    <a:pt x="568" y="4804"/>
                  </a:cubicBezTo>
                  <a:cubicBezTo>
                    <a:pt x="535" y="4871"/>
                    <a:pt x="501" y="4904"/>
                    <a:pt x="468" y="4938"/>
                  </a:cubicBezTo>
                  <a:cubicBezTo>
                    <a:pt x="201" y="5338"/>
                    <a:pt x="68" y="5838"/>
                    <a:pt x="34" y="6305"/>
                  </a:cubicBezTo>
                  <a:cubicBezTo>
                    <a:pt x="1" y="6872"/>
                    <a:pt x="68" y="7439"/>
                    <a:pt x="201" y="7973"/>
                  </a:cubicBezTo>
                  <a:cubicBezTo>
                    <a:pt x="301" y="8473"/>
                    <a:pt x="434" y="8974"/>
                    <a:pt x="568" y="9441"/>
                  </a:cubicBezTo>
                  <a:cubicBezTo>
                    <a:pt x="701" y="10041"/>
                    <a:pt x="868" y="10608"/>
                    <a:pt x="1068" y="11175"/>
                  </a:cubicBezTo>
                  <a:cubicBezTo>
                    <a:pt x="1202" y="11476"/>
                    <a:pt x="1302" y="11976"/>
                    <a:pt x="1602" y="12143"/>
                  </a:cubicBezTo>
                  <a:cubicBezTo>
                    <a:pt x="2061" y="12438"/>
                    <a:pt x="2809" y="13345"/>
                    <a:pt x="2994" y="13345"/>
                  </a:cubicBezTo>
                  <a:cubicBezTo>
                    <a:pt x="2997" y="13345"/>
                    <a:pt x="3000" y="13344"/>
                    <a:pt x="3003" y="13344"/>
                  </a:cubicBezTo>
                  <a:cubicBezTo>
                    <a:pt x="3503" y="13210"/>
                    <a:pt x="3337" y="10842"/>
                    <a:pt x="3337" y="9407"/>
                  </a:cubicBezTo>
                  <a:cubicBezTo>
                    <a:pt x="3337" y="8540"/>
                    <a:pt x="3003" y="7439"/>
                    <a:pt x="3937" y="6972"/>
                  </a:cubicBezTo>
                  <a:cubicBezTo>
                    <a:pt x="4204" y="6872"/>
                    <a:pt x="4471" y="6806"/>
                    <a:pt x="4771" y="6772"/>
                  </a:cubicBezTo>
                  <a:cubicBezTo>
                    <a:pt x="6072" y="6639"/>
                    <a:pt x="7406" y="6672"/>
                    <a:pt x="8740" y="6572"/>
                  </a:cubicBezTo>
                  <a:cubicBezTo>
                    <a:pt x="9541" y="6505"/>
                    <a:pt x="10308" y="6339"/>
                    <a:pt x="11075" y="6072"/>
                  </a:cubicBezTo>
                  <a:cubicBezTo>
                    <a:pt x="12076" y="5605"/>
                    <a:pt x="12910" y="4804"/>
                    <a:pt x="13410" y="3837"/>
                  </a:cubicBezTo>
                  <a:cubicBezTo>
                    <a:pt x="13744" y="3170"/>
                    <a:pt x="13877" y="2436"/>
                    <a:pt x="13844" y="1735"/>
                  </a:cubicBezTo>
                  <a:cubicBezTo>
                    <a:pt x="13844" y="1468"/>
                    <a:pt x="13777" y="1235"/>
                    <a:pt x="13677" y="1001"/>
                  </a:cubicBezTo>
                  <a:cubicBezTo>
                    <a:pt x="13644" y="901"/>
                    <a:pt x="13544" y="835"/>
                    <a:pt x="13444" y="801"/>
                  </a:cubicBezTo>
                  <a:cubicBezTo>
                    <a:pt x="13395" y="789"/>
                    <a:pt x="13342" y="781"/>
                    <a:pt x="13287" y="781"/>
                  </a:cubicBezTo>
                  <a:cubicBezTo>
                    <a:pt x="13193" y="781"/>
                    <a:pt x="13095" y="805"/>
                    <a:pt x="13010" y="868"/>
                  </a:cubicBezTo>
                  <a:cubicBezTo>
                    <a:pt x="12210" y="1268"/>
                    <a:pt x="11242" y="1902"/>
                    <a:pt x="10342" y="2002"/>
                  </a:cubicBezTo>
                  <a:cubicBezTo>
                    <a:pt x="10809" y="1535"/>
                    <a:pt x="10942" y="868"/>
                    <a:pt x="10708" y="268"/>
                  </a:cubicBezTo>
                  <a:cubicBezTo>
                    <a:pt x="10675" y="134"/>
                    <a:pt x="10608" y="34"/>
                    <a:pt x="1047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40"/>
            <p:cNvSpPr/>
            <p:nvPr/>
          </p:nvSpPr>
          <p:spPr>
            <a:xfrm>
              <a:off x="5371872" y="2267056"/>
              <a:ext cx="94932" cy="42877"/>
            </a:xfrm>
            <a:custGeom>
              <a:avLst/>
              <a:gdLst/>
              <a:ahLst/>
              <a:cxnLst/>
              <a:rect l="l" t="t" r="r" b="b"/>
              <a:pathLst>
                <a:path w="5172" h="2336" extrusionOk="0">
                  <a:moveTo>
                    <a:pt x="1" y="0"/>
                  </a:moveTo>
                  <a:cubicBezTo>
                    <a:pt x="268" y="567"/>
                    <a:pt x="601" y="1068"/>
                    <a:pt x="1068" y="1501"/>
                  </a:cubicBezTo>
                  <a:cubicBezTo>
                    <a:pt x="1936" y="2335"/>
                    <a:pt x="5171" y="2335"/>
                    <a:pt x="5171" y="2335"/>
                  </a:cubicBezTo>
                  <a:lnTo>
                    <a:pt x="5171" y="1535"/>
                  </a:lnTo>
                  <a:cubicBezTo>
                    <a:pt x="5171" y="1535"/>
                    <a:pt x="2669" y="1468"/>
                    <a:pt x="1602" y="1134"/>
                  </a:cubicBezTo>
                  <a:cubicBezTo>
                    <a:pt x="968" y="934"/>
                    <a:pt x="401" y="534"/>
                    <a:pt x="1"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40"/>
            <p:cNvSpPr/>
            <p:nvPr/>
          </p:nvSpPr>
          <p:spPr>
            <a:xfrm>
              <a:off x="5428827" y="2143913"/>
              <a:ext cx="24339" cy="20649"/>
            </a:xfrm>
            <a:custGeom>
              <a:avLst/>
              <a:gdLst/>
              <a:ahLst/>
              <a:cxnLst/>
              <a:rect l="l" t="t" r="r" b="b"/>
              <a:pathLst>
                <a:path w="1326" h="1125" extrusionOk="0">
                  <a:moveTo>
                    <a:pt x="699" y="1"/>
                  </a:moveTo>
                  <a:cubicBezTo>
                    <a:pt x="677" y="1"/>
                    <a:pt x="656" y="2"/>
                    <a:pt x="634" y="4"/>
                  </a:cubicBezTo>
                  <a:cubicBezTo>
                    <a:pt x="134" y="104"/>
                    <a:pt x="0" y="705"/>
                    <a:pt x="367" y="1005"/>
                  </a:cubicBezTo>
                  <a:cubicBezTo>
                    <a:pt x="477" y="1088"/>
                    <a:pt x="600" y="1125"/>
                    <a:pt x="719" y="1125"/>
                  </a:cubicBezTo>
                  <a:cubicBezTo>
                    <a:pt x="1034" y="1125"/>
                    <a:pt x="1325" y="867"/>
                    <a:pt x="1301" y="505"/>
                  </a:cubicBezTo>
                  <a:cubicBezTo>
                    <a:pt x="1239" y="195"/>
                    <a:pt x="976" y="1"/>
                    <a:pt x="69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40"/>
            <p:cNvSpPr/>
            <p:nvPr/>
          </p:nvSpPr>
          <p:spPr>
            <a:xfrm>
              <a:off x="5411684" y="2115701"/>
              <a:ext cx="24504" cy="21567"/>
            </a:xfrm>
            <a:custGeom>
              <a:avLst/>
              <a:gdLst/>
              <a:ahLst/>
              <a:cxnLst/>
              <a:rect l="l" t="t" r="r" b="b"/>
              <a:pathLst>
                <a:path w="1335" h="1175" extrusionOk="0">
                  <a:moveTo>
                    <a:pt x="778" y="0"/>
                  </a:moveTo>
                  <a:cubicBezTo>
                    <a:pt x="634" y="0"/>
                    <a:pt x="489" y="45"/>
                    <a:pt x="367" y="140"/>
                  </a:cubicBezTo>
                  <a:cubicBezTo>
                    <a:pt x="67" y="407"/>
                    <a:pt x="0" y="874"/>
                    <a:pt x="267" y="1174"/>
                  </a:cubicBezTo>
                  <a:lnTo>
                    <a:pt x="1334" y="274"/>
                  </a:lnTo>
                  <a:cubicBezTo>
                    <a:pt x="1196" y="96"/>
                    <a:pt x="987" y="0"/>
                    <a:pt x="77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40"/>
            <p:cNvSpPr/>
            <p:nvPr/>
          </p:nvSpPr>
          <p:spPr>
            <a:xfrm>
              <a:off x="5456378" y="2232769"/>
              <a:ext cx="25734" cy="15510"/>
            </a:xfrm>
            <a:custGeom>
              <a:avLst/>
              <a:gdLst/>
              <a:ahLst/>
              <a:cxnLst/>
              <a:rect l="l" t="t" r="r" b="b"/>
              <a:pathLst>
                <a:path w="1402" h="845" extrusionOk="0">
                  <a:moveTo>
                    <a:pt x="67" y="0"/>
                  </a:moveTo>
                  <a:lnTo>
                    <a:pt x="67" y="0"/>
                  </a:lnTo>
                  <a:cubicBezTo>
                    <a:pt x="0" y="367"/>
                    <a:pt x="234" y="767"/>
                    <a:pt x="634" y="834"/>
                  </a:cubicBezTo>
                  <a:cubicBezTo>
                    <a:pt x="672" y="841"/>
                    <a:pt x="710" y="844"/>
                    <a:pt x="747" y="844"/>
                  </a:cubicBezTo>
                  <a:cubicBezTo>
                    <a:pt x="1073" y="844"/>
                    <a:pt x="1371" y="593"/>
                    <a:pt x="1401" y="234"/>
                  </a:cubicBezTo>
                  <a:lnTo>
                    <a:pt x="67" y="0"/>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40"/>
            <p:cNvSpPr/>
            <p:nvPr/>
          </p:nvSpPr>
          <p:spPr>
            <a:xfrm>
              <a:off x="5506579" y="2096061"/>
              <a:ext cx="26339" cy="14886"/>
            </a:xfrm>
            <a:custGeom>
              <a:avLst/>
              <a:gdLst/>
              <a:ahLst/>
              <a:cxnLst/>
              <a:rect l="l" t="t" r="r" b="b"/>
              <a:pathLst>
                <a:path w="1435" h="811" extrusionOk="0">
                  <a:moveTo>
                    <a:pt x="631" y="0"/>
                  </a:moveTo>
                  <a:cubicBezTo>
                    <a:pt x="302" y="0"/>
                    <a:pt x="0" y="281"/>
                    <a:pt x="0" y="643"/>
                  </a:cubicBezTo>
                  <a:lnTo>
                    <a:pt x="1401" y="810"/>
                  </a:lnTo>
                  <a:cubicBezTo>
                    <a:pt x="1435" y="410"/>
                    <a:pt x="1135" y="76"/>
                    <a:pt x="734" y="10"/>
                  </a:cubicBezTo>
                  <a:cubicBezTo>
                    <a:pt x="700" y="3"/>
                    <a:pt x="665" y="0"/>
                    <a:pt x="63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40"/>
            <p:cNvSpPr/>
            <p:nvPr/>
          </p:nvSpPr>
          <p:spPr>
            <a:xfrm>
              <a:off x="5511480" y="2129082"/>
              <a:ext cx="24137" cy="22246"/>
            </a:xfrm>
            <a:custGeom>
              <a:avLst/>
              <a:gdLst/>
              <a:ahLst/>
              <a:cxnLst/>
              <a:rect l="l" t="t" r="r" b="b"/>
              <a:pathLst>
                <a:path w="1315" h="1212" extrusionOk="0">
                  <a:moveTo>
                    <a:pt x="648" y="0"/>
                  </a:moveTo>
                  <a:cubicBezTo>
                    <a:pt x="611" y="0"/>
                    <a:pt x="573" y="4"/>
                    <a:pt x="534" y="12"/>
                  </a:cubicBezTo>
                  <a:cubicBezTo>
                    <a:pt x="200" y="79"/>
                    <a:pt x="0" y="379"/>
                    <a:pt x="100" y="712"/>
                  </a:cubicBezTo>
                  <a:cubicBezTo>
                    <a:pt x="129" y="1058"/>
                    <a:pt x="376" y="1211"/>
                    <a:pt x="631" y="1211"/>
                  </a:cubicBezTo>
                  <a:cubicBezTo>
                    <a:pt x="966" y="1211"/>
                    <a:pt x="1315" y="948"/>
                    <a:pt x="1201" y="512"/>
                  </a:cubicBezTo>
                  <a:cubicBezTo>
                    <a:pt x="1172" y="217"/>
                    <a:pt x="933" y="0"/>
                    <a:pt x="64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40"/>
            <p:cNvSpPr/>
            <p:nvPr/>
          </p:nvSpPr>
          <p:spPr>
            <a:xfrm>
              <a:off x="5483929" y="2143986"/>
              <a:ext cx="48989" cy="64298"/>
            </a:xfrm>
            <a:custGeom>
              <a:avLst/>
              <a:gdLst/>
              <a:ahLst/>
              <a:cxnLst/>
              <a:rect l="l" t="t" r="r" b="b"/>
              <a:pathLst>
                <a:path w="2669" h="3503" extrusionOk="0">
                  <a:moveTo>
                    <a:pt x="0" y="0"/>
                  </a:moveTo>
                  <a:lnTo>
                    <a:pt x="767" y="3503"/>
                  </a:lnTo>
                  <a:lnTo>
                    <a:pt x="2669" y="2636"/>
                  </a:lnTo>
                  <a:lnTo>
                    <a:pt x="0" y="0"/>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40"/>
            <p:cNvSpPr/>
            <p:nvPr/>
          </p:nvSpPr>
          <p:spPr>
            <a:xfrm>
              <a:off x="5201060" y="2351544"/>
              <a:ext cx="542555" cy="514399"/>
            </a:xfrm>
            <a:custGeom>
              <a:avLst/>
              <a:gdLst/>
              <a:ahLst/>
              <a:cxnLst/>
              <a:rect l="l" t="t" r="r" b="b"/>
              <a:pathLst>
                <a:path w="29559" h="28025" extrusionOk="0">
                  <a:moveTo>
                    <a:pt x="4237" y="1"/>
                  </a:moveTo>
                  <a:cubicBezTo>
                    <a:pt x="1968" y="101"/>
                    <a:pt x="0" y="3003"/>
                    <a:pt x="1234" y="7639"/>
                  </a:cubicBezTo>
                  <a:cubicBezTo>
                    <a:pt x="2102" y="10908"/>
                    <a:pt x="3803" y="17380"/>
                    <a:pt x="5337" y="20248"/>
                  </a:cubicBezTo>
                  <a:cubicBezTo>
                    <a:pt x="6005" y="21516"/>
                    <a:pt x="8239" y="22583"/>
                    <a:pt x="11442" y="23684"/>
                  </a:cubicBezTo>
                  <a:cubicBezTo>
                    <a:pt x="13643" y="24418"/>
                    <a:pt x="14411" y="24551"/>
                    <a:pt x="17279" y="25586"/>
                  </a:cubicBezTo>
                  <a:cubicBezTo>
                    <a:pt x="18680" y="26086"/>
                    <a:pt x="20181" y="26853"/>
                    <a:pt x="21282" y="27220"/>
                  </a:cubicBezTo>
                  <a:cubicBezTo>
                    <a:pt x="22880" y="27776"/>
                    <a:pt x="24108" y="28025"/>
                    <a:pt x="25074" y="28025"/>
                  </a:cubicBezTo>
                  <a:cubicBezTo>
                    <a:pt x="26426" y="28025"/>
                    <a:pt x="27264" y="27537"/>
                    <a:pt x="27887" y="26720"/>
                  </a:cubicBezTo>
                  <a:cubicBezTo>
                    <a:pt x="29559" y="24556"/>
                    <a:pt x="28814" y="23617"/>
                    <a:pt x="26730" y="23617"/>
                  </a:cubicBezTo>
                  <a:cubicBezTo>
                    <a:pt x="26693" y="23617"/>
                    <a:pt x="26657" y="23617"/>
                    <a:pt x="26619" y="23617"/>
                  </a:cubicBezTo>
                  <a:cubicBezTo>
                    <a:pt x="26522" y="23621"/>
                    <a:pt x="26424" y="23622"/>
                    <a:pt x="26327" y="23622"/>
                  </a:cubicBezTo>
                  <a:cubicBezTo>
                    <a:pt x="25463" y="23622"/>
                    <a:pt x="24624" y="23490"/>
                    <a:pt x="23784" y="23250"/>
                  </a:cubicBezTo>
                  <a:cubicBezTo>
                    <a:pt x="24284" y="23084"/>
                    <a:pt x="24785" y="22884"/>
                    <a:pt x="25252" y="22617"/>
                  </a:cubicBezTo>
                  <a:cubicBezTo>
                    <a:pt x="25685" y="22350"/>
                    <a:pt x="25885" y="21816"/>
                    <a:pt x="25652" y="21349"/>
                  </a:cubicBezTo>
                  <a:cubicBezTo>
                    <a:pt x="25631" y="21314"/>
                    <a:pt x="25596" y="21299"/>
                    <a:pt x="25546" y="21299"/>
                  </a:cubicBezTo>
                  <a:cubicBezTo>
                    <a:pt x="25362" y="21299"/>
                    <a:pt x="24974" y="21497"/>
                    <a:pt x="24318" y="21549"/>
                  </a:cubicBezTo>
                  <a:cubicBezTo>
                    <a:pt x="23217" y="21649"/>
                    <a:pt x="22483" y="21549"/>
                    <a:pt x="21382" y="21983"/>
                  </a:cubicBezTo>
                  <a:cubicBezTo>
                    <a:pt x="21182" y="22050"/>
                    <a:pt x="20974" y="22083"/>
                    <a:pt x="20765" y="22083"/>
                  </a:cubicBezTo>
                  <a:cubicBezTo>
                    <a:pt x="20557" y="22083"/>
                    <a:pt x="20348" y="22050"/>
                    <a:pt x="20148" y="21983"/>
                  </a:cubicBezTo>
                  <a:cubicBezTo>
                    <a:pt x="17880" y="21082"/>
                    <a:pt x="10808" y="17513"/>
                    <a:pt x="10274" y="17079"/>
                  </a:cubicBezTo>
                  <a:cubicBezTo>
                    <a:pt x="10274" y="17079"/>
                    <a:pt x="5638" y="201"/>
                    <a:pt x="4237"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40"/>
            <p:cNvSpPr/>
            <p:nvPr/>
          </p:nvSpPr>
          <p:spPr>
            <a:xfrm>
              <a:off x="5206567" y="2343578"/>
              <a:ext cx="173895" cy="313815"/>
            </a:xfrm>
            <a:custGeom>
              <a:avLst/>
              <a:gdLst/>
              <a:ahLst/>
              <a:cxnLst/>
              <a:rect l="l" t="t" r="r" b="b"/>
              <a:pathLst>
                <a:path w="9474" h="17097" extrusionOk="0">
                  <a:moveTo>
                    <a:pt x="4804" y="1"/>
                  </a:moveTo>
                  <a:cubicBezTo>
                    <a:pt x="3470" y="168"/>
                    <a:pt x="2169" y="468"/>
                    <a:pt x="1401" y="1535"/>
                  </a:cubicBezTo>
                  <a:cubicBezTo>
                    <a:pt x="634" y="2603"/>
                    <a:pt x="0" y="4137"/>
                    <a:pt x="768" y="8273"/>
                  </a:cubicBezTo>
                  <a:cubicBezTo>
                    <a:pt x="1335" y="11176"/>
                    <a:pt x="2135" y="14044"/>
                    <a:pt x="3103" y="16846"/>
                  </a:cubicBezTo>
                  <a:cubicBezTo>
                    <a:pt x="3103" y="16846"/>
                    <a:pt x="3698" y="17096"/>
                    <a:pt x="4643" y="17096"/>
                  </a:cubicBezTo>
                  <a:cubicBezTo>
                    <a:pt x="5853" y="17096"/>
                    <a:pt x="7637" y="16685"/>
                    <a:pt x="9474" y="14811"/>
                  </a:cubicBezTo>
                  <a:lnTo>
                    <a:pt x="7239" y="6072"/>
                  </a:lnTo>
                  <a:cubicBezTo>
                    <a:pt x="7239" y="6072"/>
                    <a:pt x="6839" y="435"/>
                    <a:pt x="480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40"/>
            <p:cNvSpPr/>
            <p:nvPr/>
          </p:nvSpPr>
          <p:spPr>
            <a:xfrm>
              <a:off x="6263337" y="1957848"/>
              <a:ext cx="672913" cy="388814"/>
            </a:xfrm>
            <a:custGeom>
              <a:avLst/>
              <a:gdLst/>
              <a:ahLst/>
              <a:cxnLst/>
              <a:rect l="l" t="t" r="r" b="b"/>
              <a:pathLst>
                <a:path w="36661" h="21183" extrusionOk="0">
                  <a:moveTo>
                    <a:pt x="18314" y="1"/>
                  </a:moveTo>
                  <a:lnTo>
                    <a:pt x="1" y="10575"/>
                  </a:lnTo>
                  <a:lnTo>
                    <a:pt x="18314" y="21183"/>
                  </a:lnTo>
                  <a:lnTo>
                    <a:pt x="36660" y="10575"/>
                  </a:lnTo>
                  <a:lnTo>
                    <a:pt x="1831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40"/>
            <p:cNvSpPr/>
            <p:nvPr/>
          </p:nvSpPr>
          <p:spPr>
            <a:xfrm>
              <a:off x="6394979" y="2037454"/>
              <a:ext cx="403516" cy="233292"/>
            </a:xfrm>
            <a:custGeom>
              <a:avLst/>
              <a:gdLst/>
              <a:ahLst/>
              <a:cxnLst/>
              <a:rect l="l" t="t" r="r" b="b"/>
              <a:pathLst>
                <a:path w="21984" h="12710" extrusionOk="0">
                  <a:moveTo>
                    <a:pt x="3670" y="0"/>
                  </a:moveTo>
                  <a:lnTo>
                    <a:pt x="1" y="2102"/>
                  </a:lnTo>
                  <a:lnTo>
                    <a:pt x="18314" y="12709"/>
                  </a:lnTo>
                  <a:lnTo>
                    <a:pt x="21983" y="10575"/>
                  </a:lnTo>
                  <a:lnTo>
                    <a:pt x="3670"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40"/>
            <p:cNvSpPr/>
            <p:nvPr/>
          </p:nvSpPr>
          <p:spPr>
            <a:xfrm>
              <a:off x="6263337" y="2151952"/>
              <a:ext cx="336153" cy="505130"/>
            </a:xfrm>
            <a:custGeom>
              <a:avLst/>
              <a:gdLst/>
              <a:ahLst/>
              <a:cxnLst/>
              <a:rect l="l" t="t" r="r" b="b"/>
              <a:pathLst>
                <a:path w="18314" h="27520" extrusionOk="0">
                  <a:moveTo>
                    <a:pt x="1" y="0"/>
                  </a:moveTo>
                  <a:lnTo>
                    <a:pt x="1" y="16946"/>
                  </a:lnTo>
                  <a:lnTo>
                    <a:pt x="18314" y="27520"/>
                  </a:lnTo>
                  <a:lnTo>
                    <a:pt x="18314" y="10608"/>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40"/>
            <p:cNvSpPr/>
            <p:nvPr/>
          </p:nvSpPr>
          <p:spPr>
            <a:xfrm>
              <a:off x="6599472" y="2151952"/>
              <a:ext cx="336778" cy="505130"/>
            </a:xfrm>
            <a:custGeom>
              <a:avLst/>
              <a:gdLst/>
              <a:ahLst/>
              <a:cxnLst/>
              <a:rect l="l" t="t" r="r" b="b"/>
              <a:pathLst>
                <a:path w="18348" h="27520" extrusionOk="0">
                  <a:moveTo>
                    <a:pt x="18347" y="0"/>
                  </a:moveTo>
                  <a:lnTo>
                    <a:pt x="1" y="10608"/>
                  </a:lnTo>
                  <a:lnTo>
                    <a:pt x="1" y="27520"/>
                  </a:lnTo>
                  <a:lnTo>
                    <a:pt x="18347" y="16946"/>
                  </a:lnTo>
                  <a:lnTo>
                    <a:pt x="1834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40"/>
            <p:cNvSpPr/>
            <p:nvPr/>
          </p:nvSpPr>
          <p:spPr>
            <a:xfrm>
              <a:off x="6731114" y="2231539"/>
              <a:ext cx="67381" cy="99814"/>
            </a:xfrm>
            <a:custGeom>
              <a:avLst/>
              <a:gdLst/>
              <a:ahLst/>
              <a:cxnLst/>
              <a:rect l="l" t="t" r="r" b="b"/>
              <a:pathLst>
                <a:path w="3671" h="5438" extrusionOk="0">
                  <a:moveTo>
                    <a:pt x="3670" y="1"/>
                  </a:moveTo>
                  <a:lnTo>
                    <a:pt x="1" y="2135"/>
                  </a:lnTo>
                  <a:lnTo>
                    <a:pt x="1" y="5438"/>
                  </a:lnTo>
                  <a:lnTo>
                    <a:pt x="368" y="4937"/>
                  </a:lnTo>
                  <a:lnTo>
                    <a:pt x="735" y="5004"/>
                  </a:lnTo>
                  <a:lnTo>
                    <a:pt x="1102" y="4504"/>
                  </a:lnTo>
                  <a:lnTo>
                    <a:pt x="1468" y="4570"/>
                  </a:lnTo>
                  <a:lnTo>
                    <a:pt x="1835" y="4070"/>
                  </a:lnTo>
                  <a:lnTo>
                    <a:pt x="2202" y="4170"/>
                  </a:lnTo>
                  <a:lnTo>
                    <a:pt x="2569" y="3670"/>
                  </a:lnTo>
                  <a:lnTo>
                    <a:pt x="2936" y="3737"/>
                  </a:lnTo>
                  <a:lnTo>
                    <a:pt x="3303" y="3236"/>
                  </a:lnTo>
                  <a:lnTo>
                    <a:pt x="3670" y="3303"/>
                  </a:lnTo>
                  <a:lnTo>
                    <a:pt x="367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40"/>
            <p:cNvSpPr/>
            <p:nvPr/>
          </p:nvSpPr>
          <p:spPr>
            <a:xfrm>
              <a:off x="6599472" y="2346644"/>
              <a:ext cx="253501" cy="310438"/>
            </a:xfrm>
            <a:custGeom>
              <a:avLst/>
              <a:gdLst/>
              <a:ahLst/>
              <a:cxnLst/>
              <a:rect l="l" t="t" r="r" b="b"/>
              <a:pathLst>
                <a:path w="13811" h="16913" extrusionOk="0">
                  <a:moveTo>
                    <a:pt x="1" y="1"/>
                  </a:moveTo>
                  <a:lnTo>
                    <a:pt x="1" y="16913"/>
                  </a:lnTo>
                  <a:lnTo>
                    <a:pt x="13811" y="8974"/>
                  </a:lnTo>
                  <a:lnTo>
                    <a:pt x="368" y="16246"/>
                  </a:lnTo>
                  <a:lnTo>
                    <a:pt x="1"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40"/>
            <p:cNvSpPr/>
            <p:nvPr/>
          </p:nvSpPr>
          <p:spPr>
            <a:xfrm>
              <a:off x="6688880" y="2529111"/>
              <a:ext cx="3689" cy="44089"/>
            </a:xfrm>
            <a:custGeom>
              <a:avLst/>
              <a:gdLst/>
              <a:ahLst/>
              <a:cxnLst/>
              <a:rect l="l" t="t" r="r" b="b"/>
              <a:pathLst>
                <a:path w="201" h="2402" extrusionOk="0">
                  <a:moveTo>
                    <a:pt x="100" y="0"/>
                  </a:moveTo>
                  <a:cubicBezTo>
                    <a:pt x="33" y="0"/>
                    <a:pt x="0" y="33"/>
                    <a:pt x="0" y="100"/>
                  </a:cubicBezTo>
                  <a:lnTo>
                    <a:pt x="0" y="2302"/>
                  </a:lnTo>
                  <a:cubicBezTo>
                    <a:pt x="0" y="2368"/>
                    <a:pt x="33" y="2402"/>
                    <a:pt x="100" y="2402"/>
                  </a:cubicBezTo>
                  <a:cubicBezTo>
                    <a:pt x="134" y="2402"/>
                    <a:pt x="200" y="2368"/>
                    <a:pt x="200" y="2335"/>
                  </a:cubicBezTo>
                  <a:lnTo>
                    <a:pt x="200" y="100"/>
                  </a:lnTo>
                  <a:cubicBezTo>
                    <a:pt x="200" y="33"/>
                    <a:pt x="167" y="0"/>
                    <a:pt x="10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40"/>
            <p:cNvSpPr/>
            <p:nvPr/>
          </p:nvSpPr>
          <p:spPr>
            <a:xfrm>
              <a:off x="6683355" y="2527275"/>
              <a:ext cx="14721" cy="17768"/>
            </a:xfrm>
            <a:custGeom>
              <a:avLst/>
              <a:gdLst/>
              <a:ahLst/>
              <a:cxnLst/>
              <a:rect l="l" t="t" r="r" b="b"/>
              <a:pathLst>
                <a:path w="802" h="968" extrusionOk="0">
                  <a:moveTo>
                    <a:pt x="368" y="0"/>
                  </a:moveTo>
                  <a:lnTo>
                    <a:pt x="34" y="834"/>
                  </a:lnTo>
                  <a:cubicBezTo>
                    <a:pt x="1" y="867"/>
                    <a:pt x="34" y="934"/>
                    <a:pt x="68" y="967"/>
                  </a:cubicBezTo>
                  <a:lnTo>
                    <a:pt x="101" y="967"/>
                  </a:lnTo>
                  <a:cubicBezTo>
                    <a:pt x="168" y="967"/>
                    <a:pt x="201" y="934"/>
                    <a:pt x="201" y="901"/>
                  </a:cubicBezTo>
                  <a:lnTo>
                    <a:pt x="435" y="400"/>
                  </a:lnTo>
                  <a:lnTo>
                    <a:pt x="635" y="600"/>
                  </a:lnTo>
                  <a:cubicBezTo>
                    <a:pt x="651" y="617"/>
                    <a:pt x="676" y="625"/>
                    <a:pt x="701" y="625"/>
                  </a:cubicBezTo>
                  <a:cubicBezTo>
                    <a:pt x="726" y="625"/>
                    <a:pt x="751" y="617"/>
                    <a:pt x="768" y="600"/>
                  </a:cubicBezTo>
                  <a:cubicBezTo>
                    <a:pt x="801" y="567"/>
                    <a:pt x="801" y="500"/>
                    <a:pt x="768" y="467"/>
                  </a:cubicBezTo>
                  <a:lnTo>
                    <a:pt x="368"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0"/>
            <p:cNvSpPr/>
            <p:nvPr/>
          </p:nvSpPr>
          <p:spPr>
            <a:xfrm>
              <a:off x="6705399" y="2519309"/>
              <a:ext cx="3689" cy="44107"/>
            </a:xfrm>
            <a:custGeom>
              <a:avLst/>
              <a:gdLst/>
              <a:ahLst/>
              <a:cxnLst/>
              <a:rect l="l" t="t" r="r" b="b"/>
              <a:pathLst>
                <a:path w="201" h="2403" extrusionOk="0">
                  <a:moveTo>
                    <a:pt x="101" y="0"/>
                  </a:moveTo>
                  <a:cubicBezTo>
                    <a:pt x="51" y="0"/>
                    <a:pt x="1" y="34"/>
                    <a:pt x="1" y="100"/>
                  </a:cubicBezTo>
                  <a:lnTo>
                    <a:pt x="1" y="2302"/>
                  </a:lnTo>
                  <a:cubicBezTo>
                    <a:pt x="1" y="2369"/>
                    <a:pt x="67" y="2402"/>
                    <a:pt x="101" y="2402"/>
                  </a:cubicBezTo>
                  <a:cubicBezTo>
                    <a:pt x="168" y="2402"/>
                    <a:pt x="201" y="2369"/>
                    <a:pt x="201" y="2302"/>
                  </a:cubicBezTo>
                  <a:lnTo>
                    <a:pt x="201" y="100"/>
                  </a:lnTo>
                  <a:cubicBezTo>
                    <a:pt x="201" y="34"/>
                    <a:pt x="151" y="0"/>
                    <a:pt x="10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40"/>
            <p:cNvSpPr/>
            <p:nvPr/>
          </p:nvSpPr>
          <p:spPr>
            <a:xfrm>
              <a:off x="6699893" y="2518079"/>
              <a:ext cx="14721" cy="17162"/>
            </a:xfrm>
            <a:custGeom>
              <a:avLst/>
              <a:gdLst/>
              <a:ahLst/>
              <a:cxnLst/>
              <a:rect l="l" t="t" r="r" b="b"/>
              <a:pathLst>
                <a:path w="802" h="935" extrusionOk="0">
                  <a:moveTo>
                    <a:pt x="367" y="1"/>
                  </a:moveTo>
                  <a:lnTo>
                    <a:pt x="34" y="801"/>
                  </a:lnTo>
                  <a:cubicBezTo>
                    <a:pt x="1" y="868"/>
                    <a:pt x="34" y="901"/>
                    <a:pt x="101" y="935"/>
                  </a:cubicBezTo>
                  <a:lnTo>
                    <a:pt x="134" y="935"/>
                  </a:lnTo>
                  <a:cubicBezTo>
                    <a:pt x="167" y="935"/>
                    <a:pt x="201" y="935"/>
                    <a:pt x="234" y="901"/>
                  </a:cubicBezTo>
                  <a:lnTo>
                    <a:pt x="468" y="368"/>
                  </a:lnTo>
                  <a:lnTo>
                    <a:pt x="634" y="601"/>
                  </a:lnTo>
                  <a:cubicBezTo>
                    <a:pt x="651" y="618"/>
                    <a:pt x="676" y="626"/>
                    <a:pt x="701" y="626"/>
                  </a:cubicBezTo>
                  <a:cubicBezTo>
                    <a:pt x="726" y="626"/>
                    <a:pt x="751" y="618"/>
                    <a:pt x="768" y="601"/>
                  </a:cubicBezTo>
                  <a:cubicBezTo>
                    <a:pt x="801" y="534"/>
                    <a:pt x="801" y="501"/>
                    <a:pt x="768" y="434"/>
                  </a:cubicBezTo>
                  <a:lnTo>
                    <a:pt x="367"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40"/>
            <p:cNvSpPr/>
            <p:nvPr/>
          </p:nvSpPr>
          <p:spPr>
            <a:xfrm>
              <a:off x="6638055" y="2566445"/>
              <a:ext cx="12261" cy="34305"/>
            </a:xfrm>
            <a:custGeom>
              <a:avLst/>
              <a:gdLst/>
              <a:ahLst/>
              <a:cxnLst/>
              <a:rect l="l" t="t" r="r" b="b"/>
              <a:pathLst>
                <a:path w="668" h="1869" extrusionOk="0">
                  <a:moveTo>
                    <a:pt x="568" y="1"/>
                  </a:moveTo>
                  <a:cubicBezTo>
                    <a:pt x="501" y="1"/>
                    <a:pt x="467" y="34"/>
                    <a:pt x="467" y="101"/>
                  </a:cubicBezTo>
                  <a:lnTo>
                    <a:pt x="467" y="1202"/>
                  </a:lnTo>
                  <a:cubicBezTo>
                    <a:pt x="467" y="1369"/>
                    <a:pt x="401" y="1535"/>
                    <a:pt x="267" y="1669"/>
                  </a:cubicBezTo>
                  <a:lnTo>
                    <a:pt x="201" y="1669"/>
                  </a:lnTo>
                  <a:cubicBezTo>
                    <a:pt x="201" y="1635"/>
                    <a:pt x="201" y="1602"/>
                    <a:pt x="201" y="1602"/>
                  </a:cubicBezTo>
                  <a:lnTo>
                    <a:pt x="201" y="1335"/>
                  </a:lnTo>
                  <a:cubicBezTo>
                    <a:pt x="201" y="1268"/>
                    <a:pt x="167" y="1235"/>
                    <a:pt x="101" y="1235"/>
                  </a:cubicBezTo>
                  <a:cubicBezTo>
                    <a:pt x="67" y="1235"/>
                    <a:pt x="0" y="1268"/>
                    <a:pt x="34" y="1335"/>
                  </a:cubicBezTo>
                  <a:lnTo>
                    <a:pt x="34" y="1602"/>
                  </a:lnTo>
                  <a:cubicBezTo>
                    <a:pt x="0" y="1702"/>
                    <a:pt x="67" y="1769"/>
                    <a:pt x="134" y="1836"/>
                  </a:cubicBezTo>
                  <a:cubicBezTo>
                    <a:pt x="167" y="1836"/>
                    <a:pt x="201" y="1869"/>
                    <a:pt x="234" y="1869"/>
                  </a:cubicBezTo>
                  <a:cubicBezTo>
                    <a:pt x="301" y="1869"/>
                    <a:pt x="334" y="1836"/>
                    <a:pt x="367" y="1836"/>
                  </a:cubicBezTo>
                  <a:cubicBezTo>
                    <a:pt x="568" y="1669"/>
                    <a:pt x="668" y="1469"/>
                    <a:pt x="668" y="1202"/>
                  </a:cubicBezTo>
                  <a:lnTo>
                    <a:pt x="668" y="101"/>
                  </a:lnTo>
                  <a:cubicBezTo>
                    <a:pt x="668" y="34"/>
                    <a:pt x="601" y="1"/>
                    <a:pt x="56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40"/>
            <p:cNvSpPr/>
            <p:nvPr/>
          </p:nvSpPr>
          <p:spPr>
            <a:xfrm>
              <a:off x="6623352" y="2537040"/>
              <a:ext cx="49999" cy="47191"/>
            </a:xfrm>
            <a:custGeom>
              <a:avLst/>
              <a:gdLst/>
              <a:ahLst/>
              <a:cxnLst/>
              <a:rect l="l" t="t" r="r" b="b"/>
              <a:pathLst>
                <a:path w="2724" h="2571" extrusionOk="0">
                  <a:moveTo>
                    <a:pt x="1869" y="235"/>
                  </a:moveTo>
                  <a:cubicBezTo>
                    <a:pt x="1936" y="235"/>
                    <a:pt x="2036" y="235"/>
                    <a:pt x="2136" y="302"/>
                  </a:cubicBezTo>
                  <a:cubicBezTo>
                    <a:pt x="2336" y="435"/>
                    <a:pt x="2436" y="669"/>
                    <a:pt x="2436" y="936"/>
                  </a:cubicBezTo>
                  <a:lnTo>
                    <a:pt x="201" y="2203"/>
                  </a:lnTo>
                  <a:cubicBezTo>
                    <a:pt x="301" y="1469"/>
                    <a:pt x="735" y="802"/>
                    <a:pt x="1369" y="369"/>
                  </a:cubicBezTo>
                  <a:cubicBezTo>
                    <a:pt x="1502" y="269"/>
                    <a:pt x="1669" y="235"/>
                    <a:pt x="1869" y="235"/>
                  </a:cubicBezTo>
                  <a:close/>
                  <a:moveTo>
                    <a:pt x="1810" y="1"/>
                  </a:moveTo>
                  <a:cubicBezTo>
                    <a:pt x="1626" y="1"/>
                    <a:pt x="1436" y="63"/>
                    <a:pt x="1268" y="202"/>
                  </a:cubicBezTo>
                  <a:cubicBezTo>
                    <a:pt x="501" y="669"/>
                    <a:pt x="34" y="1503"/>
                    <a:pt x="1" y="2370"/>
                  </a:cubicBezTo>
                  <a:lnTo>
                    <a:pt x="1" y="2570"/>
                  </a:lnTo>
                  <a:lnTo>
                    <a:pt x="2603" y="1069"/>
                  </a:lnTo>
                  <a:lnTo>
                    <a:pt x="2603" y="969"/>
                  </a:lnTo>
                  <a:cubicBezTo>
                    <a:pt x="2723" y="416"/>
                    <a:pt x="2288" y="1"/>
                    <a:pt x="18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0"/>
            <p:cNvSpPr/>
            <p:nvPr/>
          </p:nvSpPr>
          <p:spPr>
            <a:xfrm>
              <a:off x="6398045" y="2035618"/>
              <a:ext cx="403498" cy="233292"/>
            </a:xfrm>
            <a:custGeom>
              <a:avLst/>
              <a:gdLst/>
              <a:ahLst/>
              <a:cxnLst/>
              <a:rect l="l" t="t" r="r" b="b"/>
              <a:pathLst>
                <a:path w="21983" h="12710" extrusionOk="0">
                  <a:moveTo>
                    <a:pt x="3670" y="0"/>
                  </a:moveTo>
                  <a:lnTo>
                    <a:pt x="0" y="2135"/>
                  </a:lnTo>
                  <a:lnTo>
                    <a:pt x="18314" y="12709"/>
                  </a:lnTo>
                  <a:lnTo>
                    <a:pt x="21983" y="10574"/>
                  </a:lnTo>
                  <a:lnTo>
                    <a:pt x="3670" y="0"/>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0"/>
            <p:cNvSpPr/>
            <p:nvPr/>
          </p:nvSpPr>
          <p:spPr>
            <a:xfrm>
              <a:off x="6734180" y="2229704"/>
              <a:ext cx="67363" cy="97979"/>
            </a:xfrm>
            <a:custGeom>
              <a:avLst/>
              <a:gdLst/>
              <a:ahLst/>
              <a:cxnLst/>
              <a:rect l="l" t="t" r="r" b="b"/>
              <a:pathLst>
                <a:path w="3670" h="5338" extrusionOk="0">
                  <a:moveTo>
                    <a:pt x="3670" y="0"/>
                  </a:moveTo>
                  <a:lnTo>
                    <a:pt x="1" y="2135"/>
                  </a:lnTo>
                  <a:lnTo>
                    <a:pt x="1" y="5338"/>
                  </a:lnTo>
                  <a:lnTo>
                    <a:pt x="334" y="4837"/>
                  </a:lnTo>
                  <a:lnTo>
                    <a:pt x="734" y="4937"/>
                  </a:lnTo>
                  <a:lnTo>
                    <a:pt x="1068" y="4404"/>
                  </a:lnTo>
                  <a:lnTo>
                    <a:pt x="1468" y="4504"/>
                  </a:lnTo>
                  <a:lnTo>
                    <a:pt x="1802" y="4003"/>
                  </a:lnTo>
                  <a:lnTo>
                    <a:pt x="2202" y="4070"/>
                  </a:lnTo>
                  <a:lnTo>
                    <a:pt x="2536" y="3570"/>
                  </a:lnTo>
                  <a:lnTo>
                    <a:pt x="2936" y="3636"/>
                  </a:lnTo>
                  <a:lnTo>
                    <a:pt x="3270" y="3136"/>
                  </a:lnTo>
                  <a:lnTo>
                    <a:pt x="3670" y="3236"/>
                  </a:lnTo>
                  <a:lnTo>
                    <a:pt x="3670" y="0"/>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0"/>
            <p:cNvSpPr/>
            <p:nvPr/>
          </p:nvSpPr>
          <p:spPr>
            <a:xfrm>
              <a:off x="6734180" y="2229704"/>
              <a:ext cx="67363" cy="97979"/>
            </a:xfrm>
            <a:custGeom>
              <a:avLst/>
              <a:gdLst/>
              <a:ahLst/>
              <a:cxnLst/>
              <a:rect l="l" t="t" r="r" b="b"/>
              <a:pathLst>
                <a:path w="3670" h="5338" extrusionOk="0">
                  <a:moveTo>
                    <a:pt x="3670" y="0"/>
                  </a:moveTo>
                  <a:lnTo>
                    <a:pt x="1" y="2135"/>
                  </a:lnTo>
                  <a:lnTo>
                    <a:pt x="1" y="5338"/>
                  </a:lnTo>
                  <a:lnTo>
                    <a:pt x="334" y="4837"/>
                  </a:lnTo>
                  <a:lnTo>
                    <a:pt x="734" y="4937"/>
                  </a:lnTo>
                  <a:lnTo>
                    <a:pt x="1068" y="4404"/>
                  </a:lnTo>
                  <a:lnTo>
                    <a:pt x="1468" y="4504"/>
                  </a:lnTo>
                  <a:lnTo>
                    <a:pt x="1802" y="4003"/>
                  </a:lnTo>
                  <a:lnTo>
                    <a:pt x="2202" y="4070"/>
                  </a:lnTo>
                  <a:lnTo>
                    <a:pt x="2536" y="3570"/>
                  </a:lnTo>
                  <a:lnTo>
                    <a:pt x="2936" y="3636"/>
                  </a:lnTo>
                  <a:lnTo>
                    <a:pt x="3270" y="3136"/>
                  </a:lnTo>
                  <a:lnTo>
                    <a:pt x="3670" y="3236"/>
                  </a:lnTo>
                  <a:lnTo>
                    <a:pt x="3670" y="0"/>
                  </a:ln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40"/>
            <p:cNvSpPr/>
            <p:nvPr/>
          </p:nvSpPr>
          <p:spPr>
            <a:xfrm>
              <a:off x="6398045" y="2035618"/>
              <a:ext cx="403498" cy="194104"/>
            </a:xfrm>
            <a:custGeom>
              <a:avLst/>
              <a:gdLst/>
              <a:ahLst/>
              <a:cxnLst/>
              <a:rect l="l" t="t" r="r" b="b"/>
              <a:pathLst>
                <a:path w="21983" h="10575" extrusionOk="0">
                  <a:moveTo>
                    <a:pt x="3670" y="0"/>
                  </a:moveTo>
                  <a:lnTo>
                    <a:pt x="0" y="2135"/>
                  </a:lnTo>
                  <a:lnTo>
                    <a:pt x="3670" y="267"/>
                  </a:lnTo>
                  <a:lnTo>
                    <a:pt x="21983" y="10574"/>
                  </a:lnTo>
                  <a:lnTo>
                    <a:pt x="21983" y="10574"/>
                  </a:lnTo>
                  <a:lnTo>
                    <a:pt x="367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0"/>
            <p:cNvSpPr/>
            <p:nvPr/>
          </p:nvSpPr>
          <p:spPr>
            <a:xfrm>
              <a:off x="6567039" y="1680504"/>
              <a:ext cx="63692" cy="46548"/>
            </a:xfrm>
            <a:custGeom>
              <a:avLst/>
              <a:gdLst/>
              <a:ahLst/>
              <a:cxnLst/>
              <a:rect l="l" t="t" r="r" b="b"/>
              <a:pathLst>
                <a:path w="3470" h="2536" extrusionOk="0">
                  <a:moveTo>
                    <a:pt x="0" y="0"/>
                  </a:moveTo>
                  <a:lnTo>
                    <a:pt x="0" y="2535"/>
                  </a:lnTo>
                  <a:lnTo>
                    <a:pt x="3469" y="2535"/>
                  </a:lnTo>
                  <a:lnTo>
                    <a:pt x="3469"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0"/>
            <p:cNvSpPr/>
            <p:nvPr/>
          </p:nvSpPr>
          <p:spPr>
            <a:xfrm>
              <a:off x="6630713" y="1657836"/>
              <a:ext cx="39812" cy="69217"/>
            </a:xfrm>
            <a:custGeom>
              <a:avLst/>
              <a:gdLst/>
              <a:ahLst/>
              <a:cxnLst/>
              <a:rect l="l" t="t" r="r" b="b"/>
              <a:pathLst>
                <a:path w="2169" h="3771" extrusionOk="0">
                  <a:moveTo>
                    <a:pt x="2168" y="1"/>
                  </a:moveTo>
                  <a:lnTo>
                    <a:pt x="0" y="1268"/>
                  </a:lnTo>
                  <a:lnTo>
                    <a:pt x="0" y="3770"/>
                  </a:lnTo>
                  <a:lnTo>
                    <a:pt x="2168" y="1502"/>
                  </a:lnTo>
                  <a:lnTo>
                    <a:pt x="2168"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0"/>
            <p:cNvSpPr/>
            <p:nvPr/>
          </p:nvSpPr>
          <p:spPr>
            <a:xfrm>
              <a:off x="6527227" y="1657836"/>
              <a:ext cx="39830" cy="69217"/>
            </a:xfrm>
            <a:custGeom>
              <a:avLst/>
              <a:gdLst/>
              <a:ahLst/>
              <a:cxnLst/>
              <a:rect l="l" t="t" r="r" b="b"/>
              <a:pathLst>
                <a:path w="2170" h="3771" extrusionOk="0">
                  <a:moveTo>
                    <a:pt x="1" y="1"/>
                  </a:moveTo>
                  <a:lnTo>
                    <a:pt x="1" y="1502"/>
                  </a:lnTo>
                  <a:lnTo>
                    <a:pt x="2169" y="3770"/>
                  </a:lnTo>
                  <a:lnTo>
                    <a:pt x="2169" y="1268"/>
                  </a:lnTo>
                  <a:lnTo>
                    <a:pt x="1"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0"/>
            <p:cNvSpPr/>
            <p:nvPr/>
          </p:nvSpPr>
          <p:spPr>
            <a:xfrm>
              <a:off x="6595196" y="1699960"/>
              <a:ext cx="7984" cy="649767"/>
            </a:xfrm>
            <a:custGeom>
              <a:avLst/>
              <a:gdLst/>
              <a:ahLst/>
              <a:cxnLst/>
              <a:rect l="l" t="t" r="r" b="b"/>
              <a:pathLst>
                <a:path w="435" h="35400" extrusionOk="0">
                  <a:moveTo>
                    <a:pt x="161" y="1"/>
                  </a:moveTo>
                  <a:cubicBezTo>
                    <a:pt x="76" y="1"/>
                    <a:pt x="0" y="88"/>
                    <a:pt x="0" y="174"/>
                  </a:cubicBezTo>
                  <a:lnTo>
                    <a:pt x="67" y="35199"/>
                  </a:lnTo>
                  <a:cubicBezTo>
                    <a:pt x="67" y="35299"/>
                    <a:pt x="134" y="35399"/>
                    <a:pt x="234" y="35399"/>
                  </a:cubicBezTo>
                  <a:cubicBezTo>
                    <a:pt x="367" y="35399"/>
                    <a:pt x="434" y="35299"/>
                    <a:pt x="434" y="35199"/>
                  </a:cubicBezTo>
                  <a:lnTo>
                    <a:pt x="401" y="174"/>
                  </a:lnTo>
                  <a:cubicBezTo>
                    <a:pt x="401" y="88"/>
                    <a:pt x="326" y="1"/>
                    <a:pt x="241" y="1"/>
                  </a:cubicBezTo>
                  <a:cubicBezTo>
                    <a:pt x="227" y="1"/>
                    <a:pt x="214" y="3"/>
                    <a:pt x="201" y="7"/>
                  </a:cubicBezTo>
                  <a:cubicBezTo>
                    <a:pt x="187" y="3"/>
                    <a:pt x="174" y="1"/>
                    <a:pt x="161"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40"/>
            <p:cNvSpPr/>
            <p:nvPr/>
          </p:nvSpPr>
          <p:spPr>
            <a:xfrm>
              <a:off x="6648756" y="1688507"/>
              <a:ext cx="291165" cy="467135"/>
            </a:xfrm>
            <a:custGeom>
              <a:avLst/>
              <a:gdLst/>
              <a:ahLst/>
              <a:cxnLst/>
              <a:rect l="l" t="t" r="r" b="b"/>
              <a:pathLst>
                <a:path w="15863" h="25450" extrusionOk="0">
                  <a:moveTo>
                    <a:pt x="291" y="0"/>
                  </a:moveTo>
                  <a:cubicBezTo>
                    <a:pt x="147" y="0"/>
                    <a:pt x="1" y="157"/>
                    <a:pt x="118" y="298"/>
                  </a:cubicBezTo>
                  <a:lnTo>
                    <a:pt x="15496" y="25382"/>
                  </a:lnTo>
                  <a:cubicBezTo>
                    <a:pt x="15529" y="25416"/>
                    <a:pt x="15596" y="25449"/>
                    <a:pt x="15662" y="25449"/>
                  </a:cubicBezTo>
                  <a:lnTo>
                    <a:pt x="15762" y="25449"/>
                  </a:lnTo>
                  <a:cubicBezTo>
                    <a:pt x="15829" y="25382"/>
                    <a:pt x="15863" y="25282"/>
                    <a:pt x="15829" y="25182"/>
                  </a:cubicBezTo>
                  <a:lnTo>
                    <a:pt x="452" y="98"/>
                  </a:lnTo>
                  <a:cubicBezTo>
                    <a:pt x="412" y="28"/>
                    <a:pt x="352" y="0"/>
                    <a:pt x="291"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0"/>
            <p:cNvSpPr/>
            <p:nvPr/>
          </p:nvSpPr>
          <p:spPr>
            <a:xfrm>
              <a:off x="6258455" y="1688727"/>
              <a:ext cx="291092" cy="466914"/>
            </a:xfrm>
            <a:custGeom>
              <a:avLst/>
              <a:gdLst/>
              <a:ahLst/>
              <a:cxnLst/>
              <a:rect l="l" t="t" r="r" b="b"/>
              <a:pathLst>
                <a:path w="15859" h="25438" extrusionOk="0">
                  <a:moveTo>
                    <a:pt x="15584" y="0"/>
                  </a:moveTo>
                  <a:cubicBezTo>
                    <a:pt x="15519" y="0"/>
                    <a:pt x="15453" y="35"/>
                    <a:pt x="15411" y="119"/>
                  </a:cubicBezTo>
                  <a:lnTo>
                    <a:pt x="67" y="25170"/>
                  </a:lnTo>
                  <a:cubicBezTo>
                    <a:pt x="0" y="25270"/>
                    <a:pt x="33" y="25370"/>
                    <a:pt x="100" y="25404"/>
                  </a:cubicBezTo>
                  <a:cubicBezTo>
                    <a:pt x="133" y="25437"/>
                    <a:pt x="167" y="25437"/>
                    <a:pt x="200" y="25437"/>
                  </a:cubicBezTo>
                  <a:cubicBezTo>
                    <a:pt x="267" y="25437"/>
                    <a:pt x="334" y="25437"/>
                    <a:pt x="367" y="25370"/>
                  </a:cubicBezTo>
                  <a:lnTo>
                    <a:pt x="15745" y="319"/>
                  </a:lnTo>
                  <a:cubicBezTo>
                    <a:pt x="15859" y="160"/>
                    <a:pt x="15723" y="0"/>
                    <a:pt x="15584"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0"/>
            <p:cNvSpPr/>
            <p:nvPr/>
          </p:nvSpPr>
          <p:spPr>
            <a:xfrm>
              <a:off x="6909286" y="1368854"/>
              <a:ext cx="63086" cy="155522"/>
            </a:xfrm>
            <a:custGeom>
              <a:avLst/>
              <a:gdLst/>
              <a:ahLst/>
              <a:cxnLst/>
              <a:rect l="l" t="t" r="r" b="b"/>
              <a:pathLst>
                <a:path w="3437" h="8473" extrusionOk="0">
                  <a:moveTo>
                    <a:pt x="1" y="0"/>
                  </a:moveTo>
                  <a:cubicBezTo>
                    <a:pt x="1" y="0"/>
                    <a:pt x="401" y="8473"/>
                    <a:pt x="1702" y="8473"/>
                  </a:cubicBezTo>
                  <a:cubicBezTo>
                    <a:pt x="3003" y="8473"/>
                    <a:pt x="3436" y="0"/>
                    <a:pt x="3436"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40"/>
            <p:cNvSpPr/>
            <p:nvPr/>
          </p:nvSpPr>
          <p:spPr>
            <a:xfrm>
              <a:off x="6906221" y="1350481"/>
              <a:ext cx="69217" cy="36747"/>
            </a:xfrm>
            <a:custGeom>
              <a:avLst/>
              <a:gdLst/>
              <a:ahLst/>
              <a:cxnLst/>
              <a:rect l="l" t="t" r="r" b="b"/>
              <a:pathLst>
                <a:path w="3771" h="2002" extrusionOk="0">
                  <a:moveTo>
                    <a:pt x="1886" y="0"/>
                  </a:moveTo>
                  <a:cubicBezTo>
                    <a:pt x="1469" y="0"/>
                    <a:pt x="1052" y="101"/>
                    <a:pt x="668" y="301"/>
                  </a:cubicBezTo>
                  <a:cubicBezTo>
                    <a:pt x="1" y="701"/>
                    <a:pt x="1" y="1301"/>
                    <a:pt x="668" y="1702"/>
                  </a:cubicBezTo>
                  <a:cubicBezTo>
                    <a:pt x="1052" y="1902"/>
                    <a:pt x="1469" y="2002"/>
                    <a:pt x="1886" y="2002"/>
                  </a:cubicBezTo>
                  <a:cubicBezTo>
                    <a:pt x="2303" y="2002"/>
                    <a:pt x="2720" y="1902"/>
                    <a:pt x="3103" y="1702"/>
                  </a:cubicBezTo>
                  <a:cubicBezTo>
                    <a:pt x="3770" y="1301"/>
                    <a:pt x="3770" y="701"/>
                    <a:pt x="3103" y="301"/>
                  </a:cubicBezTo>
                  <a:cubicBezTo>
                    <a:pt x="2720" y="101"/>
                    <a:pt x="2303" y="0"/>
                    <a:pt x="1886"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40"/>
            <p:cNvSpPr/>
            <p:nvPr/>
          </p:nvSpPr>
          <p:spPr>
            <a:xfrm>
              <a:off x="6227215" y="1368854"/>
              <a:ext cx="63086" cy="155522"/>
            </a:xfrm>
            <a:custGeom>
              <a:avLst/>
              <a:gdLst/>
              <a:ahLst/>
              <a:cxnLst/>
              <a:rect l="l" t="t" r="r" b="b"/>
              <a:pathLst>
                <a:path w="3437" h="8473" extrusionOk="0">
                  <a:moveTo>
                    <a:pt x="1" y="0"/>
                  </a:moveTo>
                  <a:cubicBezTo>
                    <a:pt x="1" y="0"/>
                    <a:pt x="434" y="8473"/>
                    <a:pt x="1735" y="8473"/>
                  </a:cubicBezTo>
                  <a:cubicBezTo>
                    <a:pt x="3036" y="8473"/>
                    <a:pt x="3437" y="0"/>
                    <a:pt x="3437"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40"/>
            <p:cNvSpPr/>
            <p:nvPr/>
          </p:nvSpPr>
          <p:spPr>
            <a:xfrm>
              <a:off x="6224168" y="1350481"/>
              <a:ext cx="69198" cy="36747"/>
            </a:xfrm>
            <a:custGeom>
              <a:avLst/>
              <a:gdLst/>
              <a:ahLst/>
              <a:cxnLst/>
              <a:rect l="l" t="t" r="r" b="b"/>
              <a:pathLst>
                <a:path w="3770" h="2002" extrusionOk="0">
                  <a:moveTo>
                    <a:pt x="1885" y="0"/>
                  </a:moveTo>
                  <a:cubicBezTo>
                    <a:pt x="1468" y="0"/>
                    <a:pt x="1051" y="101"/>
                    <a:pt x="667" y="301"/>
                  </a:cubicBezTo>
                  <a:cubicBezTo>
                    <a:pt x="0" y="701"/>
                    <a:pt x="0" y="1301"/>
                    <a:pt x="667" y="1702"/>
                  </a:cubicBezTo>
                  <a:cubicBezTo>
                    <a:pt x="1051" y="1902"/>
                    <a:pt x="1468" y="2002"/>
                    <a:pt x="1885" y="2002"/>
                  </a:cubicBezTo>
                  <a:cubicBezTo>
                    <a:pt x="2302" y="2002"/>
                    <a:pt x="2719" y="1902"/>
                    <a:pt x="3102" y="1702"/>
                  </a:cubicBezTo>
                  <a:cubicBezTo>
                    <a:pt x="3769" y="1301"/>
                    <a:pt x="3769" y="701"/>
                    <a:pt x="3102" y="301"/>
                  </a:cubicBezTo>
                  <a:cubicBezTo>
                    <a:pt x="2719" y="101"/>
                    <a:pt x="2302" y="0"/>
                    <a:pt x="188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40"/>
            <p:cNvSpPr/>
            <p:nvPr/>
          </p:nvSpPr>
          <p:spPr>
            <a:xfrm>
              <a:off x="6264567" y="1423332"/>
              <a:ext cx="668618" cy="413924"/>
            </a:xfrm>
            <a:custGeom>
              <a:avLst/>
              <a:gdLst/>
              <a:ahLst/>
              <a:cxnLst/>
              <a:rect l="l" t="t" r="r" b="b"/>
              <a:pathLst>
                <a:path w="36427" h="22551" extrusionOk="0">
                  <a:moveTo>
                    <a:pt x="1302" y="1"/>
                  </a:moveTo>
                  <a:lnTo>
                    <a:pt x="1" y="768"/>
                  </a:lnTo>
                  <a:lnTo>
                    <a:pt x="13010" y="11276"/>
                  </a:lnTo>
                  <a:lnTo>
                    <a:pt x="1" y="21783"/>
                  </a:lnTo>
                  <a:lnTo>
                    <a:pt x="1302" y="22550"/>
                  </a:lnTo>
                  <a:lnTo>
                    <a:pt x="18214" y="14278"/>
                  </a:lnTo>
                  <a:lnTo>
                    <a:pt x="35126" y="22550"/>
                  </a:lnTo>
                  <a:lnTo>
                    <a:pt x="36427" y="21783"/>
                  </a:lnTo>
                  <a:lnTo>
                    <a:pt x="23417" y="11276"/>
                  </a:lnTo>
                  <a:lnTo>
                    <a:pt x="36427" y="768"/>
                  </a:lnTo>
                  <a:lnTo>
                    <a:pt x="35126" y="1"/>
                  </a:lnTo>
                  <a:lnTo>
                    <a:pt x="18214" y="8274"/>
                  </a:lnTo>
                  <a:lnTo>
                    <a:pt x="1302"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40"/>
            <p:cNvSpPr/>
            <p:nvPr/>
          </p:nvSpPr>
          <p:spPr>
            <a:xfrm>
              <a:off x="6264567" y="1395781"/>
              <a:ext cx="668618" cy="413924"/>
            </a:xfrm>
            <a:custGeom>
              <a:avLst/>
              <a:gdLst/>
              <a:ahLst/>
              <a:cxnLst/>
              <a:rect l="l" t="t" r="r" b="b"/>
              <a:pathLst>
                <a:path w="36427" h="22551" extrusionOk="0">
                  <a:moveTo>
                    <a:pt x="1302" y="1"/>
                  </a:moveTo>
                  <a:lnTo>
                    <a:pt x="1" y="768"/>
                  </a:lnTo>
                  <a:lnTo>
                    <a:pt x="13010" y="9775"/>
                  </a:lnTo>
                  <a:lnTo>
                    <a:pt x="1" y="21783"/>
                  </a:lnTo>
                  <a:lnTo>
                    <a:pt x="1302" y="22550"/>
                  </a:lnTo>
                  <a:lnTo>
                    <a:pt x="18214" y="12777"/>
                  </a:lnTo>
                  <a:lnTo>
                    <a:pt x="35126" y="22550"/>
                  </a:lnTo>
                  <a:lnTo>
                    <a:pt x="36427" y="21783"/>
                  </a:lnTo>
                  <a:lnTo>
                    <a:pt x="23417" y="9775"/>
                  </a:lnTo>
                  <a:lnTo>
                    <a:pt x="36427" y="768"/>
                  </a:lnTo>
                  <a:lnTo>
                    <a:pt x="35126" y="1"/>
                  </a:lnTo>
                  <a:lnTo>
                    <a:pt x="18214" y="6772"/>
                  </a:lnTo>
                  <a:lnTo>
                    <a:pt x="1302"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40"/>
            <p:cNvSpPr/>
            <p:nvPr/>
          </p:nvSpPr>
          <p:spPr>
            <a:xfrm>
              <a:off x="6909286" y="1795608"/>
              <a:ext cx="23898" cy="41647"/>
            </a:xfrm>
            <a:custGeom>
              <a:avLst/>
              <a:gdLst/>
              <a:ahLst/>
              <a:cxnLst/>
              <a:rect l="l" t="t" r="r" b="b"/>
              <a:pathLst>
                <a:path w="1302" h="2269" extrusionOk="0">
                  <a:moveTo>
                    <a:pt x="1302" y="0"/>
                  </a:moveTo>
                  <a:lnTo>
                    <a:pt x="1" y="767"/>
                  </a:lnTo>
                  <a:lnTo>
                    <a:pt x="1" y="2268"/>
                  </a:lnTo>
                  <a:lnTo>
                    <a:pt x="1302" y="1501"/>
                  </a:lnTo>
                  <a:lnTo>
                    <a:pt x="1302"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40"/>
            <p:cNvSpPr/>
            <p:nvPr/>
          </p:nvSpPr>
          <p:spPr>
            <a:xfrm>
              <a:off x="6598867" y="1630285"/>
              <a:ext cx="310438" cy="206971"/>
            </a:xfrm>
            <a:custGeom>
              <a:avLst/>
              <a:gdLst/>
              <a:ahLst/>
              <a:cxnLst/>
              <a:rect l="l" t="t" r="r" b="b"/>
              <a:pathLst>
                <a:path w="16913" h="11276" extrusionOk="0">
                  <a:moveTo>
                    <a:pt x="1" y="1"/>
                  </a:moveTo>
                  <a:lnTo>
                    <a:pt x="1" y="3003"/>
                  </a:lnTo>
                  <a:lnTo>
                    <a:pt x="16913" y="11275"/>
                  </a:lnTo>
                  <a:lnTo>
                    <a:pt x="16913" y="9774"/>
                  </a:lnTo>
                  <a:lnTo>
                    <a:pt x="1"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40"/>
            <p:cNvSpPr/>
            <p:nvPr/>
          </p:nvSpPr>
          <p:spPr>
            <a:xfrm>
              <a:off x="6264567" y="1409878"/>
              <a:ext cx="238799" cy="194710"/>
            </a:xfrm>
            <a:custGeom>
              <a:avLst/>
              <a:gdLst/>
              <a:ahLst/>
              <a:cxnLst/>
              <a:rect l="l" t="t" r="r" b="b"/>
              <a:pathLst>
                <a:path w="13010" h="10608" extrusionOk="0">
                  <a:moveTo>
                    <a:pt x="1" y="0"/>
                  </a:moveTo>
                  <a:lnTo>
                    <a:pt x="1" y="1501"/>
                  </a:lnTo>
                  <a:lnTo>
                    <a:pt x="10975" y="10608"/>
                  </a:lnTo>
                  <a:lnTo>
                    <a:pt x="13010" y="9007"/>
                  </a:lnTo>
                  <a:lnTo>
                    <a:pt x="1"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0"/>
            <p:cNvSpPr/>
            <p:nvPr/>
          </p:nvSpPr>
          <p:spPr>
            <a:xfrm>
              <a:off x="6694386" y="1409878"/>
              <a:ext cx="238799" cy="194710"/>
            </a:xfrm>
            <a:custGeom>
              <a:avLst/>
              <a:gdLst/>
              <a:ahLst/>
              <a:cxnLst/>
              <a:rect l="l" t="t" r="r" b="b"/>
              <a:pathLst>
                <a:path w="13010" h="10608" extrusionOk="0">
                  <a:moveTo>
                    <a:pt x="13010" y="0"/>
                  </a:moveTo>
                  <a:lnTo>
                    <a:pt x="0" y="9007"/>
                  </a:lnTo>
                  <a:lnTo>
                    <a:pt x="2035" y="10608"/>
                  </a:lnTo>
                  <a:lnTo>
                    <a:pt x="13010" y="1501"/>
                  </a:lnTo>
                  <a:lnTo>
                    <a:pt x="13010"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0"/>
            <p:cNvSpPr/>
            <p:nvPr/>
          </p:nvSpPr>
          <p:spPr>
            <a:xfrm>
              <a:off x="6551107" y="1550073"/>
              <a:ext cx="95538" cy="50238"/>
            </a:xfrm>
            <a:custGeom>
              <a:avLst/>
              <a:gdLst/>
              <a:ahLst/>
              <a:cxnLst/>
              <a:rect l="l" t="t" r="r" b="b"/>
              <a:pathLst>
                <a:path w="5205" h="2737" extrusionOk="0">
                  <a:moveTo>
                    <a:pt x="234" y="1"/>
                  </a:moveTo>
                  <a:cubicBezTo>
                    <a:pt x="101" y="1"/>
                    <a:pt x="1" y="101"/>
                    <a:pt x="1" y="234"/>
                  </a:cubicBezTo>
                  <a:lnTo>
                    <a:pt x="1" y="2503"/>
                  </a:lnTo>
                  <a:cubicBezTo>
                    <a:pt x="1" y="2636"/>
                    <a:pt x="101" y="2736"/>
                    <a:pt x="234" y="2736"/>
                  </a:cubicBezTo>
                  <a:lnTo>
                    <a:pt x="4938" y="2736"/>
                  </a:lnTo>
                  <a:cubicBezTo>
                    <a:pt x="5104" y="2736"/>
                    <a:pt x="5204" y="2636"/>
                    <a:pt x="5204" y="2503"/>
                  </a:cubicBezTo>
                  <a:lnTo>
                    <a:pt x="5204" y="234"/>
                  </a:lnTo>
                  <a:cubicBezTo>
                    <a:pt x="5204" y="101"/>
                    <a:pt x="5104" y="1"/>
                    <a:pt x="4938" y="1"/>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40"/>
            <p:cNvSpPr/>
            <p:nvPr/>
          </p:nvSpPr>
          <p:spPr>
            <a:xfrm>
              <a:off x="6264567" y="1795608"/>
              <a:ext cx="23898" cy="41647"/>
            </a:xfrm>
            <a:custGeom>
              <a:avLst/>
              <a:gdLst/>
              <a:ahLst/>
              <a:cxnLst/>
              <a:rect l="l" t="t" r="r" b="b"/>
              <a:pathLst>
                <a:path w="1302" h="2269" extrusionOk="0">
                  <a:moveTo>
                    <a:pt x="1" y="0"/>
                  </a:moveTo>
                  <a:lnTo>
                    <a:pt x="1" y="1501"/>
                  </a:lnTo>
                  <a:lnTo>
                    <a:pt x="1302" y="2268"/>
                  </a:lnTo>
                  <a:lnTo>
                    <a:pt x="1302" y="767"/>
                  </a:lnTo>
                  <a:lnTo>
                    <a:pt x="1"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40"/>
            <p:cNvSpPr/>
            <p:nvPr/>
          </p:nvSpPr>
          <p:spPr>
            <a:xfrm>
              <a:off x="6905010" y="1789478"/>
              <a:ext cx="63068" cy="155540"/>
            </a:xfrm>
            <a:custGeom>
              <a:avLst/>
              <a:gdLst/>
              <a:ahLst/>
              <a:cxnLst/>
              <a:rect l="l" t="t" r="r" b="b"/>
              <a:pathLst>
                <a:path w="3436" h="8474" extrusionOk="0">
                  <a:moveTo>
                    <a:pt x="0" y="1"/>
                  </a:moveTo>
                  <a:cubicBezTo>
                    <a:pt x="0" y="1"/>
                    <a:pt x="400" y="8473"/>
                    <a:pt x="1735" y="8473"/>
                  </a:cubicBezTo>
                  <a:cubicBezTo>
                    <a:pt x="3002" y="8473"/>
                    <a:pt x="3436" y="1"/>
                    <a:pt x="3436"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0"/>
            <p:cNvSpPr/>
            <p:nvPr/>
          </p:nvSpPr>
          <p:spPr>
            <a:xfrm>
              <a:off x="6902550" y="1771104"/>
              <a:ext cx="68593" cy="36306"/>
            </a:xfrm>
            <a:custGeom>
              <a:avLst/>
              <a:gdLst/>
              <a:ahLst/>
              <a:cxnLst/>
              <a:rect l="l" t="t" r="r" b="b"/>
              <a:pathLst>
                <a:path w="3737" h="1978" extrusionOk="0">
                  <a:moveTo>
                    <a:pt x="1852" y="1"/>
                  </a:moveTo>
                  <a:cubicBezTo>
                    <a:pt x="1435" y="1"/>
                    <a:pt x="1018" y="101"/>
                    <a:pt x="635" y="301"/>
                  </a:cubicBezTo>
                  <a:cubicBezTo>
                    <a:pt x="1" y="668"/>
                    <a:pt x="1" y="1302"/>
                    <a:pt x="635" y="1702"/>
                  </a:cubicBezTo>
                  <a:cubicBezTo>
                    <a:pt x="1018" y="1886"/>
                    <a:pt x="1435" y="1977"/>
                    <a:pt x="1852" y="1977"/>
                  </a:cubicBezTo>
                  <a:cubicBezTo>
                    <a:pt x="2269" y="1977"/>
                    <a:pt x="2686" y="1886"/>
                    <a:pt x="3070" y="1702"/>
                  </a:cubicBezTo>
                  <a:cubicBezTo>
                    <a:pt x="3737" y="1302"/>
                    <a:pt x="3737" y="701"/>
                    <a:pt x="3070" y="301"/>
                  </a:cubicBezTo>
                  <a:cubicBezTo>
                    <a:pt x="2686" y="101"/>
                    <a:pt x="2269" y="1"/>
                    <a:pt x="185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0"/>
            <p:cNvSpPr/>
            <p:nvPr/>
          </p:nvSpPr>
          <p:spPr>
            <a:xfrm>
              <a:off x="6229674" y="1789478"/>
              <a:ext cx="63086" cy="155540"/>
            </a:xfrm>
            <a:custGeom>
              <a:avLst/>
              <a:gdLst/>
              <a:ahLst/>
              <a:cxnLst/>
              <a:rect l="l" t="t" r="r" b="b"/>
              <a:pathLst>
                <a:path w="3437" h="8474" extrusionOk="0">
                  <a:moveTo>
                    <a:pt x="0" y="1"/>
                  </a:moveTo>
                  <a:cubicBezTo>
                    <a:pt x="0" y="1"/>
                    <a:pt x="401" y="8473"/>
                    <a:pt x="1701" y="8473"/>
                  </a:cubicBezTo>
                  <a:cubicBezTo>
                    <a:pt x="3036" y="8473"/>
                    <a:pt x="3436" y="1"/>
                    <a:pt x="3436"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0"/>
            <p:cNvSpPr/>
            <p:nvPr/>
          </p:nvSpPr>
          <p:spPr>
            <a:xfrm>
              <a:off x="6226609" y="1771104"/>
              <a:ext cx="69198" cy="36306"/>
            </a:xfrm>
            <a:custGeom>
              <a:avLst/>
              <a:gdLst/>
              <a:ahLst/>
              <a:cxnLst/>
              <a:rect l="l" t="t" r="r" b="b"/>
              <a:pathLst>
                <a:path w="3770" h="1978" extrusionOk="0">
                  <a:moveTo>
                    <a:pt x="1885" y="1"/>
                  </a:moveTo>
                  <a:cubicBezTo>
                    <a:pt x="1468" y="1"/>
                    <a:pt x="1051" y="101"/>
                    <a:pt x="668" y="301"/>
                  </a:cubicBezTo>
                  <a:cubicBezTo>
                    <a:pt x="0" y="701"/>
                    <a:pt x="0" y="1302"/>
                    <a:pt x="668" y="1702"/>
                  </a:cubicBezTo>
                  <a:cubicBezTo>
                    <a:pt x="1051" y="1886"/>
                    <a:pt x="1468" y="1977"/>
                    <a:pt x="1885" y="1977"/>
                  </a:cubicBezTo>
                  <a:cubicBezTo>
                    <a:pt x="2302" y="1977"/>
                    <a:pt x="2719" y="1886"/>
                    <a:pt x="3103" y="1702"/>
                  </a:cubicBezTo>
                  <a:cubicBezTo>
                    <a:pt x="3770" y="1302"/>
                    <a:pt x="3770" y="668"/>
                    <a:pt x="3103" y="301"/>
                  </a:cubicBezTo>
                  <a:cubicBezTo>
                    <a:pt x="2719" y="101"/>
                    <a:pt x="2302" y="1"/>
                    <a:pt x="188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0"/>
            <p:cNvSpPr/>
            <p:nvPr/>
          </p:nvSpPr>
          <p:spPr>
            <a:xfrm>
              <a:off x="6813767" y="1681715"/>
              <a:ext cx="245553" cy="100439"/>
            </a:xfrm>
            <a:custGeom>
              <a:avLst/>
              <a:gdLst/>
              <a:ahLst/>
              <a:cxnLst/>
              <a:rect l="l" t="t" r="r" b="b"/>
              <a:pathLst>
                <a:path w="13378" h="5472" extrusionOk="0">
                  <a:moveTo>
                    <a:pt x="6677" y="1"/>
                  </a:moveTo>
                  <a:cubicBezTo>
                    <a:pt x="4254" y="1"/>
                    <a:pt x="1836" y="534"/>
                    <a:pt x="1" y="1602"/>
                  </a:cubicBezTo>
                  <a:lnTo>
                    <a:pt x="6706" y="5471"/>
                  </a:lnTo>
                  <a:lnTo>
                    <a:pt x="13377" y="1602"/>
                  </a:lnTo>
                  <a:cubicBezTo>
                    <a:pt x="11526" y="534"/>
                    <a:pt x="9099" y="1"/>
                    <a:pt x="6677" y="1"/>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40"/>
            <p:cNvSpPr/>
            <p:nvPr/>
          </p:nvSpPr>
          <p:spPr>
            <a:xfrm>
              <a:off x="6936837" y="1711102"/>
              <a:ext cx="190433" cy="142068"/>
            </a:xfrm>
            <a:custGeom>
              <a:avLst/>
              <a:gdLst/>
              <a:ahLst/>
              <a:cxnLst/>
              <a:rect l="l" t="t" r="r" b="b"/>
              <a:pathLst>
                <a:path w="10375" h="7740" extrusionOk="0">
                  <a:moveTo>
                    <a:pt x="6672" y="1"/>
                  </a:moveTo>
                  <a:lnTo>
                    <a:pt x="1" y="3870"/>
                  </a:lnTo>
                  <a:lnTo>
                    <a:pt x="6672" y="7740"/>
                  </a:lnTo>
                  <a:cubicBezTo>
                    <a:pt x="10375" y="5605"/>
                    <a:pt x="10375" y="2136"/>
                    <a:pt x="6672" y="1"/>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40"/>
            <p:cNvSpPr/>
            <p:nvPr/>
          </p:nvSpPr>
          <p:spPr>
            <a:xfrm>
              <a:off x="6813767" y="1782136"/>
              <a:ext cx="245553" cy="100420"/>
            </a:xfrm>
            <a:custGeom>
              <a:avLst/>
              <a:gdLst/>
              <a:ahLst/>
              <a:cxnLst/>
              <a:rect l="l" t="t" r="r" b="b"/>
              <a:pathLst>
                <a:path w="13378" h="5471" extrusionOk="0">
                  <a:moveTo>
                    <a:pt x="6706" y="0"/>
                  </a:moveTo>
                  <a:lnTo>
                    <a:pt x="1" y="3870"/>
                  </a:lnTo>
                  <a:cubicBezTo>
                    <a:pt x="1852" y="4937"/>
                    <a:pt x="4271" y="5471"/>
                    <a:pt x="6689" y="5471"/>
                  </a:cubicBezTo>
                  <a:cubicBezTo>
                    <a:pt x="9107" y="5471"/>
                    <a:pt x="11526" y="4937"/>
                    <a:pt x="13377" y="3870"/>
                  </a:cubicBezTo>
                  <a:lnTo>
                    <a:pt x="6706" y="0"/>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40"/>
            <p:cNvSpPr/>
            <p:nvPr/>
          </p:nvSpPr>
          <p:spPr>
            <a:xfrm>
              <a:off x="6745817" y="1711102"/>
              <a:ext cx="191039" cy="142068"/>
            </a:xfrm>
            <a:custGeom>
              <a:avLst/>
              <a:gdLst/>
              <a:ahLst/>
              <a:cxnLst/>
              <a:rect l="l" t="t" r="r" b="b"/>
              <a:pathLst>
                <a:path w="10408" h="7740" extrusionOk="0">
                  <a:moveTo>
                    <a:pt x="3703" y="1"/>
                  </a:moveTo>
                  <a:cubicBezTo>
                    <a:pt x="0" y="2136"/>
                    <a:pt x="0" y="5605"/>
                    <a:pt x="3703" y="7740"/>
                  </a:cubicBezTo>
                  <a:lnTo>
                    <a:pt x="10408" y="3870"/>
                  </a:lnTo>
                  <a:lnTo>
                    <a:pt x="3703" y="1"/>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40"/>
            <p:cNvSpPr/>
            <p:nvPr/>
          </p:nvSpPr>
          <p:spPr>
            <a:xfrm>
              <a:off x="6918482" y="1780594"/>
              <a:ext cx="36141" cy="21310"/>
            </a:xfrm>
            <a:custGeom>
              <a:avLst/>
              <a:gdLst/>
              <a:ahLst/>
              <a:cxnLst/>
              <a:rect l="l" t="t" r="r" b="b"/>
              <a:pathLst>
                <a:path w="1969" h="1161" extrusionOk="0">
                  <a:moveTo>
                    <a:pt x="984" y="1"/>
                  </a:moveTo>
                  <a:cubicBezTo>
                    <a:pt x="759" y="1"/>
                    <a:pt x="534" y="51"/>
                    <a:pt x="334" y="151"/>
                  </a:cubicBezTo>
                  <a:lnTo>
                    <a:pt x="0" y="151"/>
                  </a:lnTo>
                  <a:lnTo>
                    <a:pt x="0" y="585"/>
                  </a:lnTo>
                  <a:cubicBezTo>
                    <a:pt x="0" y="751"/>
                    <a:pt x="133" y="918"/>
                    <a:pt x="300" y="985"/>
                  </a:cubicBezTo>
                  <a:cubicBezTo>
                    <a:pt x="517" y="1102"/>
                    <a:pt x="751" y="1160"/>
                    <a:pt x="984" y="1160"/>
                  </a:cubicBezTo>
                  <a:cubicBezTo>
                    <a:pt x="1218" y="1160"/>
                    <a:pt x="1451" y="1102"/>
                    <a:pt x="1668" y="985"/>
                  </a:cubicBezTo>
                  <a:cubicBezTo>
                    <a:pt x="1835" y="918"/>
                    <a:pt x="1968" y="751"/>
                    <a:pt x="1968" y="585"/>
                  </a:cubicBezTo>
                  <a:lnTo>
                    <a:pt x="1968" y="151"/>
                  </a:lnTo>
                  <a:lnTo>
                    <a:pt x="1635" y="151"/>
                  </a:lnTo>
                  <a:cubicBezTo>
                    <a:pt x="1434" y="51"/>
                    <a:pt x="1209" y="1"/>
                    <a:pt x="984" y="1"/>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0"/>
            <p:cNvSpPr/>
            <p:nvPr/>
          </p:nvSpPr>
          <p:spPr>
            <a:xfrm>
              <a:off x="6918482" y="1780594"/>
              <a:ext cx="36141" cy="21310"/>
            </a:xfrm>
            <a:custGeom>
              <a:avLst/>
              <a:gdLst/>
              <a:ahLst/>
              <a:cxnLst/>
              <a:rect l="l" t="t" r="r" b="b"/>
              <a:pathLst>
                <a:path w="1969" h="1161" extrusionOk="0">
                  <a:moveTo>
                    <a:pt x="984" y="1"/>
                  </a:moveTo>
                  <a:cubicBezTo>
                    <a:pt x="759" y="1"/>
                    <a:pt x="534" y="51"/>
                    <a:pt x="334" y="151"/>
                  </a:cubicBezTo>
                  <a:lnTo>
                    <a:pt x="0" y="151"/>
                  </a:lnTo>
                  <a:lnTo>
                    <a:pt x="0" y="585"/>
                  </a:lnTo>
                  <a:cubicBezTo>
                    <a:pt x="0" y="751"/>
                    <a:pt x="133" y="918"/>
                    <a:pt x="300" y="985"/>
                  </a:cubicBezTo>
                  <a:cubicBezTo>
                    <a:pt x="517" y="1102"/>
                    <a:pt x="751" y="1160"/>
                    <a:pt x="984" y="1160"/>
                  </a:cubicBezTo>
                  <a:cubicBezTo>
                    <a:pt x="1218" y="1160"/>
                    <a:pt x="1451" y="1102"/>
                    <a:pt x="1668" y="985"/>
                  </a:cubicBezTo>
                  <a:cubicBezTo>
                    <a:pt x="1835" y="918"/>
                    <a:pt x="1968" y="751"/>
                    <a:pt x="1968" y="585"/>
                  </a:cubicBezTo>
                  <a:lnTo>
                    <a:pt x="1968" y="151"/>
                  </a:lnTo>
                  <a:lnTo>
                    <a:pt x="1635" y="151"/>
                  </a:lnTo>
                  <a:cubicBezTo>
                    <a:pt x="1434" y="51"/>
                    <a:pt x="1209" y="1"/>
                    <a:pt x="98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40"/>
            <p:cNvSpPr/>
            <p:nvPr/>
          </p:nvSpPr>
          <p:spPr>
            <a:xfrm>
              <a:off x="6916023" y="1772793"/>
              <a:ext cx="41042" cy="20686"/>
            </a:xfrm>
            <a:custGeom>
              <a:avLst/>
              <a:gdLst/>
              <a:ahLst/>
              <a:cxnLst/>
              <a:rect l="l" t="t" r="r" b="b"/>
              <a:pathLst>
                <a:path w="2236" h="1127" extrusionOk="0">
                  <a:moveTo>
                    <a:pt x="1114" y="1"/>
                  </a:moveTo>
                  <a:cubicBezTo>
                    <a:pt x="876" y="1"/>
                    <a:pt x="634" y="59"/>
                    <a:pt x="401" y="176"/>
                  </a:cubicBezTo>
                  <a:cubicBezTo>
                    <a:pt x="1" y="276"/>
                    <a:pt x="1" y="876"/>
                    <a:pt x="401" y="976"/>
                  </a:cubicBezTo>
                  <a:cubicBezTo>
                    <a:pt x="634" y="1076"/>
                    <a:pt x="876" y="1126"/>
                    <a:pt x="1114" y="1126"/>
                  </a:cubicBezTo>
                  <a:cubicBezTo>
                    <a:pt x="1352" y="1126"/>
                    <a:pt x="1585" y="1076"/>
                    <a:pt x="1802" y="976"/>
                  </a:cubicBezTo>
                  <a:cubicBezTo>
                    <a:pt x="2236" y="876"/>
                    <a:pt x="2236" y="276"/>
                    <a:pt x="1802" y="176"/>
                  </a:cubicBezTo>
                  <a:cubicBezTo>
                    <a:pt x="1585" y="59"/>
                    <a:pt x="1352" y="1"/>
                    <a:pt x="1114" y="1"/>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40"/>
            <p:cNvSpPr/>
            <p:nvPr/>
          </p:nvSpPr>
          <p:spPr>
            <a:xfrm>
              <a:off x="6926430" y="1778299"/>
              <a:ext cx="20227" cy="10591"/>
            </a:xfrm>
            <a:custGeom>
              <a:avLst/>
              <a:gdLst/>
              <a:ahLst/>
              <a:cxnLst/>
              <a:rect l="l" t="t" r="r" b="b"/>
              <a:pathLst>
                <a:path w="1102" h="577" extrusionOk="0">
                  <a:moveTo>
                    <a:pt x="551" y="1"/>
                  </a:moveTo>
                  <a:cubicBezTo>
                    <a:pt x="434" y="1"/>
                    <a:pt x="318" y="26"/>
                    <a:pt x="201" y="76"/>
                  </a:cubicBezTo>
                  <a:cubicBezTo>
                    <a:pt x="1" y="176"/>
                    <a:pt x="1" y="376"/>
                    <a:pt x="201" y="476"/>
                  </a:cubicBezTo>
                  <a:cubicBezTo>
                    <a:pt x="318" y="543"/>
                    <a:pt x="434" y="576"/>
                    <a:pt x="551" y="576"/>
                  </a:cubicBezTo>
                  <a:cubicBezTo>
                    <a:pt x="668" y="576"/>
                    <a:pt x="785" y="543"/>
                    <a:pt x="901" y="476"/>
                  </a:cubicBezTo>
                  <a:cubicBezTo>
                    <a:pt x="1101" y="376"/>
                    <a:pt x="1101" y="176"/>
                    <a:pt x="901" y="76"/>
                  </a:cubicBezTo>
                  <a:cubicBezTo>
                    <a:pt x="785" y="26"/>
                    <a:pt x="668" y="1"/>
                    <a:pt x="55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40"/>
            <p:cNvSpPr/>
            <p:nvPr/>
          </p:nvSpPr>
          <p:spPr>
            <a:xfrm>
              <a:off x="6138450" y="1681715"/>
              <a:ext cx="245535" cy="100439"/>
            </a:xfrm>
            <a:custGeom>
              <a:avLst/>
              <a:gdLst/>
              <a:ahLst/>
              <a:cxnLst/>
              <a:rect l="l" t="t" r="r" b="b"/>
              <a:pathLst>
                <a:path w="13377" h="5472" extrusionOk="0">
                  <a:moveTo>
                    <a:pt x="6676" y="1"/>
                  </a:moveTo>
                  <a:cubicBezTo>
                    <a:pt x="4253" y="1"/>
                    <a:pt x="1835" y="534"/>
                    <a:pt x="0" y="1602"/>
                  </a:cubicBezTo>
                  <a:lnTo>
                    <a:pt x="6671" y="5471"/>
                  </a:lnTo>
                  <a:lnTo>
                    <a:pt x="13376" y="1602"/>
                  </a:lnTo>
                  <a:cubicBezTo>
                    <a:pt x="11525" y="534"/>
                    <a:pt x="9098" y="1"/>
                    <a:pt x="6676" y="1"/>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40"/>
            <p:cNvSpPr/>
            <p:nvPr/>
          </p:nvSpPr>
          <p:spPr>
            <a:xfrm>
              <a:off x="6260896" y="1711102"/>
              <a:ext cx="191039" cy="142068"/>
            </a:xfrm>
            <a:custGeom>
              <a:avLst/>
              <a:gdLst/>
              <a:ahLst/>
              <a:cxnLst/>
              <a:rect l="l" t="t" r="r" b="b"/>
              <a:pathLst>
                <a:path w="10408" h="7740" extrusionOk="0">
                  <a:moveTo>
                    <a:pt x="6705" y="1"/>
                  </a:moveTo>
                  <a:lnTo>
                    <a:pt x="0" y="3870"/>
                  </a:lnTo>
                  <a:lnTo>
                    <a:pt x="6705" y="7740"/>
                  </a:lnTo>
                  <a:cubicBezTo>
                    <a:pt x="10408" y="5605"/>
                    <a:pt x="10408" y="2136"/>
                    <a:pt x="6705" y="1"/>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40"/>
            <p:cNvSpPr/>
            <p:nvPr/>
          </p:nvSpPr>
          <p:spPr>
            <a:xfrm>
              <a:off x="6138450" y="1782136"/>
              <a:ext cx="245535" cy="100420"/>
            </a:xfrm>
            <a:custGeom>
              <a:avLst/>
              <a:gdLst/>
              <a:ahLst/>
              <a:cxnLst/>
              <a:rect l="l" t="t" r="r" b="b"/>
              <a:pathLst>
                <a:path w="13377" h="5471" extrusionOk="0">
                  <a:moveTo>
                    <a:pt x="6671" y="0"/>
                  </a:moveTo>
                  <a:lnTo>
                    <a:pt x="0" y="3870"/>
                  </a:lnTo>
                  <a:cubicBezTo>
                    <a:pt x="1851" y="4937"/>
                    <a:pt x="4270" y="5471"/>
                    <a:pt x="6688" y="5471"/>
                  </a:cubicBezTo>
                  <a:cubicBezTo>
                    <a:pt x="9107" y="5471"/>
                    <a:pt x="11525" y="4937"/>
                    <a:pt x="13376" y="3870"/>
                  </a:cubicBezTo>
                  <a:lnTo>
                    <a:pt x="6671" y="0"/>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40"/>
            <p:cNvSpPr/>
            <p:nvPr/>
          </p:nvSpPr>
          <p:spPr>
            <a:xfrm>
              <a:off x="6070481" y="1711102"/>
              <a:ext cx="190433" cy="142068"/>
            </a:xfrm>
            <a:custGeom>
              <a:avLst/>
              <a:gdLst/>
              <a:ahLst/>
              <a:cxnLst/>
              <a:rect l="l" t="t" r="r" b="b"/>
              <a:pathLst>
                <a:path w="10375" h="7740" extrusionOk="0">
                  <a:moveTo>
                    <a:pt x="3703" y="1"/>
                  </a:moveTo>
                  <a:cubicBezTo>
                    <a:pt x="0" y="2136"/>
                    <a:pt x="0" y="5605"/>
                    <a:pt x="3703" y="7740"/>
                  </a:cubicBezTo>
                  <a:lnTo>
                    <a:pt x="10374" y="3870"/>
                  </a:lnTo>
                  <a:lnTo>
                    <a:pt x="3703" y="1"/>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40"/>
            <p:cNvSpPr/>
            <p:nvPr/>
          </p:nvSpPr>
          <p:spPr>
            <a:xfrm>
              <a:off x="6243147" y="1780594"/>
              <a:ext cx="36141" cy="21310"/>
            </a:xfrm>
            <a:custGeom>
              <a:avLst/>
              <a:gdLst/>
              <a:ahLst/>
              <a:cxnLst/>
              <a:rect l="l" t="t" r="r" b="b"/>
              <a:pathLst>
                <a:path w="1969" h="1161" extrusionOk="0">
                  <a:moveTo>
                    <a:pt x="984" y="1"/>
                  </a:moveTo>
                  <a:cubicBezTo>
                    <a:pt x="759" y="1"/>
                    <a:pt x="534" y="51"/>
                    <a:pt x="334" y="151"/>
                  </a:cubicBezTo>
                  <a:lnTo>
                    <a:pt x="0" y="151"/>
                  </a:lnTo>
                  <a:lnTo>
                    <a:pt x="0" y="585"/>
                  </a:lnTo>
                  <a:cubicBezTo>
                    <a:pt x="0" y="751"/>
                    <a:pt x="100" y="918"/>
                    <a:pt x="267" y="985"/>
                  </a:cubicBezTo>
                  <a:cubicBezTo>
                    <a:pt x="500" y="1102"/>
                    <a:pt x="742" y="1160"/>
                    <a:pt x="980" y="1160"/>
                  </a:cubicBezTo>
                  <a:cubicBezTo>
                    <a:pt x="1218" y="1160"/>
                    <a:pt x="1451" y="1102"/>
                    <a:pt x="1668" y="985"/>
                  </a:cubicBezTo>
                  <a:cubicBezTo>
                    <a:pt x="1835" y="918"/>
                    <a:pt x="1968" y="751"/>
                    <a:pt x="1968" y="585"/>
                  </a:cubicBezTo>
                  <a:lnTo>
                    <a:pt x="1968" y="151"/>
                  </a:lnTo>
                  <a:lnTo>
                    <a:pt x="1635" y="151"/>
                  </a:lnTo>
                  <a:cubicBezTo>
                    <a:pt x="1434" y="51"/>
                    <a:pt x="1209" y="1"/>
                    <a:pt x="984" y="1"/>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40"/>
            <p:cNvSpPr/>
            <p:nvPr/>
          </p:nvSpPr>
          <p:spPr>
            <a:xfrm>
              <a:off x="6243147" y="1780594"/>
              <a:ext cx="36141" cy="21310"/>
            </a:xfrm>
            <a:custGeom>
              <a:avLst/>
              <a:gdLst/>
              <a:ahLst/>
              <a:cxnLst/>
              <a:rect l="l" t="t" r="r" b="b"/>
              <a:pathLst>
                <a:path w="1969" h="1161" extrusionOk="0">
                  <a:moveTo>
                    <a:pt x="984" y="1"/>
                  </a:moveTo>
                  <a:cubicBezTo>
                    <a:pt x="759" y="1"/>
                    <a:pt x="534" y="51"/>
                    <a:pt x="334" y="151"/>
                  </a:cubicBezTo>
                  <a:lnTo>
                    <a:pt x="0" y="151"/>
                  </a:lnTo>
                  <a:lnTo>
                    <a:pt x="0" y="585"/>
                  </a:lnTo>
                  <a:cubicBezTo>
                    <a:pt x="0" y="751"/>
                    <a:pt x="100" y="918"/>
                    <a:pt x="267" y="985"/>
                  </a:cubicBezTo>
                  <a:cubicBezTo>
                    <a:pt x="500" y="1102"/>
                    <a:pt x="742" y="1160"/>
                    <a:pt x="980" y="1160"/>
                  </a:cubicBezTo>
                  <a:cubicBezTo>
                    <a:pt x="1218" y="1160"/>
                    <a:pt x="1451" y="1102"/>
                    <a:pt x="1668" y="985"/>
                  </a:cubicBezTo>
                  <a:cubicBezTo>
                    <a:pt x="1835" y="918"/>
                    <a:pt x="1968" y="751"/>
                    <a:pt x="1968" y="585"/>
                  </a:cubicBezTo>
                  <a:lnTo>
                    <a:pt x="1968" y="151"/>
                  </a:lnTo>
                  <a:lnTo>
                    <a:pt x="1635" y="151"/>
                  </a:lnTo>
                  <a:cubicBezTo>
                    <a:pt x="1434" y="51"/>
                    <a:pt x="1209" y="1"/>
                    <a:pt x="98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0"/>
            <p:cNvSpPr/>
            <p:nvPr/>
          </p:nvSpPr>
          <p:spPr>
            <a:xfrm>
              <a:off x="6240687" y="1772793"/>
              <a:ext cx="41042" cy="20686"/>
            </a:xfrm>
            <a:custGeom>
              <a:avLst/>
              <a:gdLst/>
              <a:ahLst/>
              <a:cxnLst/>
              <a:rect l="l" t="t" r="r" b="b"/>
              <a:pathLst>
                <a:path w="2236" h="1127" extrusionOk="0">
                  <a:moveTo>
                    <a:pt x="1118" y="1"/>
                  </a:moveTo>
                  <a:cubicBezTo>
                    <a:pt x="885" y="1"/>
                    <a:pt x="651" y="59"/>
                    <a:pt x="434" y="176"/>
                  </a:cubicBezTo>
                  <a:cubicBezTo>
                    <a:pt x="1" y="276"/>
                    <a:pt x="1" y="876"/>
                    <a:pt x="434" y="976"/>
                  </a:cubicBezTo>
                  <a:cubicBezTo>
                    <a:pt x="651" y="1076"/>
                    <a:pt x="885" y="1126"/>
                    <a:pt x="1118" y="1126"/>
                  </a:cubicBezTo>
                  <a:cubicBezTo>
                    <a:pt x="1352" y="1126"/>
                    <a:pt x="1585" y="1076"/>
                    <a:pt x="1802" y="976"/>
                  </a:cubicBezTo>
                  <a:cubicBezTo>
                    <a:pt x="2236" y="876"/>
                    <a:pt x="2236" y="276"/>
                    <a:pt x="1802" y="176"/>
                  </a:cubicBezTo>
                  <a:cubicBezTo>
                    <a:pt x="1585" y="59"/>
                    <a:pt x="1352" y="1"/>
                    <a:pt x="1118" y="1"/>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40"/>
            <p:cNvSpPr/>
            <p:nvPr/>
          </p:nvSpPr>
          <p:spPr>
            <a:xfrm>
              <a:off x="6251095" y="1778299"/>
              <a:ext cx="20227" cy="10591"/>
            </a:xfrm>
            <a:custGeom>
              <a:avLst/>
              <a:gdLst/>
              <a:ahLst/>
              <a:cxnLst/>
              <a:rect l="l" t="t" r="r" b="b"/>
              <a:pathLst>
                <a:path w="1102" h="577" extrusionOk="0">
                  <a:moveTo>
                    <a:pt x="551" y="1"/>
                  </a:moveTo>
                  <a:cubicBezTo>
                    <a:pt x="434" y="1"/>
                    <a:pt x="318" y="26"/>
                    <a:pt x="201" y="76"/>
                  </a:cubicBezTo>
                  <a:cubicBezTo>
                    <a:pt x="1" y="176"/>
                    <a:pt x="1" y="376"/>
                    <a:pt x="201" y="476"/>
                  </a:cubicBezTo>
                  <a:cubicBezTo>
                    <a:pt x="318" y="543"/>
                    <a:pt x="434" y="576"/>
                    <a:pt x="551" y="576"/>
                  </a:cubicBezTo>
                  <a:cubicBezTo>
                    <a:pt x="668" y="576"/>
                    <a:pt x="785" y="543"/>
                    <a:pt x="901" y="476"/>
                  </a:cubicBezTo>
                  <a:cubicBezTo>
                    <a:pt x="1102" y="376"/>
                    <a:pt x="1102" y="176"/>
                    <a:pt x="901" y="76"/>
                  </a:cubicBezTo>
                  <a:cubicBezTo>
                    <a:pt x="785" y="26"/>
                    <a:pt x="668" y="1"/>
                    <a:pt x="55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0"/>
            <p:cNvSpPr/>
            <p:nvPr/>
          </p:nvSpPr>
          <p:spPr>
            <a:xfrm>
              <a:off x="6818062" y="1260468"/>
              <a:ext cx="245535" cy="100439"/>
            </a:xfrm>
            <a:custGeom>
              <a:avLst/>
              <a:gdLst/>
              <a:ahLst/>
              <a:cxnLst/>
              <a:rect l="l" t="t" r="r" b="b"/>
              <a:pathLst>
                <a:path w="13377" h="5472" extrusionOk="0">
                  <a:moveTo>
                    <a:pt x="6676" y="1"/>
                  </a:moveTo>
                  <a:cubicBezTo>
                    <a:pt x="4254" y="1"/>
                    <a:pt x="1835" y="535"/>
                    <a:pt x="0" y="1602"/>
                  </a:cubicBezTo>
                  <a:lnTo>
                    <a:pt x="6672" y="5472"/>
                  </a:lnTo>
                  <a:lnTo>
                    <a:pt x="13377" y="1602"/>
                  </a:lnTo>
                  <a:cubicBezTo>
                    <a:pt x="11525" y="535"/>
                    <a:pt x="9099" y="1"/>
                    <a:pt x="6676" y="1"/>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0"/>
            <p:cNvSpPr/>
            <p:nvPr/>
          </p:nvSpPr>
          <p:spPr>
            <a:xfrm>
              <a:off x="6940508" y="1289873"/>
              <a:ext cx="191057" cy="142049"/>
            </a:xfrm>
            <a:custGeom>
              <a:avLst/>
              <a:gdLst/>
              <a:ahLst/>
              <a:cxnLst/>
              <a:rect l="l" t="t" r="r" b="b"/>
              <a:pathLst>
                <a:path w="10409" h="7739" extrusionOk="0">
                  <a:moveTo>
                    <a:pt x="6706" y="0"/>
                  </a:moveTo>
                  <a:lnTo>
                    <a:pt x="1" y="3870"/>
                  </a:lnTo>
                  <a:lnTo>
                    <a:pt x="6706" y="7739"/>
                  </a:lnTo>
                  <a:cubicBezTo>
                    <a:pt x="10408" y="5637"/>
                    <a:pt x="10408" y="2135"/>
                    <a:pt x="6706" y="0"/>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40"/>
            <p:cNvSpPr/>
            <p:nvPr/>
          </p:nvSpPr>
          <p:spPr>
            <a:xfrm>
              <a:off x="6817456" y="1360888"/>
              <a:ext cx="246141" cy="100439"/>
            </a:xfrm>
            <a:custGeom>
              <a:avLst/>
              <a:gdLst/>
              <a:ahLst/>
              <a:cxnLst/>
              <a:rect l="l" t="t" r="r" b="b"/>
              <a:pathLst>
                <a:path w="13410" h="5472" extrusionOk="0">
                  <a:moveTo>
                    <a:pt x="6705" y="1"/>
                  </a:moveTo>
                  <a:lnTo>
                    <a:pt x="0" y="3870"/>
                  </a:lnTo>
                  <a:cubicBezTo>
                    <a:pt x="1851" y="4937"/>
                    <a:pt x="4278" y="5471"/>
                    <a:pt x="6705" y="5471"/>
                  </a:cubicBezTo>
                  <a:cubicBezTo>
                    <a:pt x="9132" y="5471"/>
                    <a:pt x="11558" y="4937"/>
                    <a:pt x="13410" y="3870"/>
                  </a:cubicBezTo>
                  <a:lnTo>
                    <a:pt x="6705" y="1"/>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0"/>
            <p:cNvSpPr/>
            <p:nvPr/>
          </p:nvSpPr>
          <p:spPr>
            <a:xfrm>
              <a:off x="6750094" y="1289873"/>
              <a:ext cx="190433" cy="142049"/>
            </a:xfrm>
            <a:custGeom>
              <a:avLst/>
              <a:gdLst/>
              <a:ahLst/>
              <a:cxnLst/>
              <a:rect l="l" t="t" r="r" b="b"/>
              <a:pathLst>
                <a:path w="10375" h="7739" extrusionOk="0">
                  <a:moveTo>
                    <a:pt x="3703" y="0"/>
                  </a:moveTo>
                  <a:cubicBezTo>
                    <a:pt x="1" y="2135"/>
                    <a:pt x="1" y="5604"/>
                    <a:pt x="3703" y="7739"/>
                  </a:cubicBezTo>
                  <a:lnTo>
                    <a:pt x="10375" y="3870"/>
                  </a:lnTo>
                  <a:lnTo>
                    <a:pt x="3703" y="0"/>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0"/>
            <p:cNvSpPr/>
            <p:nvPr/>
          </p:nvSpPr>
          <p:spPr>
            <a:xfrm>
              <a:off x="6922759" y="1359971"/>
              <a:ext cx="36141" cy="20833"/>
            </a:xfrm>
            <a:custGeom>
              <a:avLst/>
              <a:gdLst/>
              <a:ahLst/>
              <a:cxnLst/>
              <a:rect l="l" t="t" r="r" b="b"/>
              <a:pathLst>
                <a:path w="1969" h="1135" extrusionOk="0">
                  <a:moveTo>
                    <a:pt x="980" y="1"/>
                  </a:moveTo>
                  <a:cubicBezTo>
                    <a:pt x="751" y="1"/>
                    <a:pt x="518" y="51"/>
                    <a:pt x="301" y="151"/>
                  </a:cubicBezTo>
                  <a:lnTo>
                    <a:pt x="1" y="151"/>
                  </a:lnTo>
                  <a:lnTo>
                    <a:pt x="1" y="551"/>
                  </a:lnTo>
                  <a:cubicBezTo>
                    <a:pt x="1" y="718"/>
                    <a:pt x="101" y="884"/>
                    <a:pt x="267" y="985"/>
                  </a:cubicBezTo>
                  <a:cubicBezTo>
                    <a:pt x="501" y="1085"/>
                    <a:pt x="743" y="1135"/>
                    <a:pt x="980" y="1135"/>
                  </a:cubicBezTo>
                  <a:cubicBezTo>
                    <a:pt x="1218" y="1135"/>
                    <a:pt x="1452" y="1085"/>
                    <a:pt x="1668" y="985"/>
                  </a:cubicBezTo>
                  <a:cubicBezTo>
                    <a:pt x="1835" y="884"/>
                    <a:pt x="1969" y="718"/>
                    <a:pt x="1969" y="551"/>
                  </a:cubicBezTo>
                  <a:lnTo>
                    <a:pt x="1969" y="151"/>
                  </a:lnTo>
                  <a:lnTo>
                    <a:pt x="1635" y="151"/>
                  </a:lnTo>
                  <a:cubicBezTo>
                    <a:pt x="1435" y="51"/>
                    <a:pt x="1210" y="1"/>
                    <a:pt x="980" y="1"/>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40"/>
            <p:cNvSpPr/>
            <p:nvPr/>
          </p:nvSpPr>
          <p:spPr>
            <a:xfrm>
              <a:off x="6922759" y="1359971"/>
              <a:ext cx="36141" cy="20833"/>
            </a:xfrm>
            <a:custGeom>
              <a:avLst/>
              <a:gdLst/>
              <a:ahLst/>
              <a:cxnLst/>
              <a:rect l="l" t="t" r="r" b="b"/>
              <a:pathLst>
                <a:path w="1969" h="1135" extrusionOk="0">
                  <a:moveTo>
                    <a:pt x="980" y="1"/>
                  </a:moveTo>
                  <a:cubicBezTo>
                    <a:pt x="751" y="1"/>
                    <a:pt x="518" y="51"/>
                    <a:pt x="301" y="151"/>
                  </a:cubicBezTo>
                  <a:lnTo>
                    <a:pt x="1" y="151"/>
                  </a:lnTo>
                  <a:lnTo>
                    <a:pt x="1" y="551"/>
                  </a:lnTo>
                  <a:cubicBezTo>
                    <a:pt x="1" y="718"/>
                    <a:pt x="101" y="884"/>
                    <a:pt x="267" y="985"/>
                  </a:cubicBezTo>
                  <a:cubicBezTo>
                    <a:pt x="501" y="1085"/>
                    <a:pt x="743" y="1135"/>
                    <a:pt x="980" y="1135"/>
                  </a:cubicBezTo>
                  <a:cubicBezTo>
                    <a:pt x="1218" y="1135"/>
                    <a:pt x="1452" y="1085"/>
                    <a:pt x="1668" y="985"/>
                  </a:cubicBezTo>
                  <a:cubicBezTo>
                    <a:pt x="1835" y="884"/>
                    <a:pt x="1969" y="718"/>
                    <a:pt x="1969" y="551"/>
                  </a:cubicBezTo>
                  <a:lnTo>
                    <a:pt x="1969" y="151"/>
                  </a:lnTo>
                  <a:lnTo>
                    <a:pt x="1635" y="151"/>
                  </a:lnTo>
                  <a:cubicBezTo>
                    <a:pt x="1435" y="51"/>
                    <a:pt x="1210" y="1"/>
                    <a:pt x="98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0"/>
            <p:cNvSpPr/>
            <p:nvPr/>
          </p:nvSpPr>
          <p:spPr>
            <a:xfrm>
              <a:off x="6920318" y="1351546"/>
              <a:ext cx="41042" cy="21145"/>
            </a:xfrm>
            <a:custGeom>
              <a:avLst/>
              <a:gdLst/>
              <a:ahLst/>
              <a:cxnLst/>
              <a:rect l="l" t="t" r="r" b="b"/>
              <a:pathLst>
                <a:path w="2236" h="1152" extrusionOk="0">
                  <a:moveTo>
                    <a:pt x="1113" y="1"/>
                  </a:moveTo>
                  <a:cubicBezTo>
                    <a:pt x="876" y="1"/>
                    <a:pt x="634" y="59"/>
                    <a:pt x="400" y="176"/>
                  </a:cubicBezTo>
                  <a:cubicBezTo>
                    <a:pt x="0" y="276"/>
                    <a:pt x="0" y="876"/>
                    <a:pt x="400" y="977"/>
                  </a:cubicBezTo>
                  <a:cubicBezTo>
                    <a:pt x="634" y="1093"/>
                    <a:pt x="876" y="1152"/>
                    <a:pt x="1113" y="1152"/>
                  </a:cubicBezTo>
                  <a:cubicBezTo>
                    <a:pt x="1351" y="1152"/>
                    <a:pt x="1585" y="1093"/>
                    <a:pt x="1801" y="977"/>
                  </a:cubicBezTo>
                  <a:cubicBezTo>
                    <a:pt x="2235" y="876"/>
                    <a:pt x="2235" y="276"/>
                    <a:pt x="1801" y="176"/>
                  </a:cubicBezTo>
                  <a:cubicBezTo>
                    <a:pt x="1585" y="59"/>
                    <a:pt x="1351" y="1"/>
                    <a:pt x="1113" y="1"/>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40"/>
            <p:cNvSpPr/>
            <p:nvPr/>
          </p:nvSpPr>
          <p:spPr>
            <a:xfrm>
              <a:off x="6930725" y="1357071"/>
              <a:ext cx="19603" cy="10719"/>
            </a:xfrm>
            <a:custGeom>
              <a:avLst/>
              <a:gdLst/>
              <a:ahLst/>
              <a:cxnLst/>
              <a:rect l="l" t="t" r="r" b="b"/>
              <a:pathLst>
                <a:path w="1068" h="584" extrusionOk="0">
                  <a:moveTo>
                    <a:pt x="538" y="0"/>
                  </a:moveTo>
                  <a:cubicBezTo>
                    <a:pt x="417" y="0"/>
                    <a:pt x="300" y="25"/>
                    <a:pt x="200" y="75"/>
                  </a:cubicBezTo>
                  <a:cubicBezTo>
                    <a:pt x="0" y="209"/>
                    <a:pt x="0" y="375"/>
                    <a:pt x="200" y="509"/>
                  </a:cubicBezTo>
                  <a:cubicBezTo>
                    <a:pt x="300" y="559"/>
                    <a:pt x="417" y="584"/>
                    <a:pt x="538" y="584"/>
                  </a:cubicBezTo>
                  <a:cubicBezTo>
                    <a:pt x="659" y="584"/>
                    <a:pt x="784" y="559"/>
                    <a:pt x="901" y="509"/>
                  </a:cubicBezTo>
                  <a:cubicBezTo>
                    <a:pt x="1068" y="375"/>
                    <a:pt x="1068" y="209"/>
                    <a:pt x="901" y="75"/>
                  </a:cubicBezTo>
                  <a:cubicBezTo>
                    <a:pt x="784" y="25"/>
                    <a:pt x="659" y="0"/>
                    <a:pt x="53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40"/>
            <p:cNvSpPr/>
            <p:nvPr/>
          </p:nvSpPr>
          <p:spPr>
            <a:xfrm>
              <a:off x="6135990" y="1260468"/>
              <a:ext cx="246159" cy="100439"/>
            </a:xfrm>
            <a:custGeom>
              <a:avLst/>
              <a:gdLst/>
              <a:ahLst/>
              <a:cxnLst/>
              <a:rect l="l" t="t" r="r" b="b"/>
              <a:pathLst>
                <a:path w="13411" h="5472" extrusionOk="0">
                  <a:moveTo>
                    <a:pt x="6693" y="1"/>
                  </a:moveTo>
                  <a:cubicBezTo>
                    <a:pt x="4270" y="1"/>
                    <a:pt x="1852" y="535"/>
                    <a:pt x="1" y="1602"/>
                  </a:cubicBezTo>
                  <a:lnTo>
                    <a:pt x="6705" y="5472"/>
                  </a:lnTo>
                  <a:lnTo>
                    <a:pt x="13410" y="1602"/>
                  </a:lnTo>
                  <a:cubicBezTo>
                    <a:pt x="11542" y="535"/>
                    <a:pt x="9115" y="1"/>
                    <a:pt x="6693" y="1"/>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40"/>
            <p:cNvSpPr/>
            <p:nvPr/>
          </p:nvSpPr>
          <p:spPr>
            <a:xfrm>
              <a:off x="6259061" y="1289873"/>
              <a:ext cx="190433" cy="142049"/>
            </a:xfrm>
            <a:custGeom>
              <a:avLst/>
              <a:gdLst/>
              <a:ahLst/>
              <a:cxnLst/>
              <a:rect l="l" t="t" r="r" b="b"/>
              <a:pathLst>
                <a:path w="10375" h="7739" extrusionOk="0">
                  <a:moveTo>
                    <a:pt x="6705" y="0"/>
                  </a:moveTo>
                  <a:lnTo>
                    <a:pt x="0" y="3870"/>
                  </a:lnTo>
                  <a:lnTo>
                    <a:pt x="6705" y="7739"/>
                  </a:lnTo>
                  <a:cubicBezTo>
                    <a:pt x="10374" y="5637"/>
                    <a:pt x="10374" y="2135"/>
                    <a:pt x="6705" y="0"/>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0"/>
            <p:cNvSpPr/>
            <p:nvPr/>
          </p:nvSpPr>
          <p:spPr>
            <a:xfrm>
              <a:off x="6135990" y="1360888"/>
              <a:ext cx="246159" cy="100439"/>
            </a:xfrm>
            <a:custGeom>
              <a:avLst/>
              <a:gdLst/>
              <a:ahLst/>
              <a:cxnLst/>
              <a:rect l="l" t="t" r="r" b="b"/>
              <a:pathLst>
                <a:path w="13411" h="5472" extrusionOk="0">
                  <a:moveTo>
                    <a:pt x="6705" y="1"/>
                  </a:moveTo>
                  <a:lnTo>
                    <a:pt x="1" y="3870"/>
                  </a:lnTo>
                  <a:cubicBezTo>
                    <a:pt x="1852" y="4937"/>
                    <a:pt x="4279" y="5471"/>
                    <a:pt x="6705" y="5471"/>
                  </a:cubicBezTo>
                  <a:cubicBezTo>
                    <a:pt x="9132" y="5471"/>
                    <a:pt x="11559" y="4937"/>
                    <a:pt x="13410" y="3870"/>
                  </a:cubicBezTo>
                  <a:lnTo>
                    <a:pt x="6705" y="1"/>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0"/>
            <p:cNvSpPr/>
            <p:nvPr/>
          </p:nvSpPr>
          <p:spPr>
            <a:xfrm>
              <a:off x="6068022" y="1289873"/>
              <a:ext cx="191057" cy="142049"/>
            </a:xfrm>
            <a:custGeom>
              <a:avLst/>
              <a:gdLst/>
              <a:ahLst/>
              <a:cxnLst/>
              <a:rect l="l" t="t" r="r" b="b"/>
              <a:pathLst>
                <a:path w="10409" h="7739" extrusionOk="0">
                  <a:moveTo>
                    <a:pt x="3704" y="0"/>
                  </a:moveTo>
                  <a:cubicBezTo>
                    <a:pt x="1" y="2135"/>
                    <a:pt x="1" y="5637"/>
                    <a:pt x="3704" y="7739"/>
                  </a:cubicBezTo>
                  <a:lnTo>
                    <a:pt x="10408" y="3870"/>
                  </a:lnTo>
                  <a:lnTo>
                    <a:pt x="3704" y="0"/>
                  </a:ln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40"/>
            <p:cNvSpPr/>
            <p:nvPr/>
          </p:nvSpPr>
          <p:spPr>
            <a:xfrm>
              <a:off x="6240687" y="1359971"/>
              <a:ext cx="36141" cy="20833"/>
            </a:xfrm>
            <a:custGeom>
              <a:avLst/>
              <a:gdLst/>
              <a:ahLst/>
              <a:cxnLst/>
              <a:rect l="l" t="t" r="r" b="b"/>
              <a:pathLst>
                <a:path w="1969" h="1135" extrusionOk="0">
                  <a:moveTo>
                    <a:pt x="985" y="1"/>
                  </a:moveTo>
                  <a:cubicBezTo>
                    <a:pt x="760" y="1"/>
                    <a:pt x="534" y="51"/>
                    <a:pt x="334" y="151"/>
                  </a:cubicBezTo>
                  <a:lnTo>
                    <a:pt x="1" y="151"/>
                  </a:lnTo>
                  <a:lnTo>
                    <a:pt x="1" y="551"/>
                  </a:lnTo>
                  <a:cubicBezTo>
                    <a:pt x="1" y="718"/>
                    <a:pt x="134" y="884"/>
                    <a:pt x="268" y="985"/>
                  </a:cubicBezTo>
                  <a:cubicBezTo>
                    <a:pt x="501" y="1085"/>
                    <a:pt x="743" y="1135"/>
                    <a:pt x="981" y="1135"/>
                  </a:cubicBezTo>
                  <a:cubicBezTo>
                    <a:pt x="1218" y="1135"/>
                    <a:pt x="1452" y="1085"/>
                    <a:pt x="1669" y="985"/>
                  </a:cubicBezTo>
                  <a:cubicBezTo>
                    <a:pt x="1835" y="884"/>
                    <a:pt x="1969" y="718"/>
                    <a:pt x="1969" y="551"/>
                  </a:cubicBezTo>
                  <a:lnTo>
                    <a:pt x="1969" y="151"/>
                  </a:lnTo>
                  <a:lnTo>
                    <a:pt x="1635" y="151"/>
                  </a:lnTo>
                  <a:cubicBezTo>
                    <a:pt x="1435" y="51"/>
                    <a:pt x="1210" y="1"/>
                    <a:pt x="985" y="1"/>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0"/>
            <p:cNvSpPr/>
            <p:nvPr/>
          </p:nvSpPr>
          <p:spPr>
            <a:xfrm>
              <a:off x="6240687" y="1359971"/>
              <a:ext cx="36141" cy="20833"/>
            </a:xfrm>
            <a:custGeom>
              <a:avLst/>
              <a:gdLst/>
              <a:ahLst/>
              <a:cxnLst/>
              <a:rect l="l" t="t" r="r" b="b"/>
              <a:pathLst>
                <a:path w="1969" h="1135" extrusionOk="0">
                  <a:moveTo>
                    <a:pt x="985" y="1"/>
                  </a:moveTo>
                  <a:cubicBezTo>
                    <a:pt x="760" y="1"/>
                    <a:pt x="534" y="51"/>
                    <a:pt x="334" y="151"/>
                  </a:cubicBezTo>
                  <a:lnTo>
                    <a:pt x="1" y="151"/>
                  </a:lnTo>
                  <a:lnTo>
                    <a:pt x="1" y="551"/>
                  </a:lnTo>
                  <a:cubicBezTo>
                    <a:pt x="1" y="718"/>
                    <a:pt x="134" y="884"/>
                    <a:pt x="268" y="985"/>
                  </a:cubicBezTo>
                  <a:cubicBezTo>
                    <a:pt x="501" y="1085"/>
                    <a:pt x="743" y="1135"/>
                    <a:pt x="981" y="1135"/>
                  </a:cubicBezTo>
                  <a:cubicBezTo>
                    <a:pt x="1218" y="1135"/>
                    <a:pt x="1452" y="1085"/>
                    <a:pt x="1669" y="985"/>
                  </a:cubicBezTo>
                  <a:cubicBezTo>
                    <a:pt x="1835" y="884"/>
                    <a:pt x="1969" y="718"/>
                    <a:pt x="1969" y="551"/>
                  </a:cubicBezTo>
                  <a:lnTo>
                    <a:pt x="1969" y="151"/>
                  </a:lnTo>
                  <a:lnTo>
                    <a:pt x="1635" y="151"/>
                  </a:lnTo>
                  <a:cubicBezTo>
                    <a:pt x="1435" y="51"/>
                    <a:pt x="1210" y="1"/>
                    <a:pt x="98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40"/>
            <p:cNvSpPr/>
            <p:nvPr/>
          </p:nvSpPr>
          <p:spPr>
            <a:xfrm>
              <a:off x="6238246" y="1351546"/>
              <a:ext cx="41042" cy="21145"/>
            </a:xfrm>
            <a:custGeom>
              <a:avLst/>
              <a:gdLst/>
              <a:ahLst/>
              <a:cxnLst/>
              <a:rect l="l" t="t" r="r" b="b"/>
              <a:pathLst>
                <a:path w="2236" h="1152" extrusionOk="0">
                  <a:moveTo>
                    <a:pt x="1118" y="1"/>
                  </a:moveTo>
                  <a:cubicBezTo>
                    <a:pt x="884" y="1"/>
                    <a:pt x="651" y="59"/>
                    <a:pt x="434" y="176"/>
                  </a:cubicBezTo>
                  <a:cubicBezTo>
                    <a:pt x="0" y="276"/>
                    <a:pt x="0" y="876"/>
                    <a:pt x="434" y="977"/>
                  </a:cubicBezTo>
                  <a:cubicBezTo>
                    <a:pt x="651" y="1093"/>
                    <a:pt x="884" y="1152"/>
                    <a:pt x="1118" y="1152"/>
                  </a:cubicBezTo>
                  <a:cubicBezTo>
                    <a:pt x="1351" y="1152"/>
                    <a:pt x="1585" y="1093"/>
                    <a:pt x="1802" y="977"/>
                  </a:cubicBezTo>
                  <a:cubicBezTo>
                    <a:pt x="2235" y="876"/>
                    <a:pt x="2235" y="276"/>
                    <a:pt x="1802" y="176"/>
                  </a:cubicBezTo>
                  <a:cubicBezTo>
                    <a:pt x="1585" y="59"/>
                    <a:pt x="1351" y="1"/>
                    <a:pt x="1118" y="1"/>
                  </a:cubicBezTo>
                  <a:close/>
                </a:path>
              </a:pathLst>
            </a:custGeom>
            <a:solidFill>
              <a:srgbClr val="C8D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0"/>
            <p:cNvSpPr/>
            <p:nvPr/>
          </p:nvSpPr>
          <p:spPr>
            <a:xfrm>
              <a:off x="6248029" y="1357071"/>
              <a:ext cx="20851" cy="10719"/>
            </a:xfrm>
            <a:custGeom>
              <a:avLst/>
              <a:gdLst/>
              <a:ahLst/>
              <a:cxnLst/>
              <a:rect l="l" t="t" r="r" b="b"/>
              <a:pathLst>
                <a:path w="1136" h="584" extrusionOk="0">
                  <a:moveTo>
                    <a:pt x="585" y="0"/>
                  </a:moveTo>
                  <a:cubicBezTo>
                    <a:pt x="468" y="0"/>
                    <a:pt x="351" y="25"/>
                    <a:pt x="234" y="75"/>
                  </a:cubicBezTo>
                  <a:cubicBezTo>
                    <a:pt x="1" y="142"/>
                    <a:pt x="1" y="475"/>
                    <a:pt x="234" y="509"/>
                  </a:cubicBezTo>
                  <a:cubicBezTo>
                    <a:pt x="351" y="559"/>
                    <a:pt x="468" y="584"/>
                    <a:pt x="585" y="584"/>
                  </a:cubicBezTo>
                  <a:cubicBezTo>
                    <a:pt x="701" y="584"/>
                    <a:pt x="818" y="559"/>
                    <a:pt x="935" y="509"/>
                  </a:cubicBezTo>
                  <a:cubicBezTo>
                    <a:pt x="1135" y="375"/>
                    <a:pt x="1135" y="209"/>
                    <a:pt x="935" y="75"/>
                  </a:cubicBezTo>
                  <a:cubicBezTo>
                    <a:pt x="818" y="25"/>
                    <a:pt x="701" y="0"/>
                    <a:pt x="58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40"/>
            <p:cNvSpPr/>
            <p:nvPr/>
          </p:nvSpPr>
          <p:spPr>
            <a:xfrm>
              <a:off x="6582953" y="1566758"/>
              <a:ext cx="31846" cy="16703"/>
            </a:xfrm>
            <a:custGeom>
              <a:avLst/>
              <a:gdLst/>
              <a:ahLst/>
              <a:cxnLst/>
              <a:rect l="l" t="t" r="r" b="b"/>
              <a:pathLst>
                <a:path w="1735" h="910" extrusionOk="0">
                  <a:moveTo>
                    <a:pt x="868" y="1"/>
                  </a:moveTo>
                  <a:cubicBezTo>
                    <a:pt x="676" y="1"/>
                    <a:pt x="484" y="43"/>
                    <a:pt x="301" y="126"/>
                  </a:cubicBezTo>
                  <a:cubicBezTo>
                    <a:pt x="0" y="226"/>
                    <a:pt x="0" y="660"/>
                    <a:pt x="301" y="760"/>
                  </a:cubicBezTo>
                  <a:cubicBezTo>
                    <a:pt x="467" y="860"/>
                    <a:pt x="659" y="910"/>
                    <a:pt x="851" y="910"/>
                  </a:cubicBezTo>
                  <a:cubicBezTo>
                    <a:pt x="1043" y="910"/>
                    <a:pt x="1235" y="860"/>
                    <a:pt x="1401" y="760"/>
                  </a:cubicBezTo>
                  <a:cubicBezTo>
                    <a:pt x="1702" y="660"/>
                    <a:pt x="1735" y="226"/>
                    <a:pt x="1435" y="126"/>
                  </a:cubicBezTo>
                  <a:cubicBezTo>
                    <a:pt x="1251" y="43"/>
                    <a:pt x="1059" y="1"/>
                    <a:pt x="868"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7" name="Google Shape;997;p40"/>
          <p:cNvSpPr/>
          <p:nvPr/>
        </p:nvSpPr>
        <p:spPr>
          <a:xfrm>
            <a:off x="4969869" y="1752734"/>
            <a:ext cx="350473" cy="350596"/>
          </a:xfrm>
          <a:custGeom>
            <a:avLst/>
            <a:gdLst/>
            <a:ahLst/>
            <a:cxnLst/>
            <a:rect l="l" t="t" r="r" b="b"/>
            <a:pathLst>
              <a:path w="18047" h="18051" extrusionOk="0">
                <a:moveTo>
                  <a:pt x="9019" y="5167"/>
                </a:moveTo>
                <a:cubicBezTo>
                  <a:pt x="9795" y="5167"/>
                  <a:pt x="10570" y="5412"/>
                  <a:pt x="11208" y="5871"/>
                </a:cubicBezTo>
                <a:cubicBezTo>
                  <a:pt x="13977" y="7839"/>
                  <a:pt x="13076" y="12176"/>
                  <a:pt x="9740" y="12809"/>
                </a:cubicBezTo>
                <a:cubicBezTo>
                  <a:pt x="9474" y="12870"/>
                  <a:pt x="9206" y="12899"/>
                  <a:pt x="8941" y="12899"/>
                </a:cubicBezTo>
                <a:cubicBezTo>
                  <a:pt x="8173" y="12899"/>
                  <a:pt x="7424" y="12655"/>
                  <a:pt x="6805" y="12209"/>
                </a:cubicBezTo>
                <a:cubicBezTo>
                  <a:pt x="5571" y="11308"/>
                  <a:pt x="4970" y="9741"/>
                  <a:pt x="5270" y="8240"/>
                </a:cubicBezTo>
                <a:cubicBezTo>
                  <a:pt x="5504" y="7139"/>
                  <a:pt x="6204" y="6205"/>
                  <a:pt x="7205" y="5671"/>
                </a:cubicBezTo>
                <a:cubicBezTo>
                  <a:pt x="7372" y="5571"/>
                  <a:pt x="7505" y="5504"/>
                  <a:pt x="7672" y="5438"/>
                </a:cubicBezTo>
                <a:cubicBezTo>
                  <a:pt x="7872" y="5371"/>
                  <a:pt x="8072" y="5304"/>
                  <a:pt x="8306" y="5237"/>
                </a:cubicBezTo>
                <a:cubicBezTo>
                  <a:pt x="8541" y="5190"/>
                  <a:pt x="8780" y="5167"/>
                  <a:pt x="9019" y="5167"/>
                </a:cubicBezTo>
                <a:close/>
                <a:moveTo>
                  <a:pt x="9077" y="4635"/>
                </a:moveTo>
                <a:cubicBezTo>
                  <a:pt x="8775" y="4635"/>
                  <a:pt x="8472" y="4669"/>
                  <a:pt x="8173" y="4737"/>
                </a:cubicBezTo>
                <a:cubicBezTo>
                  <a:pt x="6471" y="5071"/>
                  <a:pt x="5104" y="6405"/>
                  <a:pt x="4737" y="8139"/>
                </a:cubicBezTo>
                <a:cubicBezTo>
                  <a:pt x="4370" y="9841"/>
                  <a:pt x="5070" y="11609"/>
                  <a:pt x="6505" y="12643"/>
                </a:cubicBezTo>
                <a:cubicBezTo>
                  <a:pt x="7224" y="13164"/>
                  <a:pt x="8091" y="13445"/>
                  <a:pt x="8969" y="13445"/>
                </a:cubicBezTo>
                <a:cubicBezTo>
                  <a:pt x="9271" y="13445"/>
                  <a:pt x="9575" y="13412"/>
                  <a:pt x="9874" y="13343"/>
                </a:cubicBezTo>
                <a:cubicBezTo>
                  <a:pt x="10107" y="13276"/>
                  <a:pt x="10341" y="13210"/>
                  <a:pt x="10574" y="13143"/>
                </a:cubicBezTo>
                <a:cubicBezTo>
                  <a:pt x="10741" y="13043"/>
                  <a:pt x="10941" y="12976"/>
                  <a:pt x="11108" y="12876"/>
                </a:cubicBezTo>
                <a:cubicBezTo>
                  <a:pt x="13977" y="11342"/>
                  <a:pt x="14210" y="7306"/>
                  <a:pt x="11542" y="5438"/>
                </a:cubicBezTo>
                <a:cubicBezTo>
                  <a:pt x="10822" y="4916"/>
                  <a:pt x="9955" y="4635"/>
                  <a:pt x="9077" y="4635"/>
                </a:cubicBezTo>
                <a:close/>
                <a:moveTo>
                  <a:pt x="9407" y="567"/>
                </a:moveTo>
                <a:cubicBezTo>
                  <a:pt x="10341" y="601"/>
                  <a:pt x="11241" y="768"/>
                  <a:pt x="12109" y="1134"/>
                </a:cubicBezTo>
                <a:lnTo>
                  <a:pt x="11842" y="2502"/>
                </a:lnTo>
                <a:cubicBezTo>
                  <a:pt x="11808" y="2602"/>
                  <a:pt x="11875" y="2736"/>
                  <a:pt x="11975" y="2802"/>
                </a:cubicBezTo>
                <a:cubicBezTo>
                  <a:pt x="12642" y="3103"/>
                  <a:pt x="13276" y="3536"/>
                  <a:pt x="13810" y="4037"/>
                </a:cubicBezTo>
                <a:cubicBezTo>
                  <a:pt x="13852" y="4100"/>
                  <a:pt x="13921" y="4123"/>
                  <a:pt x="13992" y="4123"/>
                </a:cubicBezTo>
                <a:cubicBezTo>
                  <a:pt x="14032" y="4123"/>
                  <a:pt x="14073" y="4115"/>
                  <a:pt x="14110" y="4103"/>
                </a:cubicBezTo>
                <a:lnTo>
                  <a:pt x="15278" y="3336"/>
                </a:lnTo>
                <a:cubicBezTo>
                  <a:pt x="15611" y="3670"/>
                  <a:pt x="15878" y="4037"/>
                  <a:pt x="16145" y="4437"/>
                </a:cubicBezTo>
                <a:cubicBezTo>
                  <a:pt x="16378" y="4804"/>
                  <a:pt x="16612" y="5204"/>
                  <a:pt x="16779" y="5638"/>
                </a:cubicBezTo>
                <a:lnTo>
                  <a:pt x="15611" y="6405"/>
                </a:lnTo>
                <a:cubicBezTo>
                  <a:pt x="15511" y="6472"/>
                  <a:pt x="15478" y="6605"/>
                  <a:pt x="15511" y="6705"/>
                </a:cubicBezTo>
                <a:cubicBezTo>
                  <a:pt x="15778" y="7406"/>
                  <a:pt x="15911" y="8139"/>
                  <a:pt x="15945" y="8907"/>
                </a:cubicBezTo>
                <a:cubicBezTo>
                  <a:pt x="15945" y="9007"/>
                  <a:pt x="16011" y="9107"/>
                  <a:pt x="16145" y="9140"/>
                </a:cubicBezTo>
                <a:lnTo>
                  <a:pt x="17513" y="9440"/>
                </a:lnTo>
                <a:cubicBezTo>
                  <a:pt x="17479" y="10341"/>
                  <a:pt x="17279" y="11275"/>
                  <a:pt x="16945" y="12109"/>
                </a:cubicBezTo>
                <a:lnTo>
                  <a:pt x="15578" y="11842"/>
                </a:lnTo>
                <a:lnTo>
                  <a:pt x="15411" y="11842"/>
                </a:lnTo>
                <a:cubicBezTo>
                  <a:pt x="15344" y="11875"/>
                  <a:pt x="15311" y="11909"/>
                  <a:pt x="15278" y="11976"/>
                </a:cubicBezTo>
                <a:cubicBezTo>
                  <a:pt x="14944" y="12643"/>
                  <a:pt x="14544" y="13276"/>
                  <a:pt x="14010" y="13810"/>
                </a:cubicBezTo>
                <a:cubicBezTo>
                  <a:pt x="13943" y="13877"/>
                  <a:pt x="13910" y="14044"/>
                  <a:pt x="14010" y="14144"/>
                </a:cubicBezTo>
                <a:lnTo>
                  <a:pt x="14744" y="15311"/>
                </a:lnTo>
                <a:cubicBezTo>
                  <a:pt x="14410" y="15611"/>
                  <a:pt x="14043" y="15912"/>
                  <a:pt x="13676" y="16145"/>
                </a:cubicBezTo>
                <a:cubicBezTo>
                  <a:pt x="13276" y="16412"/>
                  <a:pt x="12876" y="16612"/>
                  <a:pt x="12442" y="16812"/>
                </a:cubicBezTo>
                <a:lnTo>
                  <a:pt x="11675" y="15645"/>
                </a:lnTo>
                <a:cubicBezTo>
                  <a:pt x="11624" y="15543"/>
                  <a:pt x="11534" y="15499"/>
                  <a:pt x="11435" y="15499"/>
                </a:cubicBezTo>
                <a:cubicBezTo>
                  <a:pt x="11404" y="15499"/>
                  <a:pt x="11373" y="15504"/>
                  <a:pt x="11341" y="15511"/>
                </a:cubicBezTo>
                <a:cubicBezTo>
                  <a:pt x="10641" y="15778"/>
                  <a:pt x="9907" y="15912"/>
                  <a:pt x="9173" y="15945"/>
                </a:cubicBezTo>
                <a:cubicBezTo>
                  <a:pt x="9040" y="15945"/>
                  <a:pt x="8940" y="16012"/>
                  <a:pt x="8906" y="16145"/>
                </a:cubicBezTo>
                <a:lnTo>
                  <a:pt x="8640" y="17479"/>
                </a:lnTo>
                <a:cubicBezTo>
                  <a:pt x="7706" y="17479"/>
                  <a:pt x="6805" y="17279"/>
                  <a:pt x="5938" y="16946"/>
                </a:cubicBezTo>
                <a:lnTo>
                  <a:pt x="6238" y="15578"/>
                </a:lnTo>
                <a:cubicBezTo>
                  <a:pt x="6238" y="15445"/>
                  <a:pt x="6171" y="15311"/>
                  <a:pt x="6071" y="15278"/>
                </a:cubicBezTo>
                <a:cubicBezTo>
                  <a:pt x="5404" y="14944"/>
                  <a:pt x="4770" y="14544"/>
                  <a:pt x="4236" y="14010"/>
                </a:cubicBezTo>
                <a:cubicBezTo>
                  <a:pt x="4195" y="13969"/>
                  <a:pt x="4128" y="13941"/>
                  <a:pt x="4052" y="13941"/>
                </a:cubicBezTo>
                <a:cubicBezTo>
                  <a:pt x="4005" y="13941"/>
                  <a:pt x="3954" y="13952"/>
                  <a:pt x="3903" y="13977"/>
                </a:cubicBezTo>
                <a:lnTo>
                  <a:pt x="2735" y="14744"/>
                </a:lnTo>
                <a:cubicBezTo>
                  <a:pt x="2435" y="14411"/>
                  <a:pt x="2168" y="14044"/>
                  <a:pt x="1901" y="13643"/>
                </a:cubicBezTo>
                <a:cubicBezTo>
                  <a:pt x="1668" y="13276"/>
                  <a:pt x="1434" y="12876"/>
                  <a:pt x="1268" y="12443"/>
                </a:cubicBezTo>
                <a:lnTo>
                  <a:pt x="2435" y="11675"/>
                </a:lnTo>
                <a:cubicBezTo>
                  <a:pt x="2535" y="11609"/>
                  <a:pt x="2569" y="11475"/>
                  <a:pt x="2535" y="11375"/>
                </a:cubicBezTo>
                <a:cubicBezTo>
                  <a:pt x="2268" y="10675"/>
                  <a:pt x="2135" y="9941"/>
                  <a:pt x="2102" y="9207"/>
                </a:cubicBezTo>
                <a:cubicBezTo>
                  <a:pt x="2102" y="9073"/>
                  <a:pt x="2001" y="8973"/>
                  <a:pt x="1901" y="8940"/>
                </a:cubicBezTo>
                <a:lnTo>
                  <a:pt x="534" y="8673"/>
                </a:lnTo>
                <a:cubicBezTo>
                  <a:pt x="567" y="7739"/>
                  <a:pt x="767" y="6805"/>
                  <a:pt x="1101" y="5971"/>
                </a:cubicBezTo>
                <a:lnTo>
                  <a:pt x="2468" y="6238"/>
                </a:lnTo>
                <a:cubicBezTo>
                  <a:pt x="2491" y="6244"/>
                  <a:pt x="2514" y="6247"/>
                  <a:pt x="2537" y="6247"/>
                </a:cubicBezTo>
                <a:cubicBezTo>
                  <a:pt x="2645" y="6247"/>
                  <a:pt x="2741" y="6182"/>
                  <a:pt x="2769" y="6071"/>
                </a:cubicBezTo>
                <a:cubicBezTo>
                  <a:pt x="3102" y="5404"/>
                  <a:pt x="3503" y="4804"/>
                  <a:pt x="4036" y="4270"/>
                </a:cubicBezTo>
                <a:cubicBezTo>
                  <a:pt x="4103" y="4170"/>
                  <a:pt x="4136" y="4037"/>
                  <a:pt x="4070" y="3936"/>
                </a:cubicBezTo>
                <a:lnTo>
                  <a:pt x="3302" y="2769"/>
                </a:lnTo>
                <a:cubicBezTo>
                  <a:pt x="3636" y="2435"/>
                  <a:pt x="4003" y="2169"/>
                  <a:pt x="4403" y="1902"/>
                </a:cubicBezTo>
                <a:cubicBezTo>
                  <a:pt x="4770" y="1668"/>
                  <a:pt x="5170" y="1435"/>
                  <a:pt x="5604" y="1268"/>
                </a:cubicBezTo>
                <a:lnTo>
                  <a:pt x="6371" y="2435"/>
                </a:lnTo>
                <a:cubicBezTo>
                  <a:pt x="6421" y="2510"/>
                  <a:pt x="6509" y="2548"/>
                  <a:pt x="6606" y="2548"/>
                </a:cubicBezTo>
                <a:cubicBezTo>
                  <a:pt x="6638" y="2548"/>
                  <a:pt x="6671" y="2544"/>
                  <a:pt x="6705" y="2535"/>
                </a:cubicBezTo>
                <a:cubicBezTo>
                  <a:pt x="7372" y="2269"/>
                  <a:pt x="8139" y="2135"/>
                  <a:pt x="8873" y="2102"/>
                </a:cubicBezTo>
                <a:cubicBezTo>
                  <a:pt x="9006" y="2102"/>
                  <a:pt x="9107" y="2035"/>
                  <a:pt x="9107" y="1902"/>
                </a:cubicBezTo>
                <a:lnTo>
                  <a:pt x="9407" y="567"/>
                </a:lnTo>
                <a:close/>
                <a:moveTo>
                  <a:pt x="9407" y="0"/>
                </a:moveTo>
                <a:cubicBezTo>
                  <a:pt x="9173" y="0"/>
                  <a:pt x="8940" y="167"/>
                  <a:pt x="8873" y="434"/>
                </a:cubicBezTo>
                <a:lnTo>
                  <a:pt x="8640" y="1601"/>
                </a:lnTo>
                <a:cubicBezTo>
                  <a:pt x="7972" y="1635"/>
                  <a:pt x="7339" y="1768"/>
                  <a:pt x="6705" y="1968"/>
                </a:cubicBezTo>
                <a:lnTo>
                  <a:pt x="6071" y="968"/>
                </a:lnTo>
                <a:cubicBezTo>
                  <a:pt x="5978" y="804"/>
                  <a:pt x="5802" y="722"/>
                  <a:pt x="5626" y="722"/>
                </a:cubicBezTo>
                <a:cubicBezTo>
                  <a:pt x="5550" y="722"/>
                  <a:pt x="5474" y="738"/>
                  <a:pt x="5404" y="768"/>
                </a:cubicBezTo>
                <a:cubicBezTo>
                  <a:pt x="4970" y="968"/>
                  <a:pt x="4537" y="1201"/>
                  <a:pt x="4103" y="1468"/>
                </a:cubicBezTo>
                <a:cubicBezTo>
                  <a:pt x="3703" y="1735"/>
                  <a:pt x="3302" y="2035"/>
                  <a:pt x="2935" y="2369"/>
                </a:cubicBezTo>
                <a:cubicBezTo>
                  <a:pt x="2735" y="2535"/>
                  <a:pt x="2702" y="2836"/>
                  <a:pt x="2869" y="3036"/>
                </a:cubicBezTo>
                <a:lnTo>
                  <a:pt x="3503" y="4037"/>
                </a:lnTo>
                <a:cubicBezTo>
                  <a:pt x="3069" y="4537"/>
                  <a:pt x="2702" y="5071"/>
                  <a:pt x="2402" y="5671"/>
                </a:cubicBezTo>
                <a:lnTo>
                  <a:pt x="1234" y="5404"/>
                </a:lnTo>
                <a:cubicBezTo>
                  <a:pt x="1207" y="5401"/>
                  <a:pt x="1180" y="5399"/>
                  <a:pt x="1154" y="5399"/>
                </a:cubicBezTo>
                <a:cubicBezTo>
                  <a:pt x="921" y="5399"/>
                  <a:pt x="724" y="5528"/>
                  <a:pt x="634" y="5738"/>
                </a:cubicBezTo>
                <a:cubicBezTo>
                  <a:pt x="267" y="6672"/>
                  <a:pt x="67" y="7639"/>
                  <a:pt x="0" y="8640"/>
                </a:cubicBezTo>
                <a:cubicBezTo>
                  <a:pt x="0" y="8907"/>
                  <a:pt x="167" y="9107"/>
                  <a:pt x="434" y="9174"/>
                </a:cubicBezTo>
                <a:lnTo>
                  <a:pt x="1601" y="9440"/>
                </a:lnTo>
                <a:cubicBezTo>
                  <a:pt x="1635" y="10074"/>
                  <a:pt x="1768" y="10741"/>
                  <a:pt x="1968" y="11342"/>
                </a:cubicBezTo>
                <a:lnTo>
                  <a:pt x="934" y="12009"/>
                </a:lnTo>
                <a:cubicBezTo>
                  <a:pt x="734" y="12142"/>
                  <a:pt x="667" y="12409"/>
                  <a:pt x="767" y="12643"/>
                </a:cubicBezTo>
                <a:cubicBezTo>
                  <a:pt x="934" y="13110"/>
                  <a:pt x="1168" y="13543"/>
                  <a:pt x="1434" y="13944"/>
                </a:cubicBezTo>
                <a:cubicBezTo>
                  <a:pt x="1735" y="14377"/>
                  <a:pt x="2035" y="14744"/>
                  <a:pt x="2368" y="15144"/>
                </a:cubicBezTo>
                <a:cubicBezTo>
                  <a:pt x="2466" y="15242"/>
                  <a:pt x="2597" y="15294"/>
                  <a:pt x="2735" y="15294"/>
                </a:cubicBezTo>
                <a:cubicBezTo>
                  <a:pt x="2835" y="15294"/>
                  <a:pt x="2938" y="15267"/>
                  <a:pt x="3036" y="15211"/>
                </a:cubicBezTo>
                <a:lnTo>
                  <a:pt x="4036" y="14544"/>
                </a:lnTo>
                <a:cubicBezTo>
                  <a:pt x="4537" y="15011"/>
                  <a:pt x="5070" y="15378"/>
                  <a:pt x="5637" y="15678"/>
                </a:cubicBezTo>
                <a:lnTo>
                  <a:pt x="5404" y="16846"/>
                </a:lnTo>
                <a:cubicBezTo>
                  <a:pt x="5337" y="17079"/>
                  <a:pt x="5471" y="17346"/>
                  <a:pt x="5704" y="17446"/>
                </a:cubicBezTo>
                <a:cubicBezTo>
                  <a:pt x="6638" y="17813"/>
                  <a:pt x="7639" y="18013"/>
                  <a:pt x="8640" y="18047"/>
                </a:cubicBezTo>
                <a:cubicBezTo>
                  <a:pt x="8657" y="18049"/>
                  <a:pt x="8674" y="18050"/>
                  <a:pt x="8691" y="18050"/>
                </a:cubicBezTo>
                <a:cubicBezTo>
                  <a:pt x="8907" y="18050"/>
                  <a:pt x="9111" y="17863"/>
                  <a:pt x="9173" y="17646"/>
                </a:cubicBezTo>
                <a:lnTo>
                  <a:pt x="9407" y="16479"/>
                </a:lnTo>
                <a:cubicBezTo>
                  <a:pt x="10074" y="16412"/>
                  <a:pt x="10708" y="16312"/>
                  <a:pt x="11341" y="16112"/>
                </a:cubicBezTo>
                <a:lnTo>
                  <a:pt x="12009" y="17113"/>
                </a:lnTo>
                <a:cubicBezTo>
                  <a:pt x="12106" y="17259"/>
                  <a:pt x="12258" y="17352"/>
                  <a:pt x="12423" y="17352"/>
                </a:cubicBezTo>
                <a:cubicBezTo>
                  <a:pt x="12484" y="17352"/>
                  <a:pt x="12546" y="17340"/>
                  <a:pt x="12609" y="17313"/>
                </a:cubicBezTo>
                <a:cubicBezTo>
                  <a:pt x="12876" y="17213"/>
                  <a:pt x="13109" y="17079"/>
                  <a:pt x="13343" y="16946"/>
                </a:cubicBezTo>
                <a:cubicBezTo>
                  <a:pt x="13576" y="16812"/>
                  <a:pt x="13777" y="16746"/>
                  <a:pt x="13943" y="16612"/>
                </a:cubicBezTo>
                <a:cubicBezTo>
                  <a:pt x="14344" y="16345"/>
                  <a:pt x="14744" y="16045"/>
                  <a:pt x="15111" y="15712"/>
                </a:cubicBezTo>
                <a:cubicBezTo>
                  <a:pt x="15311" y="15511"/>
                  <a:pt x="15344" y="15245"/>
                  <a:pt x="15211" y="15044"/>
                </a:cubicBezTo>
                <a:lnTo>
                  <a:pt x="14544" y="14010"/>
                </a:lnTo>
                <a:cubicBezTo>
                  <a:pt x="14977" y="13543"/>
                  <a:pt x="15344" y="12976"/>
                  <a:pt x="15645" y="12409"/>
                </a:cubicBezTo>
                <a:lnTo>
                  <a:pt x="16845" y="12643"/>
                </a:lnTo>
                <a:cubicBezTo>
                  <a:pt x="16886" y="12654"/>
                  <a:pt x="16928" y="12660"/>
                  <a:pt x="16969" y="12660"/>
                </a:cubicBezTo>
                <a:cubicBezTo>
                  <a:pt x="17166" y="12660"/>
                  <a:pt x="17357" y="12535"/>
                  <a:pt x="17412" y="12342"/>
                </a:cubicBezTo>
                <a:cubicBezTo>
                  <a:pt x="17779" y="11408"/>
                  <a:pt x="18013" y="10408"/>
                  <a:pt x="18046" y="9407"/>
                </a:cubicBezTo>
                <a:cubicBezTo>
                  <a:pt x="18046" y="9174"/>
                  <a:pt x="17879" y="8940"/>
                  <a:pt x="17613" y="8873"/>
                </a:cubicBezTo>
                <a:lnTo>
                  <a:pt x="16445" y="8640"/>
                </a:lnTo>
                <a:cubicBezTo>
                  <a:pt x="16412" y="7973"/>
                  <a:pt x="16312" y="7339"/>
                  <a:pt x="16112" y="6705"/>
                </a:cubicBezTo>
                <a:lnTo>
                  <a:pt x="17112" y="6071"/>
                </a:lnTo>
                <a:cubicBezTo>
                  <a:pt x="17312" y="5938"/>
                  <a:pt x="17412" y="5671"/>
                  <a:pt x="17312" y="5438"/>
                </a:cubicBezTo>
                <a:cubicBezTo>
                  <a:pt x="17112" y="4971"/>
                  <a:pt x="16879" y="4537"/>
                  <a:pt x="16612" y="4103"/>
                </a:cubicBezTo>
                <a:cubicBezTo>
                  <a:pt x="16345" y="3703"/>
                  <a:pt x="16011" y="3303"/>
                  <a:pt x="15678" y="2936"/>
                </a:cubicBezTo>
                <a:cubicBezTo>
                  <a:pt x="15583" y="2822"/>
                  <a:pt x="15456" y="2762"/>
                  <a:pt x="15321" y="2762"/>
                </a:cubicBezTo>
                <a:cubicBezTo>
                  <a:pt x="15219" y="2762"/>
                  <a:pt x="15112" y="2797"/>
                  <a:pt x="15011" y="2869"/>
                </a:cubicBezTo>
                <a:lnTo>
                  <a:pt x="14010" y="3503"/>
                </a:lnTo>
                <a:cubicBezTo>
                  <a:pt x="13543" y="3069"/>
                  <a:pt x="12976" y="2702"/>
                  <a:pt x="12409" y="2402"/>
                </a:cubicBezTo>
                <a:lnTo>
                  <a:pt x="12642" y="1235"/>
                </a:lnTo>
                <a:cubicBezTo>
                  <a:pt x="12709" y="968"/>
                  <a:pt x="12576" y="734"/>
                  <a:pt x="12342" y="634"/>
                </a:cubicBezTo>
                <a:cubicBezTo>
                  <a:pt x="11408" y="267"/>
                  <a:pt x="10407" y="67"/>
                  <a:pt x="94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0"/>
          <p:cNvSpPr/>
          <p:nvPr/>
        </p:nvSpPr>
        <p:spPr>
          <a:xfrm>
            <a:off x="7797249" y="608283"/>
            <a:ext cx="631645" cy="631740"/>
          </a:xfrm>
          <a:custGeom>
            <a:avLst/>
            <a:gdLst/>
            <a:ahLst/>
            <a:cxnLst/>
            <a:rect l="l" t="t" r="r" b="b"/>
            <a:pathLst>
              <a:path w="18047" h="18051" extrusionOk="0">
                <a:moveTo>
                  <a:pt x="9019" y="5167"/>
                </a:moveTo>
                <a:cubicBezTo>
                  <a:pt x="9795" y="5167"/>
                  <a:pt x="10570" y="5412"/>
                  <a:pt x="11208" y="5871"/>
                </a:cubicBezTo>
                <a:cubicBezTo>
                  <a:pt x="13977" y="7839"/>
                  <a:pt x="13076" y="12176"/>
                  <a:pt x="9740" y="12809"/>
                </a:cubicBezTo>
                <a:cubicBezTo>
                  <a:pt x="9474" y="12870"/>
                  <a:pt x="9206" y="12899"/>
                  <a:pt x="8941" y="12899"/>
                </a:cubicBezTo>
                <a:cubicBezTo>
                  <a:pt x="8173" y="12899"/>
                  <a:pt x="7424" y="12655"/>
                  <a:pt x="6805" y="12209"/>
                </a:cubicBezTo>
                <a:cubicBezTo>
                  <a:pt x="5571" y="11308"/>
                  <a:pt x="4970" y="9741"/>
                  <a:pt x="5270" y="8240"/>
                </a:cubicBezTo>
                <a:cubicBezTo>
                  <a:pt x="5504" y="7139"/>
                  <a:pt x="6204" y="6205"/>
                  <a:pt x="7205" y="5671"/>
                </a:cubicBezTo>
                <a:cubicBezTo>
                  <a:pt x="7372" y="5571"/>
                  <a:pt x="7505" y="5504"/>
                  <a:pt x="7672" y="5438"/>
                </a:cubicBezTo>
                <a:cubicBezTo>
                  <a:pt x="7872" y="5371"/>
                  <a:pt x="8072" y="5304"/>
                  <a:pt x="8306" y="5237"/>
                </a:cubicBezTo>
                <a:cubicBezTo>
                  <a:pt x="8541" y="5190"/>
                  <a:pt x="8780" y="5167"/>
                  <a:pt x="9019" y="5167"/>
                </a:cubicBezTo>
                <a:close/>
                <a:moveTo>
                  <a:pt x="9077" y="4635"/>
                </a:moveTo>
                <a:cubicBezTo>
                  <a:pt x="8775" y="4635"/>
                  <a:pt x="8472" y="4669"/>
                  <a:pt x="8173" y="4737"/>
                </a:cubicBezTo>
                <a:cubicBezTo>
                  <a:pt x="6471" y="5071"/>
                  <a:pt x="5104" y="6405"/>
                  <a:pt x="4737" y="8139"/>
                </a:cubicBezTo>
                <a:cubicBezTo>
                  <a:pt x="4370" y="9841"/>
                  <a:pt x="5070" y="11609"/>
                  <a:pt x="6505" y="12643"/>
                </a:cubicBezTo>
                <a:cubicBezTo>
                  <a:pt x="7224" y="13164"/>
                  <a:pt x="8091" y="13445"/>
                  <a:pt x="8969" y="13445"/>
                </a:cubicBezTo>
                <a:cubicBezTo>
                  <a:pt x="9271" y="13445"/>
                  <a:pt x="9575" y="13412"/>
                  <a:pt x="9874" y="13343"/>
                </a:cubicBezTo>
                <a:cubicBezTo>
                  <a:pt x="10107" y="13276"/>
                  <a:pt x="10341" y="13210"/>
                  <a:pt x="10574" y="13143"/>
                </a:cubicBezTo>
                <a:cubicBezTo>
                  <a:pt x="10741" y="13043"/>
                  <a:pt x="10941" y="12976"/>
                  <a:pt x="11108" y="12876"/>
                </a:cubicBezTo>
                <a:cubicBezTo>
                  <a:pt x="13977" y="11342"/>
                  <a:pt x="14210" y="7306"/>
                  <a:pt x="11542" y="5438"/>
                </a:cubicBezTo>
                <a:cubicBezTo>
                  <a:pt x="10822" y="4916"/>
                  <a:pt x="9955" y="4635"/>
                  <a:pt x="9077" y="4635"/>
                </a:cubicBezTo>
                <a:close/>
                <a:moveTo>
                  <a:pt x="9407" y="567"/>
                </a:moveTo>
                <a:cubicBezTo>
                  <a:pt x="10341" y="601"/>
                  <a:pt x="11241" y="768"/>
                  <a:pt x="12109" y="1134"/>
                </a:cubicBezTo>
                <a:lnTo>
                  <a:pt x="11842" y="2502"/>
                </a:lnTo>
                <a:cubicBezTo>
                  <a:pt x="11808" y="2602"/>
                  <a:pt x="11875" y="2736"/>
                  <a:pt x="11975" y="2802"/>
                </a:cubicBezTo>
                <a:cubicBezTo>
                  <a:pt x="12642" y="3103"/>
                  <a:pt x="13276" y="3536"/>
                  <a:pt x="13810" y="4037"/>
                </a:cubicBezTo>
                <a:cubicBezTo>
                  <a:pt x="13852" y="4100"/>
                  <a:pt x="13921" y="4123"/>
                  <a:pt x="13992" y="4123"/>
                </a:cubicBezTo>
                <a:cubicBezTo>
                  <a:pt x="14032" y="4123"/>
                  <a:pt x="14073" y="4115"/>
                  <a:pt x="14110" y="4103"/>
                </a:cubicBezTo>
                <a:lnTo>
                  <a:pt x="15278" y="3336"/>
                </a:lnTo>
                <a:cubicBezTo>
                  <a:pt x="15611" y="3670"/>
                  <a:pt x="15878" y="4037"/>
                  <a:pt x="16145" y="4437"/>
                </a:cubicBezTo>
                <a:cubicBezTo>
                  <a:pt x="16378" y="4804"/>
                  <a:pt x="16612" y="5204"/>
                  <a:pt x="16779" y="5638"/>
                </a:cubicBezTo>
                <a:lnTo>
                  <a:pt x="15611" y="6405"/>
                </a:lnTo>
                <a:cubicBezTo>
                  <a:pt x="15511" y="6472"/>
                  <a:pt x="15478" y="6605"/>
                  <a:pt x="15511" y="6705"/>
                </a:cubicBezTo>
                <a:cubicBezTo>
                  <a:pt x="15778" y="7406"/>
                  <a:pt x="15911" y="8139"/>
                  <a:pt x="15945" y="8907"/>
                </a:cubicBezTo>
                <a:cubicBezTo>
                  <a:pt x="15945" y="9007"/>
                  <a:pt x="16011" y="9107"/>
                  <a:pt x="16145" y="9140"/>
                </a:cubicBezTo>
                <a:lnTo>
                  <a:pt x="17513" y="9440"/>
                </a:lnTo>
                <a:cubicBezTo>
                  <a:pt x="17479" y="10341"/>
                  <a:pt x="17279" y="11275"/>
                  <a:pt x="16945" y="12109"/>
                </a:cubicBezTo>
                <a:lnTo>
                  <a:pt x="15578" y="11842"/>
                </a:lnTo>
                <a:lnTo>
                  <a:pt x="15411" y="11842"/>
                </a:lnTo>
                <a:cubicBezTo>
                  <a:pt x="15344" y="11875"/>
                  <a:pt x="15311" y="11909"/>
                  <a:pt x="15278" y="11976"/>
                </a:cubicBezTo>
                <a:cubicBezTo>
                  <a:pt x="14944" y="12643"/>
                  <a:pt x="14544" y="13276"/>
                  <a:pt x="14010" y="13810"/>
                </a:cubicBezTo>
                <a:cubicBezTo>
                  <a:pt x="13943" y="13877"/>
                  <a:pt x="13910" y="14044"/>
                  <a:pt x="14010" y="14144"/>
                </a:cubicBezTo>
                <a:lnTo>
                  <a:pt x="14744" y="15311"/>
                </a:lnTo>
                <a:cubicBezTo>
                  <a:pt x="14410" y="15611"/>
                  <a:pt x="14043" y="15912"/>
                  <a:pt x="13676" y="16145"/>
                </a:cubicBezTo>
                <a:cubicBezTo>
                  <a:pt x="13276" y="16412"/>
                  <a:pt x="12876" y="16612"/>
                  <a:pt x="12442" y="16812"/>
                </a:cubicBezTo>
                <a:lnTo>
                  <a:pt x="11675" y="15645"/>
                </a:lnTo>
                <a:cubicBezTo>
                  <a:pt x="11624" y="15543"/>
                  <a:pt x="11534" y="15499"/>
                  <a:pt x="11435" y="15499"/>
                </a:cubicBezTo>
                <a:cubicBezTo>
                  <a:pt x="11404" y="15499"/>
                  <a:pt x="11373" y="15504"/>
                  <a:pt x="11341" y="15511"/>
                </a:cubicBezTo>
                <a:cubicBezTo>
                  <a:pt x="10641" y="15778"/>
                  <a:pt x="9907" y="15912"/>
                  <a:pt x="9173" y="15945"/>
                </a:cubicBezTo>
                <a:cubicBezTo>
                  <a:pt x="9040" y="15945"/>
                  <a:pt x="8940" y="16012"/>
                  <a:pt x="8906" y="16145"/>
                </a:cubicBezTo>
                <a:lnTo>
                  <a:pt x="8640" y="17479"/>
                </a:lnTo>
                <a:cubicBezTo>
                  <a:pt x="7706" y="17479"/>
                  <a:pt x="6805" y="17279"/>
                  <a:pt x="5938" y="16946"/>
                </a:cubicBezTo>
                <a:lnTo>
                  <a:pt x="6238" y="15578"/>
                </a:lnTo>
                <a:cubicBezTo>
                  <a:pt x="6238" y="15445"/>
                  <a:pt x="6171" y="15311"/>
                  <a:pt x="6071" y="15278"/>
                </a:cubicBezTo>
                <a:cubicBezTo>
                  <a:pt x="5404" y="14944"/>
                  <a:pt x="4770" y="14544"/>
                  <a:pt x="4236" y="14010"/>
                </a:cubicBezTo>
                <a:cubicBezTo>
                  <a:pt x="4195" y="13969"/>
                  <a:pt x="4128" y="13941"/>
                  <a:pt x="4052" y="13941"/>
                </a:cubicBezTo>
                <a:cubicBezTo>
                  <a:pt x="4005" y="13941"/>
                  <a:pt x="3954" y="13952"/>
                  <a:pt x="3903" y="13977"/>
                </a:cubicBezTo>
                <a:lnTo>
                  <a:pt x="2735" y="14744"/>
                </a:lnTo>
                <a:cubicBezTo>
                  <a:pt x="2435" y="14411"/>
                  <a:pt x="2168" y="14044"/>
                  <a:pt x="1901" y="13643"/>
                </a:cubicBezTo>
                <a:cubicBezTo>
                  <a:pt x="1668" y="13276"/>
                  <a:pt x="1434" y="12876"/>
                  <a:pt x="1268" y="12443"/>
                </a:cubicBezTo>
                <a:lnTo>
                  <a:pt x="2435" y="11675"/>
                </a:lnTo>
                <a:cubicBezTo>
                  <a:pt x="2535" y="11609"/>
                  <a:pt x="2569" y="11475"/>
                  <a:pt x="2535" y="11375"/>
                </a:cubicBezTo>
                <a:cubicBezTo>
                  <a:pt x="2268" y="10675"/>
                  <a:pt x="2135" y="9941"/>
                  <a:pt x="2102" y="9207"/>
                </a:cubicBezTo>
                <a:cubicBezTo>
                  <a:pt x="2102" y="9073"/>
                  <a:pt x="2001" y="8973"/>
                  <a:pt x="1901" y="8940"/>
                </a:cubicBezTo>
                <a:lnTo>
                  <a:pt x="534" y="8673"/>
                </a:lnTo>
                <a:cubicBezTo>
                  <a:pt x="567" y="7739"/>
                  <a:pt x="767" y="6805"/>
                  <a:pt x="1101" y="5971"/>
                </a:cubicBezTo>
                <a:lnTo>
                  <a:pt x="2468" y="6238"/>
                </a:lnTo>
                <a:cubicBezTo>
                  <a:pt x="2491" y="6244"/>
                  <a:pt x="2514" y="6247"/>
                  <a:pt x="2537" y="6247"/>
                </a:cubicBezTo>
                <a:cubicBezTo>
                  <a:pt x="2645" y="6247"/>
                  <a:pt x="2741" y="6182"/>
                  <a:pt x="2769" y="6071"/>
                </a:cubicBezTo>
                <a:cubicBezTo>
                  <a:pt x="3102" y="5404"/>
                  <a:pt x="3503" y="4804"/>
                  <a:pt x="4036" y="4270"/>
                </a:cubicBezTo>
                <a:cubicBezTo>
                  <a:pt x="4103" y="4170"/>
                  <a:pt x="4136" y="4037"/>
                  <a:pt x="4070" y="3936"/>
                </a:cubicBezTo>
                <a:lnTo>
                  <a:pt x="3302" y="2769"/>
                </a:lnTo>
                <a:cubicBezTo>
                  <a:pt x="3636" y="2435"/>
                  <a:pt x="4003" y="2169"/>
                  <a:pt x="4403" y="1902"/>
                </a:cubicBezTo>
                <a:cubicBezTo>
                  <a:pt x="4770" y="1668"/>
                  <a:pt x="5170" y="1435"/>
                  <a:pt x="5604" y="1268"/>
                </a:cubicBezTo>
                <a:lnTo>
                  <a:pt x="6371" y="2435"/>
                </a:lnTo>
                <a:cubicBezTo>
                  <a:pt x="6421" y="2510"/>
                  <a:pt x="6509" y="2548"/>
                  <a:pt x="6606" y="2548"/>
                </a:cubicBezTo>
                <a:cubicBezTo>
                  <a:pt x="6638" y="2548"/>
                  <a:pt x="6671" y="2544"/>
                  <a:pt x="6705" y="2535"/>
                </a:cubicBezTo>
                <a:cubicBezTo>
                  <a:pt x="7372" y="2269"/>
                  <a:pt x="8139" y="2135"/>
                  <a:pt x="8873" y="2102"/>
                </a:cubicBezTo>
                <a:cubicBezTo>
                  <a:pt x="9006" y="2102"/>
                  <a:pt x="9107" y="2035"/>
                  <a:pt x="9107" y="1902"/>
                </a:cubicBezTo>
                <a:lnTo>
                  <a:pt x="9407" y="567"/>
                </a:lnTo>
                <a:close/>
                <a:moveTo>
                  <a:pt x="9407" y="0"/>
                </a:moveTo>
                <a:cubicBezTo>
                  <a:pt x="9173" y="0"/>
                  <a:pt x="8940" y="167"/>
                  <a:pt x="8873" y="434"/>
                </a:cubicBezTo>
                <a:lnTo>
                  <a:pt x="8640" y="1601"/>
                </a:lnTo>
                <a:cubicBezTo>
                  <a:pt x="7972" y="1635"/>
                  <a:pt x="7339" y="1768"/>
                  <a:pt x="6705" y="1968"/>
                </a:cubicBezTo>
                <a:lnTo>
                  <a:pt x="6071" y="968"/>
                </a:lnTo>
                <a:cubicBezTo>
                  <a:pt x="5978" y="804"/>
                  <a:pt x="5802" y="722"/>
                  <a:pt x="5626" y="722"/>
                </a:cubicBezTo>
                <a:cubicBezTo>
                  <a:pt x="5550" y="722"/>
                  <a:pt x="5474" y="738"/>
                  <a:pt x="5404" y="768"/>
                </a:cubicBezTo>
                <a:cubicBezTo>
                  <a:pt x="4970" y="968"/>
                  <a:pt x="4537" y="1201"/>
                  <a:pt x="4103" y="1468"/>
                </a:cubicBezTo>
                <a:cubicBezTo>
                  <a:pt x="3703" y="1735"/>
                  <a:pt x="3302" y="2035"/>
                  <a:pt x="2935" y="2369"/>
                </a:cubicBezTo>
                <a:cubicBezTo>
                  <a:pt x="2735" y="2535"/>
                  <a:pt x="2702" y="2836"/>
                  <a:pt x="2869" y="3036"/>
                </a:cubicBezTo>
                <a:lnTo>
                  <a:pt x="3503" y="4037"/>
                </a:lnTo>
                <a:cubicBezTo>
                  <a:pt x="3069" y="4537"/>
                  <a:pt x="2702" y="5071"/>
                  <a:pt x="2402" y="5671"/>
                </a:cubicBezTo>
                <a:lnTo>
                  <a:pt x="1234" y="5404"/>
                </a:lnTo>
                <a:cubicBezTo>
                  <a:pt x="1207" y="5401"/>
                  <a:pt x="1180" y="5399"/>
                  <a:pt x="1154" y="5399"/>
                </a:cubicBezTo>
                <a:cubicBezTo>
                  <a:pt x="921" y="5399"/>
                  <a:pt x="724" y="5528"/>
                  <a:pt x="634" y="5738"/>
                </a:cubicBezTo>
                <a:cubicBezTo>
                  <a:pt x="267" y="6672"/>
                  <a:pt x="67" y="7639"/>
                  <a:pt x="0" y="8640"/>
                </a:cubicBezTo>
                <a:cubicBezTo>
                  <a:pt x="0" y="8907"/>
                  <a:pt x="167" y="9107"/>
                  <a:pt x="434" y="9174"/>
                </a:cubicBezTo>
                <a:lnTo>
                  <a:pt x="1601" y="9440"/>
                </a:lnTo>
                <a:cubicBezTo>
                  <a:pt x="1635" y="10074"/>
                  <a:pt x="1768" y="10741"/>
                  <a:pt x="1968" y="11342"/>
                </a:cubicBezTo>
                <a:lnTo>
                  <a:pt x="934" y="12009"/>
                </a:lnTo>
                <a:cubicBezTo>
                  <a:pt x="734" y="12142"/>
                  <a:pt x="667" y="12409"/>
                  <a:pt x="767" y="12643"/>
                </a:cubicBezTo>
                <a:cubicBezTo>
                  <a:pt x="934" y="13110"/>
                  <a:pt x="1168" y="13543"/>
                  <a:pt x="1434" y="13944"/>
                </a:cubicBezTo>
                <a:cubicBezTo>
                  <a:pt x="1735" y="14377"/>
                  <a:pt x="2035" y="14744"/>
                  <a:pt x="2368" y="15144"/>
                </a:cubicBezTo>
                <a:cubicBezTo>
                  <a:pt x="2466" y="15242"/>
                  <a:pt x="2597" y="15294"/>
                  <a:pt x="2735" y="15294"/>
                </a:cubicBezTo>
                <a:cubicBezTo>
                  <a:pt x="2835" y="15294"/>
                  <a:pt x="2938" y="15267"/>
                  <a:pt x="3036" y="15211"/>
                </a:cubicBezTo>
                <a:lnTo>
                  <a:pt x="4036" y="14544"/>
                </a:lnTo>
                <a:cubicBezTo>
                  <a:pt x="4537" y="15011"/>
                  <a:pt x="5070" y="15378"/>
                  <a:pt x="5637" y="15678"/>
                </a:cubicBezTo>
                <a:lnTo>
                  <a:pt x="5404" y="16846"/>
                </a:lnTo>
                <a:cubicBezTo>
                  <a:pt x="5337" y="17079"/>
                  <a:pt x="5471" y="17346"/>
                  <a:pt x="5704" y="17446"/>
                </a:cubicBezTo>
                <a:cubicBezTo>
                  <a:pt x="6638" y="17813"/>
                  <a:pt x="7639" y="18013"/>
                  <a:pt x="8640" y="18047"/>
                </a:cubicBezTo>
                <a:cubicBezTo>
                  <a:pt x="8657" y="18049"/>
                  <a:pt x="8674" y="18050"/>
                  <a:pt x="8691" y="18050"/>
                </a:cubicBezTo>
                <a:cubicBezTo>
                  <a:pt x="8907" y="18050"/>
                  <a:pt x="9111" y="17863"/>
                  <a:pt x="9173" y="17646"/>
                </a:cubicBezTo>
                <a:lnTo>
                  <a:pt x="9407" y="16479"/>
                </a:lnTo>
                <a:cubicBezTo>
                  <a:pt x="10074" y="16412"/>
                  <a:pt x="10708" y="16312"/>
                  <a:pt x="11341" y="16112"/>
                </a:cubicBezTo>
                <a:lnTo>
                  <a:pt x="12009" y="17113"/>
                </a:lnTo>
                <a:cubicBezTo>
                  <a:pt x="12106" y="17259"/>
                  <a:pt x="12258" y="17352"/>
                  <a:pt x="12423" y="17352"/>
                </a:cubicBezTo>
                <a:cubicBezTo>
                  <a:pt x="12484" y="17352"/>
                  <a:pt x="12546" y="17340"/>
                  <a:pt x="12609" y="17313"/>
                </a:cubicBezTo>
                <a:cubicBezTo>
                  <a:pt x="12876" y="17213"/>
                  <a:pt x="13109" y="17079"/>
                  <a:pt x="13343" y="16946"/>
                </a:cubicBezTo>
                <a:cubicBezTo>
                  <a:pt x="13576" y="16812"/>
                  <a:pt x="13777" y="16746"/>
                  <a:pt x="13943" y="16612"/>
                </a:cubicBezTo>
                <a:cubicBezTo>
                  <a:pt x="14344" y="16345"/>
                  <a:pt x="14744" y="16045"/>
                  <a:pt x="15111" y="15712"/>
                </a:cubicBezTo>
                <a:cubicBezTo>
                  <a:pt x="15311" y="15511"/>
                  <a:pt x="15344" y="15245"/>
                  <a:pt x="15211" y="15044"/>
                </a:cubicBezTo>
                <a:lnTo>
                  <a:pt x="14544" y="14010"/>
                </a:lnTo>
                <a:cubicBezTo>
                  <a:pt x="14977" y="13543"/>
                  <a:pt x="15344" y="12976"/>
                  <a:pt x="15645" y="12409"/>
                </a:cubicBezTo>
                <a:lnTo>
                  <a:pt x="16845" y="12643"/>
                </a:lnTo>
                <a:cubicBezTo>
                  <a:pt x="16886" y="12654"/>
                  <a:pt x="16928" y="12660"/>
                  <a:pt x="16969" y="12660"/>
                </a:cubicBezTo>
                <a:cubicBezTo>
                  <a:pt x="17166" y="12660"/>
                  <a:pt x="17357" y="12535"/>
                  <a:pt x="17412" y="12342"/>
                </a:cubicBezTo>
                <a:cubicBezTo>
                  <a:pt x="17779" y="11408"/>
                  <a:pt x="18013" y="10408"/>
                  <a:pt x="18046" y="9407"/>
                </a:cubicBezTo>
                <a:cubicBezTo>
                  <a:pt x="18046" y="9174"/>
                  <a:pt x="17879" y="8940"/>
                  <a:pt x="17613" y="8873"/>
                </a:cubicBezTo>
                <a:lnTo>
                  <a:pt x="16445" y="8640"/>
                </a:lnTo>
                <a:cubicBezTo>
                  <a:pt x="16412" y="7973"/>
                  <a:pt x="16312" y="7339"/>
                  <a:pt x="16112" y="6705"/>
                </a:cubicBezTo>
                <a:lnTo>
                  <a:pt x="17112" y="6071"/>
                </a:lnTo>
                <a:cubicBezTo>
                  <a:pt x="17312" y="5938"/>
                  <a:pt x="17412" y="5671"/>
                  <a:pt x="17312" y="5438"/>
                </a:cubicBezTo>
                <a:cubicBezTo>
                  <a:pt x="17112" y="4971"/>
                  <a:pt x="16879" y="4537"/>
                  <a:pt x="16612" y="4103"/>
                </a:cubicBezTo>
                <a:cubicBezTo>
                  <a:pt x="16345" y="3703"/>
                  <a:pt x="16011" y="3303"/>
                  <a:pt x="15678" y="2936"/>
                </a:cubicBezTo>
                <a:cubicBezTo>
                  <a:pt x="15583" y="2822"/>
                  <a:pt x="15456" y="2762"/>
                  <a:pt x="15321" y="2762"/>
                </a:cubicBezTo>
                <a:cubicBezTo>
                  <a:pt x="15219" y="2762"/>
                  <a:pt x="15112" y="2797"/>
                  <a:pt x="15011" y="2869"/>
                </a:cubicBezTo>
                <a:lnTo>
                  <a:pt x="14010" y="3503"/>
                </a:lnTo>
                <a:cubicBezTo>
                  <a:pt x="13543" y="3069"/>
                  <a:pt x="12976" y="2702"/>
                  <a:pt x="12409" y="2402"/>
                </a:cubicBezTo>
                <a:lnTo>
                  <a:pt x="12642" y="1235"/>
                </a:lnTo>
                <a:cubicBezTo>
                  <a:pt x="12709" y="968"/>
                  <a:pt x="12576" y="734"/>
                  <a:pt x="12342" y="634"/>
                </a:cubicBezTo>
                <a:cubicBezTo>
                  <a:pt x="11408" y="267"/>
                  <a:pt x="10407" y="67"/>
                  <a:pt x="940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40"/>
          <p:cNvSpPr/>
          <p:nvPr/>
        </p:nvSpPr>
        <p:spPr>
          <a:xfrm rot="402613">
            <a:off x="4288110" y="3755531"/>
            <a:ext cx="474685" cy="663168"/>
          </a:xfrm>
          <a:custGeom>
            <a:avLst/>
            <a:gdLst/>
            <a:ahLst/>
            <a:cxnLst/>
            <a:rect l="l" t="t" r="r" b="b"/>
            <a:pathLst>
              <a:path w="21150" h="29548" extrusionOk="0">
                <a:moveTo>
                  <a:pt x="12910" y="8732"/>
                </a:moveTo>
                <a:cubicBezTo>
                  <a:pt x="13043" y="8732"/>
                  <a:pt x="13177" y="8732"/>
                  <a:pt x="13277" y="8766"/>
                </a:cubicBezTo>
                <a:cubicBezTo>
                  <a:pt x="13944" y="8899"/>
                  <a:pt x="14444" y="9399"/>
                  <a:pt x="14645" y="10033"/>
                </a:cubicBezTo>
                <a:cubicBezTo>
                  <a:pt x="15445" y="12135"/>
                  <a:pt x="14211" y="15971"/>
                  <a:pt x="11909" y="18606"/>
                </a:cubicBezTo>
                <a:cubicBezTo>
                  <a:pt x="10650" y="20045"/>
                  <a:pt x="9309" y="20838"/>
                  <a:pt x="8203" y="20838"/>
                </a:cubicBezTo>
                <a:cubicBezTo>
                  <a:pt x="8079" y="20838"/>
                  <a:pt x="7958" y="20828"/>
                  <a:pt x="7840" y="20808"/>
                </a:cubicBezTo>
                <a:cubicBezTo>
                  <a:pt x="7206" y="20674"/>
                  <a:pt x="6672" y="20207"/>
                  <a:pt x="6505" y="19573"/>
                </a:cubicBezTo>
                <a:cubicBezTo>
                  <a:pt x="5671" y="17472"/>
                  <a:pt x="6906" y="13602"/>
                  <a:pt x="9207" y="11001"/>
                </a:cubicBezTo>
                <a:cubicBezTo>
                  <a:pt x="10475" y="9566"/>
                  <a:pt x="11843" y="8732"/>
                  <a:pt x="12910" y="8732"/>
                </a:cubicBezTo>
                <a:close/>
                <a:moveTo>
                  <a:pt x="12946" y="8295"/>
                </a:moveTo>
                <a:cubicBezTo>
                  <a:pt x="11720" y="8295"/>
                  <a:pt x="10247" y="9152"/>
                  <a:pt x="8907" y="10700"/>
                </a:cubicBezTo>
                <a:cubicBezTo>
                  <a:pt x="6505" y="13402"/>
                  <a:pt x="5238" y="17472"/>
                  <a:pt x="6105" y="19707"/>
                </a:cubicBezTo>
                <a:cubicBezTo>
                  <a:pt x="6339" y="20474"/>
                  <a:pt x="6972" y="21074"/>
                  <a:pt x="7773" y="21208"/>
                </a:cubicBezTo>
                <a:cubicBezTo>
                  <a:pt x="7906" y="21241"/>
                  <a:pt x="8073" y="21241"/>
                  <a:pt x="8207" y="21241"/>
                </a:cubicBezTo>
                <a:cubicBezTo>
                  <a:pt x="9441" y="21241"/>
                  <a:pt x="10909" y="20374"/>
                  <a:pt x="12243" y="18873"/>
                </a:cubicBezTo>
                <a:cubicBezTo>
                  <a:pt x="14611" y="16138"/>
                  <a:pt x="15912" y="12068"/>
                  <a:pt x="15045" y="9833"/>
                </a:cubicBezTo>
                <a:cubicBezTo>
                  <a:pt x="14811" y="9066"/>
                  <a:pt x="14144" y="8499"/>
                  <a:pt x="13377" y="8332"/>
                </a:cubicBezTo>
                <a:cubicBezTo>
                  <a:pt x="13237" y="8307"/>
                  <a:pt x="13094" y="8295"/>
                  <a:pt x="12946" y="8295"/>
                </a:cubicBezTo>
                <a:close/>
                <a:moveTo>
                  <a:pt x="16044" y="413"/>
                </a:moveTo>
                <a:cubicBezTo>
                  <a:pt x="16101" y="413"/>
                  <a:pt x="16165" y="436"/>
                  <a:pt x="16212" y="460"/>
                </a:cubicBezTo>
                <a:cubicBezTo>
                  <a:pt x="16212" y="526"/>
                  <a:pt x="16212" y="593"/>
                  <a:pt x="16212" y="660"/>
                </a:cubicBezTo>
                <a:lnTo>
                  <a:pt x="15478" y="3562"/>
                </a:lnTo>
                <a:cubicBezTo>
                  <a:pt x="15412" y="3996"/>
                  <a:pt x="15612" y="4396"/>
                  <a:pt x="16012" y="4596"/>
                </a:cubicBezTo>
                <a:cubicBezTo>
                  <a:pt x="16146" y="4663"/>
                  <a:pt x="16312" y="4763"/>
                  <a:pt x="16446" y="4863"/>
                </a:cubicBezTo>
                <a:cubicBezTo>
                  <a:pt x="16592" y="4956"/>
                  <a:pt x="16759" y="5001"/>
                  <a:pt x="16926" y="5001"/>
                </a:cubicBezTo>
                <a:cubicBezTo>
                  <a:pt x="17179" y="5001"/>
                  <a:pt x="17432" y="4897"/>
                  <a:pt x="17613" y="4696"/>
                </a:cubicBezTo>
                <a:lnTo>
                  <a:pt x="19581" y="2761"/>
                </a:lnTo>
                <a:cubicBezTo>
                  <a:pt x="19681" y="2628"/>
                  <a:pt x="19848" y="2628"/>
                  <a:pt x="19848" y="2628"/>
                </a:cubicBezTo>
                <a:cubicBezTo>
                  <a:pt x="19848" y="2628"/>
                  <a:pt x="19882" y="2628"/>
                  <a:pt x="19915" y="2695"/>
                </a:cubicBezTo>
                <a:lnTo>
                  <a:pt x="20582" y="4496"/>
                </a:lnTo>
                <a:cubicBezTo>
                  <a:pt x="20649" y="4763"/>
                  <a:pt x="20582" y="5096"/>
                  <a:pt x="20382" y="5330"/>
                </a:cubicBezTo>
                <a:lnTo>
                  <a:pt x="18514" y="7765"/>
                </a:lnTo>
                <a:cubicBezTo>
                  <a:pt x="18247" y="8132"/>
                  <a:pt x="18080" y="8566"/>
                  <a:pt x="18080" y="8999"/>
                </a:cubicBezTo>
                <a:cubicBezTo>
                  <a:pt x="18114" y="9466"/>
                  <a:pt x="18080" y="9967"/>
                  <a:pt x="18047" y="10434"/>
                </a:cubicBezTo>
                <a:cubicBezTo>
                  <a:pt x="18014" y="10634"/>
                  <a:pt x="18080" y="10834"/>
                  <a:pt x="18247" y="11001"/>
                </a:cubicBezTo>
                <a:cubicBezTo>
                  <a:pt x="18381" y="11167"/>
                  <a:pt x="18581" y="11234"/>
                  <a:pt x="18814" y="11234"/>
                </a:cubicBezTo>
                <a:lnTo>
                  <a:pt x="20148" y="11234"/>
                </a:lnTo>
                <a:cubicBezTo>
                  <a:pt x="20315" y="11234"/>
                  <a:pt x="20449" y="11401"/>
                  <a:pt x="20382" y="11568"/>
                </a:cubicBezTo>
                <a:lnTo>
                  <a:pt x="19348" y="14870"/>
                </a:lnTo>
                <a:cubicBezTo>
                  <a:pt x="19181" y="15170"/>
                  <a:pt x="18948" y="15404"/>
                  <a:pt x="18647" y="15504"/>
                </a:cubicBezTo>
                <a:lnTo>
                  <a:pt x="17080" y="15971"/>
                </a:lnTo>
                <a:cubicBezTo>
                  <a:pt x="16613" y="16138"/>
                  <a:pt x="16246" y="16438"/>
                  <a:pt x="16012" y="16871"/>
                </a:cubicBezTo>
                <a:cubicBezTo>
                  <a:pt x="15712" y="17439"/>
                  <a:pt x="15412" y="18006"/>
                  <a:pt x="15078" y="18539"/>
                </a:cubicBezTo>
                <a:cubicBezTo>
                  <a:pt x="14845" y="18906"/>
                  <a:pt x="14778" y="19340"/>
                  <a:pt x="14845" y="19774"/>
                </a:cubicBezTo>
                <a:lnTo>
                  <a:pt x="15278" y="21708"/>
                </a:lnTo>
                <a:cubicBezTo>
                  <a:pt x="15278" y="22008"/>
                  <a:pt x="15178" y="22309"/>
                  <a:pt x="14978" y="22542"/>
                </a:cubicBezTo>
                <a:lnTo>
                  <a:pt x="12810" y="25011"/>
                </a:lnTo>
                <a:cubicBezTo>
                  <a:pt x="12743" y="25111"/>
                  <a:pt x="12643" y="25177"/>
                  <a:pt x="12543" y="25177"/>
                </a:cubicBezTo>
                <a:cubicBezTo>
                  <a:pt x="12510" y="25177"/>
                  <a:pt x="12476" y="25144"/>
                  <a:pt x="12443" y="25111"/>
                </a:cubicBezTo>
                <a:lnTo>
                  <a:pt x="11676" y="23776"/>
                </a:lnTo>
                <a:cubicBezTo>
                  <a:pt x="11576" y="23610"/>
                  <a:pt x="11409" y="23510"/>
                  <a:pt x="11242" y="23476"/>
                </a:cubicBezTo>
                <a:cubicBezTo>
                  <a:pt x="11203" y="23471"/>
                  <a:pt x="11163" y="23468"/>
                  <a:pt x="11123" y="23468"/>
                </a:cubicBezTo>
                <a:cubicBezTo>
                  <a:pt x="10921" y="23468"/>
                  <a:pt x="10703" y="23537"/>
                  <a:pt x="10508" y="23676"/>
                </a:cubicBezTo>
                <a:cubicBezTo>
                  <a:pt x="10208" y="23876"/>
                  <a:pt x="9908" y="24110"/>
                  <a:pt x="9574" y="24277"/>
                </a:cubicBezTo>
                <a:cubicBezTo>
                  <a:pt x="9174" y="24544"/>
                  <a:pt x="8874" y="24877"/>
                  <a:pt x="8674" y="25311"/>
                </a:cubicBezTo>
                <a:lnTo>
                  <a:pt x="7506" y="28313"/>
                </a:lnTo>
                <a:cubicBezTo>
                  <a:pt x="7373" y="28580"/>
                  <a:pt x="7139" y="28780"/>
                  <a:pt x="6839" y="28847"/>
                </a:cubicBezTo>
                <a:lnTo>
                  <a:pt x="5171" y="29114"/>
                </a:lnTo>
                <a:cubicBezTo>
                  <a:pt x="5142" y="29123"/>
                  <a:pt x="5115" y="29127"/>
                  <a:pt x="5091" y="29127"/>
                </a:cubicBezTo>
                <a:cubicBezTo>
                  <a:pt x="5032" y="29127"/>
                  <a:pt x="4985" y="29104"/>
                  <a:pt x="4938" y="29080"/>
                </a:cubicBezTo>
                <a:cubicBezTo>
                  <a:pt x="4904" y="29014"/>
                  <a:pt x="4904" y="28947"/>
                  <a:pt x="4938" y="28913"/>
                </a:cubicBezTo>
                <a:lnTo>
                  <a:pt x="5638" y="25978"/>
                </a:lnTo>
                <a:cubicBezTo>
                  <a:pt x="5738" y="25578"/>
                  <a:pt x="5538" y="25144"/>
                  <a:pt x="5138" y="24944"/>
                </a:cubicBezTo>
                <a:cubicBezTo>
                  <a:pt x="4971" y="24877"/>
                  <a:pt x="4838" y="24777"/>
                  <a:pt x="4671" y="24677"/>
                </a:cubicBezTo>
                <a:cubicBezTo>
                  <a:pt x="4537" y="24577"/>
                  <a:pt x="4371" y="24544"/>
                  <a:pt x="4237" y="24544"/>
                </a:cubicBezTo>
                <a:cubicBezTo>
                  <a:pt x="3937" y="24544"/>
                  <a:pt x="3703" y="24644"/>
                  <a:pt x="3503" y="24844"/>
                </a:cubicBezTo>
                <a:lnTo>
                  <a:pt x="1535" y="26812"/>
                </a:lnTo>
                <a:cubicBezTo>
                  <a:pt x="1435" y="26912"/>
                  <a:pt x="1302" y="26945"/>
                  <a:pt x="1302" y="26945"/>
                </a:cubicBezTo>
                <a:cubicBezTo>
                  <a:pt x="1268" y="26945"/>
                  <a:pt x="1235" y="26912"/>
                  <a:pt x="1235" y="26879"/>
                </a:cubicBezTo>
                <a:lnTo>
                  <a:pt x="534" y="25044"/>
                </a:lnTo>
                <a:cubicBezTo>
                  <a:pt x="468" y="24744"/>
                  <a:pt x="534" y="24444"/>
                  <a:pt x="735" y="24210"/>
                </a:cubicBezTo>
                <a:lnTo>
                  <a:pt x="2603" y="21775"/>
                </a:lnTo>
                <a:cubicBezTo>
                  <a:pt x="2869" y="21408"/>
                  <a:pt x="3036" y="20974"/>
                  <a:pt x="3036" y="20507"/>
                </a:cubicBezTo>
                <a:cubicBezTo>
                  <a:pt x="3036" y="20040"/>
                  <a:pt x="3036" y="19573"/>
                  <a:pt x="3103" y="19106"/>
                </a:cubicBezTo>
                <a:cubicBezTo>
                  <a:pt x="3136" y="18906"/>
                  <a:pt x="3070" y="18706"/>
                  <a:pt x="2903" y="18539"/>
                </a:cubicBezTo>
                <a:cubicBezTo>
                  <a:pt x="2769" y="18373"/>
                  <a:pt x="2569" y="18306"/>
                  <a:pt x="2336" y="18306"/>
                </a:cubicBezTo>
                <a:lnTo>
                  <a:pt x="1001" y="18306"/>
                </a:lnTo>
                <a:cubicBezTo>
                  <a:pt x="935" y="18306"/>
                  <a:pt x="868" y="18272"/>
                  <a:pt x="801" y="18206"/>
                </a:cubicBezTo>
                <a:cubicBezTo>
                  <a:pt x="768" y="18139"/>
                  <a:pt x="768" y="18072"/>
                  <a:pt x="768" y="17972"/>
                </a:cubicBezTo>
                <a:lnTo>
                  <a:pt x="1835" y="14670"/>
                </a:lnTo>
                <a:cubicBezTo>
                  <a:pt x="1935" y="14370"/>
                  <a:pt x="2202" y="14170"/>
                  <a:pt x="2503" y="14036"/>
                </a:cubicBezTo>
                <a:lnTo>
                  <a:pt x="4070" y="13569"/>
                </a:lnTo>
                <a:cubicBezTo>
                  <a:pt x="4504" y="13402"/>
                  <a:pt x="4904" y="13102"/>
                  <a:pt x="5138" y="12702"/>
                </a:cubicBezTo>
                <a:cubicBezTo>
                  <a:pt x="5405" y="12101"/>
                  <a:pt x="5738" y="11534"/>
                  <a:pt x="6038" y="11034"/>
                </a:cubicBezTo>
                <a:cubicBezTo>
                  <a:pt x="6272" y="10634"/>
                  <a:pt x="6372" y="10200"/>
                  <a:pt x="6305" y="9766"/>
                </a:cubicBezTo>
                <a:lnTo>
                  <a:pt x="5838" y="7865"/>
                </a:lnTo>
                <a:cubicBezTo>
                  <a:pt x="5805" y="7565"/>
                  <a:pt x="5905" y="7231"/>
                  <a:pt x="6105" y="7031"/>
                </a:cubicBezTo>
                <a:lnTo>
                  <a:pt x="8273" y="4529"/>
                </a:lnTo>
                <a:cubicBezTo>
                  <a:pt x="8340" y="4463"/>
                  <a:pt x="8440" y="4396"/>
                  <a:pt x="8574" y="4396"/>
                </a:cubicBezTo>
                <a:cubicBezTo>
                  <a:pt x="8574" y="4396"/>
                  <a:pt x="8607" y="4396"/>
                  <a:pt x="8640" y="4463"/>
                </a:cubicBezTo>
                <a:lnTo>
                  <a:pt x="9441" y="5797"/>
                </a:lnTo>
                <a:cubicBezTo>
                  <a:pt x="9508" y="5964"/>
                  <a:pt x="9674" y="6064"/>
                  <a:pt x="9841" y="6097"/>
                </a:cubicBezTo>
                <a:cubicBezTo>
                  <a:pt x="9886" y="6103"/>
                  <a:pt x="9930" y="6105"/>
                  <a:pt x="9974" y="6105"/>
                </a:cubicBezTo>
                <a:cubicBezTo>
                  <a:pt x="10195" y="6105"/>
                  <a:pt x="10408" y="6036"/>
                  <a:pt x="10575" y="5897"/>
                </a:cubicBezTo>
                <a:cubicBezTo>
                  <a:pt x="10875" y="5663"/>
                  <a:pt x="11209" y="5463"/>
                  <a:pt x="11542" y="5263"/>
                </a:cubicBezTo>
                <a:cubicBezTo>
                  <a:pt x="11943" y="5030"/>
                  <a:pt x="12276" y="4663"/>
                  <a:pt x="12476" y="4229"/>
                </a:cubicBezTo>
                <a:lnTo>
                  <a:pt x="13610" y="1227"/>
                </a:lnTo>
                <a:cubicBezTo>
                  <a:pt x="13744" y="960"/>
                  <a:pt x="14011" y="760"/>
                  <a:pt x="14311" y="693"/>
                </a:cubicBezTo>
                <a:lnTo>
                  <a:pt x="15979" y="426"/>
                </a:lnTo>
                <a:cubicBezTo>
                  <a:pt x="15998" y="417"/>
                  <a:pt x="16021" y="413"/>
                  <a:pt x="16044" y="413"/>
                </a:cubicBezTo>
                <a:close/>
                <a:moveTo>
                  <a:pt x="16059" y="1"/>
                </a:moveTo>
                <a:cubicBezTo>
                  <a:pt x="15999" y="1"/>
                  <a:pt x="15939" y="9"/>
                  <a:pt x="15879" y="26"/>
                </a:cubicBezTo>
                <a:lnTo>
                  <a:pt x="14211" y="293"/>
                </a:lnTo>
                <a:cubicBezTo>
                  <a:pt x="13744" y="360"/>
                  <a:pt x="13377" y="693"/>
                  <a:pt x="13177" y="1127"/>
                </a:cubicBezTo>
                <a:lnTo>
                  <a:pt x="12043" y="4129"/>
                </a:lnTo>
                <a:cubicBezTo>
                  <a:pt x="11876" y="4429"/>
                  <a:pt x="11609" y="4729"/>
                  <a:pt x="11309" y="4930"/>
                </a:cubicBezTo>
                <a:cubicBezTo>
                  <a:pt x="10975" y="5096"/>
                  <a:pt x="10642" y="5330"/>
                  <a:pt x="10341" y="5563"/>
                </a:cubicBezTo>
                <a:cubicBezTo>
                  <a:pt x="10260" y="5618"/>
                  <a:pt x="10134" y="5672"/>
                  <a:pt x="10017" y="5672"/>
                </a:cubicBezTo>
                <a:cubicBezTo>
                  <a:pt x="9991" y="5672"/>
                  <a:pt x="9966" y="5670"/>
                  <a:pt x="9941" y="5663"/>
                </a:cubicBezTo>
                <a:cubicBezTo>
                  <a:pt x="9908" y="5663"/>
                  <a:pt x="9874" y="5630"/>
                  <a:pt x="9841" y="5597"/>
                </a:cubicBezTo>
                <a:lnTo>
                  <a:pt x="9041" y="4229"/>
                </a:lnTo>
                <a:cubicBezTo>
                  <a:pt x="8974" y="4062"/>
                  <a:pt x="8807" y="3962"/>
                  <a:pt x="8640" y="3962"/>
                </a:cubicBezTo>
                <a:cubicBezTo>
                  <a:pt x="8613" y="3959"/>
                  <a:pt x="8586" y="3957"/>
                  <a:pt x="8559" y="3957"/>
                </a:cubicBezTo>
                <a:cubicBezTo>
                  <a:pt x="8326" y="3957"/>
                  <a:pt x="8126" y="4083"/>
                  <a:pt x="8006" y="4262"/>
                </a:cubicBezTo>
                <a:lnTo>
                  <a:pt x="5805" y="6731"/>
                </a:lnTo>
                <a:cubicBezTo>
                  <a:pt x="5505" y="7064"/>
                  <a:pt x="5371" y="7531"/>
                  <a:pt x="5438" y="7965"/>
                </a:cubicBezTo>
                <a:lnTo>
                  <a:pt x="5872" y="9866"/>
                </a:lnTo>
                <a:cubicBezTo>
                  <a:pt x="5905" y="10200"/>
                  <a:pt x="5838" y="10534"/>
                  <a:pt x="5671" y="10800"/>
                </a:cubicBezTo>
                <a:cubicBezTo>
                  <a:pt x="5338" y="11334"/>
                  <a:pt x="5038" y="11901"/>
                  <a:pt x="4737" y="12468"/>
                </a:cubicBezTo>
                <a:cubicBezTo>
                  <a:pt x="4571" y="12769"/>
                  <a:pt x="4270" y="13002"/>
                  <a:pt x="3937" y="13135"/>
                </a:cubicBezTo>
                <a:lnTo>
                  <a:pt x="2369" y="13602"/>
                </a:lnTo>
                <a:cubicBezTo>
                  <a:pt x="1935" y="13769"/>
                  <a:pt x="1569" y="14103"/>
                  <a:pt x="1402" y="14536"/>
                </a:cubicBezTo>
                <a:lnTo>
                  <a:pt x="334" y="17872"/>
                </a:lnTo>
                <a:cubicBezTo>
                  <a:pt x="268" y="18072"/>
                  <a:pt x="301" y="18306"/>
                  <a:pt x="434" y="18473"/>
                </a:cubicBezTo>
                <a:cubicBezTo>
                  <a:pt x="568" y="18639"/>
                  <a:pt x="768" y="18739"/>
                  <a:pt x="1001" y="18739"/>
                </a:cubicBezTo>
                <a:lnTo>
                  <a:pt x="2336" y="18739"/>
                </a:lnTo>
                <a:cubicBezTo>
                  <a:pt x="2436" y="18739"/>
                  <a:pt x="2503" y="18773"/>
                  <a:pt x="2569" y="18840"/>
                </a:cubicBezTo>
                <a:cubicBezTo>
                  <a:pt x="2636" y="18906"/>
                  <a:pt x="2669" y="19006"/>
                  <a:pt x="2669" y="19073"/>
                </a:cubicBezTo>
                <a:cubicBezTo>
                  <a:pt x="2603" y="19573"/>
                  <a:pt x="2603" y="20040"/>
                  <a:pt x="2603" y="20541"/>
                </a:cubicBezTo>
                <a:cubicBezTo>
                  <a:pt x="2569" y="20874"/>
                  <a:pt x="2469" y="21208"/>
                  <a:pt x="2269" y="21475"/>
                </a:cubicBezTo>
                <a:lnTo>
                  <a:pt x="368" y="23910"/>
                </a:lnTo>
                <a:cubicBezTo>
                  <a:pt x="67" y="24277"/>
                  <a:pt x="1" y="24744"/>
                  <a:pt x="101" y="25177"/>
                </a:cubicBezTo>
                <a:lnTo>
                  <a:pt x="835" y="27012"/>
                </a:lnTo>
                <a:cubicBezTo>
                  <a:pt x="868" y="27179"/>
                  <a:pt x="1035" y="27312"/>
                  <a:pt x="1202" y="27346"/>
                </a:cubicBezTo>
                <a:cubicBezTo>
                  <a:pt x="1232" y="27350"/>
                  <a:pt x="1262" y="27352"/>
                  <a:pt x="1293" y="27352"/>
                </a:cubicBezTo>
                <a:cubicBezTo>
                  <a:pt x="1502" y="27352"/>
                  <a:pt x="1723" y="27257"/>
                  <a:pt x="1869" y="27112"/>
                </a:cubicBezTo>
                <a:lnTo>
                  <a:pt x="3837" y="25144"/>
                </a:lnTo>
                <a:cubicBezTo>
                  <a:pt x="3921" y="25038"/>
                  <a:pt x="4059" y="24973"/>
                  <a:pt x="4200" y="24973"/>
                </a:cubicBezTo>
                <a:cubicBezTo>
                  <a:pt x="4281" y="24973"/>
                  <a:pt x="4364" y="24995"/>
                  <a:pt x="4437" y="25044"/>
                </a:cubicBezTo>
                <a:cubicBezTo>
                  <a:pt x="4571" y="25144"/>
                  <a:pt x="4771" y="25244"/>
                  <a:pt x="4938" y="25344"/>
                </a:cubicBezTo>
                <a:cubicBezTo>
                  <a:pt x="5138" y="25444"/>
                  <a:pt x="5238" y="25644"/>
                  <a:pt x="5204" y="25878"/>
                </a:cubicBezTo>
                <a:lnTo>
                  <a:pt x="4504" y="28780"/>
                </a:lnTo>
                <a:cubicBezTo>
                  <a:pt x="4437" y="28980"/>
                  <a:pt x="4504" y="29214"/>
                  <a:pt x="4637" y="29380"/>
                </a:cubicBezTo>
                <a:cubicBezTo>
                  <a:pt x="4771" y="29481"/>
                  <a:pt x="4938" y="29547"/>
                  <a:pt x="5104" y="29547"/>
                </a:cubicBezTo>
                <a:lnTo>
                  <a:pt x="5238" y="29514"/>
                </a:lnTo>
                <a:lnTo>
                  <a:pt x="6906" y="29280"/>
                </a:lnTo>
                <a:cubicBezTo>
                  <a:pt x="7373" y="29180"/>
                  <a:pt x="7773" y="28847"/>
                  <a:pt x="7940" y="28446"/>
                </a:cubicBezTo>
                <a:lnTo>
                  <a:pt x="9107" y="25444"/>
                </a:lnTo>
                <a:cubicBezTo>
                  <a:pt x="9241" y="25111"/>
                  <a:pt x="9508" y="24811"/>
                  <a:pt x="9841" y="24644"/>
                </a:cubicBezTo>
                <a:cubicBezTo>
                  <a:pt x="10141" y="24444"/>
                  <a:pt x="10475" y="24210"/>
                  <a:pt x="10808" y="23977"/>
                </a:cubicBezTo>
                <a:cubicBezTo>
                  <a:pt x="10883" y="23902"/>
                  <a:pt x="10977" y="23864"/>
                  <a:pt x="11076" y="23864"/>
                </a:cubicBezTo>
                <a:cubicBezTo>
                  <a:pt x="11109" y="23864"/>
                  <a:pt x="11142" y="23868"/>
                  <a:pt x="11175" y="23876"/>
                </a:cubicBezTo>
                <a:cubicBezTo>
                  <a:pt x="11242" y="23876"/>
                  <a:pt x="11275" y="23910"/>
                  <a:pt x="11309" y="23943"/>
                </a:cubicBezTo>
                <a:lnTo>
                  <a:pt x="12109" y="25311"/>
                </a:lnTo>
                <a:cubicBezTo>
                  <a:pt x="12176" y="25478"/>
                  <a:pt x="12343" y="25578"/>
                  <a:pt x="12510" y="25611"/>
                </a:cubicBezTo>
                <a:cubicBezTo>
                  <a:pt x="12777" y="25611"/>
                  <a:pt x="13010" y="25478"/>
                  <a:pt x="13143" y="25278"/>
                </a:cubicBezTo>
                <a:lnTo>
                  <a:pt x="15345" y="22809"/>
                </a:lnTo>
                <a:cubicBezTo>
                  <a:pt x="15645" y="22475"/>
                  <a:pt x="15779" y="22008"/>
                  <a:pt x="15712" y="21575"/>
                </a:cubicBezTo>
                <a:lnTo>
                  <a:pt x="15278" y="19673"/>
                </a:lnTo>
                <a:cubicBezTo>
                  <a:pt x="15245" y="19340"/>
                  <a:pt x="15312" y="19006"/>
                  <a:pt x="15478" y="18739"/>
                </a:cubicBezTo>
                <a:cubicBezTo>
                  <a:pt x="15812" y="18206"/>
                  <a:pt x="16112" y="17639"/>
                  <a:pt x="16412" y="17072"/>
                </a:cubicBezTo>
                <a:cubicBezTo>
                  <a:pt x="16579" y="16771"/>
                  <a:pt x="16879" y="16538"/>
                  <a:pt x="17213" y="16404"/>
                </a:cubicBezTo>
                <a:lnTo>
                  <a:pt x="18781" y="15937"/>
                </a:lnTo>
                <a:cubicBezTo>
                  <a:pt x="19214" y="15771"/>
                  <a:pt x="19581" y="15437"/>
                  <a:pt x="19748" y="15003"/>
                </a:cubicBezTo>
                <a:lnTo>
                  <a:pt x="20782" y="11668"/>
                </a:lnTo>
                <a:cubicBezTo>
                  <a:pt x="20911" y="11249"/>
                  <a:pt x="20604" y="10799"/>
                  <a:pt x="20162" y="10799"/>
                </a:cubicBezTo>
                <a:cubicBezTo>
                  <a:pt x="20147" y="10799"/>
                  <a:pt x="20131" y="10799"/>
                  <a:pt x="20115" y="10800"/>
                </a:cubicBezTo>
                <a:lnTo>
                  <a:pt x="18814" y="10800"/>
                </a:lnTo>
                <a:cubicBezTo>
                  <a:pt x="18714" y="10800"/>
                  <a:pt x="18614" y="10767"/>
                  <a:pt x="18547" y="10700"/>
                </a:cubicBezTo>
                <a:cubicBezTo>
                  <a:pt x="18481" y="10634"/>
                  <a:pt x="18447" y="10534"/>
                  <a:pt x="18481" y="10467"/>
                </a:cubicBezTo>
                <a:cubicBezTo>
                  <a:pt x="18514" y="9967"/>
                  <a:pt x="18547" y="9500"/>
                  <a:pt x="18547" y="8999"/>
                </a:cubicBezTo>
                <a:cubicBezTo>
                  <a:pt x="18547" y="8666"/>
                  <a:pt x="18681" y="8332"/>
                  <a:pt x="18881" y="8032"/>
                </a:cubicBezTo>
                <a:lnTo>
                  <a:pt x="20782" y="5630"/>
                </a:lnTo>
                <a:cubicBezTo>
                  <a:pt x="21049" y="5297"/>
                  <a:pt x="21149" y="4830"/>
                  <a:pt x="21016" y="4396"/>
                </a:cubicBezTo>
                <a:lnTo>
                  <a:pt x="20315" y="2528"/>
                </a:lnTo>
                <a:cubicBezTo>
                  <a:pt x="20249" y="2361"/>
                  <a:pt x="20115" y="2228"/>
                  <a:pt x="19948" y="2194"/>
                </a:cubicBezTo>
                <a:cubicBezTo>
                  <a:pt x="19914" y="2190"/>
                  <a:pt x="19881" y="2188"/>
                  <a:pt x="19848" y="2188"/>
                </a:cubicBezTo>
                <a:cubicBezTo>
                  <a:pt x="19623" y="2188"/>
                  <a:pt x="19427" y="2286"/>
                  <a:pt x="19281" y="2461"/>
                </a:cubicBezTo>
                <a:lnTo>
                  <a:pt x="17313" y="4396"/>
                </a:lnTo>
                <a:cubicBezTo>
                  <a:pt x="17228" y="4524"/>
                  <a:pt x="17087" y="4584"/>
                  <a:pt x="16945" y="4584"/>
                </a:cubicBezTo>
                <a:cubicBezTo>
                  <a:pt x="16865" y="4584"/>
                  <a:pt x="16784" y="4565"/>
                  <a:pt x="16713" y="4529"/>
                </a:cubicBezTo>
                <a:cubicBezTo>
                  <a:pt x="16546" y="4396"/>
                  <a:pt x="16379" y="4296"/>
                  <a:pt x="16179" y="4229"/>
                </a:cubicBezTo>
                <a:cubicBezTo>
                  <a:pt x="15979" y="4129"/>
                  <a:pt x="15879" y="3896"/>
                  <a:pt x="15912" y="3695"/>
                </a:cubicBezTo>
                <a:lnTo>
                  <a:pt x="16646" y="760"/>
                </a:lnTo>
                <a:cubicBezTo>
                  <a:pt x="16679" y="560"/>
                  <a:pt x="16646" y="360"/>
                  <a:pt x="16513" y="193"/>
                </a:cubicBezTo>
                <a:cubicBezTo>
                  <a:pt x="16389" y="69"/>
                  <a:pt x="16228" y="1"/>
                  <a:pt x="1605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40"/>
          <p:cNvSpPr/>
          <p:nvPr/>
        </p:nvSpPr>
        <p:spPr>
          <a:xfrm>
            <a:off x="5442152" y="1099449"/>
            <a:ext cx="490066" cy="490265"/>
          </a:xfrm>
          <a:custGeom>
            <a:avLst/>
            <a:gdLst/>
            <a:ahLst/>
            <a:cxnLst/>
            <a:rect l="l" t="t" r="r" b="b"/>
            <a:pathLst>
              <a:path w="18047" h="18051" extrusionOk="0">
                <a:moveTo>
                  <a:pt x="9019" y="5167"/>
                </a:moveTo>
                <a:cubicBezTo>
                  <a:pt x="9795" y="5167"/>
                  <a:pt x="10570" y="5412"/>
                  <a:pt x="11208" y="5871"/>
                </a:cubicBezTo>
                <a:cubicBezTo>
                  <a:pt x="13977" y="7839"/>
                  <a:pt x="13076" y="12176"/>
                  <a:pt x="9740" y="12809"/>
                </a:cubicBezTo>
                <a:cubicBezTo>
                  <a:pt x="9474" y="12870"/>
                  <a:pt x="9206" y="12899"/>
                  <a:pt x="8941" y="12899"/>
                </a:cubicBezTo>
                <a:cubicBezTo>
                  <a:pt x="8173" y="12899"/>
                  <a:pt x="7424" y="12655"/>
                  <a:pt x="6805" y="12209"/>
                </a:cubicBezTo>
                <a:cubicBezTo>
                  <a:pt x="5571" y="11308"/>
                  <a:pt x="4970" y="9741"/>
                  <a:pt x="5270" y="8240"/>
                </a:cubicBezTo>
                <a:cubicBezTo>
                  <a:pt x="5504" y="7139"/>
                  <a:pt x="6204" y="6205"/>
                  <a:pt x="7205" y="5671"/>
                </a:cubicBezTo>
                <a:cubicBezTo>
                  <a:pt x="7372" y="5571"/>
                  <a:pt x="7505" y="5504"/>
                  <a:pt x="7672" y="5438"/>
                </a:cubicBezTo>
                <a:cubicBezTo>
                  <a:pt x="7872" y="5371"/>
                  <a:pt x="8072" y="5304"/>
                  <a:pt x="8306" y="5237"/>
                </a:cubicBezTo>
                <a:cubicBezTo>
                  <a:pt x="8541" y="5190"/>
                  <a:pt x="8780" y="5167"/>
                  <a:pt x="9019" y="5167"/>
                </a:cubicBezTo>
                <a:close/>
                <a:moveTo>
                  <a:pt x="9077" y="4635"/>
                </a:moveTo>
                <a:cubicBezTo>
                  <a:pt x="8775" y="4635"/>
                  <a:pt x="8472" y="4669"/>
                  <a:pt x="8173" y="4737"/>
                </a:cubicBezTo>
                <a:cubicBezTo>
                  <a:pt x="6471" y="5071"/>
                  <a:pt x="5104" y="6405"/>
                  <a:pt x="4737" y="8139"/>
                </a:cubicBezTo>
                <a:cubicBezTo>
                  <a:pt x="4370" y="9841"/>
                  <a:pt x="5070" y="11609"/>
                  <a:pt x="6505" y="12643"/>
                </a:cubicBezTo>
                <a:cubicBezTo>
                  <a:pt x="7224" y="13164"/>
                  <a:pt x="8091" y="13445"/>
                  <a:pt x="8969" y="13445"/>
                </a:cubicBezTo>
                <a:cubicBezTo>
                  <a:pt x="9271" y="13445"/>
                  <a:pt x="9575" y="13412"/>
                  <a:pt x="9874" y="13343"/>
                </a:cubicBezTo>
                <a:cubicBezTo>
                  <a:pt x="10107" y="13276"/>
                  <a:pt x="10341" y="13210"/>
                  <a:pt x="10574" y="13143"/>
                </a:cubicBezTo>
                <a:cubicBezTo>
                  <a:pt x="10741" y="13043"/>
                  <a:pt x="10941" y="12976"/>
                  <a:pt x="11108" y="12876"/>
                </a:cubicBezTo>
                <a:cubicBezTo>
                  <a:pt x="13977" y="11342"/>
                  <a:pt x="14210" y="7306"/>
                  <a:pt x="11542" y="5438"/>
                </a:cubicBezTo>
                <a:cubicBezTo>
                  <a:pt x="10822" y="4916"/>
                  <a:pt x="9955" y="4635"/>
                  <a:pt x="9077" y="4635"/>
                </a:cubicBezTo>
                <a:close/>
                <a:moveTo>
                  <a:pt x="9407" y="567"/>
                </a:moveTo>
                <a:cubicBezTo>
                  <a:pt x="10341" y="601"/>
                  <a:pt x="11241" y="768"/>
                  <a:pt x="12109" y="1134"/>
                </a:cubicBezTo>
                <a:lnTo>
                  <a:pt x="11842" y="2502"/>
                </a:lnTo>
                <a:cubicBezTo>
                  <a:pt x="11808" y="2602"/>
                  <a:pt x="11875" y="2736"/>
                  <a:pt x="11975" y="2802"/>
                </a:cubicBezTo>
                <a:cubicBezTo>
                  <a:pt x="12642" y="3103"/>
                  <a:pt x="13276" y="3536"/>
                  <a:pt x="13810" y="4037"/>
                </a:cubicBezTo>
                <a:cubicBezTo>
                  <a:pt x="13852" y="4100"/>
                  <a:pt x="13921" y="4123"/>
                  <a:pt x="13992" y="4123"/>
                </a:cubicBezTo>
                <a:cubicBezTo>
                  <a:pt x="14032" y="4123"/>
                  <a:pt x="14073" y="4115"/>
                  <a:pt x="14110" y="4103"/>
                </a:cubicBezTo>
                <a:lnTo>
                  <a:pt x="15278" y="3336"/>
                </a:lnTo>
                <a:cubicBezTo>
                  <a:pt x="15611" y="3670"/>
                  <a:pt x="15878" y="4037"/>
                  <a:pt x="16145" y="4437"/>
                </a:cubicBezTo>
                <a:cubicBezTo>
                  <a:pt x="16378" y="4804"/>
                  <a:pt x="16612" y="5204"/>
                  <a:pt x="16779" y="5638"/>
                </a:cubicBezTo>
                <a:lnTo>
                  <a:pt x="15611" y="6405"/>
                </a:lnTo>
                <a:cubicBezTo>
                  <a:pt x="15511" y="6472"/>
                  <a:pt x="15478" y="6605"/>
                  <a:pt x="15511" y="6705"/>
                </a:cubicBezTo>
                <a:cubicBezTo>
                  <a:pt x="15778" y="7406"/>
                  <a:pt x="15911" y="8139"/>
                  <a:pt x="15945" y="8907"/>
                </a:cubicBezTo>
                <a:cubicBezTo>
                  <a:pt x="15945" y="9007"/>
                  <a:pt x="16011" y="9107"/>
                  <a:pt x="16145" y="9140"/>
                </a:cubicBezTo>
                <a:lnTo>
                  <a:pt x="17513" y="9440"/>
                </a:lnTo>
                <a:cubicBezTo>
                  <a:pt x="17479" y="10341"/>
                  <a:pt x="17279" y="11275"/>
                  <a:pt x="16945" y="12109"/>
                </a:cubicBezTo>
                <a:lnTo>
                  <a:pt x="15578" y="11842"/>
                </a:lnTo>
                <a:lnTo>
                  <a:pt x="15411" y="11842"/>
                </a:lnTo>
                <a:cubicBezTo>
                  <a:pt x="15344" y="11875"/>
                  <a:pt x="15311" y="11909"/>
                  <a:pt x="15278" y="11976"/>
                </a:cubicBezTo>
                <a:cubicBezTo>
                  <a:pt x="14944" y="12643"/>
                  <a:pt x="14544" y="13276"/>
                  <a:pt x="14010" y="13810"/>
                </a:cubicBezTo>
                <a:cubicBezTo>
                  <a:pt x="13943" y="13877"/>
                  <a:pt x="13910" y="14044"/>
                  <a:pt x="14010" y="14144"/>
                </a:cubicBezTo>
                <a:lnTo>
                  <a:pt x="14744" y="15311"/>
                </a:lnTo>
                <a:cubicBezTo>
                  <a:pt x="14410" y="15611"/>
                  <a:pt x="14043" y="15912"/>
                  <a:pt x="13676" y="16145"/>
                </a:cubicBezTo>
                <a:cubicBezTo>
                  <a:pt x="13276" y="16412"/>
                  <a:pt x="12876" y="16612"/>
                  <a:pt x="12442" y="16812"/>
                </a:cubicBezTo>
                <a:lnTo>
                  <a:pt x="11675" y="15645"/>
                </a:lnTo>
                <a:cubicBezTo>
                  <a:pt x="11624" y="15543"/>
                  <a:pt x="11534" y="15499"/>
                  <a:pt x="11435" y="15499"/>
                </a:cubicBezTo>
                <a:cubicBezTo>
                  <a:pt x="11404" y="15499"/>
                  <a:pt x="11373" y="15504"/>
                  <a:pt x="11341" y="15511"/>
                </a:cubicBezTo>
                <a:cubicBezTo>
                  <a:pt x="10641" y="15778"/>
                  <a:pt x="9907" y="15912"/>
                  <a:pt x="9173" y="15945"/>
                </a:cubicBezTo>
                <a:cubicBezTo>
                  <a:pt x="9040" y="15945"/>
                  <a:pt x="8940" y="16012"/>
                  <a:pt x="8906" y="16145"/>
                </a:cubicBezTo>
                <a:lnTo>
                  <a:pt x="8640" y="17479"/>
                </a:lnTo>
                <a:cubicBezTo>
                  <a:pt x="7706" y="17479"/>
                  <a:pt x="6805" y="17279"/>
                  <a:pt x="5938" y="16946"/>
                </a:cubicBezTo>
                <a:lnTo>
                  <a:pt x="6238" y="15578"/>
                </a:lnTo>
                <a:cubicBezTo>
                  <a:pt x="6238" y="15445"/>
                  <a:pt x="6171" y="15311"/>
                  <a:pt x="6071" y="15278"/>
                </a:cubicBezTo>
                <a:cubicBezTo>
                  <a:pt x="5404" y="14944"/>
                  <a:pt x="4770" y="14544"/>
                  <a:pt x="4236" y="14010"/>
                </a:cubicBezTo>
                <a:cubicBezTo>
                  <a:pt x="4195" y="13969"/>
                  <a:pt x="4128" y="13941"/>
                  <a:pt x="4052" y="13941"/>
                </a:cubicBezTo>
                <a:cubicBezTo>
                  <a:pt x="4005" y="13941"/>
                  <a:pt x="3954" y="13952"/>
                  <a:pt x="3903" y="13977"/>
                </a:cubicBezTo>
                <a:lnTo>
                  <a:pt x="2735" y="14744"/>
                </a:lnTo>
                <a:cubicBezTo>
                  <a:pt x="2435" y="14411"/>
                  <a:pt x="2168" y="14044"/>
                  <a:pt x="1901" y="13643"/>
                </a:cubicBezTo>
                <a:cubicBezTo>
                  <a:pt x="1668" y="13276"/>
                  <a:pt x="1434" y="12876"/>
                  <a:pt x="1268" y="12443"/>
                </a:cubicBezTo>
                <a:lnTo>
                  <a:pt x="2435" y="11675"/>
                </a:lnTo>
                <a:cubicBezTo>
                  <a:pt x="2535" y="11609"/>
                  <a:pt x="2569" y="11475"/>
                  <a:pt x="2535" y="11375"/>
                </a:cubicBezTo>
                <a:cubicBezTo>
                  <a:pt x="2268" y="10675"/>
                  <a:pt x="2135" y="9941"/>
                  <a:pt x="2102" y="9207"/>
                </a:cubicBezTo>
                <a:cubicBezTo>
                  <a:pt x="2102" y="9073"/>
                  <a:pt x="2001" y="8973"/>
                  <a:pt x="1901" y="8940"/>
                </a:cubicBezTo>
                <a:lnTo>
                  <a:pt x="534" y="8673"/>
                </a:lnTo>
                <a:cubicBezTo>
                  <a:pt x="567" y="7739"/>
                  <a:pt x="767" y="6805"/>
                  <a:pt x="1101" y="5971"/>
                </a:cubicBezTo>
                <a:lnTo>
                  <a:pt x="2468" y="6238"/>
                </a:lnTo>
                <a:cubicBezTo>
                  <a:pt x="2491" y="6244"/>
                  <a:pt x="2514" y="6247"/>
                  <a:pt x="2537" y="6247"/>
                </a:cubicBezTo>
                <a:cubicBezTo>
                  <a:pt x="2645" y="6247"/>
                  <a:pt x="2741" y="6182"/>
                  <a:pt x="2769" y="6071"/>
                </a:cubicBezTo>
                <a:cubicBezTo>
                  <a:pt x="3102" y="5404"/>
                  <a:pt x="3503" y="4804"/>
                  <a:pt x="4036" y="4270"/>
                </a:cubicBezTo>
                <a:cubicBezTo>
                  <a:pt x="4103" y="4170"/>
                  <a:pt x="4136" y="4037"/>
                  <a:pt x="4070" y="3936"/>
                </a:cubicBezTo>
                <a:lnTo>
                  <a:pt x="3302" y="2769"/>
                </a:lnTo>
                <a:cubicBezTo>
                  <a:pt x="3636" y="2435"/>
                  <a:pt x="4003" y="2169"/>
                  <a:pt x="4403" y="1902"/>
                </a:cubicBezTo>
                <a:cubicBezTo>
                  <a:pt x="4770" y="1668"/>
                  <a:pt x="5170" y="1435"/>
                  <a:pt x="5604" y="1268"/>
                </a:cubicBezTo>
                <a:lnTo>
                  <a:pt x="6371" y="2435"/>
                </a:lnTo>
                <a:cubicBezTo>
                  <a:pt x="6421" y="2510"/>
                  <a:pt x="6509" y="2548"/>
                  <a:pt x="6606" y="2548"/>
                </a:cubicBezTo>
                <a:cubicBezTo>
                  <a:pt x="6638" y="2548"/>
                  <a:pt x="6671" y="2544"/>
                  <a:pt x="6705" y="2535"/>
                </a:cubicBezTo>
                <a:cubicBezTo>
                  <a:pt x="7372" y="2269"/>
                  <a:pt x="8139" y="2135"/>
                  <a:pt x="8873" y="2102"/>
                </a:cubicBezTo>
                <a:cubicBezTo>
                  <a:pt x="9006" y="2102"/>
                  <a:pt x="9107" y="2035"/>
                  <a:pt x="9107" y="1902"/>
                </a:cubicBezTo>
                <a:lnTo>
                  <a:pt x="9407" y="567"/>
                </a:lnTo>
                <a:close/>
                <a:moveTo>
                  <a:pt x="9407" y="0"/>
                </a:moveTo>
                <a:cubicBezTo>
                  <a:pt x="9173" y="0"/>
                  <a:pt x="8940" y="167"/>
                  <a:pt x="8873" y="434"/>
                </a:cubicBezTo>
                <a:lnTo>
                  <a:pt x="8640" y="1601"/>
                </a:lnTo>
                <a:cubicBezTo>
                  <a:pt x="7972" y="1635"/>
                  <a:pt x="7339" y="1768"/>
                  <a:pt x="6705" y="1968"/>
                </a:cubicBezTo>
                <a:lnTo>
                  <a:pt x="6071" y="968"/>
                </a:lnTo>
                <a:cubicBezTo>
                  <a:pt x="5978" y="804"/>
                  <a:pt x="5802" y="722"/>
                  <a:pt x="5626" y="722"/>
                </a:cubicBezTo>
                <a:cubicBezTo>
                  <a:pt x="5550" y="722"/>
                  <a:pt x="5474" y="738"/>
                  <a:pt x="5404" y="768"/>
                </a:cubicBezTo>
                <a:cubicBezTo>
                  <a:pt x="4970" y="968"/>
                  <a:pt x="4537" y="1201"/>
                  <a:pt x="4103" y="1468"/>
                </a:cubicBezTo>
                <a:cubicBezTo>
                  <a:pt x="3703" y="1735"/>
                  <a:pt x="3302" y="2035"/>
                  <a:pt x="2935" y="2369"/>
                </a:cubicBezTo>
                <a:cubicBezTo>
                  <a:pt x="2735" y="2535"/>
                  <a:pt x="2702" y="2836"/>
                  <a:pt x="2869" y="3036"/>
                </a:cubicBezTo>
                <a:lnTo>
                  <a:pt x="3503" y="4037"/>
                </a:lnTo>
                <a:cubicBezTo>
                  <a:pt x="3069" y="4537"/>
                  <a:pt x="2702" y="5071"/>
                  <a:pt x="2402" y="5671"/>
                </a:cubicBezTo>
                <a:lnTo>
                  <a:pt x="1234" y="5404"/>
                </a:lnTo>
                <a:cubicBezTo>
                  <a:pt x="1207" y="5401"/>
                  <a:pt x="1180" y="5399"/>
                  <a:pt x="1154" y="5399"/>
                </a:cubicBezTo>
                <a:cubicBezTo>
                  <a:pt x="921" y="5399"/>
                  <a:pt x="724" y="5528"/>
                  <a:pt x="634" y="5738"/>
                </a:cubicBezTo>
                <a:cubicBezTo>
                  <a:pt x="267" y="6672"/>
                  <a:pt x="67" y="7639"/>
                  <a:pt x="0" y="8640"/>
                </a:cubicBezTo>
                <a:cubicBezTo>
                  <a:pt x="0" y="8907"/>
                  <a:pt x="167" y="9107"/>
                  <a:pt x="434" y="9174"/>
                </a:cubicBezTo>
                <a:lnTo>
                  <a:pt x="1601" y="9440"/>
                </a:lnTo>
                <a:cubicBezTo>
                  <a:pt x="1635" y="10074"/>
                  <a:pt x="1768" y="10741"/>
                  <a:pt x="1968" y="11342"/>
                </a:cubicBezTo>
                <a:lnTo>
                  <a:pt x="934" y="12009"/>
                </a:lnTo>
                <a:cubicBezTo>
                  <a:pt x="734" y="12142"/>
                  <a:pt x="667" y="12409"/>
                  <a:pt x="767" y="12643"/>
                </a:cubicBezTo>
                <a:cubicBezTo>
                  <a:pt x="934" y="13110"/>
                  <a:pt x="1168" y="13543"/>
                  <a:pt x="1434" y="13944"/>
                </a:cubicBezTo>
                <a:cubicBezTo>
                  <a:pt x="1735" y="14377"/>
                  <a:pt x="2035" y="14744"/>
                  <a:pt x="2368" y="15144"/>
                </a:cubicBezTo>
                <a:cubicBezTo>
                  <a:pt x="2466" y="15242"/>
                  <a:pt x="2597" y="15294"/>
                  <a:pt x="2735" y="15294"/>
                </a:cubicBezTo>
                <a:cubicBezTo>
                  <a:pt x="2835" y="15294"/>
                  <a:pt x="2938" y="15267"/>
                  <a:pt x="3036" y="15211"/>
                </a:cubicBezTo>
                <a:lnTo>
                  <a:pt x="4036" y="14544"/>
                </a:lnTo>
                <a:cubicBezTo>
                  <a:pt x="4537" y="15011"/>
                  <a:pt x="5070" y="15378"/>
                  <a:pt x="5637" y="15678"/>
                </a:cubicBezTo>
                <a:lnTo>
                  <a:pt x="5404" y="16846"/>
                </a:lnTo>
                <a:cubicBezTo>
                  <a:pt x="5337" y="17079"/>
                  <a:pt x="5471" y="17346"/>
                  <a:pt x="5704" y="17446"/>
                </a:cubicBezTo>
                <a:cubicBezTo>
                  <a:pt x="6638" y="17813"/>
                  <a:pt x="7639" y="18013"/>
                  <a:pt x="8640" y="18047"/>
                </a:cubicBezTo>
                <a:cubicBezTo>
                  <a:pt x="8657" y="18049"/>
                  <a:pt x="8674" y="18050"/>
                  <a:pt x="8691" y="18050"/>
                </a:cubicBezTo>
                <a:cubicBezTo>
                  <a:pt x="8907" y="18050"/>
                  <a:pt x="9111" y="17863"/>
                  <a:pt x="9173" y="17646"/>
                </a:cubicBezTo>
                <a:lnTo>
                  <a:pt x="9407" y="16479"/>
                </a:lnTo>
                <a:cubicBezTo>
                  <a:pt x="10074" y="16412"/>
                  <a:pt x="10708" y="16312"/>
                  <a:pt x="11341" y="16112"/>
                </a:cubicBezTo>
                <a:lnTo>
                  <a:pt x="12009" y="17113"/>
                </a:lnTo>
                <a:cubicBezTo>
                  <a:pt x="12106" y="17259"/>
                  <a:pt x="12258" y="17352"/>
                  <a:pt x="12423" y="17352"/>
                </a:cubicBezTo>
                <a:cubicBezTo>
                  <a:pt x="12484" y="17352"/>
                  <a:pt x="12546" y="17340"/>
                  <a:pt x="12609" y="17313"/>
                </a:cubicBezTo>
                <a:cubicBezTo>
                  <a:pt x="12876" y="17213"/>
                  <a:pt x="13109" y="17079"/>
                  <a:pt x="13343" y="16946"/>
                </a:cubicBezTo>
                <a:cubicBezTo>
                  <a:pt x="13576" y="16812"/>
                  <a:pt x="13777" y="16746"/>
                  <a:pt x="13943" y="16612"/>
                </a:cubicBezTo>
                <a:cubicBezTo>
                  <a:pt x="14344" y="16345"/>
                  <a:pt x="14744" y="16045"/>
                  <a:pt x="15111" y="15712"/>
                </a:cubicBezTo>
                <a:cubicBezTo>
                  <a:pt x="15311" y="15511"/>
                  <a:pt x="15344" y="15245"/>
                  <a:pt x="15211" y="15044"/>
                </a:cubicBezTo>
                <a:lnTo>
                  <a:pt x="14544" y="14010"/>
                </a:lnTo>
                <a:cubicBezTo>
                  <a:pt x="14977" y="13543"/>
                  <a:pt x="15344" y="12976"/>
                  <a:pt x="15645" y="12409"/>
                </a:cubicBezTo>
                <a:lnTo>
                  <a:pt x="16845" y="12643"/>
                </a:lnTo>
                <a:cubicBezTo>
                  <a:pt x="16886" y="12654"/>
                  <a:pt x="16928" y="12660"/>
                  <a:pt x="16969" y="12660"/>
                </a:cubicBezTo>
                <a:cubicBezTo>
                  <a:pt x="17166" y="12660"/>
                  <a:pt x="17357" y="12535"/>
                  <a:pt x="17412" y="12342"/>
                </a:cubicBezTo>
                <a:cubicBezTo>
                  <a:pt x="17779" y="11408"/>
                  <a:pt x="18013" y="10408"/>
                  <a:pt x="18046" y="9407"/>
                </a:cubicBezTo>
                <a:cubicBezTo>
                  <a:pt x="18046" y="9174"/>
                  <a:pt x="17879" y="8940"/>
                  <a:pt x="17613" y="8873"/>
                </a:cubicBezTo>
                <a:lnTo>
                  <a:pt x="16445" y="8640"/>
                </a:lnTo>
                <a:cubicBezTo>
                  <a:pt x="16412" y="7973"/>
                  <a:pt x="16312" y="7339"/>
                  <a:pt x="16112" y="6705"/>
                </a:cubicBezTo>
                <a:lnTo>
                  <a:pt x="17112" y="6071"/>
                </a:lnTo>
                <a:cubicBezTo>
                  <a:pt x="17312" y="5938"/>
                  <a:pt x="17412" y="5671"/>
                  <a:pt x="17312" y="5438"/>
                </a:cubicBezTo>
                <a:cubicBezTo>
                  <a:pt x="17112" y="4971"/>
                  <a:pt x="16879" y="4537"/>
                  <a:pt x="16612" y="4103"/>
                </a:cubicBezTo>
                <a:cubicBezTo>
                  <a:pt x="16345" y="3703"/>
                  <a:pt x="16011" y="3303"/>
                  <a:pt x="15678" y="2936"/>
                </a:cubicBezTo>
                <a:cubicBezTo>
                  <a:pt x="15583" y="2822"/>
                  <a:pt x="15456" y="2762"/>
                  <a:pt x="15321" y="2762"/>
                </a:cubicBezTo>
                <a:cubicBezTo>
                  <a:pt x="15219" y="2762"/>
                  <a:pt x="15112" y="2797"/>
                  <a:pt x="15011" y="2869"/>
                </a:cubicBezTo>
                <a:lnTo>
                  <a:pt x="14010" y="3503"/>
                </a:lnTo>
                <a:cubicBezTo>
                  <a:pt x="13543" y="3069"/>
                  <a:pt x="12976" y="2702"/>
                  <a:pt x="12409" y="2402"/>
                </a:cubicBezTo>
                <a:lnTo>
                  <a:pt x="12642" y="1235"/>
                </a:lnTo>
                <a:cubicBezTo>
                  <a:pt x="12709" y="968"/>
                  <a:pt x="12576" y="734"/>
                  <a:pt x="12342" y="634"/>
                </a:cubicBezTo>
                <a:cubicBezTo>
                  <a:pt x="11408" y="267"/>
                  <a:pt x="10407" y="67"/>
                  <a:pt x="94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0"/>
          <p:cNvSpPr/>
          <p:nvPr/>
        </p:nvSpPr>
        <p:spPr>
          <a:xfrm>
            <a:off x="1531019" y="748859"/>
            <a:ext cx="350473" cy="350596"/>
          </a:xfrm>
          <a:custGeom>
            <a:avLst/>
            <a:gdLst/>
            <a:ahLst/>
            <a:cxnLst/>
            <a:rect l="l" t="t" r="r" b="b"/>
            <a:pathLst>
              <a:path w="18047" h="18051" extrusionOk="0">
                <a:moveTo>
                  <a:pt x="9019" y="5167"/>
                </a:moveTo>
                <a:cubicBezTo>
                  <a:pt x="9795" y="5167"/>
                  <a:pt x="10570" y="5412"/>
                  <a:pt x="11208" y="5871"/>
                </a:cubicBezTo>
                <a:cubicBezTo>
                  <a:pt x="13977" y="7839"/>
                  <a:pt x="13076" y="12176"/>
                  <a:pt x="9740" y="12809"/>
                </a:cubicBezTo>
                <a:cubicBezTo>
                  <a:pt x="9474" y="12870"/>
                  <a:pt x="9206" y="12899"/>
                  <a:pt x="8941" y="12899"/>
                </a:cubicBezTo>
                <a:cubicBezTo>
                  <a:pt x="8173" y="12899"/>
                  <a:pt x="7424" y="12655"/>
                  <a:pt x="6805" y="12209"/>
                </a:cubicBezTo>
                <a:cubicBezTo>
                  <a:pt x="5571" y="11308"/>
                  <a:pt x="4970" y="9741"/>
                  <a:pt x="5270" y="8240"/>
                </a:cubicBezTo>
                <a:cubicBezTo>
                  <a:pt x="5504" y="7139"/>
                  <a:pt x="6204" y="6205"/>
                  <a:pt x="7205" y="5671"/>
                </a:cubicBezTo>
                <a:cubicBezTo>
                  <a:pt x="7372" y="5571"/>
                  <a:pt x="7505" y="5504"/>
                  <a:pt x="7672" y="5438"/>
                </a:cubicBezTo>
                <a:cubicBezTo>
                  <a:pt x="7872" y="5371"/>
                  <a:pt x="8072" y="5304"/>
                  <a:pt x="8306" y="5237"/>
                </a:cubicBezTo>
                <a:cubicBezTo>
                  <a:pt x="8541" y="5190"/>
                  <a:pt x="8780" y="5167"/>
                  <a:pt x="9019" y="5167"/>
                </a:cubicBezTo>
                <a:close/>
                <a:moveTo>
                  <a:pt x="9077" y="4635"/>
                </a:moveTo>
                <a:cubicBezTo>
                  <a:pt x="8775" y="4635"/>
                  <a:pt x="8472" y="4669"/>
                  <a:pt x="8173" y="4737"/>
                </a:cubicBezTo>
                <a:cubicBezTo>
                  <a:pt x="6471" y="5071"/>
                  <a:pt x="5104" y="6405"/>
                  <a:pt x="4737" y="8139"/>
                </a:cubicBezTo>
                <a:cubicBezTo>
                  <a:pt x="4370" y="9841"/>
                  <a:pt x="5070" y="11609"/>
                  <a:pt x="6505" y="12643"/>
                </a:cubicBezTo>
                <a:cubicBezTo>
                  <a:pt x="7224" y="13164"/>
                  <a:pt x="8091" y="13445"/>
                  <a:pt x="8969" y="13445"/>
                </a:cubicBezTo>
                <a:cubicBezTo>
                  <a:pt x="9271" y="13445"/>
                  <a:pt x="9575" y="13412"/>
                  <a:pt x="9874" y="13343"/>
                </a:cubicBezTo>
                <a:cubicBezTo>
                  <a:pt x="10107" y="13276"/>
                  <a:pt x="10341" y="13210"/>
                  <a:pt x="10574" y="13143"/>
                </a:cubicBezTo>
                <a:cubicBezTo>
                  <a:pt x="10741" y="13043"/>
                  <a:pt x="10941" y="12976"/>
                  <a:pt x="11108" y="12876"/>
                </a:cubicBezTo>
                <a:cubicBezTo>
                  <a:pt x="13977" y="11342"/>
                  <a:pt x="14210" y="7306"/>
                  <a:pt x="11542" y="5438"/>
                </a:cubicBezTo>
                <a:cubicBezTo>
                  <a:pt x="10822" y="4916"/>
                  <a:pt x="9955" y="4635"/>
                  <a:pt x="9077" y="4635"/>
                </a:cubicBezTo>
                <a:close/>
                <a:moveTo>
                  <a:pt x="9407" y="567"/>
                </a:moveTo>
                <a:cubicBezTo>
                  <a:pt x="10341" y="601"/>
                  <a:pt x="11241" y="768"/>
                  <a:pt x="12109" y="1134"/>
                </a:cubicBezTo>
                <a:lnTo>
                  <a:pt x="11842" y="2502"/>
                </a:lnTo>
                <a:cubicBezTo>
                  <a:pt x="11808" y="2602"/>
                  <a:pt x="11875" y="2736"/>
                  <a:pt x="11975" y="2802"/>
                </a:cubicBezTo>
                <a:cubicBezTo>
                  <a:pt x="12642" y="3103"/>
                  <a:pt x="13276" y="3536"/>
                  <a:pt x="13810" y="4037"/>
                </a:cubicBezTo>
                <a:cubicBezTo>
                  <a:pt x="13852" y="4100"/>
                  <a:pt x="13921" y="4123"/>
                  <a:pt x="13992" y="4123"/>
                </a:cubicBezTo>
                <a:cubicBezTo>
                  <a:pt x="14032" y="4123"/>
                  <a:pt x="14073" y="4115"/>
                  <a:pt x="14110" y="4103"/>
                </a:cubicBezTo>
                <a:lnTo>
                  <a:pt x="15278" y="3336"/>
                </a:lnTo>
                <a:cubicBezTo>
                  <a:pt x="15611" y="3670"/>
                  <a:pt x="15878" y="4037"/>
                  <a:pt x="16145" y="4437"/>
                </a:cubicBezTo>
                <a:cubicBezTo>
                  <a:pt x="16378" y="4804"/>
                  <a:pt x="16612" y="5204"/>
                  <a:pt x="16779" y="5638"/>
                </a:cubicBezTo>
                <a:lnTo>
                  <a:pt x="15611" y="6405"/>
                </a:lnTo>
                <a:cubicBezTo>
                  <a:pt x="15511" y="6472"/>
                  <a:pt x="15478" y="6605"/>
                  <a:pt x="15511" y="6705"/>
                </a:cubicBezTo>
                <a:cubicBezTo>
                  <a:pt x="15778" y="7406"/>
                  <a:pt x="15911" y="8139"/>
                  <a:pt x="15945" y="8907"/>
                </a:cubicBezTo>
                <a:cubicBezTo>
                  <a:pt x="15945" y="9007"/>
                  <a:pt x="16011" y="9107"/>
                  <a:pt x="16145" y="9140"/>
                </a:cubicBezTo>
                <a:lnTo>
                  <a:pt x="17513" y="9440"/>
                </a:lnTo>
                <a:cubicBezTo>
                  <a:pt x="17479" y="10341"/>
                  <a:pt x="17279" y="11275"/>
                  <a:pt x="16945" y="12109"/>
                </a:cubicBezTo>
                <a:lnTo>
                  <a:pt x="15578" y="11842"/>
                </a:lnTo>
                <a:lnTo>
                  <a:pt x="15411" y="11842"/>
                </a:lnTo>
                <a:cubicBezTo>
                  <a:pt x="15344" y="11875"/>
                  <a:pt x="15311" y="11909"/>
                  <a:pt x="15278" y="11976"/>
                </a:cubicBezTo>
                <a:cubicBezTo>
                  <a:pt x="14944" y="12643"/>
                  <a:pt x="14544" y="13276"/>
                  <a:pt x="14010" y="13810"/>
                </a:cubicBezTo>
                <a:cubicBezTo>
                  <a:pt x="13943" y="13877"/>
                  <a:pt x="13910" y="14044"/>
                  <a:pt x="14010" y="14144"/>
                </a:cubicBezTo>
                <a:lnTo>
                  <a:pt x="14744" y="15311"/>
                </a:lnTo>
                <a:cubicBezTo>
                  <a:pt x="14410" y="15611"/>
                  <a:pt x="14043" y="15912"/>
                  <a:pt x="13676" y="16145"/>
                </a:cubicBezTo>
                <a:cubicBezTo>
                  <a:pt x="13276" y="16412"/>
                  <a:pt x="12876" y="16612"/>
                  <a:pt x="12442" y="16812"/>
                </a:cubicBezTo>
                <a:lnTo>
                  <a:pt x="11675" y="15645"/>
                </a:lnTo>
                <a:cubicBezTo>
                  <a:pt x="11624" y="15543"/>
                  <a:pt x="11534" y="15499"/>
                  <a:pt x="11435" y="15499"/>
                </a:cubicBezTo>
                <a:cubicBezTo>
                  <a:pt x="11404" y="15499"/>
                  <a:pt x="11373" y="15504"/>
                  <a:pt x="11341" y="15511"/>
                </a:cubicBezTo>
                <a:cubicBezTo>
                  <a:pt x="10641" y="15778"/>
                  <a:pt x="9907" y="15912"/>
                  <a:pt x="9173" y="15945"/>
                </a:cubicBezTo>
                <a:cubicBezTo>
                  <a:pt x="9040" y="15945"/>
                  <a:pt x="8940" y="16012"/>
                  <a:pt x="8906" y="16145"/>
                </a:cubicBezTo>
                <a:lnTo>
                  <a:pt x="8640" y="17479"/>
                </a:lnTo>
                <a:cubicBezTo>
                  <a:pt x="7706" y="17479"/>
                  <a:pt x="6805" y="17279"/>
                  <a:pt x="5938" y="16946"/>
                </a:cubicBezTo>
                <a:lnTo>
                  <a:pt x="6238" y="15578"/>
                </a:lnTo>
                <a:cubicBezTo>
                  <a:pt x="6238" y="15445"/>
                  <a:pt x="6171" y="15311"/>
                  <a:pt x="6071" y="15278"/>
                </a:cubicBezTo>
                <a:cubicBezTo>
                  <a:pt x="5404" y="14944"/>
                  <a:pt x="4770" y="14544"/>
                  <a:pt x="4236" y="14010"/>
                </a:cubicBezTo>
                <a:cubicBezTo>
                  <a:pt x="4195" y="13969"/>
                  <a:pt x="4128" y="13941"/>
                  <a:pt x="4052" y="13941"/>
                </a:cubicBezTo>
                <a:cubicBezTo>
                  <a:pt x="4005" y="13941"/>
                  <a:pt x="3954" y="13952"/>
                  <a:pt x="3903" y="13977"/>
                </a:cubicBezTo>
                <a:lnTo>
                  <a:pt x="2735" y="14744"/>
                </a:lnTo>
                <a:cubicBezTo>
                  <a:pt x="2435" y="14411"/>
                  <a:pt x="2168" y="14044"/>
                  <a:pt x="1901" y="13643"/>
                </a:cubicBezTo>
                <a:cubicBezTo>
                  <a:pt x="1668" y="13276"/>
                  <a:pt x="1434" y="12876"/>
                  <a:pt x="1268" y="12443"/>
                </a:cubicBezTo>
                <a:lnTo>
                  <a:pt x="2435" y="11675"/>
                </a:lnTo>
                <a:cubicBezTo>
                  <a:pt x="2535" y="11609"/>
                  <a:pt x="2569" y="11475"/>
                  <a:pt x="2535" y="11375"/>
                </a:cubicBezTo>
                <a:cubicBezTo>
                  <a:pt x="2268" y="10675"/>
                  <a:pt x="2135" y="9941"/>
                  <a:pt x="2102" y="9207"/>
                </a:cubicBezTo>
                <a:cubicBezTo>
                  <a:pt x="2102" y="9073"/>
                  <a:pt x="2001" y="8973"/>
                  <a:pt x="1901" y="8940"/>
                </a:cubicBezTo>
                <a:lnTo>
                  <a:pt x="534" y="8673"/>
                </a:lnTo>
                <a:cubicBezTo>
                  <a:pt x="567" y="7739"/>
                  <a:pt x="767" y="6805"/>
                  <a:pt x="1101" y="5971"/>
                </a:cubicBezTo>
                <a:lnTo>
                  <a:pt x="2468" y="6238"/>
                </a:lnTo>
                <a:cubicBezTo>
                  <a:pt x="2491" y="6244"/>
                  <a:pt x="2514" y="6247"/>
                  <a:pt x="2537" y="6247"/>
                </a:cubicBezTo>
                <a:cubicBezTo>
                  <a:pt x="2645" y="6247"/>
                  <a:pt x="2741" y="6182"/>
                  <a:pt x="2769" y="6071"/>
                </a:cubicBezTo>
                <a:cubicBezTo>
                  <a:pt x="3102" y="5404"/>
                  <a:pt x="3503" y="4804"/>
                  <a:pt x="4036" y="4270"/>
                </a:cubicBezTo>
                <a:cubicBezTo>
                  <a:pt x="4103" y="4170"/>
                  <a:pt x="4136" y="4037"/>
                  <a:pt x="4070" y="3936"/>
                </a:cubicBezTo>
                <a:lnTo>
                  <a:pt x="3302" y="2769"/>
                </a:lnTo>
                <a:cubicBezTo>
                  <a:pt x="3636" y="2435"/>
                  <a:pt x="4003" y="2169"/>
                  <a:pt x="4403" y="1902"/>
                </a:cubicBezTo>
                <a:cubicBezTo>
                  <a:pt x="4770" y="1668"/>
                  <a:pt x="5170" y="1435"/>
                  <a:pt x="5604" y="1268"/>
                </a:cubicBezTo>
                <a:lnTo>
                  <a:pt x="6371" y="2435"/>
                </a:lnTo>
                <a:cubicBezTo>
                  <a:pt x="6421" y="2510"/>
                  <a:pt x="6509" y="2548"/>
                  <a:pt x="6606" y="2548"/>
                </a:cubicBezTo>
                <a:cubicBezTo>
                  <a:pt x="6638" y="2548"/>
                  <a:pt x="6671" y="2544"/>
                  <a:pt x="6705" y="2535"/>
                </a:cubicBezTo>
                <a:cubicBezTo>
                  <a:pt x="7372" y="2269"/>
                  <a:pt x="8139" y="2135"/>
                  <a:pt x="8873" y="2102"/>
                </a:cubicBezTo>
                <a:cubicBezTo>
                  <a:pt x="9006" y="2102"/>
                  <a:pt x="9107" y="2035"/>
                  <a:pt x="9107" y="1902"/>
                </a:cubicBezTo>
                <a:lnTo>
                  <a:pt x="9407" y="567"/>
                </a:lnTo>
                <a:close/>
                <a:moveTo>
                  <a:pt x="9407" y="0"/>
                </a:moveTo>
                <a:cubicBezTo>
                  <a:pt x="9173" y="0"/>
                  <a:pt x="8940" y="167"/>
                  <a:pt x="8873" y="434"/>
                </a:cubicBezTo>
                <a:lnTo>
                  <a:pt x="8640" y="1601"/>
                </a:lnTo>
                <a:cubicBezTo>
                  <a:pt x="7972" y="1635"/>
                  <a:pt x="7339" y="1768"/>
                  <a:pt x="6705" y="1968"/>
                </a:cubicBezTo>
                <a:lnTo>
                  <a:pt x="6071" y="968"/>
                </a:lnTo>
                <a:cubicBezTo>
                  <a:pt x="5978" y="804"/>
                  <a:pt x="5802" y="722"/>
                  <a:pt x="5626" y="722"/>
                </a:cubicBezTo>
                <a:cubicBezTo>
                  <a:pt x="5550" y="722"/>
                  <a:pt x="5474" y="738"/>
                  <a:pt x="5404" y="768"/>
                </a:cubicBezTo>
                <a:cubicBezTo>
                  <a:pt x="4970" y="968"/>
                  <a:pt x="4537" y="1201"/>
                  <a:pt x="4103" y="1468"/>
                </a:cubicBezTo>
                <a:cubicBezTo>
                  <a:pt x="3703" y="1735"/>
                  <a:pt x="3302" y="2035"/>
                  <a:pt x="2935" y="2369"/>
                </a:cubicBezTo>
                <a:cubicBezTo>
                  <a:pt x="2735" y="2535"/>
                  <a:pt x="2702" y="2836"/>
                  <a:pt x="2869" y="3036"/>
                </a:cubicBezTo>
                <a:lnTo>
                  <a:pt x="3503" y="4037"/>
                </a:lnTo>
                <a:cubicBezTo>
                  <a:pt x="3069" y="4537"/>
                  <a:pt x="2702" y="5071"/>
                  <a:pt x="2402" y="5671"/>
                </a:cubicBezTo>
                <a:lnTo>
                  <a:pt x="1234" y="5404"/>
                </a:lnTo>
                <a:cubicBezTo>
                  <a:pt x="1207" y="5401"/>
                  <a:pt x="1180" y="5399"/>
                  <a:pt x="1154" y="5399"/>
                </a:cubicBezTo>
                <a:cubicBezTo>
                  <a:pt x="921" y="5399"/>
                  <a:pt x="724" y="5528"/>
                  <a:pt x="634" y="5738"/>
                </a:cubicBezTo>
                <a:cubicBezTo>
                  <a:pt x="267" y="6672"/>
                  <a:pt x="67" y="7639"/>
                  <a:pt x="0" y="8640"/>
                </a:cubicBezTo>
                <a:cubicBezTo>
                  <a:pt x="0" y="8907"/>
                  <a:pt x="167" y="9107"/>
                  <a:pt x="434" y="9174"/>
                </a:cubicBezTo>
                <a:lnTo>
                  <a:pt x="1601" y="9440"/>
                </a:lnTo>
                <a:cubicBezTo>
                  <a:pt x="1635" y="10074"/>
                  <a:pt x="1768" y="10741"/>
                  <a:pt x="1968" y="11342"/>
                </a:cubicBezTo>
                <a:lnTo>
                  <a:pt x="934" y="12009"/>
                </a:lnTo>
                <a:cubicBezTo>
                  <a:pt x="734" y="12142"/>
                  <a:pt x="667" y="12409"/>
                  <a:pt x="767" y="12643"/>
                </a:cubicBezTo>
                <a:cubicBezTo>
                  <a:pt x="934" y="13110"/>
                  <a:pt x="1168" y="13543"/>
                  <a:pt x="1434" y="13944"/>
                </a:cubicBezTo>
                <a:cubicBezTo>
                  <a:pt x="1735" y="14377"/>
                  <a:pt x="2035" y="14744"/>
                  <a:pt x="2368" y="15144"/>
                </a:cubicBezTo>
                <a:cubicBezTo>
                  <a:pt x="2466" y="15242"/>
                  <a:pt x="2597" y="15294"/>
                  <a:pt x="2735" y="15294"/>
                </a:cubicBezTo>
                <a:cubicBezTo>
                  <a:pt x="2835" y="15294"/>
                  <a:pt x="2938" y="15267"/>
                  <a:pt x="3036" y="15211"/>
                </a:cubicBezTo>
                <a:lnTo>
                  <a:pt x="4036" y="14544"/>
                </a:lnTo>
                <a:cubicBezTo>
                  <a:pt x="4537" y="15011"/>
                  <a:pt x="5070" y="15378"/>
                  <a:pt x="5637" y="15678"/>
                </a:cubicBezTo>
                <a:lnTo>
                  <a:pt x="5404" y="16846"/>
                </a:lnTo>
                <a:cubicBezTo>
                  <a:pt x="5337" y="17079"/>
                  <a:pt x="5471" y="17346"/>
                  <a:pt x="5704" y="17446"/>
                </a:cubicBezTo>
                <a:cubicBezTo>
                  <a:pt x="6638" y="17813"/>
                  <a:pt x="7639" y="18013"/>
                  <a:pt x="8640" y="18047"/>
                </a:cubicBezTo>
                <a:cubicBezTo>
                  <a:pt x="8657" y="18049"/>
                  <a:pt x="8674" y="18050"/>
                  <a:pt x="8691" y="18050"/>
                </a:cubicBezTo>
                <a:cubicBezTo>
                  <a:pt x="8907" y="18050"/>
                  <a:pt x="9111" y="17863"/>
                  <a:pt x="9173" y="17646"/>
                </a:cubicBezTo>
                <a:lnTo>
                  <a:pt x="9407" y="16479"/>
                </a:lnTo>
                <a:cubicBezTo>
                  <a:pt x="10074" y="16412"/>
                  <a:pt x="10708" y="16312"/>
                  <a:pt x="11341" y="16112"/>
                </a:cubicBezTo>
                <a:lnTo>
                  <a:pt x="12009" y="17113"/>
                </a:lnTo>
                <a:cubicBezTo>
                  <a:pt x="12106" y="17259"/>
                  <a:pt x="12258" y="17352"/>
                  <a:pt x="12423" y="17352"/>
                </a:cubicBezTo>
                <a:cubicBezTo>
                  <a:pt x="12484" y="17352"/>
                  <a:pt x="12546" y="17340"/>
                  <a:pt x="12609" y="17313"/>
                </a:cubicBezTo>
                <a:cubicBezTo>
                  <a:pt x="12876" y="17213"/>
                  <a:pt x="13109" y="17079"/>
                  <a:pt x="13343" y="16946"/>
                </a:cubicBezTo>
                <a:cubicBezTo>
                  <a:pt x="13576" y="16812"/>
                  <a:pt x="13777" y="16746"/>
                  <a:pt x="13943" y="16612"/>
                </a:cubicBezTo>
                <a:cubicBezTo>
                  <a:pt x="14344" y="16345"/>
                  <a:pt x="14744" y="16045"/>
                  <a:pt x="15111" y="15712"/>
                </a:cubicBezTo>
                <a:cubicBezTo>
                  <a:pt x="15311" y="15511"/>
                  <a:pt x="15344" y="15245"/>
                  <a:pt x="15211" y="15044"/>
                </a:cubicBezTo>
                <a:lnTo>
                  <a:pt x="14544" y="14010"/>
                </a:lnTo>
                <a:cubicBezTo>
                  <a:pt x="14977" y="13543"/>
                  <a:pt x="15344" y="12976"/>
                  <a:pt x="15645" y="12409"/>
                </a:cubicBezTo>
                <a:lnTo>
                  <a:pt x="16845" y="12643"/>
                </a:lnTo>
                <a:cubicBezTo>
                  <a:pt x="16886" y="12654"/>
                  <a:pt x="16928" y="12660"/>
                  <a:pt x="16969" y="12660"/>
                </a:cubicBezTo>
                <a:cubicBezTo>
                  <a:pt x="17166" y="12660"/>
                  <a:pt x="17357" y="12535"/>
                  <a:pt x="17412" y="12342"/>
                </a:cubicBezTo>
                <a:cubicBezTo>
                  <a:pt x="17779" y="11408"/>
                  <a:pt x="18013" y="10408"/>
                  <a:pt x="18046" y="9407"/>
                </a:cubicBezTo>
                <a:cubicBezTo>
                  <a:pt x="18046" y="9174"/>
                  <a:pt x="17879" y="8940"/>
                  <a:pt x="17613" y="8873"/>
                </a:cubicBezTo>
                <a:lnTo>
                  <a:pt x="16445" y="8640"/>
                </a:lnTo>
                <a:cubicBezTo>
                  <a:pt x="16412" y="7973"/>
                  <a:pt x="16312" y="7339"/>
                  <a:pt x="16112" y="6705"/>
                </a:cubicBezTo>
                <a:lnTo>
                  <a:pt x="17112" y="6071"/>
                </a:lnTo>
                <a:cubicBezTo>
                  <a:pt x="17312" y="5938"/>
                  <a:pt x="17412" y="5671"/>
                  <a:pt x="17312" y="5438"/>
                </a:cubicBezTo>
                <a:cubicBezTo>
                  <a:pt x="17112" y="4971"/>
                  <a:pt x="16879" y="4537"/>
                  <a:pt x="16612" y="4103"/>
                </a:cubicBezTo>
                <a:cubicBezTo>
                  <a:pt x="16345" y="3703"/>
                  <a:pt x="16011" y="3303"/>
                  <a:pt x="15678" y="2936"/>
                </a:cubicBezTo>
                <a:cubicBezTo>
                  <a:pt x="15583" y="2822"/>
                  <a:pt x="15456" y="2762"/>
                  <a:pt x="15321" y="2762"/>
                </a:cubicBezTo>
                <a:cubicBezTo>
                  <a:pt x="15219" y="2762"/>
                  <a:pt x="15112" y="2797"/>
                  <a:pt x="15011" y="2869"/>
                </a:cubicBezTo>
                <a:lnTo>
                  <a:pt x="14010" y="3503"/>
                </a:lnTo>
                <a:cubicBezTo>
                  <a:pt x="13543" y="3069"/>
                  <a:pt x="12976" y="2702"/>
                  <a:pt x="12409" y="2402"/>
                </a:cubicBezTo>
                <a:lnTo>
                  <a:pt x="12642" y="1235"/>
                </a:lnTo>
                <a:cubicBezTo>
                  <a:pt x="12709" y="968"/>
                  <a:pt x="12576" y="734"/>
                  <a:pt x="12342" y="634"/>
                </a:cubicBezTo>
                <a:cubicBezTo>
                  <a:pt x="11408" y="267"/>
                  <a:pt x="10407" y="67"/>
                  <a:pt x="94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40"/>
          <p:cNvSpPr/>
          <p:nvPr/>
        </p:nvSpPr>
        <p:spPr>
          <a:xfrm>
            <a:off x="2580615" y="534999"/>
            <a:ext cx="490066" cy="490265"/>
          </a:xfrm>
          <a:custGeom>
            <a:avLst/>
            <a:gdLst/>
            <a:ahLst/>
            <a:cxnLst/>
            <a:rect l="l" t="t" r="r" b="b"/>
            <a:pathLst>
              <a:path w="18047" h="18051" extrusionOk="0">
                <a:moveTo>
                  <a:pt x="9019" y="5167"/>
                </a:moveTo>
                <a:cubicBezTo>
                  <a:pt x="9795" y="5167"/>
                  <a:pt x="10570" y="5412"/>
                  <a:pt x="11208" y="5871"/>
                </a:cubicBezTo>
                <a:cubicBezTo>
                  <a:pt x="13977" y="7839"/>
                  <a:pt x="13076" y="12176"/>
                  <a:pt x="9740" y="12809"/>
                </a:cubicBezTo>
                <a:cubicBezTo>
                  <a:pt x="9474" y="12870"/>
                  <a:pt x="9206" y="12899"/>
                  <a:pt x="8941" y="12899"/>
                </a:cubicBezTo>
                <a:cubicBezTo>
                  <a:pt x="8173" y="12899"/>
                  <a:pt x="7424" y="12655"/>
                  <a:pt x="6805" y="12209"/>
                </a:cubicBezTo>
                <a:cubicBezTo>
                  <a:pt x="5571" y="11308"/>
                  <a:pt x="4970" y="9741"/>
                  <a:pt x="5270" y="8240"/>
                </a:cubicBezTo>
                <a:cubicBezTo>
                  <a:pt x="5504" y="7139"/>
                  <a:pt x="6204" y="6205"/>
                  <a:pt x="7205" y="5671"/>
                </a:cubicBezTo>
                <a:cubicBezTo>
                  <a:pt x="7372" y="5571"/>
                  <a:pt x="7505" y="5504"/>
                  <a:pt x="7672" y="5438"/>
                </a:cubicBezTo>
                <a:cubicBezTo>
                  <a:pt x="7872" y="5371"/>
                  <a:pt x="8072" y="5304"/>
                  <a:pt x="8306" y="5237"/>
                </a:cubicBezTo>
                <a:cubicBezTo>
                  <a:pt x="8541" y="5190"/>
                  <a:pt x="8780" y="5167"/>
                  <a:pt x="9019" y="5167"/>
                </a:cubicBezTo>
                <a:close/>
                <a:moveTo>
                  <a:pt x="9077" y="4635"/>
                </a:moveTo>
                <a:cubicBezTo>
                  <a:pt x="8775" y="4635"/>
                  <a:pt x="8472" y="4669"/>
                  <a:pt x="8173" y="4737"/>
                </a:cubicBezTo>
                <a:cubicBezTo>
                  <a:pt x="6471" y="5071"/>
                  <a:pt x="5104" y="6405"/>
                  <a:pt x="4737" y="8139"/>
                </a:cubicBezTo>
                <a:cubicBezTo>
                  <a:pt x="4370" y="9841"/>
                  <a:pt x="5070" y="11609"/>
                  <a:pt x="6505" y="12643"/>
                </a:cubicBezTo>
                <a:cubicBezTo>
                  <a:pt x="7224" y="13164"/>
                  <a:pt x="8091" y="13445"/>
                  <a:pt x="8969" y="13445"/>
                </a:cubicBezTo>
                <a:cubicBezTo>
                  <a:pt x="9271" y="13445"/>
                  <a:pt x="9575" y="13412"/>
                  <a:pt x="9874" y="13343"/>
                </a:cubicBezTo>
                <a:cubicBezTo>
                  <a:pt x="10107" y="13276"/>
                  <a:pt x="10341" y="13210"/>
                  <a:pt x="10574" y="13143"/>
                </a:cubicBezTo>
                <a:cubicBezTo>
                  <a:pt x="10741" y="13043"/>
                  <a:pt x="10941" y="12976"/>
                  <a:pt x="11108" y="12876"/>
                </a:cubicBezTo>
                <a:cubicBezTo>
                  <a:pt x="13977" y="11342"/>
                  <a:pt x="14210" y="7306"/>
                  <a:pt x="11542" y="5438"/>
                </a:cubicBezTo>
                <a:cubicBezTo>
                  <a:pt x="10822" y="4916"/>
                  <a:pt x="9955" y="4635"/>
                  <a:pt x="9077" y="4635"/>
                </a:cubicBezTo>
                <a:close/>
                <a:moveTo>
                  <a:pt x="9407" y="567"/>
                </a:moveTo>
                <a:cubicBezTo>
                  <a:pt x="10341" y="601"/>
                  <a:pt x="11241" y="768"/>
                  <a:pt x="12109" y="1134"/>
                </a:cubicBezTo>
                <a:lnTo>
                  <a:pt x="11842" y="2502"/>
                </a:lnTo>
                <a:cubicBezTo>
                  <a:pt x="11808" y="2602"/>
                  <a:pt x="11875" y="2736"/>
                  <a:pt x="11975" y="2802"/>
                </a:cubicBezTo>
                <a:cubicBezTo>
                  <a:pt x="12642" y="3103"/>
                  <a:pt x="13276" y="3536"/>
                  <a:pt x="13810" y="4037"/>
                </a:cubicBezTo>
                <a:cubicBezTo>
                  <a:pt x="13852" y="4100"/>
                  <a:pt x="13921" y="4123"/>
                  <a:pt x="13992" y="4123"/>
                </a:cubicBezTo>
                <a:cubicBezTo>
                  <a:pt x="14032" y="4123"/>
                  <a:pt x="14073" y="4115"/>
                  <a:pt x="14110" y="4103"/>
                </a:cubicBezTo>
                <a:lnTo>
                  <a:pt x="15278" y="3336"/>
                </a:lnTo>
                <a:cubicBezTo>
                  <a:pt x="15611" y="3670"/>
                  <a:pt x="15878" y="4037"/>
                  <a:pt x="16145" y="4437"/>
                </a:cubicBezTo>
                <a:cubicBezTo>
                  <a:pt x="16378" y="4804"/>
                  <a:pt x="16612" y="5204"/>
                  <a:pt x="16779" y="5638"/>
                </a:cubicBezTo>
                <a:lnTo>
                  <a:pt x="15611" y="6405"/>
                </a:lnTo>
                <a:cubicBezTo>
                  <a:pt x="15511" y="6472"/>
                  <a:pt x="15478" y="6605"/>
                  <a:pt x="15511" y="6705"/>
                </a:cubicBezTo>
                <a:cubicBezTo>
                  <a:pt x="15778" y="7406"/>
                  <a:pt x="15911" y="8139"/>
                  <a:pt x="15945" y="8907"/>
                </a:cubicBezTo>
                <a:cubicBezTo>
                  <a:pt x="15945" y="9007"/>
                  <a:pt x="16011" y="9107"/>
                  <a:pt x="16145" y="9140"/>
                </a:cubicBezTo>
                <a:lnTo>
                  <a:pt x="17513" y="9440"/>
                </a:lnTo>
                <a:cubicBezTo>
                  <a:pt x="17479" y="10341"/>
                  <a:pt x="17279" y="11275"/>
                  <a:pt x="16945" y="12109"/>
                </a:cubicBezTo>
                <a:lnTo>
                  <a:pt x="15578" y="11842"/>
                </a:lnTo>
                <a:lnTo>
                  <a:pt x="15411" y="11842"/>
                </a:lnTo>
                <a:cubicBezTo>
                  <a:pt x="15344" y="11875"/>
                  <a:pt x="15311" y="11909"/>
                  <a:pt x="15278" y="11976"/>
                </a:cubicBezTo>
                <a:cubicBezTo>
                  <a:pt x="14944" y="12643"/>
                  <a:pt x="14544" y="13276"/>
                  <a:pt x="14010" y="13810"/>
                </a:cubicBezTo>
                <a:cubicBezTo>
                  <a:pt x="13943" y="13877"/>
                  <a:pt x="13910" y="14044"/>
                  <a:pt x="14010" y="14144"/>
                </a:cubicBezTo>
                <a:lnTo>
                  <a:pt x="14744" y="15311"/>
                </a:lnTo>
                <a:cubicBezTo>
                  <a:pt x="14410" y="15611"/>
                  <a:pt x="14043" y="15912"/>
                  <a:pt x="13676" y="16145"/>
                </a:cubicBezTo>
                <a:cubicBezTo>
                  <a:pt x="13276" y="16412"/>
                  <a:pt x="12876" y="16612"/>
                  <a:pt x="12442" y="16812"/>
                </a:cubicBezTo>
                <a:lnTo>
                  <a:pt x="11675" y="15645"/>
                </a:lnTo>
                <a:cubicBezTo>
                  <a:pt x="11624" y="15543"/>
                  <a:pt x="11534" y="15499"/>
                  <a:pt x="11435" y="15499"/>
                </a:cubicBezTo>
                <a:cubicBezTo>
                  <a:pt x="11404" y="15499"/>
                  <a:pt x="11373" y="15504"/>
                  <a:pt x="11341" y="15511"/>
                </a:cubicBezTo>
                <a:cubicBezTo>
                  <a:pt x="10641" y="15778"/>
                  <a:pt x="9907" y="15912"/>
                  <a:pt x="9173" y="15945"/>
                </a:cubicBezTo>
                <a:cubicBezTo>
                  <a:pt x="9040" y="15945"/>
                  <a:pt x="8940" y="16012"/>
                  <a:pt x="8906" y="16145"/>
                </a:cubicBezTo>
                <a:lnTo>
                  <a:pt x="8640" y="17479"/>
                </a:lnTo>
                <a:cubicBezTo>
                  <a:pt x="7706" y="17479"/>
                  <a:pt x="6805" y="17279"/>
                  <a:pt x="5938" y="16946"/>
                </a:cubicBezTo>
                <a:lnTo>
                  <a:pt x="6238" y="15578"/>
                </a:lnTo>
                <a:cubicBezTo>
                  <a:pt x="6238" y="15445"/>
                  <a:pt x="6171" y="15311"/>
                  <a:pt x="6071" y="15278"/>
                </a:cubicBezTo>
                <a:cubicBezTo>
                  <a:pt x="5404" y="14944"/>
                  <a:pt x="4770" y="14544"/>
                  <a:pt x="4236" y="14010"/>
                </a:cubicBezTo>
                <a:cubicBezTo>
                  <a:pt x="4195" y="13969"/>
                  <a:pt x="4128" y="13941"/>
                  <a:pt x="4052" y="13941"/>
                </a:cubicBezTo>
                <a:cubicBezTo>
                  <a:pt x="4005" y="13941"/>
                  <a:pt x="3954" y="13952"/>
                  <a:pt x="3903" y="13977"/>
                </a:cubicBezTo>
                <a:lnTo>
                  <a:pt x="2735" y="14744"/>
                </a:lnTo>
                <a:cubicBezTo>
                  <a:pt x="2435" y="14411"/>
                  <a:pt x="2168" y="14044"/>
                  <a:pt x="1901" y="13643"/>
                </a:cubicBezTo>
                <a:cubicBezTo>
                  <a:pt x="1668" y="13276"/>
                  <a:pt x="1434" y="12876"/>
                  <a:pt x="1268" y="12443"/>
                </a:cubicBezTo>
                <a:lnTo>
                  <a:pt x="2435" y="11675"/>
                </a:lnTo>
                <a:cubicBezTo>
                  <a:pt x="2535" y="11609"/>
                  <a:pt x="2569" y="11475"/>
                  <a:pt x="2535" y="11375"/>
                </a:cubicBezTo>
                <a:cubicBezTo>
                  <a:pt x="2268" y="10675"/>
                  <a:pt x="2135" y="9941"/>
                  <a:pt x="2102" y="9207"/>
                </a:cubicBezTo>
                <a:cubicBezTo>
                  <a:pt x="2102" y="9073"/>
                  <a:pt x="2001" y="8973"/>
                  <a:pt x="1901" y="8940"/>
                </a:cubicBezTo>
                <a:lnTo>
                  <a:pt x="534" y="8673"/>
                </a:lnTo>
                <a:cubicBezTo>
                  <a:pt x="567" y="7739"/>
                  <a:pt x="767" y="6805"/>
                  <a:pt x="1101" y="5971"/>
                </a:cubicBezTo>
                <a:lnTo>
                  <a:pt x="2468" y="6238"/>
                </a:lnTo>
                <a:cubicBezTo>
                  <a:pt x="2491" y="6244"/>
                  <a:pt x="2514" y="6247"/>
                  <a:pt x="2537" y="6247"/>
                </a:cubicBezTo>
                <a:cubicBezTo>
                  <a:pt x="2645" y="6247"/>
                  <a:pt x="2741" y="6182"/>
                  <a:pt x="2769" y="6071"/>
                </a:cubicBezTo>
                <a:cubicBezTo>
                  <a:pt x="3102" y="5404"/>
                  <a:pt x="3503" y="4804"/>
                  <a:pt x="4036" y="4270"/>
                </a:cubicBezTo>
                <a:cubicBezTo>
                  <a:pt x="4103" y="4170"/>
                  <a:pt x="4136" y="4037"/>
                  <a:pt x="4070" y="3936"/>
                </a:cubicBezTo>
                <a:lnTo>
                  <a:pt x="3302" y="2769"/>
                </a:lnTo>
                <a:cubicBezTo>
                  <a:pt x="3636" y="2435"/>
                  <a:pt x="4003" y="2169"/>
                  <a:pt x="4403" y="1902"/>
                </a:cubicBezTo>
                <a:cubicBezTo>
                  <a:pt x="4770" y="1668"/>
                  <a:pt x="5170" y="1435"/>
                  <a:pt x="5604" y="1268"/>
                </a:cubicBezTo>
                <a:lnTo>
                  <a:pt x="6371" y="2435"/>
                </a:lnTo>
                <a:cubicBezTo>
                  <a:pt x="6421" y="2510"/>
                  <a:pt x="6509" y="2548"/>
                  <a:pt x="6606" y="2548"/>
                </a:cubicBezTo>
                <a:cubicBezTo>
                  <a:pt x="6638" y="2548"/>
                  <a:pt x="6671" y="2544"/>
                  <a:pt x="6705" y="2535"/>
                </a:cubicBezTo>
                <a:cubicBezTo>
                  <a:pt x="7372" y="2269"/>
                  <a:pt x="8139" y="2135"/>
                  <a:pt x="8873" y="2102"/>
                </a:cubicBezTo>
                <a:cubicBezTo>
                  <a:pt x="9006" y="2102"/>
                  <a:pt x="9107" y="2035"/>
                  <a:pt x="9107" y="1902"/>
                </a:cubicBezTo>
                <a:lnTo>
                  <a:pt x="9407" y="567"/>
                </a:lnTo>
                <a:close/>
                <a:moveTo>
                  <a:pt x="9407" y="0"/>
                </a:moveTo>
                <a:cubicBezTo>
                  <a:pt x="9173" y="0"/>
                  <a:pt x="8940" y="167"/>
                  <a:pt x="8873" y="434"/>
                </a:cubicBezTo>
                <a:lnTo>
                  <a:pt x="8640" y="1601"/>
                </a:lnTo>
                <a:cubicBezTo>
                  <a:pt x="7972" y="1635"/>
                  <a:pt x="7339" y="1768"/>
                  <a:pt x="6705" y="1968"/>
                </a:cubicBezTo>
                <a:lnTo>
                  <a:pt x="6071" y="968"/>
                </a:lnTo>
                <a:cubicBezTo>
                  <a:pt x="5978" y="804"/>
                  <a:pt x="5802" y="722"/>
                  <a:pt x="5626" y="722"/>
                </a:cubicBezTo>
                <a:cubicBezTo>
                  <a:pt x="5550" y="722"/>
                  <a:pt x="5474" y="738"/>
                  <a:pt x="5404" y="768"/>
                </a:cubicBezTo>
                <a:cubicBezTo>
                  <a:pt x="4970" y="968"/>
                  <a:pt x="4537" y="1201"/>
                  <a:pt x="4103" y="1468"/>
                </a:cubicBezTo>
                <a:cubicBezTo>
                  <a:pt x="3703" y="1735"/>
                  <a:pt x="3302" y="2035"/>
                  <a:pt x="2935" y="2369"/>
                </a:cubicBezTo>
                <a:cubicBezTo>
                  <a:pt x="2735" y="2535"/>
                  <a:pt x="2702" y="2836"/>
                  <a:pt x="2869" y="3036"/>
                </a:cubicBezTo>
                <a:lnTo>
                  <a:pt x="3503" y="4037"/>
                </a:lnTo>
                <a:cubicBezTo>
                  <a:pt x="3069" y="4537"/>
                  <a:pt x="2702" y="5071"/>
                  <a:pt x="2402" y="5671"/>
                </a:cubicBezTo>
                <a:lnTo>
                  <a:pt x="1234" y="5404"/>
                </a:lnTo>
                <a:cubicBezTo>
                  <a:pt x="1207" y="5401"/>
                  <a:pt x="1180" y="5399"/>
                  <a:pt x="1154" y="5399"/>
                </a:cubicBezTo>
                <a:cubicBezTo>
                  <a:pt x="921" y="5399"/>
                  <a:pt x="724" y="5528"/>
                  <a:pt x="634" y="5738"/>
                </a:cubicBezTo>
                <a:cubicBezTo>
                  <a:pt x="267" y="6672"/>
                  <a:pt x="67" y="7639"/>
                  <a:pt x="0" y="8640"/>
                </a:cubicBezTo>
                <a:cubicBezTo>
                  <a:pt x="0" y="8907"/>
                  <a:pt x="167" y="9107"/>
                  <a:pt x="434" y="9174"/>
                </a:cubicBezTo>
                <a:lnTo>
                  <a:pt x="1601" y="9440"/>
                </a:lnTo>
                <a:cubicBezTo>
                  <a:pt x="1635" y="10074"/>
                  <a:pt x="1768" y="10741"/>
                  <a:pt x="1968" y="11342"/>
                </a:cubicBezTo>
                <a:lnTo>
                  <a:pt x="934" y="12009"/>
                </a:lnTo>
                <a:cubicBezTo>
                  <a:pt x="734" y="12142"/>
                  <a:pt x="667" y="12409"/>
                  <a:pt x="767" y="12643"/>
                </a:cubicBezTo>
                <a:cubicBezTo>
                  <a:pt x="934" y="13110"/>
                  <a:pt x="1168" y="13543"/>
                  <a:pt x="1434" y="13944"/>
                </a:cubicBezTo>
                <a:cubicBezTo>
                  <a:pt x="1735" y="14377"/>
                  <a:pt x="2035" y="14744"/>
                  <a:pt x="2368" y="15144"/>
                </a:cubicBezTo>
                <a:cubicBezTo>
                  <a:pt x="2466" y="15242"/>
                  <a:pt x="2597" y="15294"/>
                  <a:pt x="2735" y="15294"/>
                </a:cubicBezTo>
                <a:cubicBezTo>
                  <a:pt x="2835" y="15294"/>
                  <a:pt x="2938" y="15267"/>
                  <a:pt x="3036" y="15211"/>
                </a:cubicBezTo>
                <a:lnTo>
                  <a:pt x="4036" y="14544"/>
                </a:lnTo>
                <a:cubicBezTo>
                  <a:pt x="4537" y="15011"/>
                  <a:pt x="5070" y="15378"/>
                  <a:pt x="5637" y="15678"/>
                </a:cubicBezTo>
                <a:lnTo>
                  <a:pt x="5404" y="16846"/>
                </a:lnTo>
                <a:cubicBezTo>
                  <a:pt x="5337" y="17079"/>
                  <a:pt x="5471" y="17346"/>
                  <a:pt x="5704" y="17446"/>
                </a:cubicBezTo>
                <a:cubicBezTo>
                  <a:pt x="6638" y="17813"/>
                  <a:pt x="7639" y="18013"/>
                  <a:pt x="8640" y="18047"/>
                </a:cubicBezTo>
                <a:cubicBezTo>
                  <a:pt x="8657" y="18049"/>
                  <a:pt x="8674" y="18050"/>
                  <a:pt x="8691" y="18050"/>
                </a:cubicBezTo>
                <a:cubicBezTo>
                  <a:pt x="8907" y="18050"/>
                  <a:pt x="9111" y="17863"/>
                  <a:pt x="9173" y="17646"/>
                </a:cubicBezTo>
                <a:lnTo>
                  <a:pt x="9407" y="16479"/>
                </a:lnTo>
                <a:cubicBezTo>
                  <a:pt x="10074" y="16412"/>
                  <a:pt x="10708" y="16312"/>
                  <a:pt x="11341" y="16112"/>
                </a:cubicBezTo>
                <a:lnTo>
                  <a:pt x="12009" y="17113"/>
                </a:lnTo>
                <a:cubicBezTo>
                  <a:pt x="12106" y="17259"/>
                  <a:pt x="12258" y="17352"/>
                  <a:pt x="12423" y="17352"/>
                </a:cubicBezTo>
                <a:cubicBezTo>
                  <a:pt x="12484" y="17352"/>
                  <a:pt x="12546" y="17340"/>
                  <a:pt x="12609" y="17313"/>
                </a:cubicBezTo>
                <a:cubicBezTo>
                  <a:pt x="12876" y="17213"/>
                  <a:pt x="13109" y="17079"/>
                  <a:pt x="13343" y="16946"/>
                </a:cubicBezTo>
                <a:cubicBezTo>
                  <a:pt x="13576" y="16812"/>
                  <a:pt x="13777" y="16746"/>
                  <a:pt x="13943" y="16612"/>
                </a:cubicBezTo>
                <a:cubicBezTo>
                  <a:pt x="14344" y="16345"/>
                  <a:pt x="14744" y="16045"/>
                  <a:pt x="15111" y="15712"/>
                </a:cubicBezTo>
                <a:cubicBezTo>
                  <a:pt x="15311" y="15511"/>
                  <a:pt x="15344" y="15245"/>
                  <a:pt x="15211" y="15044"/>
                </a:cubicBezTo>
                <a:lnTo>
                  <a:pt x="14544" y="14010"/>
                </a:lnTo>
                <a:cubicBezTo>
                  <a:pt x="14977" y="13543"/>
                  <a:pt x="15344" y="12976"/>
                  <a:pt x="15645" y="12409"/>
                </a:cubicBezTo>
                <a:lnTo>
                  <a:pt x="16845" y="12643"/>
                </a:lnTo>
                <a:cubicBezTo>
                  <a:pt x="16886" y="12654"/>
                  <a:pt x="16928" y="12660"/>
                  <a:pt x="16969" y="12660"/>
                </a:cubicBezTo>
                <a:cubicBezTo>
                  <a:pt x="17166" y="12660"/>
                  <a:pt x="17357" y="12535"/>
                  <a:pt x="17412" y="12342"/>
                </a:cubicBezTo>
                <a:cubicBezTo>
                  <a:pt x="17779" y="11408"/>
                  <a:pt x="18013" y="10408"/>
                  <a:pt x="18046" y="9407"/>
                </a:cubicBezTo>
                <a:cubicBezTo>
                  <a:pt x="18046" y="9174"/>
                  <a:pt x="17879" y="8940"/>
                  <a:pt x="17613" y="8873"/>
                </a:cubicBezTo>
                <a:lnTo>
                  <a:pt x="16445" y="8640"/>
                </a:lnTo>
                <a:cubicBezTo>
                  <a:pt x="16412" y="7973"/>
                  <a:pt x="16312" y="7339"/>
                  <a:pt x="16112" y="6705"/>
                </a:cubicBezTo>
                <a:lnTo>
                  <a:pt x="17112" y="6071"/>
                </a:lnTo>
                <a:cubicBezTo>
                  <a:pt x="17312" y="5938"/>
                  <a:pt x="17412" y="5671"/>
                  <a:pt x="17312" y="5438"/>
                </a:cubicBezTo>
                <a:cubicBezTo>
                  <a:pt x="17112" y="4971"/>
                  <a:pt x="16879" y="4537"/>
                  <a:pt x="16612" y="4103"/>
                </a:cubicBezTo>
                <a:cubicBezTo>
                  <a:pt x="16345" y="3703"/>
                  <a:pt x="16011" y="3303"/>
                  <a:pt x="15678" y="2936"/>
                </a:cubicBezTo>
                <a:cubicBezTo>
                  <a:pt x="15583" y="2822"/>
                  <a:pt x="15456" y="2762"/>
                  <a:pt x="15321" y="2762"/>
                </a:cubicBezTo>
                <a:cubicBezTo>
                  <a:pt x="15219" y="2762"/>
                  <a:pt x="15112" y="2797"/>
                  <a:pt x="15011" y="2869"/>
                </a:cubicBezTo>
                <a:lnTo>
                  <a:pt x="14010" y="3503"/>
                </a:lnTo>
                <a:cubicBezTo>
                  <a:pt x="13543" y="3069"/>
                  <a:pt x="12976" y="2702"/>
                  <a:pt x="12409" y="2402"/>
                </a:cubicBezTo>
                <a:lnTo>
                  <a:pt x="12642" y="1235"/>
                </a:lnTo>
                <a:cubicBezTo>
                  <a:pt x="12709" y="968"/>
                  <a:pt x="12576" y="734"/>
                  <a:pt x="12342" y="634"/>
                </a:cubicBezTo>
                <a:cubicBezTo>
                  <a:pt x="11408" y="267"/>
                  <a:pt x="10407" y="67"/>
                  <a:pt x="94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006"/>
        <p:cNvGrpSpPr/>
        <p:nvPr/>
      </p:nvGrpSpPr>
      <p:grpSpPr>
        <a:xfrm>
          <a:off x="0" y="0"/>
          <a:ext cx="0" cy="0"/>
          <a:chOff x="0" y="0"/>
          <a:chExt cx="0" cy="0"/>
        </a:xfrm>
      </p:grpSpPr>
      <p:sp>
        <p:nvSpPr>
          <p:cNvPr id="1007" name="Google Shape;1007;p41"/>
          <p:cNvSpPr txBox="1">
            <a:spLocks noGrp="1"/>
          </p:cNvSpPr>
          <p:nvPr>
            <p:ph type="subTitle" idx="1"/>
          </p:nvPr>
        </p:nvSpPr>
        <p:spPr>
          <a:xfrm>
            <a:off x="4361550" y="1196350"/>
            <a:ext cx="4067400" cy="1626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Continuum robots do not contain rigid links and identifiable rotational joints. Instead the structures bend continuously along their length via elastic deformation and produce motion through the generation of smooth curves, similar to the tentacles or tongues of the animal kingdom.</a:t>
            </a:r>
            <a:endParaRPr/>
          </a:p>
        </p:txBody>
      </p:sp>
      <p:sp>
        <p:nvSpPr>
          <p:cNvPr id="1008" name="Google Shape;1008;p41"/>
          <p:cNvSpPr/>
          <p:nvPr/>
        </p:nvSpPr>
        <p:spPr>
          <a:xfrm>
            <a:off x="5973719" y="4016959"/>
            <a:ext cx="350473" cy="350596"/>
          </a:xfrm>
          <a:custGeom>
            <a:avLst/>
            <a:gdLst/>
            <a:ahLst/>
            <a:cxnLst/>
            <a:rect l="l" t="t" r="r" b="b"/>
            <a:pathLst>
              <a:path w="18047" h="18051" extrusionOk="0">
                <a:moveTo>
                  <a:pt x="9019" y="5167"/>
                </a:moveTo>
                <a:cubicBezTo>
                  <a:pt x="9795" y="5167"/>
                  <a:pt x="10570" y="5412"/>
                  <a:pt x="11208" y="5871"/>
                </a:cubicBezTo>
                <a:cubicBezTo>
                  <a:pt x="13977" y="7839"/>
                  <a:pt x="13076" y="12176"/>
                  <a:pt x="9740" y="12809"/>
                </a:cubicBezTo>
                <a:cubicBezTo>
                  <a:pt x="9474" y="12870"/>
                  <a:pt x="9206" y="12899"/>
                  <a:pt x="8941" y="12899"/>
                </a:cubicBezTo>
                <a:cubicBezTo>
                  <a:pt x="8173" y="12899"/>
                  <a:pt x="7424" y="12655"/>
                  <a:pt x="6805" y="12209"/>
                </a:cubicBezTo>
                <a:cubicBezTo>
                  <a:pt x="5571" y="11308"/>
                  <a:pt x="4970" y="9741"/>
                  <a:pt x="5270" y="8240"/>
                </a:cubicBezTo>
                <a:cubicBezTo>
                  <a:pt x="5504" y="7139"/>
                  <a:pt x="6204" y="6205"/>
                  <a:pt x="7205" y="5671"/>
                </a:cubicBezTo>
                <a:cubicBezTo>
                  <a:pt x="7372" y="5571"/>
                  <a:pt x="7505" y="5504"/>
                  <a:pt x="7672" y="5438"/>
                </a:cubicBezTo>
                <a:cubicBezTo>
                  <a:pt x="7872" y="5371"/>
                  <a:pt x="8072" y="5304"/>
                  <a:pt x="8306" y="5237"/>
                </a:cubicBezTo>
                <a:cubicBezTo>
                  <a:pt x="8541" y="5190"/>
                  <a:pt x="8780" y="5167"/>
                  <a:pt x="9019" y="5167"/>
                </a:cubicBezTo>
                <a:close/>
                <a:moveTo>
                  <a:pt x="9077" y="4635"/>
                </a:moveTo>
                <a:cubicBezTo>
                  <a:pt x="8775" y="4635"/>
                  <a:pt x="8472" y="4669"/>
                  <a:pt x="8173" y="4737"/>
                </a:cubicBezTo>
                <a:cubicBezTo>
                  <a:pt x="6471" y="5071"/>
                  <a:pt x="5104" y="6405"/>
                  <a:pt x="4737" y="8139"/>
                </a:cubicBezTo>
                <a:cubicBezTo>
                  <a:pt x="4370" y="9841"/>
                  <a:pt x="5070" y="11609"/>
                  <a:pt x="6505" y="12643"/>
                </a:cubicBezTo>
                <a:cubicBezTo>
                  <a:pt x="7224" y="13164"/>
                  <a:pt x="8091" y="13445"/>
                  <a:pt x="8969" y="13445"/>
                </a:cubicBezTo>
                <a:cubicBezTo>
                  <a:pt x="9271" y="13445"/>
                  <a:pt x="9575" y="13412"/>
                  <a:pt x="9874" y="13343"/>
                </a:cubicBezTo>
                <a:cubicBezTo>
                  <a:pt x="10107" y="13276"/>
                  <a:pt x="10341" y="13210"/>
                  <a:pt x="10574" y="13143"/>
                </a:cubicBezTo>
                <a:cubicBezTo>
                  <a:pt x="10741" y="13043"/>
                  <a:pt x="10941" y="12976"/>
                  <a:pt x="11108" y="12876"/>
                </a:cubicBezTo>
                <a:cubicBezTo>
                  <a:pt x="13977" y="11342"/>
                  <a:pt x="14210" y="7306"/>
                  <a:pt x="11542" y="5438"/>
                </a:cubicBezTo>
                <a:cubicBezTo>
                  <a:pt x="10822" y="4916"/>
                  <a:pt x="9955" y="4635"/>
                  <a:pt x="9077" y="4635"/>
                </a:cubicBezTo>
                <a:close/>
                <a:moveTo>
                  <a:pt x="9407" y="567"/>
                </a:moveTo>
                <a:cubicBezTo>
                  <a:pt x="10341" y="601"/>
                  <a:pt x="11241" y="768"/>
                  <a:pt x="12109" y="1134"/>
                </a:cubicBezTo>
                <a:lnTo>
                  <a:pt x="11842" y="2502"/>
                </a:lnTo>
                <a:cubicBezTo>
                  <a:pt x="11808" y="2602"/>
                  <a:pt x="11875" y="2736"/>
                  <a:pt x="11975" y="2802"/>
                </a:cubicBezTo>
                <a:cubicBezTo>
                  <a:pt x="12642" y="3103"/>
                  <a:pt x="13276" y="3536"/>
                  <a:pt x="13810" y="4037"/>
                </a:cubicBezTo>
                <a:cubicBezTo>
                  <a:pt x="13852" y="4100"/>
                  <a:pt x="13921" y="4123"/>
                  <a:pt x="13992" y="4123"/>
                </a:cubicBezTo>
                <a:cubicBezTo>
                  <a:pt x="14032" y="4123"/>
                  <a:pt x="14073" y="4115"/>
                  <a:pt x="14110" y="4103"/>
                </a:cubicBezTo>
                <a:lnTo>
                  <a:pt x="15278" y="3336"/>
                </a:lnTo>
                <a:cubicBezTo>
                  <a:pt x="15611" y="3670"/>
                  <a:pt x="15878" y="4037"/>
                  <a:pt x="16145" y="4437"/>
                </a:cubicBezTo>
                <a:cubicBezTo>
                  <a:pt x="16378" y="4804"/>
                  <a:pt x="16612" y="5204"/>
                  <a:pt x="16779" y="5638"/>
                </a:cubicBezTo>
                <a:lnTo>
                  <a:pt x="15611" y="6405"/>
                </a:lnTo>
                <a:cubicBezTo>
                  <a:pt x="15511" y="6472"/>
                  <a:pt x="15478" y="6605"/>
                  <a:pt x="15511" y="6705"/>
                </a:cubicBezTo>
                <a:cubicBezTo>
                  <a:pt x="15778" y="7406"/>
                  <a:pt x="15911" y="8139"/>
                  <a:pt x="15945" y="8907"/>
                </a:cubicBezTo>
                <a:cubicBezTo>
                  <a:pt x="15945" y="9007"/>
                  <a:pt x="16011" y="9107"/>
                  <a:pt x="16145" y="9140"/>
                </a:cubicBezTo>
                <a:lnTo>
                  <a:pt x="17513" y="9440"/>
                </a:lnTo>
                <a:cubicBezTo>
                  <a:pt x="17479" y="10341"/>
                  <a:pt x="17279" y="11275"/>
                  <a:pt x="16945" y="12109"/>
                </a:cubicBezTo>
                <a:lnTo>
                  <a:pt x="15578" y="11842"/>
                </a:lnTo>
                <a:lnTo>
                  <a:pt x="15411" y="11842"/>
                </a:lnTo>
                <a:cubicBezTo>
                  <a:pt x="15344" y="11875"/>
                  <a:pt x="15311" y="11909"/>
                  <a:pt x="15278" y="11976"/>
                </a:cubicBezTo>
                <a:cubicBezTo>
                  <a:pt x="14944" y="12643"/>
                  <a:pt x="14544" y="13276"/>
                  <a:pt x="14010" y="13810"/>
                </a:cubicBezTo>
                <a:cubicBezTo>
                  <a:pt x="13943" y="13877"/>
                  <a:pt x="13910" y="14044"/>
                  <a:pt x="14010" y="14144"/>
                </a:cubicBezTo>
                <a:lnTo>
                  <a:pt x="14744" y="15311"/>
                </a:lnTo>
                <a:cubicBezTo>
                  <a:pt x="14410" y="15611"/>
                  <a:pt x="14043" y="15912"/>
                  <a:pt x="13676" y="16145"/>
                </a:cubicBezTo>
                <a:cubicBezTo>
                  <a:pt x="13276" y="16412"/>
                  <a:pt x="12876" y="16612"/>
                  <a:pt x="12442" y="16812"/>
                </a:cubicBezTo>
                <a:lnTo>
                  <a:pt x="11675" y="15645"/>
                </a:lnTo>
                <a:cubicBezTo>
                  <a:pt x="11624" y="15543"/>
                  <a:pt x="11534" y="15499"/>
                  <a:pt x="11435" y="15499"/>
                </a:cubicBezTo>
                <a:cubicBezTo>
                  <a:pt x="11404" y="15499"/>
                  <a:pt x="11373" y="15504"/>
                  <a:pt x="11341" y="15511"/>
                </a:cubicBezTo>
                <a:cubicBezTo>
                  <a:pt x="10641" y="15778"/>
                  <a:pt x="9907" y="15912"/>
                  <a:pt x="9173" y="15945"/>
                </a:cubicBezTo>
                <a:cubicBezTo>
                  <a:pt x="9040" y="15945"/>
                  <a:pt x="8940" y="16012"/>
                  <a:pt x="8906" y="16145"/>
                </a:cubicBezTo>
                <a:lnTo>
                  <a:pt x="8640" y="17479"/>
                </a:lnTo>
                <a:cubicBezTo>
                  <a:pt x="7706" y="17479"/>
                  <a:pt x="6805" y="17279"/>
                  <a:pt x="5938" y="16946"/>
                </a:cubicBezTo>
                <a:lnTo>
                  <a:pt x="6238" y="15578"/>
                </a:lnTo>
                <a:cubicBezTo>
                  <a:pt x="6238" y="15445"/>
                  <a:pt x="6171" y="15311"/>
                  <a:pt x="6071" y="15278"/>
                </a:cubicBezTo>
                <a:cubicBezTo>
                  <a:pt x="5404" y="14944"/>
                  <a:pt x="4770" y="14544"/>
                  <a:pt x="4236" y="14010"/>
                </a:cubicBezTo>
                <a:cubicBezTo>
                  <a:pt x="4195" y="13969"/>
                  <a:pt x="4128" y="13941"/>
                  <a:pt x="4052" y="13941"/>
                </a:cubicBezTo>
                <a:cubicBezTo>
                  <a:pt x="4005" y="13941"/>
                  <a:pt x="3954" y="13952"/>
                  <a:pt x="3903" y="13977"/>
                </a:cubicBezTo>
                <a:lnTo>
                  <a:pt x="2735" y="14744"/>
                </a:lnTo>
                <a:cubicBezTo>
                  <a:pt x="2435" y="14411"/>
                  <a:pt x="2168" y="14044"/>
                  <a:pt x="1901" y="13643"/>
                </a:cubicBezTo>
                <a:cubicBezTo>
                  <a:pt x="1668" y="13276"/>
                  <a:pt x="1434" y="12876"/>
                  <a:pt x="1268" y="12443"/>
                </a:cubicBezTo>
                <a:lnTo>
                  <a:pt x="2435" y="11675"/>
                </a:lnTo>
                <a:cubicBezTo>
                  <a:pt x="2535" y="11609"/>
                  <a:pt x="2569" y="11475"/>
                  <a:pt x="2535" y="11375"/>
                </a:cubicBezTo>
                <a:cubicBezTo>
                  <a:pt x="2268" y="10675"/>
                  <a:pt x="2135" y="9941"/>
                  <a:pt x="2102" y="9207"/>
                </a:cubicBezTo>
                <a:cubicBezTo>
                  <a:pt x="2102" y="9073"/>
                  <a:pt x="2001" y="8973"/>
                  <a:pt x="1901" y="8940"/>
                </a:cubicBezTo>
                <a:lnTo>
                  <a:pt x="534" y="8673"/>
                </a:lnTo>
                <a:cubicBezTo>
                  <a:pt x="567" y="7739"/>
                  <a:pt x="767" y="6805"/>
                  <a:pt x="1101" y="5971"/>
                </a:cubicBezTo>
                <a:lnTo>
                  <a:pt x="2468" y="6238"/>
                </a:lnTo>
                <a:cubicBezTo>
                  <a:pt x="2491" y="6244"/>
                  <a:pt x="2514" y="6247"/>
                  <a:pt x="2537" y="6247"/>
                </a:cubicBezTo>
                <a:cubicBezTo>
                  <a:pt x="2645" y="6247"/>
                  <a:pt x="2741" y="6182"/>
                  <a:pt x="2769" y="6071"/>
                </a:cubicBezTo>
                <a:cubicBezTo>
                  <a:pt x="3102" y="5404"/>
                  <a:pt x="3503" y="4804"/>
                  <a:pt x="4036" y="4270"/>
                </a:cubicBezTo>
                <a:cubicBezTo>
                  <a:pt x="4103" y="4170"/>
                  <a:pt x="4136" y="4037"/>
                  <a:pt x="4070" y="3936"/>
                </a:cubicBezTo>
                <a:lnTo>
                  <a:pt x="3302" y="2769"/>
                </a:lnTo>
                <a:cubicBezTo>
                  <a:pt x="3636" y="2435"/>
                  <a:pt x="4003" y="2169"/>
                  <a:pt x="4403" y="1902"/>
                </a:cubicBezTo>
                <a:cubicBezTo>
                  <a:pt x="4770" y="1668"/>
                  <a:pt x="5170" y="1435"/>
                  <a:pt x="5604" y="1268"/>
                </a:cubicBezTo>
                <a:lnTo>
                  <a:pt x="6371" y="2435"/>
                </a:lnTo>
                <a:cubicBezTo>
                  <a:pt x="6421" y="2510"/>
                  <a:pt x="6509" y="2548"/>
                  <a:pt x="6606" y="2548"/>
                </a:cubicBezTo>
                <a:cubicBezTo>
                  <a:pt x="6638" y="2548"/>
                  <a:pt x="6671" y="2544"/>
                  <a:pt x="6705" y="2535"/>
                </a:cubicBezTo>
                <a:cubicBezTo>
                  <a:pt x="7372" y="2269"/>
                  <a:pt x="8139" y="2135"/>
                  <a:pt x="8873" y="2102"/>
                </a:cubicBezTo>
                <a:cubicBezTo>
                  <a:pt x="9006" y="2102"/>
                  <a:pt x="9107" y="2035"/>
                  <a:pt x="9107" y="1902"/>
                </a:cubicBezTo>
                <a:lnTo>
                  <a:pt x="9407" y="567"/>
                </a:lnTo>
                <a:close/>
                <a:moveTo>
                  <a:pt x="9407" y="0"/>
                </a:moveTo>
                <a:cubicBezTo>
                  <a:pt x="9173" y="0"/>
                  <a:pt x="8940" y="167"/>
                  <a:pt x="8873" y="434"/>
                </a:cubicBezTo>
                <a:lnTo>
                  <a:pt x="8640" y="1601"/>
                </a:lnTo>
                <a:cubicBezTo>
                  <a:pt x="7972" y="1635"/>
                  <a:pt x="7339" y="1768"/>
                  <a:pt x="6705" y="1968"/>
                </a:cubicBezTo>
                <a:lnTo>
                  <a:pt x="6071" y="968"/>
                </a:lnTo>
                <a:cubicBezTo>
                  <a:pt x="5978" y="804"/>
                  <a:pt x="5802" y="722"/>
                  <a:pt x="5626" y="722"/>
                </a:cubicBezTo>
                <a:cubicBezTo>
                  <a:pt x="5550" y="722"/>
                  <a:pt x="5474" y="738"/>
                  <a:pt x="5404" y="768"/>
                </a:cubicBezTo>
                <a:cubicBezTo>
                  <a:pt x="4970" y="968"/>
                  <a:pt x="4537" y="1201"/>
                  <a:pt x="4103" y="1468"/>
                </a:cubicBezTo>
                <a:cubicBezTo>
                  <a:pt x="3703" y="1735"/>
                  <a:pt x="3302" y="2035"/>
                  <a:pt x="2935" y="2369"/>
                </a:cubicBezTo>
                <a:cubicBezTo>
                  <a:pt x="2735" y="2535"/>
                  <a:pt x="2702" y="2836"/>
                  <a:pt x="2869" y="3036"/>
                </a:cubicBezTo>
                <a:lnTo>
                  <a:pt x="3503" y="4037"/>
                </a:lnTo>
                <a:cubicBezTo>
                  <a:pt x="3069" y="4537"/>
                  <a:pt x="2702" y="5071"/>
                  <a:pt x="2402" y="5671"/>
                </a:cubicBezTo>
                <a:lnTo>
                  <a:pt x="1234" y="5404"/>
                </a:lnTo>
                <a:cubicBezTo>
                  <a:pt x="1207" y="5401"/>
                  <a:pt x="1180" y="5399"/>
                  <a:pt x="1154" y="5399"/>
                </a:cubicBezTo>
                <a:cubicBezTo>
                  <a:pt x="921" y="5399"/>
                  <a:pt x="724" y="5528"/>
                  <a:pt x="634" y="5738"/>
                </a:cubicBezTo>
                <a:cubicBezTo>
                  <a:pt x="267" y="6672"/>
                  <a:pt x="67" y="7639"/>
                  <a:pt x="0" y="8640"/>
                </a:cubicBezTo>
                <a:cubicBezTo>
                  <a:pt x="0" y="8907"/>
                  <a:pt x="167" y="9107"/>
                  <a:pt x="434" y="9174"/>
                </a:cubicBezTo>
                <a:lnTo>
                  <a:pt x="1601" y="9440"/>
                </a:lnTo>
                <a:cubicBezTo>
                  <a:pt x="1635" y="10074"/>
                  <a:pt x="1768" y="10741"/>
                  <a:pt x="1968" y="11342"/>
                </a:cubicBezTo>
                <a:lnTo>
                  <a:pt x="934" y="12009"/>
                </a:lnTo>
                <a:cubicBezTo>
                  <a:pt x="734" y="12142"/>
                  <a:pt x="667" y="12409"/>
                  <a:pt x="767" y="12643"/>
                </a:cubicBezTo>
                <a:cubicBezTo>
                  <a:pt x="934" y="13110"/>
                  <a:pt x="1168" y="13543"/>
                  <a:pt x="1434" y="13944"/>
                </a:cubicBezTo>
                <a:cubicBezTo>
                  <a:pt x="1735" y="14377"/>
                  <a:pt x="2035" y="14744"/>
                  <a:pt x="2368" y="15144"/>
                </a:cubicBezTo>
                <a:cubicBezTo>
                  <a:pt x="2466" y="15242"/>
                  <a:pt x="2597" y="15294"/>
                  <a:pt x="2735" y="15294"/>
                </a:cubicBezTo>
                <a:cubicBezTo>
                  <a:pt x="2835" y="15294"/>
                  <a:pt x="2938" y="15267"/>
                  <a:pt x="3036" y="15211"/>
                </a:cubicBezTo>
                <a:lnTo>
                  <a:pt x="4036" y="14544"/>
                </a:lnTo>
                <a:cubicBezTo>
                  <a:pt x="4537" y="15011"/>
                  <a:pt x="5070" y="15378"/>
                  <a:pt x="5637" y="15678"/>
                </a:cubicBezTo>
                <a:lnTo>
                  <a:pt x="5404" y="16846"/>
                </a:lnTo>
                <a:cubicBezTo>
                  <a:pt x="5337" y="17079"/>
                  <a:pt x="5471" y="17346"/>
                  <a:pt x="5704" y="17446"/>
                </a:cubicBezTo>
                <a:cubicBezTo>
                  <a:pt x="6638" y="17813"/>
                  <a:pt x="7639" y="18013"/>
                  <a:pt x="8640" y="18047"/>
                </a:cubicBezTo>
                <a:cubicBezTo>
                  <a:pt x="8657" y="18049"/>
                  <a:pt x="8674" y="18050"/>
                  <a:pt x="8691" y="18050"/>
                </a:cubicBezTo>
                <a:cubicBezTo>
                  <a:pt x="8907" y="18050"/>
                  <a:pt x="9111" y="17863"/>
                  <a:pt x="9173" y="17646"/>
                </a:cubicBezTo>
                <a:lnTo>
                  <a:pt x="9407" y="16479"/>
                </a:lnTo>
                <a:cubicBezTo>
                  <a:pt x="10074" y="16412"/>
                  <a:pt x="10708" y="16312"/>
                  <a:pt x="11341" y="16112"/>
                </a:cubicBezTo>
                <a:lnTo>
                  <a:pt x="12009" y="17113"/>
                </a:lnTo>
                <a:cubicBezTo>
                  <a:pt x="12106" y="17259"/>
                  <a:pt x="12258" y="17352"/>
                  <a:pt x="12423" y="17352"/>
                </a:cubicBezTo>
                <a:cubicBezTo>
                  <a:pt x="12484" y="17352"/>
                  <a:pt x="12546" y="17340"/>
                  <a:pt x="12609" y="17313"/>
                </a:cubicBezTo>
                <a:cubicBezTo>
                  <a:pt x="12876" y="17213"/>
                  <a:pt x="13109" y="17079"/>
                  <a:pt x="13343" y="16946"/>
                </a:cubicBezTo>
                <a:cubicBezTo>
                  <a:pt x="13576" y="16812"/>
                  <a:pt x="13777" y="16746"/>
                  <a:pt x="13943" y="16612"/>
                </a:cubicBezTo>
                <a:cubicBezTo>
                  <a:pt x="14344" y="16345"/>
                  <a:pt x="14744" y="16045"/>
                  <a:pt x="15111" y="15712"/>
                </a:cubicBezTo>
                <a:cubicBezTo>
                  <a:pt x="15311" y="15511"/>
                  <a:pt x="15344" y="15245"/>
                  <a:pt x="15211" y="15044"/>
                </a:cubicBezTo>
                <a:lnTo>
                  <a:pt x="14544" y="14010"/>
                </a:lnTo>
                <a:cubicBezTo>
                  <a:pt x="14977" y="13543"/>
                  <a:pt x="15344" y="12976"/>
                  <a:pt x="15645" y="12409"/>
                </a:cubicBezTo>
                <a:lnTo>
                  <a:pt x="16845" y="12643"/>
                </a:lnTo>
                <a:cubicBezTo>
                  <a:pt x="16886" y="12654"/>
                  <a:pt x="16928" y="12660"/>
                  <a:pt x="16969" y="12660"/>
                </a:cubicBezTo>
                <a:cubicBezTo>
                  <a:pt x="17166" y="12660"/>
                  <a:pt x="17357" y="12535"/>
                  <a:pt x="17412" y="12342"/>
                </a:cubicBezTo>
                <a:cubicBezTo>
                  <a:pt x="17779" y="11408"/>
                  <a:pt x="18013" y="10408"/>
                  <a:pt x="18046" y="9407"/>
                </a:cubicBezTo>
                <a:cubicBezTo>
                  <a:pt x="18046" y="9174"/>
                  <a:pt x="17879" y="8940"/>
                  <a:pt x="17613" y="8873"/>
                </a:cubicBezTo>
                <a:lnTo>
                  <a:pt x="16445" y="8640"/>
                </a:lnTo>
                <a:cubicBezTo>
                  <a:pt x="16412" y="7973"/>
                  <a:pt x="16312" y="7339"/>
                  <a:pt x="16112" y="6705"/>
                </a:cubicBezTo>
                <a:lnTo>
                  <a:pt x="17112" y="6071"/>
                </a:lnTo>
                <a:cubicBezTo>
                  <a:pt x="17312" y="5938"/>
                  <a:pt x="17412" y="5671"/>
                  <a:pt x="17312" y="5438"/>
                </a:cubicBezTo>
                <a:cubicBezTo>
                  <a:pt x="17112" y="4971"/>
                  <a:pt x="16879" y="4537"/>
                  <a:pt x="16612" y="4103"/>
                </a:cubicBezTo>
                <a:cubicBezTo>
                  <a:pt x="16345" y="3703"/>
                  <a:pt x="16011" y="3303"/>
                  <a:pt x="15678" y="2936"/>
                </a:cubicBezTo>
                <a:cubicBezTo>
                  <a:pt x="15583" y="2822"/>
                  <a:pt x="15456" y="2762"/>
                  <a:pt x="15321" y="2762"/>
                </a:cubicBezTo>
                <a:cubicBezTo>
                  <a:pt x="15219" y="2762"/>
                  <a:pt x="15112" y="2797"/>
                  <a:pt x="15011" y="2869"/>
                </a:cubicBezTo>
                <a:lnTo>
                  <a:pt x="14010" y="3503"/>
                </a:lnTo>
                <a:cubicBezTo>
                  <a:pt x="13543" y="3069"/>
                  <a:pt x="12976" y="2702"/>
                  <a:pt x="12409" y="2402"/>
                </a:cubicBezTo>
                <a:lnTo>
                  <a:pt x="12642" y="1235"/>
                </a:lnTo>
                <a:cubicBezTo>
                  <a:pt x="12709" y="968"/>
                  <a:pt x="12576" y="734"/>
                  <a:pt x="12342" y="634"/>
                </a:cubicBezTo>
                <a:cubicBezTo>
                  <a:pt x="11408" y="267"/>
                  <a:pt x="10407" y="67"/>
                  <a:pt x="94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41"/>
          <p:cNvSpPr/>
          <p:nvPr/>
        </p:nvSpPr>
        <p:spPr>
          <a:xfrm>
            <a:off x="7346449" y="3370383"/>
            <a:ext cx="631645" cy="631740"/>
          </a:xfrm>
          <a:custGeom>
            <a:avLst/>
            <a:gdLst/>
            <a:ahLst/>
            <a:cxnLst/>
            <a:rect l="l" t="t" r="r" b="b"/>
            <a:pathLst>
              <a:path w="18047" h="18051" extrusionOk="0">
                <a:moveTo>
                  <a:pt x="9019" y="5167"/>
                </a:moveTo>
                <a:cubicBezTo>
                  <a:pt x="9795" y="5167"/>
                  <a:pt x="10570" y="5412"/>
                  <a:pt x="11208" y="5871"/>
                </a:cubicBezTo>
                <a:cubicBezTo>
                  <a:pt x="13977" y="7839"/>
                  <a:pt x="13076" y="12176"/>
                  <a:pt x="9740" y="12809"/>
                </a:cubicBezTo>
                <a:cubicBezTo>
                  <a:pt x="9474" y="12870"/>
                  <a:pt x="9206" y="12899"/>
                  <a:pt x="8941" y="12899"/>
                </a:cubicBezTo>
                <a:cubicBezTo>
                  <a:pt x="8173" y="12899"/>
                  <a:pt x="7424" y="12655"/>
                  <a:pt x="6805" y="12209"/>
                </a:cubicBezTo>
                <a:cubicBezTo>
                  <a:pt x="5571" y="11308"/>
                  <a:pt x="4970" y="9741"/>
                  <a:pt x="5270" y="8240"/>
                </a:cubicBezTo>
                <a:cubicBezTo>
                  <a:pt x="5504" y="7139"/>
                  <a:pt x="6204" y="6205"/>
                  <a:pt x="7205" y="5671"/>
                </a:cubicBezTo>
                <a:cubicBezTo>
                  <a:pt x="7372" y="5571"/>
                  <a:pt x="7505" y="5504"/>
                  <a:pt x="7672" y="5438"/>
                </a:cubicBezTo>
                <a:cubicBezTo>
                  <a:pt x="7872" y="5371"/>
                  <a:pt x="8072" y="5304"/>
                  <a:pt x="8306" y="5237"/>
                </a:cubicBezTo>
                <a:cubicBezTo>
                  <a:pt x="8541" y="5190"/>
                  <a:pt x="8780" y="5167"/>
                  <a:pt x="9019" y="5167"/>
                </a:cubicBezTo>
                <a:close/>
                <a:moveTo>
                  <a:pt x="9077" y="4635"/>
                </a:moveTo>
                <a:cubicBezTo>
                  <a:pt x="8775" y="4635"/>
                  <a:pt x="8472" y="4669"/>
                  <a:pt x="8173" y="4737"/>
                </a:cubicBezTo>
                <a:cubicBezTo>
                  <a:pt x="6471" y="5071"/>
                  <a:pt x="5104" y="6405"/>
                  <a:pt x="4737" y="8139"/>
                </a:cubicBezTo>
                <a:cubicBezTo>
                  <a:pt x="4370" y="9841"/>
                  <a:pt x="5070" y="11609"/>
                  <a:pt x="6505" y="12643"/>
                </a:cubicBezTo>
                <a:cubicBezTo>
                  <a:pt x="7224" y="13164"/>
                  <a:pt x="8091" y="13445"/>
                  <a:pt x="8969" y="13445"/>
                </a:cubicBezTo>
                <a:cubicBezTo>
                  <a:pt x="9271" y="13445"/>
                  <a:pt x="9575" y="13412"/>
                  <a:pt x="9874" y="13343"/>
                </a:cubicBezTo>
                <a:cubicBezTo>
                  <a:pt x="10107" y="13276"/>
                  <a:pt x="10341" y="13210"/>
                  <a:pt x="10574" y="13143"/>
                </a:cubicBezTo>
                <a:cubicBezTo>
                  <a:pt x="10741" y="13043"/>
                  <a:pt x="10941" y="12976"/>
                  <a:pt x="11108" y="12876"/>
                </a:cubicBezTo>
                <a:cubicBezTo>
                  <a:pt x="13977" y="11342"/>
                  <a:pt x="14210" y="7306"/>
                  <a:pt x="11542" y="5438"/>
                </a:cubicBezTo>
                <a:cubicBezTo>
                  <a:pt x="10822" y="4916"/>
                  <a:pt x="9955" y="4635"/>
                  <a:pt x="9077" y="4635"/>
                </a:cubicBezTo>
                <a:close/>
                <a:moveTo>
                  <a:pt x="9407" y="567"/>
                </a:moveTo>
                <a:cubicBezTo>
                  <a:pt x="10341" y="601"/>
                  <a:pt x="11241" y="768"/>
                  <a:pt x="12109" y="1134"/>
                </a:cubicBezTo>
                <a:lnTo>
                  <a:pt x="11842" y="2502"/>
                </a:lnTo>
                <a:cubicBezTo>
                  <a:pt x="11808" y="2602"/>
                  <a:pt x="11875" y="2736"/>
                  <a:pt x="11975" y="2802"/>
                </a:cubicBezTo>
                <a:cubicBezTo>
                  <a:pt x="12642" y="3103"/>
                  <a:pt x="13276" y="3536"/>
                  <a:pt x="13810" y="4037"/>
                </a:cubicBezTo>
                <a:cubicBezTo>
                  <a:pt x="13852" y="4100"/>
                  <a:pt x="13921" y="4123"/>
                  <a:pt x="13992" y="4123"/>
                </a:cubicBezTo>
                <a:cubicBezTo>
                  <a:pt x="14032" y="4123"/>
                  <a:pt x="14073" y="4115"/>
                  <a:pt x="14110" y="4103"/>
                </a:cubicBezTo>
                <a:lnTo>
                  <a:pt x="15278" y="3336"/>
                </a:lnTo>
                <a:cubicBezTo>
                  <a:pt x="15611" y="3670"/>
                  <a:pt x="15878" y="4037"/>
                  <a:pt x="16145" y="4437"/>
                </a:cubicBezTo>
                <a:cubicBezTo>
                  <a:pt x="16378" y="4804"/>
                  <a:pt x="16612" y="5204"/>
                  <a:pt x="16779" y="5638"/>
                </a:cubicBezTo>
                <a:lnTo>
                  <a:pt x="15611" y="6405"/>
                </a:lnTo>
                <a:cubicBezTo>
                  <a:pt x="15511" y="6472"/>
                  <a:pt x="15478" y="6605"/>
                  <a:pt x="15511" y="6705"/>
                </a:cubicBezTo>
                <a:cubicBezTo>
                  <a:pt x="15778" y="7406"/>
                  <a:pt x="15911" y="8139"/>
                  <a:pt x="15945" y="8907"/>
                </a:cubicBezTo>
                <a:cubicBezTo>
                  <a:pt x="15945" y="9007"/>
                  <a:pt x="16011" y="9107"/>
                  <a:pt x="16145" y="9140"/>
                </a:cubicBezTo>
                <a:lnTo>
                  <a:pt x="17513" y="9440"/>
                </a:lnTo>
                <a:cubicBezTo>
                  <a:pt x="17479" y="10341"/>
                  <a:pt x="17279" y="11275"/>
                  <a:pt x="16945" y="12109"/>
                </a:cubicBezTo>
                <a:lnTo>
                  <a:pt x="15578" y="11842"/>
                </a:lnTo>
                <a:lnTo>
                  <a:pt x="15411" y="11842"/>
                </a:lnTo>
                <a:cubicBezTo>
                  <a:pt x="15344" y="11875"/>
                  <a:pt x="15311" y="11909"/>
                  <a:pt x="15278" y="11976"/>
                </a:cubicBezTo>
                <a:cubicBezTo>
                  <a:pt x="14944" y="12643"/>
                  <a:pt x="14544" y="13276"/>
                  <a:pt x="14010" y="13810"/>
                </a:cubicBezTo>
                <a:cubicBezTo>
                  <a:pt x="13943" y="13877"/>
                  <a:pt x="13910" y="14044"/>
                  <a:pt x="14010" y="14144"/>
                </a:cubicBezTo>
                <a:lnTo>
                  <a:pt x="14744" y="15311"/>
                </a:lnTo>
                <a:cubicBezTo>
                  <a:pt x="14410" y="15611"/>
                  <a:pt x="14043" y="15912"/>
                  <a:pt x="13676" y="16145"/>
                </a:cubicBezTo>
                <a:cubicBezTo>
                  <a:pt x="13276" y="16412"/>
                  <a:pt x="12876" y="16612"/>
                  <a:pt x="12442" y="16812"/>
                </a:cubicBezTo>
                <a:lnTo>
                  <a:pt x="11675" y="15645"/>
                </a:lnTo>
                <a:cubicBezTo>
                  <a:pt x="11624" y="15543"/>
                  <a:pt x="11534" y="15499"/>
                  <a:pt x="11435" y="15499"/>
                </a:cubicBezTo>
                <a:cubicBezTo>
                  <a:pt x="11404" y="15499"/>
                  <a:pt x="11373" y="15504"/>
                  <a:pt x="11341" y="15511"/>
                </a:cubicBezTo>
                <a:cubicBezTo>
                  <a:pt x="10641" y="15778"/>
                  <a:pt x="9907" y="15912"/>
                  <a:pt x="9173" y="15945"/>
                </a:cubicBezTo>
                <a:cubicBezTo>
                  <a:pt x="9040" y="15945"/>
                  <a:pt x="8940" y="16012"/>
                  <a:pt x="8906" y="16145"/>
                </a:cubicBezTo>
                <a:lnTo>
                  <a:pt x="8640" y="17479"/>
                </a:lnTo>
                <a:cubicBezTo>
                  <a:pt x="7706" y="17479"/>
                  <a:pt x="6805" y="17279"/>
                  <a:pt x="5938" y="16946"/>
                </a:cubicBezTo>
                <a:lnTo>
                  <a:pt x="6238" y="15578"/>
                </a:lnTo>
                <a:cubicBezTo>
                  <a:pt x="6238" y="15445"/>
                  <a:pt x="6171" y="15311"/>
                  <a:pt x="6071" y="15278"/>
                </a:cubicBezTo>
                <a:cubicBezTo>
                  <a:pt x="5404" y="14944"/>
                  <a:pt x="4770" y="14544"/>
                  <a:pt x="4236" y="14010"/>
                </a:cubicBezTo>
                <a:cubicBezTo>
                  <a:pt x="4195" y="13969"/>
                  <a:pt x="4128" y="13941"/>
                  <a:pt x="4052" y="13941"/>
                </a:cubicBezTo>
                <a:cubicBezTo>
                  <a:pt x="4005" y="13941"/>
                  <a:pt x="3954" y="13952"/>
                  <a:pt x="3903" y="13977"/>
                </a:cubicBezTo>
                <a:lnTo>
                  <a:pt x="2735" y="14744"/>
                </a:lnTo>
                <a:cubicBezTo>
                  <a:pt x="2435" y="14411"/>
                  <a:pt x="2168" y="14044"/>
                  <a:pt x="1901" y="13643"/>
                </a:cubicBezTo>
                <a:cubicBezTo>
                  <a:pt x="1668" y="13276"/>
                  <a:pt x="1434" y="12876"/>
                  <a:pt x="1268" y="12443"/>
                </a:cubicBezTo>
                <a:lnTo>
                  <a:pt x="2435" y="11675"/>
                </a:lnTo>
                <a:cubicBezTo>
                  <a:pt x="2535" y="11609"/>
                  <a:pt x="2569" y="11475"/>
                  <a:pt x="2535" y="11375"/>
                </a:cubicBezTo>
                <a:cubicBezTo>
                  <a:pt x="2268" y="10675"/>
                  <a:pt x="2135" y="9941"/>
                  <a:pt x="2102" y="9207"/>
                </a:cubicBezTo>
                <a:cubicBezTo>
                  <a:pt x="2102" y="9073"/>
                  <a:pt x="2001" y="8973"/>
                  <a:pt x="1901" y="8940"/>
                </a:cubicBezTo>
                <a:lnTo>
                  <a:pt x="534" y="8673"/>
                </a:lnTo>
                <a:cubicBezTo>
                  <a:pt x="567" y="7739"/>
                  <a:pt x="767" y="6805"/>
                  <a:pt x="1101" y="5971"/>
                </a:cubicBezTo>
                <a:lnTo>
                  <a:pt x="2468" y="6238"/>
                </a:lnTo>
                <a:cubicBezTo>
                  <a:pt x="2491" y="6244"/>
                  <a:pt x="2514" y="6247"/>
                  <a:pt x="2537" y="6247"/>
                </a:cubicBezTo>
                <a:cubicBezTo>
                  <a:pt x="2645" y="6247"/>
                  <a:pt x="2741" y="6182"/>
                  <a:pt x="2769" y="6071"/>
                </a:cubicBezTo>
                <a:cubicBezTo>
                  <a:pt x="3102" y="5404"/>
                  <a:pt x="3503" y="4804"/>
                  <a:pt x="4036" y="4270"/>
                </a:cubicBezTo>
                <a:cubicBezTo>
                  <a:pt x="4103" y="4170"/>
                  <a:pt x="4136" y="4037"/>
                  <a:pt x="4070" y="3936"/>
                </a:cubicBezTo>
                <a:lnTo>
                  <a:pt x="3302" y="2769"/>
                </a:lnTo>
                <a:cubicBezTo>
                  <a:pt x="3636" y="2435"/>
                  <a:pt x="4003" y="2169"/>
                  <a:pt x="4403" y="1902"/>
                </a:cubicBezTo>
                <a:cubicBezTo>
                  <a:pt x="4770" y="1668"/>
                  <a:pt x="5170" y="1435"/>
                  <a:pt x="5604" y="1268"/>
                </a:cubicBezTo>
                <a:lnTo>
                  <a:pt x="6371" y="2435"/>
                </a:lnTo>
                <a:cubicBezTo>
                  <a:pt x="6421" y="2510"/>
                  <a:pt x="6509" y="2548"/>
                  <a:pt x="6606" y="2548"/>
                </a:cubicBezTo>
                <a:cubicBezTo>
                  <a:pt x="6638" y="2548"/>
                  <a:pt x="6671" y="2544"/>
                  <a:pt x="6705" y="2535"/>
                </a:cubicBezTo>
                <a:cubicBezTo>
                  <a:pt x="7372" y="2269"/>
                  <a:pt x="8139" y="2135"/>
                  <a:pt x="8873" y="2102"/>
                </a:cubicBezTo>
                <a:cubicBezTo>
                  <a:pt x="9006" y="2102"/>
                  <a:pt x="9107" y="2035"/>
                  <a:pt x="9107" y="1902"/>
                </a:cubicBezTo>
                <a:lnTo>
                  <a:pt x="9407" y="567"/>
                </a:lnTo>
                <a:close/>
                <a:moveTo>
                  <a:pt x="9407" y="0"/>
                </a:moveTo>
                <a:cubicBezTo>
                  <a:pt x="9173" y="0"/>
                  <a:pt x="8940" y="167"/>
                  <a:pt x="8873" y="434"/>
                </a:cubicBezTo>
                <a:lnTo>
                  <a:pt x="8640" y="1601"/>
                </a:lnTo>
                <a:cubicBezTo>
                  <a:pt x="7972" y="1635"/>
                  <a:pt x="7339" y="1768"/>
                  <a:pt x="6705" y="1968"/>
                </a:cubicBezTo>
                <a:lnTo>
                  <a:pt x="6071" y="968"/>
                </a:lnTo>
                <a:cubicBezTo>
                  <a:pt x="5978" y="804"/>
                  <a:pt x="5802" y="722"/>
                  <a:pt x="5626" y="722"/>
                </a:cubicBezTo>
                <a:cubicBezTo>
                  <a:pt x="5550" y="722"/>
                  <a:pt x="5474" y="738"/>
                  <a:pt x="5404" y="768"/>
                </a:cubicBezTo>
                <a:cubicBezTo>
                  <a:pt x="4970" y="968"/>
                  <a:pt x="4537" y="1201"/>
                  <a:pt x="4103" y="1468"/>
                </a:cubicBezTo>
                <a:cubicBezTo>
                  <a:pt x="3703" y="1735"/>
                  <a:pt x="3302" y="2035"/>
                  <a:pt x="2935" y="2369"/>
                </a:cubicBezTo>
                <a:cubicBezTo>
                  <a:pt x="2735" y="2535"/>
                  <a:pt x="2702" y="2836"/>
                  <a:pt x="2869" y="3036"/>
                </a:cubicBezTo>
                <a:lnTo>
                  <a:pt x="3503" y="4037"/>
                </a:lnTo>
                <a:cubicBezTo>
                  <a:pt x="3069" y="4537"/>
                  <a:pt x="2702" y="5071"/>
                  <a:pt x="2402" y="5671"/>
                </a:cubicBezTo>
                <a:lnTo>
                  <a:pt x="1234" y="5404"/>
                </a:lnTo>
                <a:cubicBezTo>
                  <a:pt x="1207" y="5401"/>
                  <a:pt x="1180" y="5399"/>
                  <a:pt x="1154" y="5399"/>
                </a:cubicBezTo>
                <a:cubicBezTo>
                  <a:pt x="921" y="5399"/>
                  <a:pt x="724" y="5528"/>
                  <a:pt x="634" y="5738"/>
                </a:cubicBezTo>
                <a:cubicBezTo>
                  <a:pt x="267" y="6672"/>
                  <a:pt x="67" y="7639"/>
                  <a:pt x="0" y="8640"/>
                </a:cubicBezTo>
                <a:cubicBezTo>
                  <a:pt x="0" y="8907"/>
                  <a:pt x="167" y="9107"/>
                  <a:pt x="434" y="9174"/>
                </a:cubicBezTo>
                <a:lnTo>
                  <a:pt x="1601" y="9440"/>
                </a:lnTo>
                <a:cubicBezTo>
                  <a:pt x="1635" y="10074"/>
                  <a:pt x="1768" y="10741"/>
                  <a:pt x="1968" y="11342"/>
                </a:cubicBezTo>
                <a:lnTo>
                  <a:pt x="934" y="12009"/>
                </a:lnTo>
                <a:cubicBezTo>
                  <a:pt x="734" y="12142"/>
                  <a:pt x="667" y="12409"/>
                  <a:pt x="767" y="12643"/>
                </a:cubicBezTo>
                <a:cubicBezTo>
                  <a:pt x="934" y="13110"/>
                  <a:pt x="1168" y="13543"/>
                  <a:pt x="1434" y="13944"/>
                </a:cubicBezTo>
                <a:cubicBezTo>
                  <a:pt x="1735" y="14377"/>
                  <a:pt x="2035" y="14744"/>
                  <a:pt x="2368" y="15144"/>
                </a:cubicBezTo>
                <a:cubicBezTo>
                  <a:pt x="2466" y="15242"/>
                  <a:pt x="2597" y="15294"/>
                  <a:pt x="2735" y="15294"/>
                </a:cubicBezTo>
                <a:cubicBezTo>
                  <a:pt x="2835" y="15294"/>
                  <a:pt x="2938" y="15267"/>
                  <a:pt x="3036" y="15211"/>
                </a:cubicBezTo>
                <a:lnTo>
                  <a:pt x="4036" y="14544"/>
                </a:lnTo>
                <a:cubicBezTo>
                  <a:pt x="4537" y="15011"/>
                  <a:pt x="5070" y="15378"/>
                  <a:pt x="5637" y="15678"/>
                </a:cubicBezTo>
                <a:lnTo>
                  <a:pt x="5404" y="16846"/>
                </a:lnTo>
                <a:cubicBezTo>
                  <a:pt x="5337" y="17079"/>
                  <a:pt x="5471" y="17346"/>
                  <a:pt x="5704" y="17446"/>
                </a:cubicBezTo>
                <a:cubicBezTo>
                  <a:pt x="6638" y="17813"/>
                  <a:pt x="7639" y="18013"/>
                  <a:pt x="8640" y="18047"/>
                </a:cubicBezTo>
                <a:cubicBezTo>
                  <a:pt x="8657" y="18049"/>
                  <a:pt x="8674" y="18050"/>
                  <a:pt x="8691" y="18050"/>
                </a:cubicBezTo>
                <a:cubicBezTo>
                  <a:pt x="8907" y="18050"/>
                  <a:pt x="9111" y="17863"/>
                  <a:pt x="9173" y="17646"/>
                </a:cubicBezTo>
                <a:lnTo>
                  <a:pt x="9407" y="16479"/>
                </a:lnTo>
                <a:cubicBezTo>
                  <a:pt x="10074" y="16412"/>
                  <a:pt x="10708" y="16312"/>
                  <a:pt x="11341" y="16112"/>
                </a:cubicBezTo>
                <a:lnTo>
                  <a:pt x="12009" y="17113"/>
                </a:lnTo>
                <a:cubicBezTo>
                  <a:pt x="12106" y="17259"/>
                  <a:pt x="12258" y="17352"/>
                  <a:pt x="12423" y="17352"/>
                </a:cubicBezTo>
                <a:cubicBezTo>
                  <a:pt x="12484" y="17352"/>
                  <a:pt x="12546" y="17340"/>
                  <a:pt x="12609" y="17313"/>
                </a:cubicBezTo>
                <a:cubicBezTo>
                  <a:pt x="12876" y="17213"/>
                  <a:pt x="13109" y="17079"/>
                  <a:pt x="13343" y="16946"/>
                </a:cubicBezTo>
                <a:cubicBezTo>
                  <a:pt x="13576" y="16812"/>
                  <a:pt x="13777" y="16746"/>
                  <a:pt x="13943" y="16612"/>
                </a:cubicBezTo>
                <a:cubicBezTo>
                  <a:pt x="14344" y="16345"/>
                  <a:pt x="14744" y="16045"/>
                  <a:pt x="15111" y="15712"/>
                </a:cubicBezTo>
                <a:cubicBezTo>
                  <a:pt x="15311" y="15511"/>
                  <a:pt x="15344" y="15245"/>
                  <a:pt x="15211" y="15044"/>
                </a:cubicBezTo>
                <a:lnTo>
                  <a:pt x="14544" y="14010"/>
                </a:lnTo>
                <a:cubicBezTo>
                  <a:pt x="14977" y="13543"/>
                  <a:pt x="15344" y="12976"/>
                  <a:pt x="15645" y="12409"/>
                </a:cubicBezTo>
                <a:lnTo>
                  <a:pt x="16845" y="12643"/>
                </a:lnTo>
                <a:cubicBezTo>
                  <a:pt x="16886" y="12654"/>
                  <a:pt x="16928" y="12660"/>
                  <a:pt x="16969" y="12660"/>
                </a:cubicBezTo>
                <a:cubicBezTo>
                  <a:pt x="17166" y="12660"/>
                  <a:pt x="17357" y="12535"/>
                  <a:pt x="17412" y="12342"/>
                </a:cubicBezTo>
                <a:cubicBezTo>
                  <a:pt x="17779" y="11408"/>
                  <a:pt x="18013" y="10408"/>
                  <a:pt x="18046" y="9407"/>
                </a:cubicBezTo>
                <a:cubicBezTo>
                  <a:pt x="18046" y="9174"/>
                  <a:pt x="17879" y="8940"/>
                  <a:pt x="17613" y="8873"/>
                </a:cubicBezTo>
                <a:lnTo>
                  <a:pt x="16445" y="8640"/>
                </a:lnTo>
                <a:cubicBezTo>
                  <a:pt x="16412" y="7973"/>
                  <a:pt x="16312" y="7339"/>
                  <a:pt x="16112" y="6705"/>
                </a:cubicBezTo>
                <a:lnTo>
                  <a:pt x="17112" y="6071"/>
                </a:lnTo>
                <a:cubicBezTo>
                  <a:pt x="17312" y="5938"/>
                  <a:pt x="17412" y="5671"/>
                  <a:pt x="17312" y="5438"/>
                </a:cubicBezTo>
                <a:cubicBezTo>
                  <a:pt x="17112" y="4971"/>
                  <a:pt x="16879" y="4537"/>
                  <a:pt x="16612" y="4103"/>
                </a:cubicBezTo>
                <a:cubicBezTo>
                  <a:pt x="16345" y="3703"/>
                  <a:pt x="16011" y="3303"/>
                  <a:pt x="15678" y="2936"/>
                </a:cubicBezTo>
                <a:cubicBezTo>
                  <a:pt x="15583" y="2822"/>
                  <a:pt x="15456" y="2762"/>
                  <a:pt x="15321" y="2762"/>
                </a:cubicBezTo>
                <a:cubicBezTo>
                  <a:pt x="15219" y="2762"/>
                  <a:pt x="15112" y="2797"/>
                  <a:pt x="15011" y="2869"/>
                </a:cubicBezTo>
                <a:lnTo>
                  <a:pt x="14010" y="3503"/>
                </a:lnTo>
                <a:cubicBezTo>
                  <a:pt x="13543" y="3069"/>
                  <a:pt x="12976" y="2702"/>
                  <a:pt x="12409" y="2402"/>
                </a:cubicBezTo>
                <a:lnTo>
                  <a:pt x="12642" y="1235"/>
                </a:lnTo>
                <a:cubicBezTo>
                  <a:pt x="12709" y="968"/>
                  <a:pt x="12576" y="734"/>
                  <a:pt x="12342" y="634"/>
                </a:cubicBezTo>
                <a:cubicBezTo>
                  <a:pt x="11408" y="267"/>
                  <a:pt x="10407" y="67"/>
                  <a:pt x="940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41"/>
          <p:cNvSpPr/>
          <p:nvPr/>
        </p:nvSpPr>
        <p:spPr>
          <a:xfrm rot="2036805">
            <a:off x="4947780" y="3366771"/>
            <a:ext cx="474663" cy="663137"/>
          </a:xfrm>
          <a:custGeom>
            <a:avLst/>
            <a:gdLst/>
            <a:ahLst/>
            <a:cxnLst/>
            <a:rect l="l" t="t" r="r" b="b"/>
            <a:pathLst>
              <a:path w="21150" h="29548" extrusionOk="0">
                <a:moveTo>
                  <a:pt x="12910" y="8732"/>
                </a:moveTo>
                <a:cubicBezTo>
                  <a:pt x="13043" y="8732"/>
                  <a:pt x="13177" y="8732"/>
                  <a:pt x="13277" y="8766"/>
                </a:cubicBezTo>
                <a:cubicBezTo>
                  <a:pt x="13944" y="8899"/>
                  <a:pt x="14444" y="9399"/>
                  <a:pt x="14645" y="10033"/>
                </a:cubicBezTo>
                <a:cubicBezTo>
                  <a:pt x="15445" y="12135"/>
                  <a:pt x="14211" y="15971"/>
                  <a:pt x="11909" y="18606"/>
                </a:cubicBezTo>
                <a:cubicBezTo>
                  <a:pt x="10650" y="20045"/>
                  <a:pt x="9309" y="20838"/>
                  <a:pt x="8203" y="20838"/>
                </a:cubicBezTo>
                <a:cubicBezTo>
                  <a:pt x="8079" y="20838"/>
                  <a:pt x="7958" y="20828"/>
                  <a:pt x="7840" y="20808"/>
                </a:cubicBezTo>
                <a:cubicBezTo>
                  <a:pt x="7206" y="20674"/>
                  <a:pt x="6672" y="20207"/>
                  <a:pt x="6505" y="19573"/>
                </a:cubicBezTo>
                <a:cubicBezTo>
                  <a:pt x="5671" y="17472"/>
                  <a:pt x="6906" y="13602"/>
                  <a:pt x="9207" y="11001"/>
                </a:cubicBezTo>
                <a:cubicBezTo>
                  <a:pt x="10475" y="9566"/>
                  <a:pt x="11843" y="8732"/>
                  <a:pt x="12910" y="8732"/>
                </a:cubicBezTo>
                <a:close/>
                <a:moveTo>
                  <a:pt x="12946" y="8295"/>
                </a:moveTo>
                <a:cubicBezTo>
                  <a:pt x="11720" y="8295"/>
                  <a:pt x="10247" y="9152"/>
                  <a:pt x="8907" y="10700"/>
                </a:cubicBezTo>
                <a:cubicBezTo>
                  <a:pt x="6505" y="13402"/>
                  <a:pt x="5238" y="17472"/>
                  <a:pt x="6105" y="19707"/>
                </a:cubicBezTo>
                <a:cubicBezTo>
                  <a:pt x="6339" y="20474"/>
                  <a:pt x="6972" y="21074"/>
                  <a:pt x="7773" y="21208"/>
                </a:cubicBezTo>
                <a:cubicBezTo>
                  <a:pt x="7906" y="21241"/>
                  <a:pt x="8073" y="21241"/>
                  <a:pt x="8207" y="21241"/>
                </a:cubicBezTo>
                <a:cubicBezTo>
                  <a:pt x="9441" y="21241"/>
                  <a:pt x="10909" y="20374"/>
                  <a:pt x="12243" y="18873"/>
                </a:cubicBezTo>
                <a:cubicBezTo>
                  <a:pt x="14611" y="16138"/>
                  <a:pt x="15912" y="12068"/>
                  <a:pt x="15045" y="9833"/>
                </a:cubicBezTo>
                <a:cubicBezTo>
                  <a:pt x="14811" y="9066"/>
                  <a:pt x="14144" y="8499"/>
                  <a:pt x="13377" y="8332"/>
                </a:cubicBezTo>
                <a:cubicBezTo>
                  <a:pt x="13237" y="8307"/>
                  <a:pt x="13094" y="8295"/>
                  <a:pt x="12946" y="8295"/>
                </a:cubicBezTo>
                <a:close/>
                <a:moveTo>
                  <a:pt x="16044" y="413"/>
                </a:moveTo>
                <a:cubicBezTo>
                  <a:pt x="16101" y="413"/>
                  <a:pt x="16165" y="436"/>
                  <a:pt x="16212" y="460"/>
                </a:cubicBezTo>
                <a:cubicBezTo>
                  <a:pt x="16212" y="526"/>
                  <a:pt x="16212" y="593"/>
                  <a:pt x="16212" y="660"/>
                </a:cubicBezTo>
                <a:lnTo>
                  <a:pt x="15478" y="3562"/>
                </a:lnTo>
                <a:cubicBezTo>
                  <a:pt x="15412" y="3996"/>
                  <a:pt x="15612" y="4396"/>
                  <a:pt x="16012" y="4596"/>
                </a:cubicBezTo>
                <a:cubicBezTo>
                  <a:pt x="16146" y="4663"/>
                  <a:pt x="16312" y="4763"/>
                  <a:pt x="16446" y="4863"/>
                </a:cubicBezTo>
                <a:cubicBezTo>
                  <a:pt x="16592" y="4956"/>
                  <a:pt x="16759" y="5001"/>
                  <a:pt x="16926" y="5001"/>
                </a:cubicBezTo>
                <a:cubicBezTo>
                  <a:pt x="17179" y="5001"/>
                  <a:pt x="17432" y="4897"/>
                  <a:pt x="17613" y="4696"/>
                </a:cubicBezTo>
                <a:lnTo>
                  <a:pt x="19581" y="2761"/>
                </a:lnTo>
                <a:cubicBezTo>
                  <a:pt x="19681" y="2628"/>
                  <a:pt x="19848" y="2628"/>
                  <a:pt x="19848" y="2628"/>
                </a:cubicBezTo>
                <a:cubicBezTo>
                  <a:pt x="19848" y="2628"/>
                  <a:pt x="19882" y="2628"/>
                  <a:pt x="19915" y="2695"/>
                </a:cubicBezTo>
                <a:lnTo>
                  <a:pt x="20582" y="4496"/>
                </a:lnTo>
                <a:cubicBezTo>
                  <a:pt x="20649" y="4763"/>
                  <a:pt x="20582" y="5096"/>
                  <a:pt x="20382" y="5330"/>
                </a:cubicBezTo>
                <a:lnTo>
                  <a:pt x="18514" y="7765"/>
                </a:lnTo>
                <a:cubicBezTo>
                  <a:pt x="18247" y="8132"/>
                  <a:pt x="18080" y="8566"/>
                  <a:pt x="18080" y="8999"/>
                </a:cubicBezTo>
                <a:cubicBezTo>
                  <a:pt x="18114" y="9466"/>
                  <a:pt x="18080" y="9967"/>
                  <a:pt x="18047" y="10434"/>
                </a:cubicBezTo>
                <a:cubicBezTo>
                  <a:pt x="18014" y="10634"/>
                  <a:pt x="18080" y="10834"/>
                  <a:pt x="18247" y="11001"/>
                </a:cubicBezTo>
                <a:cubicBezTo>
                  <a:pt x="18381" y="11167"/>
                  <a:pt x="18581" y="11234"/>
                  <a:pt x="18814" y="11234"/>
                </a:cubicBezTo>
                <a:lnTo>
                  <a:pt x="20148" y="11234"/>
                </a:lnTo>
                <a:cubicBezTo>
                  <a:pt x="20315" y="11234"/>
                  <a:pt x="20449" y="11401"/>
                  <a:pt x="20382" y="11568"/>
                </a:cubicBezTo>
                <a:lnTo>
                  <a:pt x="19348" y="14870"/>
                </a:lnTo>
                <a:cubicBezTo>
                  <a:pt x="19181" y="15170"/>
                  <a:pt x="18948" y="15404"/>
                  <a:pt x="18647" y="15504"/>
                </a:cubicBezTo>
                <a:lnTo>
                  <a:pt x="17080" y="15971"/>
                </a:lnTo>
                <a:cubicBezTo>
                  <a:pt x="16613" y="16138"/>
                  <a:pt x="16246" y="16438"/>
                  <a:pt x="16012" y="16871"/>
                </a:cubicBezTo>
                <a:cubicBezTo>
                  <a:pt x="15712" y="17439"/>
                  <a:pt x="15412" y="18006"/>
                  <a:pt x="15078" y="18539"/>
                </a:cubicBezTo>
                <a:cubicBezTo>
                  <a:pt x="14845" y="18906"/>
                  <a:pt x="14778" y="19340"/>
                  <a:pt x="14845" y="19774"/>
                </a:cubicBezTo>
                <a:lnTo>
                  <a:pt x="15278" y="21708"/>
                </a:lnTo>
                <a:cubicBezTo>
                  <a:pt x="15278" y="22008"/>
                  <a:pt x="15178" y="22309"/>
                  <a:pt x="14978" y="22542"/>
                </a:cubicBezTo>
                <a:lnTo>
                  <a:pt x="12810" y="25011"/>
                </a:lnTo>
                <a:cubicBezTo>
                  <a:pt x="12743" y="25111"/>
                  <a:pt x="12643" y="25177"/>
                  <a:pt x="12543" y="25177"/>
                </a:cubicBezTo>
                <a:cubicBezTo>
                  <a:pt x="12510" y="25177"/>
                  <a:pt x="12476" y="25144"/>
                  <a:pt x="12443" y="25111"/>
                </a:cubicBezTo>
                <a:lnTo>
                  <a:pt x="11676" y="23776"/>
                </a:lnTo>
                <a:cubicBezTo>
                  <a:pt x="11576" y="23610"/>
                  <a:pt x="11409" y="23510"/>
                  <a:pt x="11242" y="23476"/>
                </a:cubicBezTo>
                <a:cubicBezTo>
                  <a:pt x="11203" y="23471"/>
                  <a:pt x="11163" y="23468"/>
                  <a:pt x="11123" y="23468"/>
                </a:cubicBezTo>
                <a:cubicBezTo>
                  <a:pt x="10921" y="23468"/>
                  <a:pt x="10703" y="23537"/>
                  <a:pt x="10508" y="23676"/>
                </a:cubicBezTo>
                <a:cubicBezTo>
                  <a:pt x="10208" y="23876"/>
                  <a:pt x="9908" y="24110"/>
                  <a:pt x="9574" y="24277"/>
                </a:cubicBezTo>
                <a:cubicBezTo>
                  <a:pt x="9174" y="24544"/>
                  <a:pt x="8874" y="24877"/>
                  <a:pt x="8674" y="25311"/>
                </a:cubicBezTo>
                <a:lnTo>
                  <a:pt x="7506" y="28313"/>
                </a:lnTo>
                <a:cubicBezTo>
                  <a:pt x="7373" y="28580"/>
                  <a:pt x="7139" y="28780"/>
                  <a:pt x="6839" y="28847"/>
                </a:cubicBezTo>
                <a:lnTo>
                  <a:pt x="5171" y="29114"/>
                </a:lnTo>
                <a:cubicBezTo>
                  <a:pt x="5142" y="29123"/>
                  <a:pt x="5115" y="29127"/>
                  <a:pt x="5091" y="29127"/>
                </a:cubicBezTo>
                <a:cubicBezTo>
                  <a:pt x="5032" y="29127"/>
                  <a:pt x="4985" y="29104"/>
                  <a:pt x="4938" y="29080"/>
                </a:cubicBezTo>
                <a:cubicBezTo>
                  <a:pt x="4904" y="29014"/>
                  <a:pt x="4904" y="28947"/>
                  <a:pt x="4938" y="28913"/>
                </a:cubicBezTo>
                <a:lnTo>
                  <a:pt x="5638" y="25978"/>
                </a:lnTo>
                <a:cubicBezTo>
                  <a:pt x="5738" y="25578"/>
                  <a:pt x="5538" y="25144"/>
                  <a:pt x="5138" y="24944"/>
                </a:cubicBezTo>
                <a:cubicBezTo>
                  <a:pt x="4971" y="24877"/>
                  <a:pt x="4838" y="24777"/>
                  <a:pt x="4671" y="24677"/>
                </a:cubicBezTo>
                <a:cubicBezTo>
                  <a:pt x="4537" y="24577"/>
                  <a:pt x="4371" y="24544"/>
                  <a:pt x="4237" y="24544"/>
                </a:cubicBezTo>
                <a:cubicBezTo>
                  <a:pt x="3937" y="24544"/>
                  <a:pt x="3703" y="24644"/>
                  <a:pt x="3503" y="24844"/>
                </a:cubicBezTo>
                <a:lnTo>
                  <a:pt x="1535" y="26812"/>
                </a:lnTo>
                <a:cubicBezTo>
                  <a:pt x="1435" y="26912"/>
                  <a:pt x="1302" y="26945"/>
                  <a:pt x="1302" y="26945"/>
                </a:cubicBezTo>
                <a:cubicBezTo>
                  <a:pt x="1268" y="26945"/>
                  <a:pt x="1235" y="26912"/>
                  <a:pt x="1235" y="26879"/>
                </a:cubicBezTo>
                <a:lnTo>
                  <a:pt x="534" y="25044"/>
                </a:lnTo>
                <a:cubicBezTo>
                  <a:pt x="468" y="24744"/>
                  <a:pt x="534" y="24444"/>
                  <a:pt x="735" y="24210"/>
                </a:cubicBezTo>
                <a:lnTo>
                  <a:pt x="2603" y="21775"/>
                </a:lnTo>
                <a:cubicBezTo>
                  <a:pt x="2869" y="21408"/>
                  <a:pt x="3036" y="20974"/>
                  <a:pt x="3036" y="20507"/>
                </a:cubicBezTo>
                <a:cubicBezTo>
                  <a:pt x="3036" y="20040"/>
                  <a:pt x="3036" y="19573"/>
                  <a:pt x="3103" y="19106"/>
                </a:cubicBezTo>
                <a:cubicBezTo>
                  <a:pt x="3136" y="18906"/>
                  <a:pt x="3070" y="18706"/>
                  <a:pt x="2903" y="18539"/>
                </a:cubicBezTo>
                <a:cubicBezTo>
                  <a:pt x="2769" y="18373"/>
                  <a:pt x="2569" y="18306"/>
                  <a:pt x="2336" y="18306"/>
                </a:cubicBezTo>
                <a:lnTo>
                  <a:pt x="1001" y="18306"/>
                </a:lnTo>
                <a:cubicBezTo>
                  <a:pt x="935" y="18306"/>
                  <a:pt x="868" y="18272"/>
                  <a:pt x="801" y="18206"/>
                </a:cubicBezTo>
                <a:cubicBezTo>
                  <a:pt x="768" y="18139"/>
                  <a:pt x="768" y="18072"/>
                  <a:pt x="768" y="17972"/>
                </a:cubicBezTo>
                <a:lnTo>
                  <a:pt x="1835" y="14670"/>
                </a:lnTo>
                <a:cubicBezTo>
                  <a:pt x="1935" y="14370"/>
                  <a:pt x="2202" y="14170"/>
                  <a:pt x="2503" y="14036"/>
                </a:cubicBezTo>
                <a:lnTo>
                  <a:pt x="4070" y="13569"/>
                </a:lnTo>
                <a:cubicBezTo>
                  <a:pt x="4504" y="13402"/>
                  <a:pt x="4904" y="13102"/>
                  <a:pt x="5138" y="12702"/>
                </a:cubicBezTo>
                <a:cubicBezTo>
                  <a:pt x="5405" y="12101"/>
                  <a:pt x="5738" y="11534"/>
                  <a:pt x="6038" y="11034"/>
                </a:cubicBezTo>
                <a:cubicBezTo>
                  <a:pt x="6272" y="10634"/>
                  <a:pt x="6372" y="10200"/>
                  <a:pt x="6305" y="9766"/>
                </a:cubicBezTo>
                <a:lnTo>
                  <a:pt x="5838" y="7865"/>
                </a:lnTo>
                <a:cubicBezTo>
                  <a:pt x="5805" y="7565"/>
                  <a:pt x="5905" y="7231"/>
                  <a:pt x="6105" y="7031"/>
                </a:cubicBezTo>
                <a:lnTo>
                  <a:pt x="8273" y="4529"/>
                </a:lnTo>
                <a:cubicBezTo>
                  <a:pt x="8340" y="4463"/>
                  <a:pt x="8440" y="4396"/>
                  <a:pt x="8574" y="4396"/>
                </a:cubicBezTo>
                <a:cubicBezTo>
                  <a:pt x="8574" y="4396"/>
                  <a:pt x="8607" y="4396"/>
                  <a:pt x="8640" y="4463"/>
                </a:cubicBezTo>
                <a:lnTo>
                  <a:pt x="9441" y="5797"/>
                </a:lnTo>
                <a:cubicBezTo>
                  <a:pt x="9508" y="5964"/>
                  <a:pt x="9674" y="6064"/>
                  <a:pt x="9841" y="6097"/>
                </a:cubicBezTo>
                <a:cubicBezTo>
                  <a:pt x="9886" y="6103"/>
                  <a:pt x="9930" y="6105"/>
                  <a:pt x="9974" y="6105"/>
                </a:cubicBezTo>
                <a:cubicBezTo>
                  <a:pt x="10195" y="6105"/>
                  <a:pt x="10408" y="6036"/>
                  <a:pt x="10575" y="5897"/>
                </a:cubicBezTo>
                <a:cubicBezTo>
                  <a:pt x="10875" y="5663"/>
                  <a:pt x="11209" y="5463"/>
                  <a:pt x="11542" y="5263"/>
                </a:cubicBezTo>
                <a:cubicBezTo>
                  <a:pt x="11943" y="5030"/>
                  <a:pt x="12276" y="4663"/>
                  <a:pt x="12476" y="4229"/>
                </a:cubicBezTo>
                <a:lnTo>
                  <a:pt x="13610" y="1227"/>
                </a:lnTo>
                <a:cubicBezTo>
                  <a:pt x="13744" y="960"/>
                  <a:pt x="14011" y="760"/>
                  <a:pt x="14311" y="693"/>
                </a:cubicBezTo>
                <a:lnTo>
                  <a:pt x="15979" y="426"/>
                </a:lnTo>
                <a:cubicBezTo>
                  <a:pt x="15998" y="417"/>
                  <a:pt x="16021" y="413"/>
                  <a:pt x="16044" y="413"/>
                </a:cubicBezTo>
                <a:close/>
                <a:moveTo>
                  <a:pt x="16059" y="1"/>
                </a:moveTo>
                <a:cubicBezTo>
                  <a:pt x="15999" y="1"/>
                  <a:pt x="15939" y="9"/>
                  <a:pt x="15879" y="26"/>
                </a:cubicBezTo>
                <a:lnTo>
                  <a:pt x="14211" y="293"/>
                </a:lnTo>
                <a:cubicBezTo>
                  <a:pt x="13744" y="360"/>
                  <a:pt x="13377" y="693"/>
                  <a:pt x="13177" y="1127"/>
                </a:cubicBezTo>
                <a:lnTo>
                  <a:pt x="12043" y="4129"/>
                </a:lnTo>
                <a:cubicBezTo>
                  <a:pt x="11876" y="4429"/>
                  <a:pt x="11609" y="4729"/>
                  <a:pt x="11309" y="4930"/>
                </a:cubicBezTo>
                <a:cubicBezTo>
                  <a:pt x="10975" y="5096"/>
                  <a:pt x="10642" y="5330"/>
                  <a:pt x="10341" y="5563"/>
                </a:cubicBezTo>
                <a:cubicBezTo>
                  <a:pt x="10260" y="5618"/>
                  <a:pt x="10134" y="5672"/>
                  <a:pt x="10017" y="5672"/>
                </a:cubicBezTo>
                <a:cubicBezTo>
                  <a:pt x="9991" y="5672"/>
                  <a:pt x="9966" y="5670"/>
                  <a:pt x="9941" y="5663"/>
                </a:cubicBezTo>
                <a:cubicBezTo>
                  <a:pt x="9908" y="5663"/>
                  <a:pt x="9874" y="5630"/>
                  <a:pt x="9841" y="5597"/>
                </a:cubicBezTo>
                <a:lnTo>
                  <a:pt x="9041" y="4229"/>
                </a:lnTo>
                <a:cubicBezTo>
                  <a:pt x="8974" y="4062"/>
                  <a:pt x="8807" y="3962"/>
                  <a:pt x="8640" y="3962"/>
                </a:cubicBezTo>
                <a:cubicBezTo>
                  <a:pt x="8613" y="3959"/>
                  <a:pt x="8586" y="3957"/>
                  <a:pt x="8559" y="3957"/>
                </a:cubicBezTo>
                <a:cubicBezTo>
                  <a:pt x="8326" y="3957"/>
                  <a:pt x="8126" y="4083"/>
                  <a:pt x="8006" y="4262"/>
                </a:cubicBezTo>
                <a:lnTo>
                  <a:pt x="5805" y="6731"/>
                </a:lnTo>
                <a:cubicBezTo>
                  <a:pt x="5505" y="7064"/>
                  <a:pt x="5371" y="7531"/>
                  <a:pt x="5438" y="7965"/>
                </a:cubicBezTo>
                <a:lnTo>
                  <a:pt x="5872" y="9866"/>
                </a:lnTo>
                <a:cubicBezTo>
                  <a:pt x="5905" y="10200"/>
                  <a:pt x="5838" y="10534"/>
                  <a:pt x="5671" y="10800"/>
                </a:cubicBezTo>
                <a:cubicBezTo>
                  <a:pt x="5338" y="11334"/>
                  <a:pt x="5038" y="11901"/>
                  <a:pt x="4737" y="12468"/>
                </a:cubicBezTo>
                <a:cubicBezTo>
                  <a:pt x="4571" y="12769"/>
                  <a:pt x="4270" y="13002"/>
                  <a:pt x="3937" y="13135"/>
                </a:cubicBezTo>
                <a:lnTo>
                  <a:pt x="2369" y="13602"/>
                </a:lnTo>
                <a:cubicBezTo>
                  <a:pt x="1935" y="13769"/>
                  <a:pt x="1569" y="14103"/>
                  <a:pt x="1402" y="14536"/>
                </a:cubicBezTo>
                <a:lnTo>
                  <a:pt x="334" y="17872"/>
                </a:lnTo>
                <a:cubicBezTo>
                  <a:pt x="268" y="18072"/>
                  <a:pt x="301" y="18306"/>
                  <a:pt x="434" y="18473"/>
                </a:cubicBezTo>
                <a:cubicBezTo>
                  <a:pt x="568" y="18639"/>
                  <a:pt x="768" y="18739"/>
                  <a:pt x="1001" y="18739"/>
                </a:cubicBezTo>
                <a:lnTo>
                  <a:pt x="2336" y="18739"/>
                </a:lnTo>
                <a:cubicBezTo>
                  <a:pt x="2436" y="18739"/>
                  <a:pt x="2503" y="18773"/>
                  <a:pt x="2569" y="18840"/>
                </a:cubicBezTo>
                <a:cubicBezTo>
                  <a:pt x="2636" y="18906"/>
                  <a:pt x="2669" y="19006"/>
                  <a:pt x="2669" y="19073"/>
                </a:cubicBezTo>
                <a:cubicBezTo>
                  <a:pt x="2603" y="19573"/>
                  <a:pt x="2603" y="20040"/>
                  <a:pt x="2603" y="20541"/>
                </a:cubicBezTo>
                <a:cubicBezTo>
                  <a:pt x="2569" y="20874"/>
                  <a:pt x="2469" y="21208"/>
                  <a:pt x="2269" y="21475"/>
                </a:cubicBezTo>
                <a:lnTo>
                  <a:pt x="368" y="23910"/>
                </a:lnTo>
                <a:cubicBezTo>
                  <a:pt x="67" y="24277"/>
                  <a:pt x="1" y="24744"/>
                  <a:pt x="101" y="25177"/>
                </a:cubicBezTo>
                <a:lnTo>
                  <a:pt x="835" y="27012"/>
                </a:lnTo>
                <a:cubicBezTo>
                  <a:pt x="868" y="27179"/>
                  <a:pt x="1035" y="27312"/>
                  <a:pt x="1202" y="27346"/>
                </a:cubicBezTo>
                <a:cubicBezTo>
                  <a:pt x="1232" y="27350"/>
                  <a:pt x="1262" y="27352"/>
                  <a:pt x="1293" y="27352"/>
                </a:cubicBezTo>
                <a:cubicBezTo>
                  <a:pt x="1502" y="27352"/>
                  <a:pt x="1723" y="27257"/>
                  <a:pt x="1869" y="27112"/>
                </a:cubicBezTo>
                <a:lnTo>
                  <a:pt x="3837" y="25144"/>
                </a:lnTo>
                <a:cubicBezTo>
                  <a:pt x="3921" y="25038"/>
                  <a:pt x="4059" y="24973"/>
                  <a:pt x="4200" y="24973"/>
                </a:cubicBezTo>
                <a:cubicBezTo>
                  <a:pt x="4281" y="24973"/>
                  <a:pt x="4364" y="24995"/>
                  <a:pt x="4437" y="25044"/>
                </a:cubicBezTo>
                <a:cubicBezTo>
                  <a:pt x="4571" y="25144"/>
                  <a:pt x="4771" y="25244"/>
                  <a:pt x="4938" y="25344"/>
                </a:cubicBezTo>
                <a:cubicBezTo>
                  <a:pt x="5138" y="25444"/>
                  <a:pt x="5238" y="25644"/>
                  <a:pt x="5204" y="25878"/>
                </a:cubicBezTo>
                <a:lnTo>
                  <a:pt x="4504" y="28780"/>
                </a:lnTo>
                <a:cubicBezTo>
                  <a:pt x="4437" y="28980"/>
                  <a:pt x="4504" y="29214"/>
                  <a:pt x="4637" y="29380"/>
                </a:cubicBezTo>
                <a:cubicBezTo>
                  <a:pt x="4771" y="29481"/>
                  <a:pt x="4938" y="29547"/>
                  <a:pt x="5104" y="29547"/>
                </a:cubicBezTo>
                <a:lnTo>
                  <a:pt x="5238" y="29514"/>
                </a:lnTo>
                <a:lnTo>
                  <a:pt x="6906" y="29280"/>
                </a:lnTo>
                <a:cubicBezTo>
                  <a:pt x="7373" y="29180"/>
                  <a:pt x="7773" y="28847"/>
                  <a:pt x="7940" y="28446"/>
                </a:cubicBezTo>
                <a:lnTo>
                  <a:pt x="9107" y="25444"/>
                </a:lnTo>
                <a:cubicBezTo>
                  <a:pt x="9241" y="25111"/>
                  <a:pt x="9508" y="24811"/>
                  <a:pt x="9841" y="24644"/>
                </a:cubicBezTo>
                <a:cubicBezTo>
                  <a:pt x="10141" y="24444"/>
                  <a:pt x="10475" y="24210"/>
                  <a:pt x="10808" y="23977"/>
                </a:cubicBezTo>
                <a:cubicBezTo>
                  <a:pt x="10883" y="23902"/>
                  <a:pt x="10977" y="23864"/>
                  <a:pt x="11076" y="23864"/>
                </a:cubicBezTo>
                <a:cubicBezTo>
                  <a:pt x="11109" y="23864"/>
                  <a:pt x="11142" y="23868"/>
                  <a:pt x="11175" y="23876"/>
                </a:cubicBezTo>
                <a:cubicBezTo>
                  <a:pt x="11242" y="23876"/>
                  <a:pt x="11275" y="23910"/>
                  <a:pt x="11309" y="23943"/>
                </a:cubicBezTo>
                <a:lnTo>
                  <a:pt x="12109" y="25311"/>
                </a:lnTo>
                <a:cubicBezTo>
                  <a:pt x="12176" y="25478"/>
                  <a:pt x="12343" y="25578"/>
                  <a:pt x="12510" y="25611"/>
                </a:cubicBezTo>
                <a:cubicBezTo>
                  <a:pt x="12777" y="25611"/>
                  <a:pt x="13010" y="25478"/>
                  <a:pt x="13143" y="25278"/>
                </a:cubicBezTo>
                <a:lnTo>
                  <a:pt x="15345" y="22809"/>
                </a:lnTo>
                <a:cubicBezTo>
                  <a:pt x="15645" y="22475"/>
                  <a:pt x="15779" y="22008"/>
                  <a:pt x="15712" y="21575"/>
                </a:cubicBezTo>
                <a:lnTo>
                  <a:pt x="15278" y="19673"/>
                </a:lnTo>
                <a:cubicBezTo>
                  <a:pt x="15245" y="19340"/>
                  <a:pt x="15312" y="19006"/>
                  <a:pt x="15478" y="18739"/>
                </a:cubicBezTo>
                <a:cubicBezTo>
                  <a:pt x="15812" y="18206"/>
                  <a:pt x="16112" y="17639"/>
                  <a:pt x="16412" y="17072"/>
                </a:cubicBezTo>
                <a:cubicBezTo>
                  <a:pt x="16579" y="16771"/>
                  <a:pt x="16879" y="16538"/>
                  <a:pt x="17213" y="16404"/>
                </a:cubicBezTo>
                <a:lnTo>
                  <a:pt x="18781" y="15937"/>
                </a:lnTo>
                <a:cubicBezTo>
                  <a:pt x="19214" y="15771"/>
                  <a:pt x="19581" y="15437"/>
                  <a:pt x="19748" y="15003"/>
                </a:cubicBezTo>
                <a:lnTo>
                  <a:pt x="20782" y="11668"/>
                </a:lnTo>
                <a:cubicBezTo>
                  <a:pt x="20911" y="11249"/>
                  <a:pt x="20604" y="10799"/>
                  <a:pt x="20162" y="10799"/>
                </a:cubicBezTo>
                <a:cubicBezTo>
                  <a:pt x="20147" y="10799"/>
                  <a:pt x="20131" y="10799"/>
                  <a:pt x="20115" y="10800"/>
                </a:cubicBezTo>
                <a:lnTo>
                  <a:pt x="18814" y="10800"/>
                </a:lnTo>
                <a:cubicBezTo>
                  <a:pt x="18714" y="10800"/>
                  <a:pt x="18614" y="10767"/>
                  <a:pt x="18547" y="10700"/>
                </a:cubicBezTo>
                <a:cubicBezTo>
                  <a:pt x="18481" y="10634"/>
                  <a:pt x="18447" y="10534"/>
                  <a:pt x="18481" y="10467"/>
                </a:cubicBezTo>
                <a:cubicBezTo>
                  <a:pt x="18514" y="9967"/>
                  <a:pt x="18547" y="9500"/>
                  <a:pt x="18547" y="8999"/>
                </a:cubicBezTo>
                <a:cubicBezTo>
                  <a:pt x="18547" y="8666"/>
                  <a:pt x="18681" y="8332"/>
                  <a:pt x="18881" y="8032"/>
                </a:cubicBezTo>
                <a:lnTo>
                  <a:pt x="20782" y="5630"/>
                </a:lnTo>
                <a:cubicBezTo>
                  <a:pt x="21049" y="5297"/>
                  <a:pt x="21149" y="4830"/>
                  <a:pt x="21016" y="4396"/>
                </a:cubicBezTo>
                <a:lnTo>
                  <a:pt x="20315" y="2528"/>
                </a:lnTo>
                <a:cubicBezTo>
                  <a:pt x="20249" y="2361"/>
                  <a:pt x="20115" y="2228"/>
                  <a:pt x="19948" y="2194"/>
                </a:cubicBezTo>
                <a:cubicBezTo>
                  <a:pt x="19914" y="2190"/>
                  <a:pt x="19881" y="2188"/>
                  <a:pt x="19848" y="2188"/>
                </a:cubicBezTo>
                <a:cubicBezTo>
                  <a:pt x="19623" y="2188"/>
                  <a:pt x="19427" y="2286"/>
                  <a:pt x="19281" y="2461"/>
                </a:cubicBezTo>
                <a:lnTo>
                  <a:pt x="17313" y="4396"/>
                </a:lnTo>
                <a:cubicBezTo>
                  <a:pt x="17228" y="4524"/>
                  <a:pt x="17087" y="4584"/>
                  <a:pt x="16945" y="4584"/>
                </a:cubicBezTo>
                <a:cubicBezTo>
                  <a:pt x="16865" y="4584"/>
                  <a:pt x="16784" y="4565"/>
                  <a:pt x="16713" y="4529"/>
                </a:cubicBezTo>
                <a:cubicBezTo>
                  <a:pt x="16546" y="4396"/>
                  <a:pt x="16379" y="4296"/>
                  <a:pt x="16179" y="4229"/>
                </a:cubicBezTo>
                <a:cubicBezTo>
                  <a:pt x="15979" y="4129"/>
                  <a:pt x="15879" y="3896"/>
                  <a:pt x="15912" y="3695"/>
                </a:cubicBezTo>
                <a:lnTo>
                  <a:pt x="16646" y="760"/>
                </a:lnTo>
                <a:cubicBezTo>
                  <a:pt x="16679" y="560"/>
                  <a:pt x="16646" y="360"/>
                  <a:pt x="16513" y="193"/>
                </a:cubicBezTo>
                <a:cubicBezTo>
                  <a:pt x="16389" y="69"/>
                  <a:pt x="16228" y="1"/>
                  <a:pt x="1605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41"/>
          <p:cNvSpPr/>
          <p:nvPr/>
        </p:nvSpPr>
        <p:spPr>
          <a:xfrm>
            <a:off x="6692777" y="4059949"/>
            <a:ext cx="490066" cy="490265"/>
          </a:xfrm>
          <a:custGeom>
            <a:avLst/>
            <a:gdLst/>
            <a:ahLst/>
            <a:cxnLst/>
            <a:rect l="l" t="t" r="r" b="b"/>
            <a:pathLst>
              <a:path w="18047" h="18051" extrusionOk="0">
                <a:moveTo>
                  <a:pt x="9019" y="5167"/>
                </a:moveTo>
                <a:cubicBezTo>
                  <a:pt x="9795" y="5167"/>
                  <a:pt x="10570" y="5412"/>
                  <a:pt x="11208" y="5871"/>
                </a:cubicBezTo>
                <a:cubicBezTo>
                  <a:pt x="13977" y="7839"/>
                  <a:pt x="13076" y="12176"/>
                  <a:pt x="9740" y="12809"/>
                </a:cubicBezTo>
                <a:cubicBezTo>
                  <a:pt x="9474" y="12870"/>
                  <a:pt x="9206" y="12899"/>
                  <a:pt x="8941" y="12899"/>
                </a:cubicBezTo>
                <a:cubicBezTo>
                  <a:pt x="8173" y="12899"/>
                  <a:pt x="7424" y="12655"/>
                  <a:pt x="6805" y="12209"/>
                </a:cubicBezTo>
                <a:cubicBezTo>
                  <a:pt x="5571" y="11308"/>
                  <a:pt x="4970" y="9741"/>
                  <a:pt x="5270" y="8240"/>
                </a:cubicBezTo>
                <a:cubicBezTo>
                  <a:pt x="5504" y="7139"/>
                  <a:pt x="6204" y="6205"/>
                  <a:pt x="7205" y="5671"/>
                </a:cubicBezTo>
                <a:cubicBezTo>
                  <a:pt x="7372" y="5571"/>
                  <a:pt x="7505" y="5504"/>
                  <a:pt x="7672" y="5438"/>
                </a:cubicBezTo>
                <a:cubicBezTo>
                  <a:pt x="7872" y="5371"/>
                  <a:pt x="8072" y="5304"/>
                  <a:pt x="8306" y="5237"/>
                </a:cubicBezTo>
                <a:cubicBezTo>
                  <a:pt x="8541" y="5190"/>
                  <a:pt x="8780" y="5167"/>
                  <a:pt x="9019" y="5167"/>
                </a:cubicBezTo>
                <a:close/>
                <a:moveTo>
                  <a:pt x="9077" y="4635"/>
                </a:moveTo>
                <a:cubicBezTo>
                  <a:pt x="8775" y="4635"/>
                  <a:pt x="8472" y="4669"/>
                  <a:pt x="8173" y="4737"/>
                </a:cubicBezTo>
                <a:cubicBezTo>
                  <a:pt x="6471" y="5071"/>
                  <a:pt x="5104" y="6405"/>
                  <a:pt x="4737" y="8139"/>
                </a:cubicBezTo>
                <a:cubicBezTo>
                  <a:pt x="4370" y="9841"/>
                  <a:pt x="5070" y="11609"/>
                  <a:pt x="6505" y="12643"/>
                </a:cubicBezTo>
                <a:cubicBezTo>
                  <a:pt x="7224" y="13164"/>
                  <a:pt x="8091" y="13445"/>
                  <a:pt x="8969" y="13445"/>
                </a:cubicBezTo>
                <a:cubicBezTo>
                  <a:pt x="9271" y="13445"/>
                  <a:pt x="9575" y="13412"/>
                  <a:pt x="9874" y="13343"/>
                </a:cubicBezTo>
                <a:cubicBezTo>
                  <a:pt x="10107" y="13276"/>
                  <a:pt x="10341" y="13210"/>
                  <a:pt x="10574" y="13143"/>
                </a:cubicBezTo>
                <a:cubicBezTo>
                  <a:pt x="10741" y="13043"/>
                  <a:pt x="10941" y="12976"/>
                  <a:pt x="11108" y="12876"/>
                </a:cubicBezTo>
                <a:cubicBezTo>
                  <a:pt x="13977" y="11342"/>
                  <a:pt x="14210" y="7306"/>
                  <a:pt x="11542" y="5438"/>
                </a:cubicBezTo>
                <a:cubicBezTo>
                  <a:pt x="10822" y="4916"/>
                  <a:pt x="9955" y="4635"/>
                  <a:pt x="9077" y="4635"/>
                </a:cubicBezTo>
                <a:close/>
                <a:moveTo>
                  <a:pt x="9407" y="567"/>
                </a:moveTo>
                <a:cubicBezTo>
                  <a:pt x="10341" y="601"/>
                  <a:pt x="11241" y="768"/>
                  <a:pt x="12109" y="1134"/>
                </a:cubicBezTo>
                <a:lnTo>
                  <a:pt x="11842" y="2502"/>
                </a:lnTo>
                <a:cubicBezTo>
                  <a:pt x="11808" y="2602"/>
                  <a:pt x="11875" y="2736"/>
                  <a:pt x="11975" y="2802"/>
                </a:cubicBezTo>
                <a:cubicBezTo>
                  <a:pt x="12642" y="3103"/>
                  <a:pt x="13276" y="3536"/>
                  <a:pt x="13810" y="4037"/>
                </a:cubicBezTo>
                <a:cubicBezTo>
                  <a:pt x="13852" y="4100"/>
                  <a:pt x="13921" y="4123"/>
                  <a:pt x="13992" y="4123"/>
                </a:cubicBezTo>
                <a:cubicBezTo>
                  <a:pt x="14032" y="4123"/>
                  <a:pt x="14073" y="4115"/>
                  <a:pt x="14110" y="4103"/>
                </a:cubicBezTo>
                <a:lnTo>
                  <a:pt x="15278" y="3336"/>
                </a:lnTo>
                <a:cubicBezTo>
                  <a:pt x="15611" y="3670"/>
                  <a:pt x="15878" y="4037"/>
                  <a:pt x="16145" y="4437"/>
                </a:cubicBezTo>
                <a:cubicBezTo>
                  <a:pt x="16378" y="4804"/>
                  <a:pt x="16612" y="5204"/>
                  <a:pt x="16779" y="5638"/>
                </a:cubicBezTo>
                <a:lnTo>
                  <a:pt x="15611" y="6405"/>
                </a:lnTo>
                <a:cubicBezTo>
                  <a:pt x="15511" y="6472"/>
                  <a:pt x="15478" y="6605"/>
                  <a:pt x="15511" y="6705"/>
                </a:cubicBezTo>
                <a:cubicBezTo>
                  <a:pt x="15778" y="7406"/>
                  <a:pt x="15911" y="8139"/>
                  <a:pt x="15945" y="8907"/>
                </a:cubicBezTo>
                <a:cubicBezTo>
                  <a:pt x="15945" y="9007"/>
                  <a:pt x="16011" y="9107"/>
                  <a:pt x="16145" y="9140"/>
                </a:cubicBezTo>
                <a:lnTo>
                  <a:pt x="17513" y="9440"/>
                </a:lnTo>
                <a:cubicBezTo>
                  <a:pt x="17479" y="10341"/>
                  <a:pt x="17279" y="11275"/>
                  <a:pt x="16945" y="12109"/>
                </a:cubicBezTo>
                <a:lnTo>
                  <a:pt x="15578" y="11842"/>
                </a:lnTo>
                <a:lnTo>
                  <a:pt x="15411" y="11842"/>
                </a:lnTo>
                <a:cubicBezTo>
                  <a:pt x="15344" y="11875"/>
                  <a:pt x="15311" y="11909"/>
                  <a:pt x="15278" y="11976"/>
                </a:cubicBezTo>
                <a:cubicBezTo>
                  <a:pt x="14944" y="12643"/>
                  <a:pt x="14544" y="13276"/>
                  <a:pt x="14010" y="13810"/>
                </a:cubicBezTo>
                <a:cubicBezTo>
                  <a:pt x="13943" y="13877"/>
                  <a:pt x="13910" y="14044"/>
                  <a:pt x="14010" y="14144"/>
                </a:cubicBezTo>
                <a:lnTo>
                  <a:pt x="14744" y="15311"/>
                </a:lnTo>
                <a:cubicBezTo>
                  <a:pt x="14410" y="15611"/>
                  <a:pt x="14043" y="15912"/>
                  <a:pt x="13676" y="16145"/>
                </a:cubicBezTo>
                <a:cubicBezTo>
                  <a:pt x="13276" y="16412"/>
                  <a:pt x="12876" y="16612"/>
                  <a:pt x="12442" y="16812"/>
                </a:cubicBezTo>
                <a:lnTo>
                  <a:pt x="11675" y="15645"/>
                </a:lnTo>
                <a:cubicBezTo>
                  <a:pt x="11624" y="15543"/>
                  <a:pt x="11534" y="15499"/>
                  <a:pt x="11435" y="15499"/>
                </a:cubicBezTo>
                <a:cubicBezTo>
                  <a:pt x="11404" y="15499"/>
                  <a:pt x="11373" y="15504"/>
                  <a:pt x="11341" y="15511"/>
                </a:cubicBezTo>
                <a:cubicBezTo>
                  <a:pt x="10641" y="15778"/>
                  <a:pt x="9907" y="15912"/>
                  <a:pt x="9173" y="15945"/>
                </a:cubicBezTo>
                <a:cubicBezTo>
                  <a:pt x="9040" y="15945"/>
                  <a:pt x="8940" y="16012"/>
                  <a:pt x="8906" y="16145"/>
                </a:cubicBezTo>
                <a:lnTo>
                  <a:pt x="8640" y="17479"/>
                </a:lnTo>
                <a:cubicBezTo>
                  <a:pt x="7706" y="17479"/>
                  <a:pt x="6805" y="17279"/>
                  <a:pt x="5938" y="16946"/>
                </a:cubicBezTo>
                <a:lnTo>
                  <a:pt x="6238" y="15578"/>
                </a:lnTo>
                <a:cubicBezTo>
                  <a:pt x="6238" y="15445"/>
                  <a:pt x="6171" y="15311"/>
                  <a:pt x="6071" y="15278"/>
                </a:cubicBezTo>
                <a:cubicBezTo>
                  <a:pt x="5404" y="14944"/>
                  <a:pt x="4770" y="14544"/>
                  <a:pt x="4236" y="14010"/>
                </a:cubicBezTo>
                <a:cubicBezTo>
                  <a:pt x="4195" y="13969"/>
                  <a:pt x="4128" y="13941"/>
                  <a:pt x="4052" y="13941"/>
                </a:cubicBezTo>
                <a:cubicBezTo>
                  <a:pt x="4005" y="13941"/>
                  <a:pt x="3954" y="13952"/>
                  <a:pt x="3903" y="13977"/>
                </a:cubicBezTo>
                <a:lnTo>
                  <a:pt x="2735" y="14744"/>
                </a:lnTo>
                <a:cubicBezTo>
                  <a:pt x="2435" y="14411"/>
                  <a:pt x="2168" y="14044"/>
                  <a:pt x="1901" y="13643"/>
                </a:cubicBezTo>
                <a:cubicBezTo>
                  <a:pt x="1668" y="13276"/>
                  <a:pt x="1434" y="12876"/>
                  <a:pt x="1268" y="12443"/>
                </a:cubicBezTo>
                <a:lnTo>
                  <a:pt x="2435" y="11675"/>
                </a:lnTo>
                <a:cubicBezTo>
                  <a:pt x="2535" y="11609"/>
                  <a:pt x="2569" y="11475"/>
                  <a:pt x="2535" y="11375"/>
                </a:cubicBezTo>
                <a:cubicBezTo>
                  <a:pt x="2268" y="10675"/>
                  <a:pt x="2135" y="9941"/>
                  <a:pt x="2102" y="9207"/>
                </a:cubicBezTo>
                <a:cubicBezTo>
                  <a:pt x="2102" y="9073"/>
                  <a:pt x="2001" y="8973"/>
                  <a:pt x="1901" y="8940"/>
                </a:cubicBezTo>
                <a:lnTo>
                  <a:pt x="534" y="8673"/>
                </a:lnTo>
                <a:cubicBezTo>
                  <a:pt x="567" y="7739"/>
                  <a:pt x="767" y="6805"/>
                  <a:pt x="1101" y="5971"/>
                </a:cubicBezTo>
                <a:lnTo>
                  <a:pt x="2468" y="6238"/>
                </a:lnTo>
                <a:cubicBezTo>
                  <a:pt x="2491" y="6244"/>
                  <a:pt x="2514" y="6247"/>
                  <a:pt x="2537" y="6247"/>
                </a:cubicBezTo>
                <a:cubicBezTo>
                  <a:pt x="2645" y="6247"/>
                  <a:pt x="2741" y="6182"/>
                  <a:pt x="2769" y="6071"/>
                </a:cubicBezTo>
                <a:cubicBezTo>
                  <a:pt x="3102" y="5404"/>
                  <a:pt x="3503" y="4804"/>
                  <a:pt x="4036" y="4270"/>
                </a:cubicBezTo>
                <a:cubicBezTo>
                  <a:pt x="4103" y="4170"/>
                  <a:pt x="4136" y="4037"/>
                  <a:pt x="4070" y="3936"/>
                </a:cubicBezTo>
                <a:lnTo>
                  <a:pt x="3302" y="2769"/>
                </a:lnTo>
                <a:cubicBezTo>
                  <a:pt x="3636" y="2435"/>
                  <a:pt x="4003" y="2169"/>
                  <a:pt x="4403" y="1902"/>
                </a:cubicBezTo>
                <a:cubicBezTo>
                  <a:pt x="4770" y="1668"/>
                  <a:pt x="5170" y="1435"/>
                  <a:pt x="5604" y="1268"/>
                </a:cubicBezTo>
                <a:lnTo>
                  <a:pt x="6371" y="2435"/>
                </a:lnTo>
                <a:cubicBezTo>
                  <a:pt x="6421" y="2510"/>
                  <a:pt x="6509" y="2548"/>
                  <a:pt x="6606" y="2548"/>
                </a:cubicBezTo>
                <a:cubicBezTo>
                  <a:pt x="6638" y="2548"/>
                  <a:pt x="6671" y="2544"/>
                  <a:pt x="6705" y="2535"/>
                </a:cubicBezTo>
                <a:cubicBezTo>
                  <a:pt x="7372" y="2269"/>
                  <a:pt x="8139" y="2135"/>
                  <a:pt x="8873" y="2102"/>
                </a:cubicBezTo>
                <a:cubicBezTo>
                  <a:pt x="9006" y="2102"/>
                  <a:pt x="9107" y="2035"/>
                  <a:pt x="9107" y="1902"/>
                </a:cubicBezTo>
                <a:lnTo>
                  <a:pt x="9407" y="567"/>
                </a:lnTo>
                <a:close/>
                <a:moveTo>
                  <a:pt x="9407" y="0"/>
                </a:moveTo>
                <a:cubicBezTo>
                  <a:pt x="9173" y="0"/>
                  <a:pt x="8940" y="167"/>
                  <a:pt x="8873" y="434"/>
                </a:cubicBezTo>
                <a:lnTo>
                  <a:pt x="8640" y="1601"/>
                </a:lnTo>
                <a:cubicBezTo>
                  <a:pt x="7972" y="1635"/>
                  <a:pt x="7339" y="1768"/>
                  <a:pt x="6705" y="1968"/>
                </a:cubicBezTo>
                <a:lnTo>
                  <a:pt x="6071" y="968"/>
                </a:lnTo>
                <a:cubicBezTo>
                  <a:pt x="5978" y="804"/>
                  <a:pt x="5802" y="722"/>
                  <a:pt x="5626" y="722"/>
                </a:cubicBezTo>
                <a:cubicBezTo>
                  <a:pt x="5550" y="722"/>
                  <a:pt x="5474" y="738"/>
                  <a:pt x="5404" y="768"/>
                </a:cubicBezTo>
                <a:cubicBezTo>
                  <a:pt x="4970" y="968"/>
                  <a:pt x="4537" y="1201"/>
                  <a:pt x="4103" y="1468"/>
                </a:cubicBezTo>
                <a:cubicBezTo>
                  <a:pt x="3703" y="1735"/>
                  <a:pt x="3302" y="2035"/>
                  <a:pt x="2935" y="2369"/>
                </a:cubicBezTo>
                <a:cubicBezTo>
                  <a:pt x="2735" y="2535"/>
                  <a:pt x="2702" y="2836"/>
                  <a:pt x="2869" y="3036"/>
                </a:cubicBezTo>
                <a:lnTo>
                  <a:pt x="3503" y="4037"/>
                </a:lnTo>
                <a:cubicBezTo>
                  <a:pt x="3069" y="4537"/>
                  <a:pt x="2702" y="5071"/>
                  <a:pt x="2402" y="5671"/>
                </a:cubicBezTo>
                <a:lnTo>
                  <a:pt x="1234" y="5404"/>
                </a:lnTo>
                <a:cubicBezTo>
                  <a:pt x="1207" y="5401"/>
                  <a:pt x="1180" y="5399"/>
                  <a:pt x="1154" y="5399"/>
                </a:cubicBezTo>
                <a:cubicBezTo>
                  <a:pt x="921" y="5399"/>
                  <a:pt x="724" y="5528"/>
                  <a:pt x="634" y="5738"/>
                </a:cubicBezTo>
                <a:cubicBezTo>
                  <a:pt x="267" y="6672"/>
                  <a:pt x="67" y="7639"/>
                  <a:pt x="0" y="8640"/>
                </a:cubicBezTo>
                <a:cubicBezTo>
                  <a:pt x="0" y="8907"/>
                  <a:pt x="167" y="9107"/>
                  <a:pt x="434" y="9174"/>
                </a:cubicBezTo>
                <a:lnTo>
                  <a:pt x="1601" y="9440"/>
                </a:lnTo>
                <a:cubicBezTo>
                  <a:pt x="1635" y="10074"/>
                  <a:pt x="1768" y="10741"/>
                  <a:pt x="1968" y="11342"/>
                </a:cubicBezTo>
                <a:lnTo>
                  <a:pt x="934" y="12009"/>
                </a:lnTo>
                <a:cubicBezTo>
                  <a:pt x="734" y="12142"/>
                  <a:pt x="667" y="12409"/>
                  <a:pt x="767" y="12643"/>
                </a:cubicBezTo>
                <a:cubicBezTo>
                  <a:pt x="934" y="13110"/>
                  <a:pt x="1168" y="13543"/>
                  <a:pt x="1434" y="13944"/>
                </a:cubicBezTo>
                <a:cubicBezTo>
                  <a:pt x="1735" y="14377"/>
                  <a:pt x="2035" y="14744"/>
                  <a:pt x="2368" y="15144"/>
                </a:cubicBezTo>
                <a:cubicBezTo>
                  <a:pt x="2466" y="15242"/>
                  <a:pt x="2597" y="15294"/>
                  <a:pt x="2735" y="15294"/>
                </a:cubicBezTo>
                <a:cubicBezTo>
                  <a:pt x="2835" y="15294"/>
                  <a:pt x="2938" y="15267"/>
                  <a:pt x="3036" y="15211"/>
                </a:cubicBezTo>
                <a:lnTo>
                  <a:pt x="4036" y="14544"/>
                </a:lnTo>
                <a:cubicBezTo>
                  <a:pt x="4537" y="15011"/>
                  <a:pt x="5070" y="15378"/>
                  <a:pt x="5637" y="15678"/>
                </a:cubicBezTo>
                <a:lnTo>
                  <a:pt x="5404" y="16846"/>
                </a:lnTo>
                <a:cubicBezTo>
                  <a:pt x="5337" y="17079"/>
                  <a:pt x="5471" y="17346"/>
                  <a:pt x="5704" y="17446"/>
                </a:cubicBezTo>
                <a:cubicBezTo>
                  <a:pt x="6638" y="17813"/>
                  <a:pt x="7639" y="18013"/>
                  <a:pt x="8640" y="18047"/>
                </a:cubicBezTo>
                <a:cubicBezTo>
                  <a:pt x="8657" y="18049"/>
                  <a:pt x="8674" y="18050"/>
                  <a:pt x="8691" y="18050"/>
                </a:cubicBezTo>
                <a:cubicBezTo>
                  <a:pt x="8907" y="18050"/>
                  <a:pt x="9111" y="17863"/>
                  <a:pt x="9173" y="17646"/>
                </a:cubicBezTo>
                <a:lnTo>
                  <a:pt x="9407" y="16479"/>
                </a:lnTo>
                <a:cubicBezTo>
                  <a:pt x="10074" y="16412"/>
                  <a:pt x="10708" y="16312"/>
                  <a:pt x="11341" y="16112"/>
                </a:cubicBezTo>
                <a:lnTo>
                  <a:pt x="12009" y="17113"/>
                </a:lnTo>
                <a:cubicBezTo>
                  <a:pt x="12106" y="17259"/>
                  <a:pt x="12258" y="17352"/>
                  <a:pt x="12423" y="17352"/>
                </a:cubicBezTo>
                <a:cubicBezTo>
                  <a:pt x="12484" y="17352"/>
                  <a:pt x="12546" y="17340"/>
                  <a:pt x="12609" y="17313"/>
                </a:cubicBezTo>
                <a:cubicBezTo>
                  <a:pt x="12876" y="17213"/>
                  <a:pt x="13109" y="17079"/>
                  <a:pt x="13343" y="16946"/>
                </a:cubicBezTo>
                <a:cubicBezTo>
                  <a:pt x="13576" y="16812"/>
                  <a:pt x="13777" y="16746"/>
                  <a:pt x="13943" y="16612"/>
                </a:cubicBezTo>
                <a:cubicBezTo>
                  <a:pt x="14344" y="16345"/>
                  <a:pt x="14744" y="16045"/>
                  <a:pt x="15111" y="15712"/>
                </a:cubicBezTo>
                <a:cubicBezTo>
                  <a:pt x="15311" y="15511"/>
                  <a:pt x="15344" y="15245"/>
                  <a:pt x="15211" y="15044"/>
                </a:cubicBezTo>
                <a:lnTo>
                  <a:pt x="14544" y="14010"/>
                </a:lnTo>
                <a:cubicBezTo>
                  <a:pt x="14977" y="13543"/>
                  <a:pt x="15344" y="12976"/>
                  <a:pt x="15645" y="12409"/>
                </a:cubicBezTo>
                <a:lnTo>
                  <a:pt x="16845" y="12643"/>
                </a:lnTo>
                <a:cubicBezTo>
                  <a:pt x="16886" y="12654"/>
                  <a:pt x="16928" y="12660"/>
                  <a:pt x="16969" y="12660"/>
                </a:cubicBezTo>
                <a:cubicBezTo>
                  <a:pt x="17166" y="12660"/>
                  <a:pt x="17357" y="12535"/>
                  <a:pt x="17412" y="12342"/>
                </a:cubicBezTo>
                <a:cubicBezTo>
                  <a:pt x="17779" y="11408"/>
                  <a:pt x="18013" y="10408"/>
                  <a:pt x="18046" y="9407"/>
                </a:cubicBezTo>
                <a:cubicBezTo>
                  <a:pt x="18046" y="9174"/>
                  <a:pt x="17879" y="8940"/>
                  <a:pt x="17613" y="8873"/>
                </a:cubicBezTo>
                <a:lnTo>
                  <a:pt x="16445" y="8640"/>
                </a:lnTo>
                <a:cubicBezTo>
                  <a:pt x="16412" y="7973"/>
                  <a:pt x="16312" y="7339"/>
                  <a:pt x="16112" y="6705"/>
                </a:cubicBezTo>
                <a:lnTo>
                  <a:pt x="17112" y="6071"/>
                </a:lnTo>
                <a:cubicBezTo>
                  <a:pt x="17312" y="5938"/>
                  <a:pt x="17412" y="5671"/>
                  <a:pt x="17312" y="5438"/>
                </a:cubicBezTo>
                <a:cubicBezTo>
                  <a:pt x="17112" y="4971"/>
                  <a:pt x="16879" y="4537"/>
                  <a:pt x="16612" y="4103"/>
                </a:cubicBezTo>
                <a:cubicBezTo>
                  <a:pt x="16345" y="3703"/>
                  <a:pt x="16011" y="3303"/>
                  <a:pt x="15678" y="2936"/>
                </a:cubicBezTo>
                <a:cubicBezTo>
                  <a:pt x="15583" y="2822"/>
                  <a:pt x="15456" y="2762"/>
                  <a:pt x="15321" y="2762"/>
                </a:cubicBezTo>
                <a:cubicBezTo>
                  <a:pt x="15219" y="2762"/>
                  <a:pt x="15112" y="2797"/>
                  <a:pt x="15011" y="2869"/>
                </a:cubicBezTo>
                <a:lnTo>
                  <a:pt x="14010" y="3503"/>
                </a:lnTo>
                <a:cubicBezTo>
                  <a:pt x="13543" y="3069"/>
                  <a:pt x="12976" y="2702"/>
                  <a:pt x="12409" y="2402"/>
                </a:cubicBezTo>
                <a:lnTo>
                  <a:pt x="12642" y="1235"/>
                </a:lnTo>
                <a:cubicBezTo>
                  <a:pt x="12709" y="968"/>
                  <a:pt x="12576" y="734"/>
                  <a:pt x="12342" y="634"/>
                </a:cubicBezTo>
                <a:cubicBezTo>
                  <a:pt x="11408" y="267"/>
                  <a:pt x="10407" y="67"/>
                  <a:pt x="94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12" name="Google Shape;1012;p41"/>
          <p:cNvGrpSpPr/>
          <p:nvPr/>
        </p:nvGrpSpPr>
        <p:grpSpPr>
          <a:xfrm>
            <a:off x="557575" y="1385322"/>
            <a:ext cx="3277666" cy="1985062"/>
            <a:chOff x="4584511" y="1775285"/>
            <a:chExt cx="2892654" cy="1751886"/>
          </a:xfrm>
        </p:grpSpPr>
        <p:sp>
          <p:nvSpPr>
            <p:cNvPr id="1013" name="Google Shape;1013;p41"/>
            <p:cNvSpPr/>
            <p:nvPr/>
          </p:nvSpPr>
          <p:spPr>
            <a:xfrm>
              <a:off x="5546006" y="3096553"/>
              <a:ext cx="969663" cy="350430"/>
            </a:xfrm>
            <a:custGeom>
              <a:avLst/>
              <a:gdLst/>
              <a:ahLst/>
              <a:cxnLst/>
              <a:rect l="l" t="t" r="r" b="b"/>
              <a:pathLst>
                <a:path w="55441" h="20036" extrusionOk="0">
                  <a:moveTo>
                    <a:pt x="0" y="20035"/>
                  </a:moveTo>
                  <a:lnTo>
                    <a:pt x="0" y="17982"/>
                  </a:lnTo>
                  <a:lnTo>
                    <a:pt x="6526" y="17184"/>
                  </a:lnTo>
                  <a:lnTo>
                    <a:pt x="11030" y="1"/>
                  </a:lnTo>
                  <a:lnTo>
                    <a:pt x="44410" y="1"/>
                  </a:lnTo>
                  <a:lnTo>
                    <a:pt x="48911" y="17184"/>
                  </a:lnTo>
                  <a:lnTo>
                    <a:pt x="55441" y="17982"/>
                  </a:lnTo>
                  <a:lnTo>
                    <a:pt x="55441" y="20035"/>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41"/>
            <p:cNvSpPr/>
            <p:nvPr/>
          </p:nvSpPr>
          <p:spPr>
            <a:xfrm>
              <a:off x="4584511" y="1775285"/>
              <a:ext cx="2892654" cy="1751886"/>
            </a:xfrm>
            <a:custGeom>
              <a:avLst/>
              <a:gdLst/>
              <a:ahLst/>
              <a:cxnLst/>
              <a:rect l="l" t="t" r="r" b="b"/>
              <a:pathLst>
                <a:path w="165389" h="100165" extrusionOk="0">
                  <a:moveTo>
                    <a:pt x="1" y="100165"/>
                  </a:moveTo>
                  <a:lnTo>
                    <a:pt x="1" y="3726"/>
                  </a:lnTo>
                  <a:cubicBezTo>
                    <a:pt x="1" y="1669"/>
                    <a:pt x="1670" y="0"/>
                    <a:pt x="3728" y="0"/>
                  </a:cubicBezTo>
                  <a:lnTo>
                    <a:pt x="161661" y="0"/>
                  </a:lnTo>
                  <a:cubicBezTo>
                    <a:pt x="163721" y="0"/>
                    <a:pt x="165388" y="1669"/>
                    <a:pt x="165388" y="3726"/>
                  </a:cubicBezTo>
                  <a:lnTo>
                    <a:pt x="165388" y="100165"/>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5" name="Google Shape;1015;p41"/>
          <p:cNvSpPr/>
          <p:nvPr/>
        </p:nvSpPr>
        <p:spPr>
          <a:xfrm>
            <a:off x="1596033" y="3569625"/>
            <a:ext cx="1098702" cy="397063"/>
          </a:xfrm>
          <a:custGeom>
            <a:avLst/>
            <a:gdLst/>
            <a:ahLst/>
            <a:cxnLst/>
            <a:rect l="l" t="t" r="r" b="b"/>
            <a:pathLst>
              <a:path w="55441" h="20036" extrusionOk="0">
                <a:moveTo>
                  <a:pt x="0" y="20035"/>
                </a:moveTo>
                <a:lnTo>
                  <a:pt x="0" y="17982"/>
                </a:lnTo>
                <a:lnTo>
                  <a:pt x="6526" y="17184"/>
                </a:lnTo>
                <a:lnTo>
                  <a:pt x="11030" y="1"/>
                </a:lnTo>
                <a:lnTo>
                  <a:pt x="44410" y="1"/>
                </a:lnTo>
                <a:lnTo>
                  <a:pt x="48911" y="17184"/>
                </a:lnTo>
                <a:lnTo>
                  <a:pt x="55441" y="17982"/>
                </a:lnTo>
                <a:lnTo>
                  <a:pt x="55441" y="20035"/>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41"/>
          <p:cNvSpPr/>
          <p:nvPr/>
        </p:nvSpPr>
        <p:spPr>
          <a:xfrm>
            <a:off x="557607" y="3370374"/>
            <a:ext cx="3277597" cy="199259"/>
          </a:xfrm>
          <a:custGeom>
            <a:avLst/>
            <a:gdLst/>
            <a:ahLst/>
            <a:cxnLst/>
            <a:rect l="l" t="t" r="r" b="b"/>
            <a:pathLst>
              <a:path w="165389" h="14909" extrusionOk="0">
                <a:moveTo>
                  <a:pt x="161661" y="14908"/>
                </a:moveTo>
                <a:lnTo>
                  <a:pt x="3728" y="14908"/>
                </a:lnTo>
                <a:cubicBezTo>
                  <a:pt x="1670" y="14908"/>
                  <a:pt x="1" y="13241"/>
                  <a:pt x="1" y="11182"/>
                </a:cubicBezTo>
                <a:lnTo>
                  <a:pt x="1" y="1"/>
                </a:lnTo>
                <a:lnTo>
                  <a:pt x="165388" y="1"/>
                </a:lnTo>
                <a:lnTo>
                  <a:pt x="165388" y="11182"/>
                </a:lnTo>
                <a:cubicBezTo>
                  <a:pt x="165388" y="13241"/>
                  <a:pt x="163719" y="14908"/>
                  <a:pt x="161661" y="14908"/>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17" name="Google Shape;1017;p41"/>
          <p:cNvPicPr preferRelativeResize="0"/>
          <p:nvPr/>
        </p:nvPicPr>
        <p:blipFill>
          <a:blip r:embed="rId3">
            <a:alphaModFix/>
          </a:blip>
          <a:stretch>
            <a:fillRect/>
          </a:stretch>
        </p:blipFill>
        <p:spPr>
          <a:xfrm>
            <a:off x="659650" y="1524100"/>
            <a:ext cx="3073501" cy="1707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21"/>
        <p:cNvGrpSpPr/>
        <p:nvPr/>
      </p:nvGrpSpPr>
      <p:grpSpPr>
        <a:xfrm>
          <a:off x="0" y="0"/>
          <a:ext cx="0" cy="0"/>
          <a:chOff x="0" y="0"/>
          <a:chExt cx="0" cy="0"/>
        </a:xfrm>
      </p:grpSpPr>
      <p:sp>
        <p:nvSpPr>
          <p:cNvPr id="1022" name="Google Shape;1022;p4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MISSION </a:t>
            </a:r>
            <a:r>
              <a:rPr lang="en" b="0"/>
              <a:t>STATEMENT</a:t>
            </a:r>
            <a:endParaRPr b="0"/>
          </a:p>
        </p:txBody>
      </p:sp>
      <p:sp>
        <p:nvSpPr>
          <p:cNvPr id="1023" name="Google Shape;1023;p42"/>
          <p:cNvSpPr txBox="1">
            <a:spLocks noGrp="1"/>
          </p:cNvSpPr>
          <p:nvPr>
            <p:ph type="body" idx="1"/>
          </p:nvPr>
        </p:nvSpPr>
        <p:spPr>
          <a:xfrm>
            <a:off x="720000" y="1250550"/>
            <a:ext cx="3279300" cy="2934634"/>
          </a:xfrm>
          <a:prstGeom prst="rect">
            <a:avLst/>
          </a:prstGeom>
        </p:spPr>
        <p:txBody>
          <a:bodyPr spcFirstLastPara="1" wrap="square" lIns="91425" tIns="91425" rIns="91425" bIns="91425" anchor="t" anchorCtr="0">
            <a:noAutofit/>
          </a:bodyPr>
          <a:lstStyle/>
          <a:p>
            <a:pPr marL="285750" lvl="0" indent="-285750" algn="l" rtl="0">
              <a:spcBef>
                <a:spcPts val="1600"/>
              </a:spcBef>
              <a:spcAft>
                <a:spcPts val="0"/>
              </a:spcAft>
              <a:buFont typeface="Wingdings" panose="05000000000000000000" pitchFamily="2" charset="2"/>
              <a:buChar char="Ø"/>
            </a:pPr>
            <a:r>
              <a:rPr lang="en-IN" dirty="0">
                <a:solidFill>
                  <a:schemeClr val="dk1"/>
                </a:solidFill>
              </a:rPr>
              <a:t>Our Prime motto is to go into the depth of automation which can be achieved in a continuum robot.</a:t>
            </a:r>
          </a:p>
          <a:p>
            <a:pPr marL="285750" lvl="0" indent="-285750" algn="l" rtl="0">
              <a:spcBef>
                <a:spcPts val="1600"/>
              </a:spcBef>
              <a:spcAft>
                <a:spcPts val="0"/>
              </a:spcAft>
              <a:buFont typeface="Wingdings" panose="05000000000000000000" pitchFamily="2" charset="2"/>
              <a:buChar char="Ø"/>
            </a:pPr>
            <a:r>
              <a:rPr lang="en-IN" dirty="0">
                <a:solidFill>
                  <a:schemeClr val="dk1"/>
                </a:solidFill>
              </a:rPr>
              <a:t>We wish to continue the research going on in the field of continuum robot.</a:t>
            </a:r>
          </a:p>
          <a:p>
            <a:pPr marL="285750" lvl="0" indent="-285750" algn="l" rtl="0">
              <a:spcBef>
                <a:spcPts val="1600"/>
              </a:spcBef>
              <a:spcAft>
                <a:spcPts val="0"/>
              </a:spcAft>
              <a:buFont typeface="Wingdings" panose="05000000000000000000" pitchFamily="2" charset="2"/>
              <a:buChar char="Ø"/>
            </a:pPr>
            <a:r>
              <a:rPr lang="en-IN" dirty="0">
                <a:solidFill>
                  <a:schemeClr val="dk1"/>
                </a:solidFill>
              </a:rPr>
              <a:t>We would also like to explore if we can achieve an application oriented continuum robot. </a:t>
            </a:r>
            <a:endParaRPr dirty="0">
              <a:solidFill>
                <a:schemeClr val="dk1"/>
              </a:solidFill>
            </a:endParaRPr>
          </a:p>
        </p:txBody>
      </p:sp>
      <p:sp>
        <p:nvSpPr>
          <p:cNvPr id="1024" name="Google Shape;1024;p42"/>
          <p:cNvSpPr/>
          <p:nvPr/>
        </p:nvSpPr>
        <p:spPr>
          <a:xfrm>
            <a:off x="4673273" y="2633455"/>
            <a:ext cx="3755874" cy="1975250"/>
          </a:xfrm>
          <a:custGeom>
            <a:avLst/>
            <a:gdLst/>
            <a:ahLst/>
            <a:cxnLst/>
            <a:rect l="l" t="t" r="r" b="b"/>
            <a:pathLst>
              <a:path w="209884" h="110380" extrusionOk="0">
                <a:moveTo>
                  <a:pt x="104942" y="1"/>
                </a:moveTo>
                <a:cubicBezTo>
                  <a:pt x="80483" y="1"/>
                  <a:pt x="56024" y="5388"/>
                  <a:pt x="37361" y="16162"/>
                </a:cubicBezTo>
                <a:cubicBezTo>
                  <a:pt x="1" y="37711"/>
                  <a:pt x="1" y="72669"/>
                  <a:pt x="37361" y="94218"/>
                </a:cubicBezTo>
                <a:cubicBezTo>
                  <a:pt x="56024" y="104992"/>
                  <a:pt x="80483" y="110380"/>
                  <a:pt x="104942" y="110380"/>
                </a:cubicBezTo>
                <a:cubicBezTo>
                  <a:pt x="129401" y="110380"/>
                  <a:pt x="153860" y="104992"/>
                  <a:pt x="172524" y="94218"/>
                </a:cubicBezTo>
                <a:cubicBezTo>
                  <a:pt x="209884" y="72669"/>
                  <a:pt x="209884" y="37711"/>
                  <a:pt x="172524" y="16162"/>
                </a:cubicBezTo>
                <a:cubicBezTo>
                  <a:pt x="153860" y="5388"/>
                  <a:pt x="129401" y="1"/>
                  <a:pt x="1049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2"/>
          <p:cNvSpPr/>
          <p:nvPr/>
        </p:nvSpPr>
        <p:spPr>
          <a:xfrm>
            <a:off x="6099325" y="3426544"/>
            <a:ext cx="922273" cy="485402"/>
          </a:xfrm>
          <a:custGeom>
            <a:avLst/>
            <a:gdLst/>
            <a:ahLst/>
            <a:cxnLst/>
            <a:rect l="l" t="t" r="r" b="b"/>
            <a:pathLst>
              <a:path w="51538" h="27125" extrusionOk="0">
                <a:moveTo>
                  <a:pt x="25753" y="1"/>
                </a:moveTo>
                <a:cubicBezTo>
                  <a:pt x="19754" y="1"/>
                  <a:pt x="13753" y="1318"/>
                  <a:pt x="9174" y="3966"/>
                </a:cubicBezTo>
                <a:cubicBezTo>
                  <a:pt x="1" y="9270"/>
                  <a:pt x="1" y="17876"/>
                  <a:pt x="9174" y="23146"/>
                </a:cubicBezTo>
                <a:cubicBezTo>
                  <a:pt x="13761" y="25798"/>
                  <a:pt x="19765" y="27124"/>
                  <a:pt x="25769" y="27124"/>
                </a:cubicBezTo>
                <a:cubicBezTo>
                  <a:pt x="31773" y="27124"/>
                  <a:pt x="37778" y="25798"/>
                  <a:pt x="42364" y="23146"/>
                </a:cubicBezTo>
                <a:cubicBezTo>
                  <a:pt x="51538" y="17843"/>
                  <a:pt x="51538" y="9270"/>
                  <a:pt x="42364" y="3966"/>
                </a:cubicBezTo>
                <a:cubicBezTo>
                  <a:pt x="37787" y="1327"/>
                  <a:pt x="31771" y="1"/>
                  <a:pt x="25753" y="1"/>
                </a:cubicBez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2"/>
          <p:cNvSpPr/>
          <p:nvPr/>
        </p:nvSpPr>
        <p:spPr>
          <a:xfrm>
            <a:off x="5545976" y="3864327"/>
            <a:ext cx="560543" cy="324150"/>
          </a:xfrm>
          <a:custGeom>
            <a:avLst/>
            <a:gdLst/>
            <a:ahLst/>
            <a:cxnLst/>
            <a:rect l="l" t="t" r="r" b="b"/>
            <a:pathLst>
              <a:path w="31324" h="18114" extrusionOk="0">
                <a:moveTo>
                  <a:pt x="15674" y="0"/>
                </a:moveTo>
                <a:cubicBezTo>
                  <a:pt x="11667" y="0"/>
                  <a:pt x="7656" y="884"/>
                  <a:pt x="4571" y="2652"/>
                </a:cubicBezTo>
                <a:cubicBezTo>
                  <a:pt x="1535" y="4420"/>
                  <a:pt x="1" y="6755"/>
                  <a:pt x="1" y="9057"/>
                </a:cubicBezTo>
                <a:cubicBezTo>
                  <a:pt x="1" y="11358"/>
                  <a:pt x="1535" y="13693"/>
                  <a:pt x="4571" y="15461"/>
                </a:cubicBezTo>
                <a:cubicBezTo>
                  <a:pt x="7639" y="17229"/>
                  <a:pt x="11651" y="18113"/>
                  <a:pt x="15662" y="18113"/>
                </a:cubicBezTo>
                <a:cubicBezTo>
                  <a:pt x="19673" y="18113"/>
                  <a:pt x="23684" y="17229"/>
                  <a:pt x="26753" y="15461"/>
                </a:cubicBezTo>
                <a:cubicBezTo>
                  <a:pt x="29789" y="13693"/>
                  <a:pt x="31323" y="11358"/>
                  <a:pt x="31323" y="9057"/>
                </a:cubicBezTo>
                <a:cubicBezTo>
                  <a:pt x="31323" y="6755"/>
                  <a:pt x="29822" y="4420"/>
                  <a:pt x="26753" y="2652"/>
                </a:cubicBezTo>
                <a:cubicBezTo>
                  <a:pt x="23684" y="884"/>
                  <a:pt x="19681" y="0"/>
                  <a:pt x="15674" y="0"/>
                </a:cubicBez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2"/>
          <p:cNvSpPr/>
          <p:nvPr/>
        </p:nvSpPr>
        <p:spPr>
          <a:xfrm>
            <a:off x="5565678" y="3139955"/>
            <a:ext cx="696026" cy="401743"/>
          </a:xfrm>
          <a:custGeom>
            <a:avLst/>
            <a:gdLst/>
            <a:ahLst/>
            <a:cxnLst/>
            <a:rect l="l" t="t" r="r" b="b"/>
            <a:pathLst>
              <a:path w="38895" h="22450" extrusionOk="0">
                <a:moveTo>
                  <a:pt x="19448" y="0"/>
                </a:moveTo>
                <a:lnTo>
                  <a:pt x="0" y="11241"/>
                </a:lnTo>
                <a:lnTo>
                  <a:pt x="19448" y="22450"/>
                </a:lnTo>
                <a:lnTo>
                  <a:pt x="38895" y="11241"/>
                </a:lnTo>
                <a:lnTo>
                  <a:pt x="19448" y="0"/>
                </a:ln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2"/>
          <p:cNvSpPr/>
          <p:nvPr/>
        </p:nvSpPr>
        <p:spPr>
          <a:xfrm>
            <a:off x="4937116" y="3473035"/>
            <a:ext cx="782584" cy="451885"/>
          </a:xfrm>
          <a:custGeom>
            <a:avLst/>
            <a:gdLst/>
            <a:ahLst/>
            <a:cxnLst/>
            <a:rect l="l" t="t" r="r" b="b"/>
            <a:pathLst>
              <a:path w="43732" h="25252" extrusionOk="0">
                <a:moveTo>
                  <a:pt x="27387" y="0"/>
                </a:moveTo>
                <a:lnTo>
                  <a:pt x="0" y="15812"/>
                </a:lnTo>
                <a:lnTo>
                  <a:pt x="16312" y="25252"/>
                </a:lnTo>
                <a:lnTo>
                  <a:pt x="43732" y="9441"/>
                </a:lnTo>
                <a:lnTo>
                  <a:pt x="27387" y="0"/>
                </a:ln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2"/>
          <p:cNvSpPr/>
          <p:nvPr/>
        </p:nvSpPr>
        <p:spPr>
          <a:xfrm>
            <a:off x="7662078" y="3427063"/>
            <a:ext cx="455481" cy="262681"/>
          </a:xfrm>
          <a:custGeom>
            <a:avLst/>
            <a:gdLst/>
            <a:ahLst/>
            <a:cxnLst/>
            <a:rect l="l" t="t" r="r" b="b"/>
            <a:pathLst>
              <a:path w="25453" h="14679" extrusionOk="0">
                <a:moveTo>
                  <a:pt x="12743" y="1"/>
                </a:moveTo>
                <a:lnTo>
                  <a:pt x="1" y="7340"/>
                </a:lnTo>
                <a:lnTo>
                  <a:pt x="12743" y="14678"/>
                </a:lnTo>
                <a:lnTo>
                  <a:pt x="25452" y="7340"/>
                </a:lnTo>
                <a:lnTo>
                  <a:pt x="12743" y="1"/>
                </a:ln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2"/>
          <p:cNvSpPr/>
          <p:nvPr/>
        </p:nvSpPr>
        <p:spPr>
          <a:xfrm>
            <a:off x="7018001" y="3686128"/>
            <a:ext cx="831527" cy="499056"/>
          </a:xfrm>
          <a:custGeom>
            <a:avLst/>
            <a:gdLst/>
            <a:ahLst/>
            <a:cxnLst/>
            <a:rect l="l" t="t" r="r" b="b"/>
            <a:pathLst>
              <a:path w="46467" h="27888" extrusionOk="0">
                <a:moveTo>
                  <a:pt x="23221" y="11985"/>
                </a:moveTo>
                <a:cubicBezTo>
                  <a:pt x="25293" y="11985"/>
                  <a:pt x="27370" y="12460"/>
                  <a:pt x="29288" y="13411"/>
                </a:cubicBezTo>
                <a:cubicBezTo>
                  <a:pt x="30656" y="14178"/>
                  <a:pt x="31423" y="15212"/>
                  <a:pt x="31423" y="16179"/>
                </a:cubicBezTo>
                <a:cubicBezTo>
                  <a:pt x="31423" y="17147"/>
                  <a:pt x="30656" y="18147"/>
                  <a:pt x="29288" y="18914"/>
                </a:cubicBezTo>
                <a:cubicBezTo>
                  <a:pt x="27370" y="19882"/>
                  <a:pt x="25293" y="20366"/>
                  <a:pt x="23221" y="20366"/>
                </a:cubicBezTo>
                <a:cubicBezTo>
                  <a:pt x="21149" y="20366"/>
                  <a:pt x="19081" y="19882"/>
                  <a:pt x="17179" y="18914"/>
                </a:cubicBezTo>
                <a:cubicBezTo>
                  <a:pt x="15812" y="18147"/>
                  <a:pt x="15044" y="17147"/>
                  <a:pt x="15044" y="16179"/>
                </a:cubicBezTo>
                <a:cubicBezTo>
                  <a:pt x="15044" y="15212"/>
                  <a:pt x="15812" y="14178"/>
                  <a:pt x="17179" y="13411"/>
                </a:cubicBezTo>
                <a:cubicBezTo>
                  <a:pt x="19081" y="12460"/>
                  <a:pt x="21149" y="11985"/>
                  <a:pt x="23221" y="11985"/>
                </a:cubicBezTo>
                <a:close/>
                <a:moveTo>
                  <a:pt x="20282" y="1"/>
                </a:moveTo>
                <a:cubicBezTo>
                  <a:pt x="19381" y="1"/>
                  <a:pt x="18614" y="635"/>
                  <a:pt x="18447" y="1502"/>
                </a:cubicBezTo>
                <a:lnTo>
                  <a:pt x="18047" y="3770"/>
                </a:lnTo>
                <a:cubicBezTo>
                  <a:pt x="17079" y="3937"/>
                  <a:pt x="16112" y="4171"/>
                  <a:pt x="15178" y="4471"/>
                </a:cubicBezTo>
                <a:lnTo>
                  <a:pt x="15078" y="4471"/>
                </a:lnTo>
                <a:lnTo>
                  <a:pt x="11108" y="2636"/>
                </a:lnTo>
                <a:cubicBezTo>
                  <a:pt x="10808" y="2503"/>
                  <a:pt x="10508" y="2436"/>
                  <a:pt x="10174" y="2436"/>
                </a:cubicBezTo>
                <a:cubicBezTo>
                  <a:pt x="9774" y="2436"/>
                  <a:pt x="9407" y="2536"/>
                  <a:pt x="9040" y="2736"/>
                </a:cubicBezTo>
                <a:lnTo>
                  <a:pt x="5104" y="5005"/>
                </a:lnTo>
                <a:cubicBezTo>
                  <a:pt x="4037" y="5572"/>
                  <a:pt x="3970" y="7039"/>
                  <a:pt x="4971" y="7706"/>
                </a:cubicBezTo>
                <a:lnTo>
                  <a:pt x="7372" y="9441"/>
                </a:lnTo>
                <a:cubicBezTo>
                  <a:pt x="7139" y="9708"/>
                  <a:pt x="6939" y="10008"/>
                  <a:pt x="6772" y="10342"/>
                </a:cubicBezTo>
                <a:lnTo>
                  <a:pt x="1702" y="10642"/>
                </a:lnTo>
                <a:cubicBezTo>
                  <a:pt x="734" y="10709"/>
                  <a:pt x="0" y="11509"/>
                  <a:pt x="0" y="12477"/>
                </a:cubicBezTo>
                <a:lnTo>
                  <a:pt x="0" y="15412"/>
                </a:lnTo>
                <a:cubicBezTo>
                  <a:pt x="0" y="16346"/>
                  <a:pt x="734" y="17147"/>
                  <a:pt x="1702" y="17213"/>
                </a:cubicBezTo>
                <a:lnTo>
                  <a:pt x="6772" y="17547"/>
                </a:lnTo>
                <a:cubicBezTo>
                  <a:pt x="6939" y="17847"/>
                  <a:pt x="7139" y="18147"/>
                  <a:pt x="7372" y="18447"/>
                </a:cubicBezTo>
                <a:lnTo>
                  <a:pt x="4971" y="20182"/>
                </a:lnTo>
                <a:cubicBezTo>
                  <a:pt x="3970" y="20816"/>
                  <a:pt x="4037" y="22284"/>
                  <a:pt x="5104" y="22851"/>
                </a:cubicBezTo>
                <a:lnTo>
                  <a:pt x="9040" y="25152"/>
                </a:lnTo>
                <a:cubicBezTo>
                  <a:pt x="9407" y="25319"/>
                  <a:pt x="9774" y="25419"/>
                  <a:pt x="10174" y="25419"/>
                </a:cubicBezTo>
                <a:cubicBezTo>
                  <a:pt x="10508" y="25419"/>
                  <a:pt x="10808" y="25352"/>
                  <a:pt x="11108" y="25252"/>
                </a:cubicBezTo>
                <a:lnTo>
                  <a:pt x="15078" y="23384"/>
                </a:lnTo>
                <a:lnTo>
                  <a:pt x="15111" y="23384"/>
                </a:lnTo>
                <a:cubicBezTo>
                  <a:pt x="16079" y="23685"/>
                  <a:pt x="17046" y="23918"/>
                  <a:pt x="18047" y="24085"/>
                </a:cubicBezTo>
                <a:lnTo>
                  <a:pt x="18447" y="26353"/>
                </a:lnTo>
                <a:cubicBezTo>
                  <a:pt x="18647" y="27220"/>
                  <a:pt x="19414" y="27854"/>
                  <a:pt x="20315" y="27888"/>
                </a:cubicBezTo>
                <a:lnTo>
                  <a:pt x="26152" y="27888"/>
                </a:lnTo>
                <a:cubicBezTo>
                  <a:pt x="27053" y="27888"/>
                  <a:pt x="27820" y="27254"/>
                  <a:pt x="28020" y="26353"/>
                </a:cubicBezTo>
                <a:lnTo>
                  <a:pt x="28421" y="24118"/>
                </a:lnTo>
                <a:cubicBezTo>
                  <a:pt x="29388" y="23918"/>
                  <a:pt x="30355" y="23685"/>
                  <a:pt x="31289" y="23418"/>
                </a:cubicBezTo>
                <a:lnTo>
                  <a:pt x="31356" y="23418"/>
                </a:lnTo>
                <a:lnTo>
                  <a:pt x="35359" y="25252"/>
                </a:lnTo>
                <a:cubicBezTo>
                  <a:pt x="35626" y="25386"/>
                  <a:pt x="35959" y="25453"/>
                  <a:pt x="36293" y="25453"/>
                </a:cubicBezTo>
                <a:cubicBezTo>
                  <a:pt x="36660" y="25453"/>
                  <a:pt x="37060" y="25352"/>
                  <a:pt x="37394" y="25152"/>
                </a:cubicBezTo>
                <a:lnTo>
                  <a:pt x="41363" y="22851"/>
                </a:lnTo>
                <a:cubicBezTo>
                  <a:pt x="42431" y="22317"/>
                  <a:pt x="42497" y="20849"/>
                  <a:pt x="41497" y="20182"/>
                </a:cubicBezTo>
                <a:lnTo>
                  <a:pt x="39095" y="18447"/>
                </a:lnTo>
                <a:cubicBezTo>
                  <a:pt x="39328" y="18147"/>
                  <a:pt x="39529" y="17847"/>
                  <a:pt x="39695" y="17547"/>
                </a:cubicBezTo>
                <a:lnTo>
                  <a:pt x="44766" y="17213"/>
                </a:lnTo>
                <a:cubicBezTo>
                  <a:pt x="45700" y="17147"/>
                  <a:pt x="46467" y="16379"/>
                  <a:pt x="46467" y="15412"/>
                </a:cubicBezTo>
                <a:lnTo>
                  <a:pt x="46467" y="12477"/>
                </a:lnTo>
                <a:cubicBezTo>
                  <a:pt x="46467" y="11509"/>
                  <a:pt x="45700" y="10709"/>
                  <a:pt x="44766" y="10675"/>
                </a:cubicBezTo>
                <a:lnTo>
                  <a:pt x="39695" y="10342"/>
                </a:lnTo>
                <a:cubicBezTo>
                  <a:pt x="39529" y="10041"/>
                  <a:pt x="39328" y="9708"/>
                  <a:pt x="39095" y="9441"/>
                </a:cubicBezTo>
                <a:lnTo>
                  <a:pt x="41497" y="7706"/>
                </a:lnTo>
                <a:cubicBezTo>
                  <a:pt x="42497" y="7039"/>
                  <a:pt x="42431" y="5572"/>
                  <a:pt x="41363" y="5038"/>
                </a:cubicBezTo>
                <a:lnTo>
                  <a:pt x="37394" y="2736"/>
                </a:lnTo>
                <a:cubicBezTo>
                  <a:pt x="37060" y="2536"/>
                  <a:pt x="36660" y="2436"/>
                  <a:pt x="36293" y="2436"/>
                </a:cubicBezTo>
                <a:cubicBezTo>
                  <a:pt x="35959" y="2436"/>
                  <a:pt x="35626" y="2503"/>
                  <a:pt x="35359" y="2636"/>
                </a:cubicBezTo>
                <a:lnTo>
                  <a:pt x="31356" y="4471"/>
                </a:lnTo>
                <a:lnTo>
                  <a:pt x="31323" y="4471"/>
                </a:lnTo>
                <a:cubicBezTo>
                  <a:pt x="30355" y="4204"/>
                  <a:pt x="29388" y="3937"/>
                  <a:pt x="28387" y="3770"/>
                </a:cubicBezTo>
                <a:lnTo>
                  <a:pt x="27987" y="1502"/>
                </a:lnTo>
                <a:cubicBezTo>
                  <a:pt x="27787" y="635"/>
                  <a:pt x="27020" y="1"/>
                  <a:pt x="26119" y="1"/>
                </a:cubicBez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2"/>
          <p:cNvSpPr/>
          <p:nvPr/>
        </p:nvSpPr>
        <p:spPr>
          <a:xfrm>
            <a:off x="6996509" y="3180881"/>
            <a:ext cx="623211" cy="378193"/>
          </a:xfrm>
          <a:custGeom>
            <a:avLst/>
            <a:gdLst/>
            <a:ahLst/>
            <a:cxnLst/>
            <a:rect l="l" t="t" r="r" b="b"/>
            <a:pathLst>
              <a:path w="34826" h="21134" extrusionOk="0">
                <a:moveTo>
                  <a:pt x="17413" y="8221"/>
                </a:moveTo>
                <a:cubicBezTo>
                  <a:pt x="18247" y="8221"/>
                  <a:pt x="19081" y="8321"/>
                  <a:pt x="19915" y="8521"/>
                </a:cubicBezTo>
                <a:cubicBezTo>
                  <a:pt x="20982" y="8721"/>
                  <a:pt x="21983" y="9221"/>
                  <a:pt x="22817" y="9955"/>
                </a:cubicBezTo>
                <a:lnTo>
                  <a:pt x="22950" y="10089"/>
                </a:lnTo>
                <a:cubicBezTo>
                  <a:pt x="22984" y="10122"/>
                  <a:pt x="23017" y="10189"/>
                  <a:pt x="23050" y="10222"/>
                </a:cubicBezTo>
                <a:cubicBezTo>
                  <a:pt x="23117" y="10255"/>
                  <a:pt x="23150" y="10322"/>
                  <a:pt x="23184" y="10355"/>
                </a:cubicBezTo>
                <a:lnTo>
                  <a:pt x="23250" y="10489"/>
                </a:lnTo>
                <a:cubicBezTo>
                  <a:pt x="23551" y="10989"/>
                  <a:pt x="23517" y="11623"/>
                  <a:pt x="23117" y="12090"/>
                </a:cubicBezTo>
                <a:cubicBezTo>
                  <a:pt x="22917" y="12357"/>
                  <a:pt x="22683" y="12590"/>
                  <a:pt x="22417" y="12791"/>
                </a:cubicBezTo>
                <a:cubicBezTo>
                  <a:pt x="22250" y="12891"/>
                  <a:pt x="22083" y="13024"/>
                  <a:pt x="21916" y="13124"/>
                </a:cubicBezTo>
                <a:cubicBezTo>
                  <a:pt x="20606" y="13795"/>
                  <a:pt x="19112" y="14160"/>
                  <a:pt x="17639" y="14160"/>
                </a:cubicBezTo>
                <a:cubicBezTo>
                  <a:pt x="17575" y="14160"/>
                  <a:pt x="17511" y="14160"/>
                  <a:pt x="17446" y="14158"/>
                </a:cubicBezTo>
                <a:cubicBezTo>
                  <a:pt x="16612" y="14158"/>
                  <a:pt x="15778" y="14058"/>
                  <a:pt x="14978" y="13858"/>
                </a:cubicBezTo>
                <a:cubicBezTo>
                  <a:pt x="14277" y="13725"/>
                  <a:pt x="13610" y="13458"/>
                  <a:pt x="12976" y="13124"/>
                </a:cubicBezTo>
                <a:cubicBezTo>
                  <a:pt x="12810" y="13024"/>
                  <a:pt x="12643" y="12924"/>
                  <a:pt x="12509" y="12791"/>
                </a:cubicBezTo>
                <a:cubicBezTo>
                  <a:pt x="12176" y="12590"/>
                  <a:pt x="11876" y="12290"/>
                  <a:pt x="11676" y="11957"/>
                </a:cubicBezTo>
                <a:lnTo>
                  <a:pt x="11575" y="11790"/>
                </a:lnTo>
                <a:lnTo>
                  <a:pt x="11509" y="11690"/>
                </a:lnTo>
                <a:cubicBezTo>
                  <a:pt x="11342" y="11223"/>
                  <a:pt x="11442" y="10689"/>
                  <a:pt x="11742" y="10322"/>
                </a:cubicBezTo>
                <a:cubicBezTo>
                  <a:pt x="12643" y="9055"/>
                  <a:pt x="14911" y="8221"/>
                  <a:pt x="17413" y="8221"/>
                </a:cubicBezTo>
                <a:close/>
                <a:moveTo>
                  <a:pt x="13048" y="1"/>
                </a:moveTo>
                <a:cubicBezTo>
                  <a:pt x="12965" y="1"/>
                  <a:pt x="12871" y="25"/>
                  <a:pt x="12776" y="48"/>
                </a:cubicBezTo>
                <a:lnTo>
                  <a:pt x="8707" y="1015"/>
                </a:lnTo>
                <a:cubicBezTo>
                  <a:pt x="8106" y="1149"/>
                  <a:pt x="7673" y="1649"/>
                  <a:pt x="7606" y="2250"/>
                </a:cubicBezTo>
                <a:lnTo>
                  <a:pt x="7606" y="2283"/>
                </a:lnTo>
                <a:lnTo>
                  <a:pt x="7606" y="2450"/>
                </a:lnTo>
                <a:cubicBezTo>
                  <a:pt x="7606" y="2717"/>
                  <a:pt x="7673" y="2950"/>
                  <a:pt x="7773" y="3150"/>
                </a:cubicBezTo>
                <a:lnTo>
                  <a:pt x="8407" y="4351"/>
                </a:lnTo>
                <a:lnTo>
                  <a:pt x="8206" y="4485"/>
                </a:lnTo>
                <a:cubicBezTo>
                  <a:pt x="7906" y="4651"/>
                  <a:pt x="7606" y="4818"/>
                  <a:pt x="7339" y="5018"/>
                </a:cubicBezTo>
                <a:lnTo>
                  <a:pt x="3636" y="4385"/>
                </a:lnTo>
                <a:lnTo>
                  <a:pt x="3336" y="4385"/>
                </a:lnTo>
                <a:cubicBezTo>
                  <a:pt x="3304" y="4383"/>
                  <a:pt x="3273" y="4382"/>
                  <a:pt x="3241" y="4382"/>
                </a:cubicBezTo>
                <a:cubicBezTo>
                  <a:pt x="2710" y="4382"/>
                  <a:pt x="2217" y="4642"/>
                  <a:pt x="1902" y="5052"/>
                </a:cubicBezTo>
                <a:lnTo>
                  <a:pt x="267" y="7320"/>
                </a:lnTo>
                <a:cubicBezTo>
                  <a:pt x="101" y="7553"/>
                  <a:pt x="1" y="7820"/>
                  <a:pt x="1" y="8087"/>
                </a:cubicBezTo>
                <a:lnTo>
                  <a:pt x="1" y="8187"/>
                </a:lnTo>
                <a:cubicBezTo>
                  <a:pt x="67" y="8821"/>
                  <a:pt x="501" y="9355"/>
                  <a:pt x="1135" y="9522"/>
                </a:cubicBezTo>
                <a:lnTo>
                  <a:pt x="3937" y="10389"/>
                </a:lnTo>
                <a:lnTo>
                  <a:pt x="3937" y="10689"/>
                </a:lnTo>
                <a:lnTo>
                  <a:pt x="1035" y="11590"/>
                </a:lnTo>
                <a:cubicBezTo>
                  <a:pt x="434" y="11790"/>
                  <a:pt x="34" y="12324"/>
                  <a:pt x="34" y="12957"/>
                </a:cubicBezTo>
                <a:cubicBezTo>
                  <a:pt x="34" y="13258"/>
                  <a:pt x="134" y="13591"/>
                  <a:pt x="334" y="13858"/>
                </a:cubicBezTo>
                <a:lnTo>
                  <a:pt x="1835" y="15926"/>
                </a:lnTo>
                <a:cubicBezTo>
                  <a:pt x="2169" y="16426"/>
                  <a:pt x="2736" y="16727"/>
                  <a:pt x="3336" y="16727"/>
                </a:cubicBezTo>
                <a:lnTo>
                  <a:pt x="3603" y="16727"/>
                </a:lnTo>
                <a:lnTo>
                  <a:pt x="7339" y="16093"/>
                </a:lnTo>
                <a:cubicBezTo>
                  <a:pt x="7673" y="16326"/>
                  <a:pt x="8040" y="16560"/>
                  <a:pt x="8407" y="16760"/>
                </a:cubicBezTo>
                <a:lnTo>
                  <a:pt x="7739" y="18061"/>
                </a:lnTo>
                <a:cubicBezTo>
                  <a:pt x="7539" y="18428"/>
                  <a:pt x="7539" y="18895"/>
                  <a:pt x="7739" y="19262"/>
                </a:cubicBezTo>
                <a:cubicBezTo>
                  <a:pt x="7940" y="19696"/>
                  <a:pt x="8340" y="19996"/>
                  <a:pt x="8807" y="20129"/>
                </a:cubicBezTo>
                <a:lnTo>
                  <a:pt x="12743" y="21097"/>
                </a:lnTo>
                <a:cubicBezTo>
                  <a:pt x="12910" y="21130"/>
                  <a:pt x="13077" y="21130"/>
                  <a:pt x="13243" y="21130"/>
                </a:cubicBezTo>
                <a:cubicBezTo>
                  <a:pt x="13277" y="21132"/>
                  <a:pt x="13311" y="21133"/>
                  <a:pt x="13345" y="21133"/>
                </a:cubicBezTo>
                <a:cubicBezTo>
                  <a:pt x="13777" y="21133"/>
                  <a:pt x="14202" y="20939"/>
                  <a:pt x="14511" y="20630"/>
                </a:cubicBezTo>
                <a:lnTo>
                  <a:pt x="16245" y="18828"/>
                </a:lnTo>
                <a:cubicBezTo>
                  <a:pt x="16612" y="18862"/>
                  <a:pt x="17013" y="18862"/>
                  <a:pt x="17413" y="18862"/>
                </a:cubicBezTo>
                <a:cubicBezTo>
                  <a:pt x="17813" y="18862"/>
                  <a:pt x="18214" y="18862"/>
                  <a:pt x="18614" y="18828"/>
                </a:cubicBezTo>
                <a:lnTo>
                  <a:pt x="20248" y="20529"/>
                </a:lnTo>
                <a:cubicBezTo>
                  <a:pt x="20615" y="20896"/>
                  <a:pt x="21116" y="21130"/>
                  <a:pt x="21649" y="21130"/>
                </a:cubicBezTo>
                <a:cubicBezTo>
                  <a:pt x="21749" y="21130"/>
                  <a:pt x="21883" y="21130"/>
                  <a:pt x="21983" y="21097"/>
                </a:cubicBezTo>
                <a:lnTo>
                  <a:pt x="26086" y="20096"/>
                </a:lnTo>
                <a:cubicBezTo>
                  <a:pt x="26519" y="19996"/>
                  <a:pt x="26886" y="19729"/>
                  <a:pt x="27053" y="19329"/>
                </a:cubicBezTo>
                <a:cubicBezTo>
                  <a:pt x="27253" y="18895"/>
                  <a:pt x="27253" y="18395"/>
                  <a:pt x="27020" y="17994"/>
                </a:cubicBezTo>
                <a:lnTo>
                  <a:pt x="26419" y="16760"/>
                </a:lnTo>
                <a:cubicBezTo>
                  <a:pt x="26786" y="16560"/>
                  <a:pt x="27153" y="16360"/>
                  <a:pt x="27487" y="16093"/>
                </a:cubicBezTo>
                <a:lnTo>
                  <a:pt x="31156" y="16727"/>
                </a:lnTo>
                <a:cubicBezTo>
                  <a:pt x="31256" y="16760"/>
                  <a:pt x="31390" y="16760"/>
                  <a:pt x="31490" y="16760"/>
                </a:cubicBezTo>
                <a:cubicBezTo>
                  <a:pt x="32023" y="16760"/>
                  <a:pt x="32557" y="16527"/>
                  <a:pt x="32924" y="16093"/>
                </a:cubicBezTo>
                <a:lnTo>
                  <a:pt x="33324" y="15526"/>
                </a:lnTo>
                <a:lnTo>
                  <a:pt x="34192" y="14258"/>
                </a:lnTo>
                <a:cubicBezTo>
                  <a:pt x="34425" y="13958"/>
                  <a:pt x="34592" y="13624"/>
                  <a:pt x="34725" y="13291"/>
                </a:cubicBezTo>
                <a:cubicBezTo>
                  <a:pt x="34825" y="12924"/>
                  <a:pt x="34792" y="12557"/>
                  <a:pt x="34559" y="12223"/>
                </a:cubicBezTo>
                <a:cubicBezTo>
                  <a:pt x="34358" y="11923"/>
                  <a:pt x="34058" y="11690"/>
                  <a:pt x="33691" y="11556"/>
                </a:cubicBezTo>
                <a:lnTo>
                  <a:pt x="30856" y="10689"/>
                </a:lnTo>
                <a:lnTo>
                  <a:pt x="30856" y="10389"/>
                </a:lnTo>
                <a:lnTo>
                  <a:pt x="33758" y="9455"/>
                </a:lnTo>
                <a:cubicBezTo>
                  <a:pt x="34258" y="9321"/>
                  <a:pt x="34625" y="8888"/>
                  <a:pt x="34725" y="8387"/>
                </a:cubicBezTo>
                <a:lnTo>
                  <a:pt x="34759" y="8321"/>
                </a:lnTo>
                <a:lnTo>
                  <a:pt x="34759" y="8121"/>
                </a:lnTo>
                <a:cubicBezTo>
                  <a:pt x="34759" y="7787"/>
                  <a:pt x="34659" y="7453"/>
                  <a:pt x="34458" y="7187"/>
                </a:cubicBezTo>
                <a:lnTo>
                  <a:pt x="32957" y="5152"/>
                </a:lnTo>
                <a:cubicBezTo>
                  <a:pt x="32624" y="4651"/>
                  <a:pt x="32057" y="4385"/>
                  <a:pt x="31456" y="4351"/>
                </a:cubicBezTo>
                <a:cubicBezTo>
                  <a:pt x="31390" y="4351"/>
                  <a:pt x="31290" y="4351"/>
                  <a:pt x="31223" y="4385"/>
                </a:cubicBezTo>
                <a:lnTo>
                  <a:pt x="27453" y="5018"/>
                </a:lnTo>
                <a:cubicBezTo>
                  <a:pt x="27220" y="4852"/>
                  <a:pt x="26920" y="4651"/>
                  <a:pt x="26620" y="4485"/>
                </a:cubicBezTo>
                <a:lnTo>
                  <a:pt x="26419" y="4351"/>
                </a:lnTo>
                <a:lnTo>
                  <a:pt x="27087" y="3050"/>
                </a:lnTo>
                <a:cubicBezTo>
                  <a:pt x="27153" y="2850"/>
                  <a:pt x="27220" y="2617"/>
                  <a:pt x="27220" y="2416"/>
                </a:cubicBezTo>
                <a:cubicBezTo>
                  <a:pt x="27187" y="1716"/>
                  <a:pt x="26686" y="1149"/>
                  <a:pt x="26019" y="982"/>
                </a:cubicBezTo>
                <a:lnTo>
                  <a:pt x="22083" y="48"/>
                </a:lnTo>
                <a:cubicBezTo>
                  <a:pt x="21916" y="15"/>
                  <a:pt x="21749" y="15"/>
                  <a:pt x="21616" y="15"/>
                </a:cubicBezTo>
                <a:cubicBezTo>
                  <a:pt x="21580" y="12"/>
                  <a:pt x="21544" y="11"/>
                  <a:pt x="21508" y="11"/>
                </a:cubicBezTo>
                <a:cubicBezTo>
                  <a:pt x="21049" y="11"/>
                  <a:pt x="20624" y="206"/>
                  <a:pt x="20315" y="515"/>
                </a:cubicBezTo>
                <a:lnTo>
                  <a:pt x="18614" y="2316"/>
                </a:lnTo>
                <a:cubicBezTo>
                  <a:pt x="18214" y="2283"/>
                  <a:pt x="17847" y="2283"/>
                  <a:pt x="17446" y="2283"/>
                </a:cubicBezTo>
                <a:cubicBezTo>
                  <a:pt x="17013" y="2283"/>
                  <a:pt x="16612" y="2283"/>
                  <a:pt x="16179" y="2316"/>
                </a:cubicBezTo>
                <a:lnTo>
                  <a:pt x="14578" y="615"/>
                </a:lnTo>
                <a:cubicBezTo>
                  <a:pt x="14211" y="215"/>
                  <a:pt x="13710" y="15"/>
                  <a:pt x="13143" y="15"/>
                </a:cubicBezTo>
                <a:cubicBezTo>
                  <a:pt x="13114" y="5"/>
                  <a:pt x="13082" y="1"/>
                  <a:pt x="13048" y="1"/>
                </a:cubicBez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2"/>
          <p:cNvSpPr/>
          <p:nvPr/>
        </p:nvSpPr>
        <p:spPr>
          <a:xfrm>
            <a:off x="7710430" y="2400945"/>
            <a:ext cx="455481" cy="454282"/>
          </a:xfrm>
          <a:custGeom>
            <a:avLst/>
            <a:gdLst/>
            <a:ahLst/>
            <a:cxnLst/>
            <a:rect l="l" t="t" r="r" b="b"/>
            <a:pathLst>
              <a:path w="25453" h="25386" extrusionOk="0">
                <a:moveTo>
                  <a:pt x="12804" y="7179"/>
                </a:moveTo>
                <a:cubicBezTo>
                  <a:pt x="13904" y="7179"/>
                  <a:pt x="14984" y="7536"/>
                  <a:pt x="15879" y="8207"/>
                </a:cubicBezTo>
                <a:cubicBezTo>
                  <a:pt x="19815" y="11009"/>
                  <a:pt x="18514" y="17180"/>
                  <a:pt x="13744" y="18114"/>
                </a:cubicBezTo>
                <a:cubicBezTo>
                  <a:pt x="13376" y="18199"/>
                  <a:pt x="13001" y="18241"/>
                  <a:pt x="12627" y="18241"/>
                </a:cubicBezTo>
                <a:cubicBezTo>
                  <a:pt x="11544" y="18241"/>
                  <a:pt x="10467" y="17891"/>
                  <a:pt x="9574" y="17247"/>
                </a:cubicBezTo>
                <a:cubicBezTo>
                  <a:pt x="7773" y="15946"/>
                  <a:pt x="6906" y="13744"/>
                  <a:pt x="7373" y="11576"/>
                </a:cubicBezTo>
                <a:cubicBezTo>
                  <a:pt x="7740" y="9741"/>
                  <a:pt x="9040" y="8240"/>
                  <a:pt x="10808" y="7573"/>
                </a:cubicBezTo>
                <a:cubicBezTo>
                  <a:pt x="11075" y="7473"/>
                  <a:pt x="11375" y="7373"/>
                  <a:pt x="11676" y="7306"/>
                </a:cubicBezTo>
                <a:cubicBezTo>
                  <a:pt x="12050" y="7221"/>
                  <a:pt x="12428" y="7179"/>
                  <a:pt x="12804" y="7179"/>
                </a:cubicBezTo>
                <a:close/>
                <a:moveTo>
                  <a:pt x="12830" y="6533"/>
                </a:moveTo>
                <a:cubicBezTo>
                  <a:pt x="12412" y="6533"/>
                  <a:pt x="11991" y="6579"/>
                  <a:pt x="11576" y="6672"/>
                </a:cubicBezTo>
                <a:cubicBezTo>
                  <a:pt x="6272" y="7740"/>
                  <a:pt x="4837" y="14578"/>
                  <a:pt x="9207" y="17714"/>
                </a:cubicBezTo>
                <a:cubicBezTo>
                  <a:pt x="10202" y="18460"/>
                  <a:pt x="11419" y="18853"/>
                  <a:pt x="12652" y="18853"/>
                </a:cubicBezTo>
                <a:cubicBezTo>
                  <a:pt x="13072" y="18853"/>
                  <a:pt x="13495" y="18808"/>
                  <a:pt x="13911" y="18714"/>
                </a:cubicBezTo>
                <a:cubicBezTo>
                  <a:pt x="14244" y="18648"/>
                  <a:pt x="14578" y="18547"/>
                  <a:pt x="14911" y="18414"/>
                </a:cubicBezTo>
                <a:cubicBezTo>
                  <a:pt x="16846" y="17680"/>
                  <a:pt x="18280" y="16012"/>
                  <a:pt x="18714" y="13978"/>
                </a:cubicBezTo>
                <a:cubicBezTo>
                  <a:pt x="19214" y="11576"/>
                  <a:pt x="18247" y="9107"/>
                  <a:pt x="16279" y="7673"/>
                </a:cubicBezTo>
                <a:cubicBezTo>
                  <a:pt x="15259" y="6927"/>
                  <a:pt x="14054" y="6533"/>
                  <a:pt x="12830" y="6533"/>
                </a:cubicBezTo>
                <a:close/>
                <a:moveTo>
                  <a:pt x="13277" y="668"/>
                </a:moveTo>
                <a:cubicBezTo>
                  <a:pt x="14611" y="701"/>
                  <a:pt x="15945" y="968"/>
                  <a:pt x="17213" y="1469"/>
                </a:cubicBezTo>
                <a:lnTo>
                  <a:pt x="16779" y="3470"/>
                </a:lnTo>
                <a:cubicBezTo>
                  <a:pt x="16746" y="3603"/>
                  <a:pt x="16813" y="3737"/>
                  <a:pt x="16946" y="3804"/>
                </a:cubicBezTo>
                <a:cubicBezTo>
                  <a:pt x="17914" y="4271"/>
                  <a:pt x="18781" y="4871"/>
                  <a:pt x="19548" y="5605"/>
                </a:cubicBezTo>
                <a:cubicBezTo>
                  <a:pt x="19603" y="5660"/>
                  <a:pt x="19678" y="5685"/>
                  <a:pt x="19757" y="5685"/>
                </a:cubicBezTo>
                <a:cubicBezTo>
                  <a:pt x="19822" y="5685"/>
                  <a:pt x="19888" y="5668"/>
                  <a:pt x="19948" y="5638"/>
                </a:cubicBezTo>
                <a:lnTo>
                  <a:pt x="21616" y="4537"/>
                </a:lnTo>
                <a:cubicBezTo>
                  <a:pt x="22083" y="5038"/>
                  <a:pt x="22483" y="5538"/>
                  <a:pt x="22850" y="6139"/>
                </a:cubicBezTo>
                <a:cubicBezTo>
                  <a:pt x="23217" y="6672"/>
                  <a:pt x="23551" y="7273"/>
                  <a:pt x="23818" y="7873"/>
                </a:cubicBezTo>
                <a:lnTo>
                  <a:pt x="22117" y="9007"/>
                </a:lnTo>
                <a:cubicBezTo>
                  <a:pt x="21983" y="9074"/>
                  <a:pt x="21950" y="9241"/>
                  <a:pt x="21983" y="9374"/>
                </a:cubicBezTo>
                <a:cubicBezTo>
                  <a:pt x="22350" y="10375"/>
                  <a:pt x="22517" y="11409"/>
                  <a:pt x="22550" y="12476"/>
                </a:cubicBezTo>
                <a:cubicBezTo>
                  <a:pt x="22550" y="12610"/>
                  <a:pt x="22650" y="12743"/>
                  <a:pt x="22817" y="12777"/>
                </a:cubicBezTo>
                <a:lnTo>
                  <a:pt x="24752" y="13210"/>
                </a:lnTo>
                <a:cubicBezTo>
                  <a:pt x="24718" y="14545"/>
                  <a:pt x="24452" y="15879"/>
                  <a:pt x="23951" y="17113"/>
                </a:cubicBezTo>
                <a:lnTo>
                  <a:pt x="21983" y="16713"/>
                </a:lnTo>
                <a:lnTo>
                  <a:pt x="21816" y="16713"/>
                </a:lnTo>
                <a:cubicBezTo>
                  <a:pt x="21716" y="16746"/>
                  <a:pt x="21650" y="16813"/>
                  <a:pt x="21616" y="16880"/>
                </a:cubicBezTo>
                <a:cubicBezTo>
                  <a:pt x="21183" y="17814"/>
                  <a:pt x="20582" y="18714"/>
                  <a:pt x="19848" y="19448"/>
                </a:cubicBezTo>
                <a:cubicBezTo>
                  <a:pt x="19748" y="19582"/>
                  <a:pt x="19715" y="19715"/>
                  <a:pt x="19815" y="19848"/>
                </a:cubicBezTo>
                <a:lnTo>
                  <a:pt x="20916" y="21516"/>
                </a:lnTo>
                <a:cubicBezTo>
                  <a:pt x="20415" y="21983"/>
                  <a:pt x="19882" y="22417"/>
                  <a:pt x="19315" y="22784"/>
                </a:cubicBezTo>
                <a:cubicBezTo>
                  <a:pt x="18747" y="23151"/>
                  <a:pt x="18180" y="23451"/>
                  <a:pt x="17580" y="23718"/>
                </a:cubicBezTo>
                <a:lnTo>
                  <a:pt x="16446" y="22017"/>
                </a:lnTo>
                <a:cubicBezTo>
                  <a:pt x="16369" y="21915"/>
                  <a:pt x="16273" y="21871"/>
                  <a:pt x="16173" y="21871"/>
                </a:cubicBezTo>
                <a:cubicBezTo>
                  <a:pt x="16142" y="21871"/>
                  <a:pt x="16110" y="21875"/>
                  <a:pt x="16079" y="21883"/>
                </a:cubicBezTo>
                <a:cubicBezTo>
                  <a:pt x="15078" y="22250"/>
                  <a:pt x="14011" y="22450"/>
                  <a:pt x="12977" y="22484"/>
                </a:cubicBezTo>
                <a:cubicBezTo>
                  <a:pt x="12810" y="22484"/>
                  <a:pt x="12710" y="22584"/>
                  <a:pt x="12676" y="22717"/>
                </a:cubicBezTo>
                <a:lnTo>
                  <a:pt x="12243" y="24685"/>
                </a:lnTo>
                <a:cubicBezTo>
                  <a:pt x="10908" y="24652"/>
                  <a:pt x="9574" y="24385"/>
                  <a:pt x="8340" y="23885"/>
                </a:cubicBezTo>
                <a:lnTo>
                  <a:pt x="8740" y="21883"/>
                </a:lnTo>
                <a:cubicBezTo>
                  <a:pt x="8774" y="21750"/>
                  <a:pt x="8707" y="21583"/>
                  <a:pt x="8573" y="21516"/>
                </a:cubicBezTo>
                <a:cubicBezTo>
                  <a:pt x="7606" y="21083"/>
                  <a:pt x="6739" y="20482"/>
                  <a:pt x="5972" y="19748"/>
                </a:cubicBezTo>
                <a:cubicBezTo>
                  <a:pt x="5913" y="19690"/>
                  <a:pt x="5833" y="19655"/>
                  <a:pt x="5756" y="19655"/>
                </a:cubicBezTo>
                <a:cubicBezTo>
                  <a:pt x="5700" y="19655"/>
                  <a:pt x="5647" y="19673"/>
                  <a:pt x="5605" y="19715"/>
                </a:cubicBezTo>
                <a:lnTo>
                  <a:pt x="3937" y="20782"/>
                </a:lnTo>
                <a:cubicBezTo>
                  <a:pt x="3920" y="20799"/>
                  <a:pt x="3912" y="20807"/>
                  <a:pt x="3903" y="20807"/>
                </a:cubicBezTo>
                <a:cubicBezTo>
                  <a:pt x="3895" y="20807"/>
                  <a:pt x="3887" y="20799"/>
                  <a:pt x="3870" y="20782"/>
                </a:cubicBezTo>
                <a:cubicBezTo>
                  <a:pt x="3436" y="20315"/>
                  <a:pt x="3036" y="19782"/>
                  <a:pt x="2669" y="19215"/>
                </a:cubicBezTo>
                <a:cubicBezTo>
                  <a:pt x="2302" y="18648"/>
                  <a:pt x="1969" y="18080"/>
                  <a:pt x="1702" y="17480"/>
                </a:cubicBezTo>
                <a:lnTo>
                  <a:pt x="3403" y="16346"/>
                </a:lnTo>
                <a:cubicBezTo>
                  <a:pt x="3537" y="16246"/>
                  <a:pt x="3570" y="16112"/>
                  <a:pt x="3537" y="15979"/>
                </a:cubicBezTo>
                <a:cubicBezTo>
                  <a:pt x="3170" y="14978"/>
                  <a:pt x="2969" y="13911"/>
                  <a:pt x="2969" y="12877"/>
                </a:cubicBezTo>
                <a:cubicBezTo>
                  <a:pt x="2969" y="12710"/>
                  <a:pt x="2836" y="12610"/>
                  <a:pt x="2703" y="12577"/>
                </a:cubicBezTo>
                <a:lnTo>
                  <a:pt x="768" y="12143"/>
                </a:lnTo>
                <a:cubicBezTo>
                  <a:pt x="768" y="10809"/>
                  <a:pt x="1068" y="9474"/>
                  <a:pt x="1568" y="8240"/>
                </a:cubicBezTo>
                <a:lnTo>
                  <a:pt x="3537" y="8640"/>
                </a:lnTo>
                <a:cubicBezTo>
                  <a:pt x="3565" y="8646"/>
                  <a:pt x="3593" y="8649"/>
                  <a:pt x="3619" y="8649"/>
                </a:cubicBezTo>
                <a:cubicBezTo>
                  <a:pt x="3747" y="8649"/>
                  <a:pt x="3848" y="8584"/>
                  <a:pt x="3903" y="8474"/>
                </a:cubicBezTo>
                <a:cubicBezTo>
                  <a:pt x="4337" y="7506"/>
                  <a:pt x="4938" y="6639"/>
                  <a:pt x="5671" y="5872"/>
                </a:cubicBezTo>
                <a:cubicBezTo>
                  <a:pt x="5771" y="5772"/>
                  <a:pt x="5805" y="5605"/>
                  <a:pt x="5738" y="5505"/>
                </a:cubicBezTo>
                <a:lnTo>
                  <a:pt x="4637" y="3837"/>
                </a:lnTo>
                <a:cubicBezTo>
                  <a:pt x="5104" y="3337"/>
                  <a:pt x="5638" y="2936"/>
                  <a:pt x="6205" y="2569"/>
                </a:cubicBezTo>
                <a:cubicBezTo>
                  <a:pt x="6772" y="2202"/>
                  <a:pt x="7339" y="1902"/>
                  <a:pt x="7973" y="1635"/>
                </a:cubicBezTo>
                <a:lnTo>
                  <a:pt x="9107" y="3337"/>
                </a:lnTo>
                <a:cubicBezTo>
                  <a:pt x="9155" y="3409"/>
                  <a:pt x="9255" y="3464"/>
                  <a:pt x="9357" y="3464"/>
                </a:cubicBezTo>
                <a:cubicBezTo>
                  <a:pt x="9397" y="3464"/>
                  <a:pt x="9437" y="3455"/>
                  <a:pt x="9474" y="3437"/>
                </a:cubicBezTo>
                <a:cubicBezTo>
                  <a:pt x="10475" y="3103"/>
                  <a:pt x="11509" y="2903"/>
                  <a:pt x="12543" y="2870"/>
                </a:cubicBezTo>
                <a:cubicBezTo>
                  <a:pt x="12710" y="2870"/>
                  <a:pt x="12843" y="2770"/>
                  <a:pt x="12877" y="2636"/>
                </a:cubicBezTo>
                <a:lnTo>
                  <a:pt x="13277" y="668"/>
                </a:lnTo>
                <a:close/>
                <a:moveTo>
                  <a:pt x="13310" y="1"/>
                </a:moveTo>
                <a:cubicBezTo>
                  <a:pt x="12977" y="1"/>
                  <a:pt x="12676" y="234"/>
                  <a:pt x="12610" y="535"/>
                </a:cubicBezTo>
                <a:lnTo>
                  <a:pt x="12243" y="2269"/>
                </a:lnTo>
                <a:cubicBezTo>
                  <a:pt x="11275" y="2303"/>
                  <a:pt x="10341" y="2469"/>
                  <a:pt x="9441" y="2770"/>
                </a:cubicBezTo>
                <a:lnTo>
                  <a:pt x="8473" y="1268"/>
                </a:lnTo>
                <a:cubicBezTo>
                  <a:pt x="8357" y="1083"/>
                  <a:pt x="8144" y="961"/>
                  <a:pt x="7924" y="961"/>
                </a:cubicBezTo>
                <a:cubicBezTo>
                  <a:pt x="7828" y="961"/>
                  <a:pt x="7731" y="984"/>
                  <a:pt x="7639" y="1035"/>
                </a:cubicBezTo>
                <a:cubicBezTo>
                  <a:pt x="6372" y="1569"/>
                  <a:pt x="5171" y="2336"/>
                  <a:pt x="4137" y="3303"/>
                </a:cubicBezTo>
                <a:cubicBezTo>
                  <a:pt x="3903" y="3503"/>
                  <a:pt x="3870" y="3870"/>
                  <a:pt x="4037" y="4171"/>
                </a:cubicBezTo>
                <a:lnTo>
                  <a:pt x="5004" y="5638"/>
                </a:lnTo>
                <a:cubicBezTo>
                  <a:pt x="4337" y="6339"/>
                  <a:pt x="3803" y="7106"/>
                  <a:pt x="3370" y="7973"/>
                </a:cubicBezTo>
                <a:lnTo>
                  <a:pt x="1669" y="7606"/>
                </a:lnTo>
                <a:cubicBezTo>
                  <a:pt x="1620" y="7597"/>
                  <a:pt x="1571" y="7592"/>
                  <a:pt x="1523" y="7592"/>
                </a:cubicBezTo>
                <a:cubicBezTo>
                  <a:pt x="1243" y="7592"/>
                  <a:pt x="987" y="7755"/>
                  <a:pt x="901" y="8040"/>
                </a:cubicBezTo>
                <a:cubicBezTo>
                  <a:pt x="368" y="9341"/>
                  <a:pt x="101" y="10709"/>
                  <a:pt x="34" y="12110"/>
                </a:cubicBezTo>
                <a:cubicBezTo>
                  <a:pt x="1" y="12443"/>
                  <a:pt x="234" y="12743"/>
                  <a:pt x="568" y="12810"/>
                </a:cubicBezTo>
                <a:lnTo>
                  <a:pt x="2269" y="13177"/>
                </a:lnTo>
                <a:cubicBezTo>
                  <a:pt x="2302" y="14111"/>
                  <a:pt x="2502" y="15045"/>
                  <a:pt x="2803" y="15979"/>
                </a:cubicBezTo>
                <a:lnTo>
                  <a:pt x="1335" y="16913"/>
                </a:lnTo>
                <a:cubicBezTo>
                  <a:pt x="1035" y="17080"/>
                  <a:pt x="935" y="17447"/>
                  <a:pt x="1068" y="17747"/>
                </a:cubicBezTo>
                <a:cubicBezTo>
                  <a:pt x="1335" y="18381"/>
                  <a:pt x="1669" y="19014"/>
                  <a:pt x="2069" y="19582"/>
                </a:cubicBezTo>
                <a:cubicBezTo>
                  <a:pt x="2436" y="20182"/>
                  <a:pt x="2869" y="20749"/>
                  <a:pt x="3336" y="21249"/>
                </a:cubicBezTo>
                <a:cubicBezTo>
                  <a:pt x="3476" y="21409"/>
                  <a:pt x="3663" y="21485"/>
                  <a:pt x="3847" y="21485"/>
                </a:cubicBezTo>
                <a:cubicBezTo>
                  <a:pt x="3972" y="21485"/>
                  <a:pt x="4096" y="21450"/>
                  <a:pt x="4204" y="21383"/>
                </a:cubicBezTo>
                <a:lnTo>
                  <a:pt x="5671" y="20415"/>
                </a:lnTo>
                <a:cubicBezTo>
                  <a:pt x="6372" y="21049"/>
                  <a:pt x="7172" y="21616"/>
                  <a:pt x="8006" y="22017"/>
                </a:cubicBezTo>
                <a:lnTo>
                  <a:pt x="7673" y="23751"/>
                </a:lnTo>
                <a:cubicBezTo>
                  <a:pt x="7573" y="24051"/>
                  <a:pt x="7773" y="24385"/>
                  <a:pt x="8073" y="24518"/>
                </a:cubicBezTo>
                <a:cubicBezTo>
                  <a:pt x="9374" y="25019"/>
                  <a:pt x="10775" y="25319"/>
                  <a:pt x="12176" y="25386"/>
                </a:cubicBezTo>
                <a:cubicBezTo>
                  <a:pt x="12476" y="25386"/>
                  <a:pt x="12776" y="25152"/>
                  <a:pt x="12843" y="24852"/>
                </a:cubicBezTo>
                <a:lnTo>
                  <a:pt x="13210" y="23151"/>
                </a:lnTo>
                <a:cubicBezTo>
                  <a:pt x="14177" y="23084"/>
                  <a:pt x="15111" y="22917"/>
                  <a:pt x="16012" y="22617"/>
                </a:cubicBezTo>
                <a:lnTo>
                  <a:pt x="16979" y="24085"/>
                </a:lnTo>
                <a:cubicBezTo>
                  <a:pt x="17083" y="24292"/>
                  <a:pt x="17326" y="24418"/>
                  <a:pt x="17571" y="24418"/>
                </a:cubicBezTo>
                <a:cubicBezTo>
                  <a:pt x="17642" y="24418"/>
                  <a:pt x="17712" y="24408"/>
                  <a:pt x="17780" y="24385"/>
                </a:cubicBezTo>
                <a:lnTo>
                  <a:pt x="17813" y="24385"/>
                </a:lnTo>
                <a:cubicBezTo>
                  <a:pt x="18447" y="24085"/>
                  <a:pt x="19048" y="23751"/>
                  <a:pt x="19648" y="23384"/>
                </a:cubicBezTo>
                <a:cubicBezTo>
                  <a:pt x="20215" y="23017"/>
                  <a:pt x="20782" y="22584"/>
                  <a:pt x="21316" y="22117"/>
                </a:cubicBezTo>
                <a:cubicBezTo>
                  <a:pt x="21549" y="21883"/>
                  <a:pt x="21583" y="21516"/>
                  <a:pt x="21416" y="21249"/>
                </a:cubicBezTo>
                <a:lnTo>
                  <a:pt x="20449" y="19782"/>
                </a:lnTo>
                <a:cubicBezTo>
                  <a:pt x="21116" y="19081"/>
                  <a:pt x="21650" y="18281"/>
                  <a:pt x="22083" y="17413"/>
                </a:cubicBezTo>
                <a:lnTo>
                  <a:pt x="23784" y="17780"/>
                </a:lnTo>
                <a:cubicBezTo>
                  <a:pt x="23834" y="17790"/>
                  <a:pt x="23882" y="17795"/>
                  <a:pt x="23929" y="17795"/>
                </a:cubicBezTo>
                <a:cubicBezTo>
                  <a:pt x="24203" y="17795"/>
                  <a:pt x="24438" y="17636"/>
                  <a:pt x="24552" y="17380"/>
                </a:cubicBezTo>
                <a:cubicBezTo>
                  <a:pt x="25052" y="16079"/>
                  <a:pt x="25352" y="14678"/>
                  <a:pt x="25419" y="13277"/>
                </a:cubicBezTo>
                <a:cubicBezTo>
                  <a:pt x="25452" y="12943"/>
                  <a:pt x="25219" y="12677"/>
                  <a:pt x="24885" y="12610"/>
                </a:cubicBezTo>
                <a:lnTo>
                  <a:pt x="23184" y="12243"/>
                </a:lnTo>
                <a:cubicBezTo>
                  <a:pt x="23117" y="11276"/>
                  <a:pt x="22950" y="10342"/>
                  <a:pt x="22650" y="9441"/>
                </a:cubicBezTo>
                <a:lnTo>
                  <a:pt x="24118" y="8474"/>
                </a:lnTo>
                <a:cubicBezTo>
                  <a:pt x="24418" y="8307"/>
                  <a:pt x="24518" y="7940"/>
                  <a:pt x="24385" y="7640"/>
                </a:cubicBezTo>
                <a:cubicBezTo>
                  <a:pt x="24118" y="7006"/>
                  <a:pt x="23784" y="6372"/>
                  <a:pt x="23384" y="5805"/>
                </a:cubicBezTo>
                <a:cubicBezTo>
                  <a:pt x="23017" y="5205"/>
                  <a:pt x="22584" y="4638"/>
                  <a:pt x="22117" y="4137"/>
                </a:cubicBezTo>
                <a:cubicBezTo>
                  <a:pt x="21983" y="3985"/>
                  <a:pt x="21806" y="3908"/>
                  <a:pt x="21629" y="3908"/>
                </a:cubicBezTo>
                <a:cubicBezTo>
                  <a:pt x="21496" y="3908"/>
                  <a:pt x="21364" y="3951"/>
                  <a:pt x="21249" y="4037"/>
                </a:cubicBezTo>
                <a:lnTo>
                  <a:pt x="19782" y="4971"/>
                </a:lnTo>
                <a:cubicBezTo>
                  <a:pt x="19081" y="4337"/>
                  <a:pt x="18280" y="3770"/>
                  <a:pt x="17446" y="3370"/>
                </a:cubicBezTo>
                <a:lnTo>
                  <a:pt x="17813" y="1635"/>
                </a:lnTo>
                <a:cubicBezTo>
                  <a:pt x="17847" y="1335"/>
                  <a:pt x="17680" y="1002"/>
                  <a:pt x="17380" y="868"/>
                </a:cubicBezTo>
                <a:cubicBezTo>
                  <a:pt x="16079" y="368"/>
                  <a:pt x="14678" y="68"/>
                  <a:pt x="1331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2"/>
          <p:cNvSpPr/>
          <p:nvPr/>
        </p:nvSpPr>
        <p:spPr>
          <a:xfrm>
            <a:off x="7291991" y="2208073"/>
            <a:ext cx="322361" cy="323631"/>
          </a:xfrm>
          <a:custGeom>
            <a:avLst/>
            <a:gdLst/>
            <a:ahLst/>
            <a:cxnLst/>
            <a:rect l="l" t="t" r="r" b="b"/>
            <a:pathLst>
              <a:path w="18014" h="18085" extrusionOk="0">
                <a:moveTo>
                  <a:pt x="9073" y="5186"/>
                </a:moveTo>
                <a:cubicBezTo>
                  <a:pt x="9840" y="5186"/>
                  <a:pt x="10589" y="5429"/>
                  <a:pt x="11208" y="5875"/>
                </a:cubicBezTo>
                <a:cubicBezTo>
                  <a:pt x="13977" y="7843"/>
                  <a:pt x="13043" y="12180"/>
                  <a:pt x="9741" y="12847"/>
                </a:cubicBezTo>
                <a:cubicBezTo>
                  <a:pt x="9498" y="12894"/>
                  <a:pt x="9253" y="12917"/>
                  <a:pt x="9009" y="12917"/>
                </a:cubicBezTo>
                <a:cubicBezTo>
                  <a:pt x="8218" y="12917"/>
                  <a:pt x="7443" y="12673"/>
                  <a:pt x="6805" y="12213"/>
                </a:cubicBezTo>
                <a:cubicBezTo>
                  <a:pt x="5571" y="11313"/>
                  <a:pt x="4937" y="9745"/>
                  <a:pt x="5271" y="8244"/>
                </a:cubicBezTo>
                <a:cubicBezTo>
                  <a:pt x="5504" y="7143"/>
                  <a:pt x="6205" y="6209"/>
                  <a:pt x="7205" y="5675"/>
                </a:cubicBezTo>
                <a:cubicBezTo>
                  <a:pt x="7339" y="5575"/>
                  <a:pt x="7506" y="5508"/>
                  <a:pt x="7672" y="5442"/>
                </a:cubicBezTo>
                <a:cubicBezTo>
                  <a:pt x="7873" y="5375"/>
                  <a:pt x="8073" y="5308"/>
                  <a:pt x="8273" y="5275"/>
                </a:cubicBezTo>
                <a:cubicBezTo>
                  <a:pt x="8539" y="5215"/>
                  <a:pt x="8807" y="5186"/>
                  <a:pt x="9073" y="5186"/>
                </a:cubicBezTo>
                <a:close/>
                <a:moveTo>
                  <a:pt x="9070" y="4640"/>
                </a:moveTo>
                <a:cubicBezTo>
                  <a:pt x="8770" y="4640"/>
                  <a:pt x="8469" y="4673"/>
                  <a:pt x="8173" y="4741"/>
                </a:cubicBezTo>
                <a:cubicBezTo>
                  <a:pt x="6438" y="5108"/>
                  <a:pt x="5104" y="6442"/>
                  <a:pt x="4737" y="8144"/>
                </a:cubicBezTo>
                <a:cubicBezTo>
                  <a:pt x="4370" y="9845"/>
                  <a:pt x="5071" y="11613"/>
                  <a:pt x="6472" y="12647"/>
                </a:cubicBezTo>
                <a:cubicBezTo>
                  <a:pt x="7191" y="13168"/>
                  <a:pt x="8058" y="13449"/>
                  <a:pt x="8936" y="13449"/>
                </a:cubicBezTo>
                <a:cubicBezTo>
                  <a:pt x="9238" y="13449"/>
                  <a:pt x="9542" y="13416"/>
                  <a:pt x="9841" y="13347"/>
                </a:cubicBezTo>
                <a:cubicBezTo>
                  <a:pt x="10108" y="13314"/>
                  <a:pt x="10341" y="13214"/>
                  <a:pt x="10541" y="13147"/>
                </a:cubicBezTo>
                <a:cubicBezTo>
                  <a:pt x="10741" y="13081"/>
                  <a:pt x="10908" y="12980"/>
                  <a:pt x="11075" y="12880"/>
                </a:cubicBezTo>
                <a:cubicBezTo>
                  <a:pt x="12209" y="12280"/>
                  <a:pt x="13010" y="11213"/>
                  <a:pt x="13276" y="9978"/>
                </a:cubicBezTo>
                <a:cubicBezTo>
                  <a:pt x="13643" y="8244"/>
                  <a:pt x="12943" y="6476"/>
                  <a:pt x="11542" y="5475"/>
                </a:cubicBezTo>
                <a:cubicBezTo>
                  <a:pt x="10820" y="4928"/>
                  <a:pt x="9950" y="4640"/>
                  <a:pt x="9070" y="4640"/>
                </a:cubicBezTo>
                <a:close/>
                <a:moveTo>
                  <a:pt x="9374" y="572"/>
                </a:moveTo>
                <a:cubicBezTo>
                  <a:pt x="10308" y="605"/>
                  <a:pt x="11208" y="772"/>
                  <a:pt x="12076" y="1105"/>
                </a:cubicBezTo>
                <a:lnTo>
                  <a:pt x="11775" y="2506"/>
                </a:lnTo>
                <a:cubicBezTo>
                  <a:pt x="11775" y="2606"/>
                  <a:pt x="11842" y="2740"/>
                  <a:pt x="11942" y="2806"/>
                </a:cubicBezTo>
                <a:cubicBezTo>
                  <a:pt x="12609" y="3107"/>
                  <a:pt x="13210" y="3540"/>
                  <a:pt x="13777" y="4041"/>
                </a:cubicBezTo>
                <a:cubicBezTo>
                  <a:pt x="13814" y="4096"/>
                  <a:pt x="13871" y="4121"/>
                  <a:pt x="13931" y="4121"/>
                </a:cubicBezTo>
                <a:cubicBezTo>
                  <a:pt x="13980" y="4121"/>
                  <a:pt x="14032" y="4104"/>
                  <a:pt x="14077" y="4074"/>
                </a:cubicBezTo>
                <a:lnTo>
                  <a:pt x="15245" y="3340"/>
                </a:lnTo>
                <a:cubicBezTo>
                  <a:pt x="15578" y="3674"/>
                  <a:pt x="15878" y="4041"/>
                  <a:pt x="16145" y="4441"/>
                </a:cubicBezTo>
                <a:cubicBezTo>
                  <a:pt x="16379" y="4808"/>
                  <a:pt x="16612" y="5208"/>
                  <a:pt x="16812" y="5642"/>
                </a:cubicBezTo>
                <a:lnTo>
                  <a:pt x="15645" y="6409"/>
                </a:lnTo>
                <a:cubicBezTo>
                  <a:pt x="15511" y="6476"/>
                  <a:pt x="15478" y="6609"/>
                  <a:pt x="15511" y="6743"/>
                </a:cubicBezTo>
                <a:cubicBezTo>
                  <a:pt x="15778" y="7410"/>
                  <a:pt x="15912" y="8144"/>
                  <a:pt x="15945" y="8911"/>
                </a:cubicBezTo>
                <a:cubicBezTo>
                  <a:pt x="15945" y="9011"/>
                  <a:pt x="16045" y="9144"/>
                  <a:pt x="16145" y="9144"/>
                </a:cubicBezTo>
                <a:lnTo>
                  <a:pt x="17513" y="9445"/>
                </a:lnTo>
                <a:cubicBezTo>
                  <a:pt x="17479" y="10379"/>
                  <a:pt x="17279" y="11279"/>
                  <a:pt x="16946" y="12113"/>
                </a:cubicBezTo>
                <a:lnTo>
                  <a:pt x="15578" y="11846"/>
                </a:lnTo>
                <a:lnTo>
                  <a:pt x="15411" y="11846"/>
                </a:lnTo>
                <a:cubicBezTo>
                  <a:pt x="15345" y="11880"/>
                  <a:pt x="15311" y="11913"/>
                  <a:pt x="15278" y="11980"/>
                </a:cubicBezTo>
                <a:cubicBezTo>
                  <a:pt x="14978" y="12647"/>
                  <a:pt x="14544" y="13281"/>
                  <a:pt x="14044" y="13814"/>
                </a:cubicBezTo>
                <a:cubicBezTo>
                  <a:pt x="13944" y="13881"/>
                  <a:pt x="13944" y="14048"/>
                  <a:pt x="14010" y="14148"/>
                </a:cubicBezTo>
                <a:lnTo>
                  <a:pt x="14744" y="15315"/>
                </a:lnTo>
                <a:cubicBezTo>
                  <a:pt x="14411" y="15616"/>
                  <a:pt x="14044" y="15916"/>
                  <a:pt x="13677" y="16149"/>
                </a:cubicBezTo>
                <a:cubicBezTo>
                  <a:pt x="13276" y="16416"/>
                  <a:pt x="12876" y="16616"/>
                  <a:pt x="12476" y="16817"/>
                </a:cubicBezTo>
                <a:lnTo>
                  <a:pt x="11675" y="15649"/>
                </a:lnTo>
                <a:cubicBezTo>
                  <a:pt x="11620" y="15567"/>
                  <a:pt x="11520" y="15507"/>
                  <a:pt x="11431" y="15507"/>
                </a:cubicBezTo>
                <a:cubicBezTo>
                  <a:pt x="11412" y="15507"/>
                  <a:pt x="11393" y="15510"/>
                  <a:pt x="11375" y="15516"/>
                </a:cubicBezTo>
                <a:cubicBezTo>
                  <a:pt x="10675" y="15782"/>
                  <a:pt x="9941" y="15916"/>
                  <a:pt x="9207" y="15949"/>
                </a:cubicBezTo>
                <a:cubicBezTo>
                  <a:pt x="9073" y="15949"/>
                  <a:pt x="8973" y="16049"/>
                  <a:pt x="8940" y="16149"/>
                </a:cubicBezTo>
                <a:lnTo>
                  <a:pt x="8640" y="17517"/>
                </a:lnTo>
                <a:cubicBezTo>
                  <a:pt x="7739" y="17484"/>
                  <a:pt x="6839" y="17284"/>
                  <a:pt x="5971" y="16950"/>
                </a:cubicBezTo>
                <a:lnTo>
                  <a:pt x="6238" y="15582"/>
                </a:lnTo>
                <a:cubicBezTo>
                  <a:pt x="6271" y="15449"/>
                  <a:pt x="6205" y="15349"/>
                  <a:pt x="6105" y="15282"/>
                </a:cubicBezTo>
                <a:cubicBezTo>
                  <a:pt x="5438" y="14982"/>
                  <a:pt x="4804" y="14548"/>
                  <a:pt x="4270" y="14048"/>
                </a:cubicBezTo>
                <a:cubicBezTo>
                  <a:pt x="4205" y="13983"/>
                  <a:pt x="4127" y="13946"/>
                  <a:pt x="4052" y="13946"/>
                </a:cubicBezTo>
                <a:cubicBezTo>
                  <a:pt x="4012" y="13946"/>
                  <a:pt x="3972" y="13958"/>
                  <a:pt x="3936" y="13981"/>
                </a:cubicBezTo>
                <a:lnTo>
                  <a:pt x="2769" y="14748"/>
                </a:lnTo>
                <a:cubicBezTo>
                  <a:pt x="2135" y="14081"/>
                  <a:pt x="1635" y="13314"/>
                  <a:pt x="1268" y="12480"/>
                </a:cubicBezTo>
                <a:lnTo>
                  <a:pt x="1235" y="12480"/>
                </a:lnTo>
                <a:lnTo>
                  <a:pt x="2402" y="11680"/>
                </a:lnTo>
                <a:cubicBezTo>
                  <a:pt x="2502" y="11613"/>
                  <a:pt x="2569" y="11479"/>
                  <a:pt x="2502" y="11379"/>
                </a:cubicBezTo>
                <a:cubicBezTo>
                  <a:pt x="2269" y="10679"/>
                  <a:pt x="2102" y="9945"/>
                  <a:pt x="2102" y="9211"/>
                </a:cubicBezTo>
                <a:cubicBezTo>
                  <a:pt x="2102" y="9078"/>
                  <a:pt x="2002" y="8978"/>
                  <a:pt x="1868" y="8944"/>
                </a:cubicBezTo>
                <a:lnTo>
                  <a:pt x="534" y="8644"/>
                </a:lnTo>
                <a:cubicBezTo>
                  <a:pt x="567" y="7743"/>
                  <a:pt x="734" y="6843"/>
                  <a:pt x="1068" y="5975"/>
                </a:cubicBezTo>
                <a:lnTo>
                  <a:pt x="2469" y="6242"/>
                </a:lnTo>
                <a:cubicBezTo>
                  <a:pt x="2486" y="6248"/>
                  <a:pt x="2505" y="6251"/>
                  <a:pt x="2525" y="6251"/>
                </a:cubicBezTo>
                <a:cubicBezTo>
                  <a:pt x="2614" y="6251"/>
                  <a:pt x="2714" y="6191"/>
                  <a:pt x="2769" y="6109"/>
                </a:cubicBezTo>
                <a:cubicBezTo>
                  <a:pt x="3069" y="5442"/>
                  <a:pt x="3503" y="4808"/>
                  <a:pt x="4003" y="4274"/>
                </a:cubicBezTo>
                <a:cubicBezTo>
                  <a:pt x="4103" y="4174"/>
                  <a:pt x="4103" y="4041"/>
                  <a:pt x="4037" y="3941"/>
                </a:cubicBezTo>
                <a:lnTo>
                  <a:pt x="3269" y="2773"/>
                </a:lnTo>
                <a:cubicBezTo>
                  <a:pt x="3603" y="2473"/>
                  <a:pt x="3970" y="2173"/>
                  <a:pt x="4370" y="1906"/>
                </a:cubicBezTo>
                <a:cubicBezTo>
                  <a:pt x="4737" y="1672"/>
                  <a:pt x="5137" y="1472"/>
                  <a:pt x="5571" y="1272"/>
                </a:cubicBezTo>
                <a:lnTo>
                  <a:pt x="6338" y="2440"/>
                </a:lnTo>
                <a:cubicBezTo>
                  <a:pt x="6386" y="2512"/>
                  <a:pt x="6469" y="2566"/>
                  <a:pt x="6561" y="2566"/>
                </a:cubicBezTo>
                <a:cubicBezTo>
                  <a:pt x="6597" y="2566"/>
                  <a:pt x="6635" y="2558"/>
                  <a:pt x="6672" y="2540"/>
                </a:cubicBezTo>
                <a:cubicBezTo>
                  <a:pt x="7372" y="2306"/>
                  <a:pt x="8106" y="2139"/>
                  <a:pt x="8840" y="2139"/>
                </a:cubicBezTo>
                <a:cubicBezTo>
                  <a:pt x="8973" y="2139"/>
                  <a:pt x="9073" y="2039"/>
                  <a:pt x="9107" y="1906"/>
                </a:cubicBezTo>
                <a:lnTo>
                  <a:pt x="9374" y="572"/>
                </a:lnTo>
                <a:close/>
                <a:moveTo>
                  <a:pt x="9316" y="1"/>
                </a:moveTo>
                <a:cubicBezTo>
                  <a:pt x="9078" y="1"/>
                  <a:pt x="8902" y="189"/>
                  <a:pt x="8840" y="405"/>
                </a:cubicBezTo>
                <a:lnTo>
                  <a:pt x="8606" y="1606"/>
                </a:lnTo>
                <a:cubicBezTo>
                  <a:pt x="7939" y="1639"/>
                  <a:pt x="7306" y="1739"/>
                  <a:pt x="6672" y="1939"/>
                </a:cubicBezTo>
                <a:lnTo>
                  <a:pt x="6005" y="938"/>
                </a:lnTo>
                <a:cubicBezTo>
                  <a:pt x="5911" y="775"/>
                  <a:pt x="5752" y="693"/>
                  <a:pt x="5585" y="693"/>
                </a:cubicBezTo>
                <a:cubicBezTo>
                  <a:pt x="5514" y="693"/>
                  <a:pt x="5441" y="708"/>
                  <a:pt x="5371" y="738"/>
                </a:cubicBezTo>
                <a:cubicBezTo>
                  <a:pt x="4904" y="938"/>
                  <a:pt x="4470" y="1172"/>
                  <a:pt x="4070" y="1439"/>
                </a:cubicBezTo>
                <a:cubicBezTo>
                  <a:pt x="3636" y="1706"/>
                  <a:pt x="3236" y="2039"/>
                  <a:pt x="2869" y="2373"/>
                </a:cubicBezTo>
                <a:cubicBezTo>
                  <a:pt x="2702" y="2540"/>
                  <a:pt x="2669" y="2806"/>
                  <a:pt x="2802" y="3007"/>
                </a:cubicBezTo>
                <a:lnTo>
                  <a:pt x="3469" y="4041"/>
                </a:lnTo>
                <a:cubicBezTo>
                  <a:pt x="3036" y="4541"/>
                  <a:pt x="2669" y="5075"/>
                  <a:pt x="2402" y="5675"/>
                </a:cubicBezTo>
                <a:lnTo>
                  <a:pt x="1201" y="5442"/>
                </a:lnTo>
                <a:cubicBezTo>
                  <a:pt x="1161" y="5430"/>
                  <a:pt x="1119" y="5425"/>
                  <a:pt x="1077" y="5425"/>
                </a:cubicBezTo>
                <a:cubicBezTo>
                  <a:pt x="880" y="5425"/>
                  <a:pt x="683" y="5549"/>
                  <a:pt x="601" y="5742"/>
                </a:cubicBezTo>
                <a:cubicBezTo>
                  <a:pt x="234" y="6676"/>
                  <a:pt x="34" y="7643"/>
                  <a:pt x="0" y="8677"/>
                </a:cubicBezTo>
                <a:cubicBezTo>
                  <a:pt x="0" y="8911"/>
                  <a:pt x="167" y="9144"/>
                  <a:pt x="401" y="9178"/>
                </a:cubicBezTo>
                <a:lnTo>
                  <a:pt x="1601" y="9445"/>
                </a:lnTo>
                <a:cubicBezTo>
                  <a:pt x="1635" y="10112"/>
                  <a:pt x="1735" y="10746"/>
                  <a:pt x="1935" y="11379"/>
                </a:cubicBezTo>
                <a:lnTo>
                  <a:pt x="934" y="12013"/>
                </a:lnTo>
                <a:cubicBezTo>
                  <a:pt x="734" y="12147"/>
                  <a:pt x="634" y="12447"/>
                  <a:pt x="734" y="12680"/>
                </a:cubicBezTo>
                <a:cubicBezTo>
                  <a:pt x="934" y="13114"/>
                  <a:pt x="1168" y="13548"/>
                  <a:pt x="1435" y="13948"/>
                </a:cubicBezTo>
                <a:cubicBezTo>
                  <a:pt x="1702" y="14381"/>
                  <a:pt x="2002" y="14782"/>
                  <a:pt x="2335" y="15149"/>
                </a:cubicBezTo>
                <a:cubicBezTo>
                  <a:pt x="2433" y="15246"/>
                  <a:pt x="2575" y="15298"/>
                  <a:pt x="2717" y="15298"/>
                </a:cubicBezTo>
                <a:cubicBezTo>
                  <a:pt x="2818" y="15298"/>
                  <a:pt x="2919" y="15271"/>
                  <a:pt x="3002" y="15215"/>
                </a:cubicBezTo>
                <a:lnTo>
                  <a:pt x="4037" y="14582"/>
                </a:lnTo>
                <a:cubicBezTo>
                  <a:pt x="4504" y="15015"/>
                  <a:pt x="5037" y="15382"/>
                  <a:pt x="5638" y="15682"/>
                </a:cubicBezTo>
                <a:lnTo>
                  <a:pt x="5404" y="16850"/>
                </a:lnTo>
                <a:cubicBezTo>
                  <a:pt x="5337" y="17117"/>
                  <a:pt x="5471" y="17350"/>
                  <a:pt x="5704" y="17450"/>
                </a:cubicBezTo>
                <a:cubicBezTo>
                  <a:pt x="6638" y="17817"/>
                  <a:pt x="7606" y="18017"/>
                  <a:pt x="8606" y="18084"/>
                </a:cubicBezTo>
                <a:cubicBezTo>
                  <a:pt x="8873" y="18084"/>
                  <a:pt x="9107" y="17917"/>
                  <a:pt x="9140" y="17650"/>
                </a:cubicBezTo>
                <a:lnTo>
                  <a:pt x="9407" y="16483"/>
                </a:lnTo>
                <a:cubicBezTo>
                  <a:pt x="10041" y="16450"/>
                  <a:pt x="10708" y="16316"/>
                  <a:pt x="11342" y="16116"/>
                </a:cubicBezTo>
                <a:lnTo>
                  <a:pt x="11976" y="17117"/>
                </a:lnTo>
                <a:cubicBezTo>
                  <a:pt x="12069" y="17280"/>
                  <a:pt x="12228" y="17362"/>
                  <a:pt x="12395" y="17362"/>
                </a:cubicBezTo>
                <a:cubicBezTo>
                  <a:pt x="12466" y="17362"/>
                  <a:pt x="12539" y="17347"/>
                  <a:pt x="12609" y="17317"/>
                </a:cubicBezTo>
                <a:cubicBezTo>
                  <a:pt x="12843" y="17217"/>
                  <a:pt x="13110" y="17117"/>
                  <a:pt x="13343" y="16983"/>
                </a:cubicBezTo>
                <a:cubicBezTo>
                  <a:pt x="13577" y="16850"/>
                  <a:pt x="13743" y="16750"/>
                  <a:pt x="13910" y="16616"/>
                </a:cubicBezTo>
                <a:cubicBezTo>
                  <a:pt x="14344" y="16350"/>
                  <a:pt x="14744" y="16049"/>
                  <a:pt x="15111" y="15716"/>
                </a:cubicBezTo>
                <a:cubicBezTo>
                  <a:pt x="15278" y="15549"/>
                  <a:pt x="15311" y="15249"/>
                  <a:pt x="15178" y="15049"/>
                </a:cubicBezTo>
                <a:lnTo>
                  <a:pt x="14511" y="14048"/>
                </a:lnTo>
                <a:cubicBezTo>
                  <a:pt x="14978" y="13548"/>
                  <a:pt x="15345" y="13014"/>
                  <a:pt x="15645" y="12413"/>
                </a:cubicBezTo>
                <a:lnTo>
                  <a:pt x="16812" y="12680"/>
                </a:lnTo>
                <a:cubicBezTo>
                  <a:pt x="16840" y="12684"/>
                  <a:pt x="16866" y="12685"/>
                  <a:pt x="16893" y="12685"/>
                </a:cubicBezTo>
                <a:cubicBezTo>
                  <a:pt x="17125" y="12685"/>
                  <a:pt x="17323" y="12556"/>
                  <a:pt x="17413" y="12347"/>
                </a:cubicBezTo>
                <a:cubicBezTo>
                  <a:pt x="17780" y="11413"/>
                  <a:pt x="17980" y="10412"/>
                  <a:pt x="18013" y="9445"/>
                </a:cubicBezTo>
                <a:cubicBezTo>
                  <a:pt x="18013" y="9178"/>
                  <a:pt x="17846" y="8944"/>
                  <a:pt x="17613" y="8911"/>
                </a:cubicBezTo>
                <a:lnTo>
                  <a:pt x="16412" y="8644"/>
                </a:lnTo>
                <a:cubicBezTo>
                  <a:pt x="16379" y="7977"/>
                  <a:pt x="16279" y="7343"/>
                  <a:pt x="16078" y="6709"/>
                </a:cubicBezTo>
                <a:lnTo>
                  <a:pt x="17079" y="6076"/>
                </a:lnTo>
                <a:cubicBezTo>
                  <a:pt x="17279" y="5942"/>
                  <a:pt x="17379" y="5642"/>
                  <a:pt x="17279" y="5408"/>
                </a:cubicBezTo>
                <a:cubicBezTo>
                  <a:pt x="16879" y="4508"/>
                  <a:pt x="16312" y="3674"/>
                  <a:pt x="15645" y="2907"/>
                </a:cubicBezTo>
                <a:cubicBezTo>
                  <a:pt x="15548" y="2809"/>
                  <a:pt x="15417" y="2758"/>
                  <a:pt x="15278" y="2758"/>
                </a:cubicBezTo>
                <a:cubicBezTo>
                  <a:pt x="15178" y="2758"/>
                  <a:pt x="15075" y="2784"/>
                  <a:pt x="14978" y="2840"/>
                </a:cubicBezTo>
                <a:lnTo>
                  <a:pt x="13977" y="3507"/>
                </a:lnTo>
                <a:cubicBezTo>
                  <a:pt x="13477" y="3040"/>
                  <a:pt x="12943" y="2673"/>
                  <a:pt x="12376" y="2373"/>
                </a:cubicBezTo>
                <a:lnTo>
                  <a:pt x="12609" y="1205"/>
                </a:lnTo>
                <a:cubicBezTo>
                  <a:pt x="12676" y="972"/>
                  <a:pt x="12543" y="705"/>
                  <a:pt x="12309" y="605"/>
                </a:cubicBezTo>
                <a:cubicBezTo>
                  <a:pt x="11375" y="238"/>
                  <a:pt x="10374" y="38"/>
                  <a:pt x="9374" y="4"/>
                </a:cubicBezTo>
                <a:cubicBezTo>
                  <a:pt x="9354" y="2"/>
                  <a:pt x="9335" y="1"/>
                  <a:pt x="931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2"/>
          <p:cNvSpPr/>
          <p:nvPr/>
        </p:nvSpPr>
        <p:spPr>
          <a:xfrm>
            <a:off x="4961597" y="2553769"/>
            <a:ext cx="322951" cy="323023"/>
          </a:xfrm>
          <a:custGeom>
            <a:avLst/>
            <a:gdLst/>
            <a:ahLst/>
            <a:cxnLst/>
            <a:rect l="l" t="t" r="r" b="b"/>
            <a:pathLst>
              <a:path w="18047" h="18051" extrusionOk="0">
                <a:moveTo>
                  <a:pt x="9019" y="5167"/>
                </a:moveTo>
                <a:cubicBezTo>
                  <a:pt x="9795" y="5167"/>
                  <a:pt x="10570" y="5412"/>
                  <a:pt x="11208" y="5871"/>
                </a:cubicBezTo>
                <a:cubicBezTo>
                  <a:pt x="13977" y="7839"/>
                  <a:pt x="13076" y="12176"/>
                  <a:pt x="9740" y="12809"/>
                </a:cubicBezTo>
                <a:cubicBezTo>
                  <a:pt x="9474" y="12870"/>
                  <a:pt x="9206" y="12899"/>
                  <a:pt x="8941" y="12899"/>
                </a:cubicBezTo>
                <a:cubicBezTo>
                  <a:pt x="8173" y="12899"/>
                  <a:pt x="7424" y="12655"/>
                  <a:pt x="6805" y="12209"/>
                </a:cubicBezTo>
                <a:cubicBezTo>
                  <a:pt x="5571" y="11308"/>
                  <a:pt x="4970" y="9741"/>
                  <a:pt x="5270" y="8240"/>
                </a:cubicBezTo>
                <a:cubicBezTo>
                  <a:pt x="5504" y="7139"/>
                  <a:pt x="6204" y="6205"/>
                  <a:pt x="7205" y="5671"/>
                </a:cubicBezTo>
                <a:cubicBezTo>
                  <a:pt x="7372" y="5571"/>
                  <a:pt x="7505" y="5504"/>
                  <a:pt x="7672" y="5438"/>
                </a:cubicBezTo>
                <a:cubicBezTo>
                  <a:pt x="7872" y="5371"/>
                  <a:pt x="8072" y="5304"/>
                  <a:pt x="8306" y="5237"/>
                </a:cubicBezTo>
                <a:cubicBezTo>
                  <a:pt x="8541" y="5190"/>
                  <a:pt x="8780" y="5167"/>
                  <a:pt x="9019" y="5167"/>
                </a:cubicBezTo>
                <a:close/>
                <a:moveTo>
                  <a:pt x="9077" y="4635"/>
                </a:moveTo>
                <a:cubicBezTo>
                  <a:pt x="8775" y="4635"/>
                  <a:pt x="8472" y="4669"/>
                  <a:pt x="8173" y="4737"/>
                </a:cubicBezTo>
                <a:cubicBezTo>
                  <a:pt x="6471" y="5071"/>
                  <a:pt x="5104" y="6405"/>
                  <a:pt x="4737" y="8139"/>
                </a:cubicBezTo>
                <a:cubicBezTo>
                  <a:pt x="4370" y="9841"/>
                  <a:pt x="5070" y="11609"/>
                  <a:pt x="6505" y="12643"/>
                </a:cubicBezTo>
                <a:cubicBezTo>
                  <a:pt x="7224" y="13164"/>
                  <a:pt x="8091" y="13445"/>
                  <a:pt x="8969" y="13445"/>
                </a:cubicBezTo>
                <a:cubicBezTo>
                  <a:pt x="9271" y="13445"/>
                  <a:pt x="9575" y="13412"/>
                  <a:pt x="9874" y="13343"/>
                </a:cubicBezTo>
                <a:cubicBezTo>
                  <a:pt x="10107" y="13276"/>
                  <a:pt x="10341" y="13210"/>
                  <a:pt x="10574" y="13143"/>
                </a:cubicBezTo>
                <a:cubicBezTo>
                  <a:pt x="10741" y="13043"/>
                  <a:pt x="10941" y="12976"/>
                  <a:pt x="11108" y="12876"/>
                </a:cubicBezTo>
                <a:cubicBezTo>
                  <a:pt x="13977" y="11342"/>
                  <a:pt x="14210" y="7306"/>
                  <a:pt x="11542" y="5438"/>
                </a:cubicBezTo>
                <a:cubicBezTo>
                  <a:pt x="10822" y="4916"/>
                  <a:pt x="9955" y="4635"/>
                  <a:pt x="9077" y="4635"/>
                </a:cubicBezTo>
                <a:close/>
                <a:moveTo>
                  <a:pt x="9407" y="567"/>
                </a:moveTo>
                <a:cubicBezTo>
                  <a:pt x="10341" y="601"/>
                  <a:pt x="11241" y="768"/>
                  <a:pt x="12109" y="1134"/>
                </a:cubicBezTo>
                <a:lnTo>
                  <a:pt x="11842" y="2502"/>
                </a:lnTo>
                <a:cubicBezTo>
                  <a:pt x="11808" y="2602"/>
                  <a:pt x="11875" y="2736"/>
                  <a:pt x="11975" y="2802"/>
                </a:cubicBezTo>
                <a:cubicBezTo>
                  <a:pt x="12642" y="3103"/>
                  <a:pt x="13276" y="3536"/>
                  <a:pt x="13810" y="4037"/>
                </a:cubicBezTo>
                <a:cubicBezTo>
                  <a:pt x="13852" y="4100"/>
                  <a:pt x="13921" y="4123"/>
                  <a:pt x="13992" y="4123"/>
                </a:cubicBezTo>
                <a:cubicBezTo>
                  <a:pt x="14032" y="4123"/>
                  <a:pt x="14073" y="4115"/>
                  <a:pt x="14110" y="4103"/>
                </a:cubicBezTo>
                <a:lnTo>
                  <a:pt x="15278" y="3336"/>
                </a:lnTo>
                <a:cubicBezTo>
                  <a:pt x="15611" y="3670"/>
                  <a:pt x="15878" y="4037"/>
                  <a:pt x="16145" y="4437"/>
                </a:cubicBezTo>
                <a:cubicBezTo>
                  <a:pt x="16378" y="4804"/>
                  <a:pt x="16612" y="5204"/>
                  <a:pt x="16779" y="5638"/>
                </a:cubicBezTo>
                <a:lnTo>
                  <a:pt x="15611" y="6405"/>
                </a:lnTo>
                <a:cubicBezTo>
                  <a:pt x="15511" y="6472"/>
                  <a:pt x="15478" y="6605"/>
                  <a:pt x="15511" y="6705"/>
                </a:cubicBezTo>
                <a:cubicBezTo>
                  <a:pt x="15778" y="7406"/>
                  <a:pt x="15911" y="8139"/>
                  <a:pt x="15945" y="8907"/>
                </a:cubicBezTo>
                <a:cubicBezTo>
                  <a:pt x="15945" y="9007"/>
                  <a:pt x="16011" y="9107"/>
                  <a:pt x="16145" y="9140"/>
                </a:cubicBezTo>
                <a:lnTo>
                  <a:pt x="17513" y="9440"/>
                </a:lnTo>
                <a:cubicBezTo>
                  <a:pt x="17479" y="10341"/>
                  <a:pt x="17279" y="11275"/>
                  <a:pt x="16945" y="12109"/>
                </a:cubicBezTo>
                <a:lnTo>
                  <a:pt x="15578" y="11842"/>
                </a:lnTo>
                <a:lnTo>
                  <a:pt x="15411" y="11842"/>
                </a:lnTo>
                <a:cubicBezTo>
                  <a:pt x="15344" y="11875"/>
                  <a:pt x="15311" y="11909"/>
                  <a:pt x="15278" y="11976"/>
                </a:cubicBezTo>
                <a:cubicBezTo>
                  <a:pt x="14944" y="12643"/>
                  <a:pt x="14544" y="13276"/>
                  <a:pt x="14010" y="13810"/>
                </a:cubicBezTo>
                <a:cubicBezTo>
                  <a:pt x="13943" y="13877"/>
                  <a:pt x="13910" y="14044"/>
                  <a:pt x="14010" y="14144"/>
                </a:cubicBezTo>
                <a:lnTo>
                  <a:pt x="14744" y="15311"/>
                </a:lnTo>
                <a:cubicBezTo>
                  <a:pt x="14410" y="15611"/>
                  <a:pt x="14043" y="15912"/>
                  <a:pt x="13676" y="16145"/>
                </a:cubicBezTo>
                <a:cubicBezTo>
                  <a:pt x="13276" y="16412"/>
                  <a:pt x="12876" y="16612"/>
                  <a:pt x="12442" y="16812"/>
                </a:cubicBezTo>
                <a:lnTo>
                  <a:pt x="11675" y="15645"/>
                </a:lnTo>
                <a:cubicBezTo>
                  <a:pt x="11624" y="15543"/>
                  <a:pt x="11534" y="15499"/>
                  <a:pt x="11435" y="15499"/>
                </a:cubicBezTo>
                <a:cubicBezTo>
                  <a:pt x="11404" y="15499"/>
                  <a:pt x="11373" y="15504"/>
                  <a:pt x="11341" y="15511"/>
                </a:cubicBezTo>
                <a:cubicBezTo>
                  <a:pt x="10641" y="15778"/>
                  <a:pt x="9907" y="15912"/>
                  <a:pt x="9173" y="15945"/>
                </a:cubicBezTo>
                <a:cubicBezTo>
                  <a:pt x="9040" y="15945"/>
                  <a:pt x="8940" y="16012"/>
                  <a:pt x="8906" y="16145"/>
                </a:cubicBezTo>
                <a:lnTo>
                  <a:pt x="8640" y="17479"/>
                </a:lnTo>
                <a:cubicBezTo>
                  <a:pt x="7706" y="17479"/>
                  <a:pt x="6805" y="17279"/>
                  <a:pt x="5938" y="16946"/>
                </a:cubicBezTo>
                <a:lnTo>
                  <a:pt x="6238" y="15578"/>
                </a:lnTo>
                <a:cubicBezTo>
                  <a:pt x="6238" y="15445"/>
                  <a:pt x="6171" y="15311"/>
                  <a:pt x="6071" y="15278"/>
                </a:cubicBezTo>
                <a:cubicBezTo>
                  <a:pt x="5404" y="14944"/>
                  <a:pt x="4770" y="14544"/>
                  <a:pt x="4236" y="14010"/>
                </a:cubicBezTo>
                <a:cubicBezTo>
                  <a:pt x="4195" y="13969"/>
                  <a:pt x="4128" y="13941"/>
                  <a:pt x="4052" y="13941"/>
                </a:cubicBezTo>
                <a:cubicBezTo>
                  <a:pt x="4005" y="13941"/>
                  <a:pt x="3954" y="13952"/>
                  <a:pt x="3903" y="13977"/>
                </a:cubicBezTo>
                <a:lnTo>
                  <a:pt x="2735" y="14744"/>
                </a:lnTo>
                <a:cubicBezTo>
                  <a:pt x="2435" y="14411"/>
                  <a:pt x="2168" y="14044"/>
                  <a:pt x="1901" y="13643"/>
                </a:cubicBezTo>
                <a:cubicBezTo>
                  <a:pt x="1668" y="13276"/>
                  <a:pt x="1434" y="12876"/>
                  <a:pt x="1268" y="12443"/>
                </a:cubicBezTo>
                <a:lnTo>
                  <a:pt x="2435" y="11675"/>
                </a:lnTo>
                <a:cubicBezTo>
                  <a:pt x="2535" y="11609"/>
                  <a:pt x="2569" y="11475"/>
                  <a:pt x="2535" y="11375"/>
                </a:cubicBezTo>
                <a:cubicBezTo>
                  <a:pt x="2268" y="10675"/>
                  <a:pt x="2135" y="9941"/>
                  <a:pt x="2102" y="9207"/>
                </a:cubicBezTo>
                <a:cubicBezTo>
                  <a:pt x="2102" y="9073"/>
                  <a:pt x="2001" y="8973"/>
                  <a:pt x="1901" y="8940"/>
                </a:cubicBezTo>
                <a:lnTo>
                  <a:pt x="534" y="8673"/>
                </a:lnTo>
                <a:cubicBezTo>
                  <a:pt x="567" y="7739"/>
                  <a:pt x="767" y="6805"/>
                  <a:pt x="1101" y="5971"/>
                </a:cubicBezTo>
                <a:lnTo>
                  <a:pt x="2468" y="6238"/>
                </a:lnTo>
                <a:cubicBezTo>
                  <a:pt x="2491" y="6244"/>
                  <a:pt x="2514" y="6247"/>
                  <a:pt x="2537" y="6247"/>
                </a:cubicBezTo>
                <a:cubicBezTo>
                  <a:pt x="2645" y="6247"/>
                  <a:pt x="2741" y="6182"/>
                  <a:pt x="2769" y="6071"/>
                </a:cubicBezTo>
                <a:cubicBezTo>
                  <a:pt x="3102" y="5404"/>
                  <a:pt x="3503" y="4804"/>
                  <a:pt x="4036" y="4270"/>
                </a:cubicBezTo>
                <a:cubicBezTo>
                  <a:pt x="4103" y="4170"/>
                  <a:pt x="4136" y="4037"/>
                  <a:pt x="4070" y="3936"/>
                </a:cubicBezTo>
                <a:lnTo>
                  <a:pt x="3302" y="2769"/>
                </a:lnTo>
                <a:cubicBezTo>
                  <a:pt x="3636" y="2435"/>
                  <a:pt x="4003" y="2169"/>
                  <a:pt x="4403" y="1902"/>
                </a:cubicBezTo>
                <a:cubicBezTo>
                  <a:pt x="4770" y="1668"/>
                  <a:pt x="5170" y="1435"/>
                  <a:pt x="5604" y="1268"/>
                </a:cubicBezTo>
                <a:lnTo>
                  <a:pt x="6371" y="2435"/>
                </a:lnTo>
                <a:cubicBezTo>
                  <a:pt x="6421" y="2510"/>
                  <a:pt x="6509" y="2548"/>
                  <a:pt x="6606" y="2548"/>
                </a:cubicBezTo>
                <a:cubicBezTo>
                  <a:pt x="6638" y="2548"/>
                  <a:pt x="6671" y="2544"/>
                  <a:pt x="6705" y="2535"/>
                </a:cubicBezTo>
                <a:cubicBezTo>
                  <a:pt x="7372" y="2269"/>
                  <a:pt x="8139" y="2135"/>
                  <a:pt x="8873" y="2102"/>
                </a:cubicBezTo>
                <a:cubicBezTo>
                  <a:pt x="9006" y="2102"/>
                  <a:pt x="9107" y="2035"/>
                  <a:pt x="9107" y="1902"/>
                </a:cubicBezTo>
                <a:lnTo>
                  <a:pt x="9407" y="567"/>
                </a:lnTo>
                <a:close/>
                <a:moveTo>
                  <a:pt x="9407" y="0"/>
                </a:moveTo>
                <a:cubicBezTo>
                  <a:pt x="9173" y="0"/>
                  <a:pt x="8940" y="167"/>
                  <a:pt x="8873" y="434"/>
                </a:cubicBezTo>
                <a:lnTo>
                  <a:pt x="8640" y="1601"/>
                </a:lnTo>
                <a:cubicBezTo>
                  <a:pt x="7972" y="1635"/>
                  <a:pt x="7339" y="1768"/>
                  <a:pt x="6705" y="1968"/>
                </a:cubicBezTo>
                <a:lnTo>
                  <a:pt x="6071" y="968"/>
                </a:lnTo>
                <a:cubicBezTo>
                  <a:pt x="5978" y="804"/>
                  <a:pt x="5802" y="722"/>
                  <a:pt x="5626" y="722"/>
                </a:cubicBezTo>
                <a:cubicBezTo>
                  <a:pt x="5550" y="722"/>
                  <a:pt x="5474" y="738"/>
                  <a:pt x="5404" y="768"/>
                </a:cubicBezTo>
                <a:cubicBezTo>
                  <a:pt x="4970" y="968"/>
                  <a:pt x="4537" y="1201"/>
                  <a:pt x="4103" y="1468"/>
                </a:cubicBezTo>
                <a:cubicBezTo>
                  <a:pt x="3703" y="1735"/>
                  <a:pt x="3302" y="2035"/>
                  <a:pt x="2935" y="2369"/>
                </a:cubicBezTo>
                <a:cubicBezTo>
                  <a:pt x="2735" y="2535"/>
                  <a:pt x="2702" y="2836"/>
                  <a:pt x="2869" y="3036"/>
                </a:cubicBezTo>
                <a:lnTo>
                  <a:pt x="3503" y="4037"/>
                </a:lnTo>
                <a:cubicBezTo>
                  <a:pt x="3069" y="4537"/>
                  <a:pt x="2702" y="5071"/>
                  <a:pt x="2402" y="5671"/>
                </a:cubicBezTo>
                <a:lnTo>
                  <a:pt x="1234" y="5404"/>
                </a:lnTo>
                <a:cubicBezTo>
                  <a:pt x="1207" y="5401"/>
                  <a:pt x="1180" y="5399"/>
                  <a:pt x="1154" y="5399"/>
                </a:cubicBezTo>
                <a:cubicBezTo>
                  <a:pt x="921" y="5399"/>
                  <a:pt x="724" y="5528"/>
                  <a:pt x="634" y="5738"/>
                </a:cubicBezTo>
                <a:cubicBezTo>
                  <a:pt x="267" y="6672"/>
                  <a:pt x="67" y="7639"/>
                  <a:pt x="0" y="8640"/>
                </a:cubicBezTo>
                <a:cubicBezTo>
                  <a:pt x="0" y="8907"/>
                  <a:pt x="167" y="9107"/>
                  <a:pt x="434" y="9174"/>
                </a:cubicBezTo>
                <a:lnTo>
                  <a:pt x="1601" y="9440"/>
                </a:lnTo>
                <a:cubicBezTo>
                  <a:pt x="1635" y="10074"/>
                  <a:pt x="1768" y="10741"/>
                  <a:pt x="1968" y="11342"/>
                </a:cubicBezTo>
                <a:lnTo>
                  <a:pt x="934" y="12009"/>
                </a:lnTo>
                <a:cubicBezTo>
                  <a:pt x="734" y="12142"/>
                  <a:pt x="667" y="12409"/>
                  <a:pt x="767" y="12643"/>
                </a:cubicBezTo>
                <a:cubicBezTo>
                  <a:pt x="934" y="13110"/>
                  <a:pt x="1168" y="13543"/>
                  <a:pt x="1434" y="13944"/>
                </a:cubicBezTo>
                <a:cubicBezTo>
                  <a:pt x="1735" y="14377"/>
                  <a:pt x="2035" y="14744"/>
                  <a:pt x="2368" y="15144"/>
                </a:cubicBezTo>
                <a:cubicBezTo>
                  <a:pt x="2466" y="15242"/>
                  <a:pt x="2597" y="15294"/>
                  <a:pt x="2735" y="15294"/>
                </a:cubicBezTo>
                <a:cubicBezTo>
                  <a:pt x="2835" y="15294"/>
                  <a:pt x="2938" y="15267"/>
                  <a:pt x="3036" y="15211"/>
                </a:cubicBezTo>
                <a:lnTo>
                  <a:pt x="4036" y="14544"/>
                </a:lnTo>
                <a:cubicBezTo>
                  <a:pt x="4537" y="15011"/>
                  <a:pt x="5070" y="15378"/>
                  <a:pt x="5637" y="15678"/>
                </a:cubicBezTo>
                <a:lnTo>
                  <a:pt x="5404" y="16846"/>
                </a:lnTo>
                <a:cubicBezTo>
                  <a:pt x="5337" y="17079"/>
                  <a:pt x="5471" y="17346"/>
                  <a:pt x="5704" y="17446"/>
                </a:cubicBezTo>
                <a:cubicBezTo>
                  <a:pt x="6638" y="17813"/>
                  <a:pt x="7639" y="18013"/>
                  <a:pt x="8640" y="18047"/>
                </a:cubicBezTo>
                <a:cubicBezTo>
                  <a:pt x="8657" y="18049"/>
                  <a:pt x="8674" y="18050"/>
                  <a:pt x="8691" y="18050"/>
                </a:cubicBezTo>
                <a:cubicBezTo>
                  <a:pt x="8907" y="18050"/>
                  <a:pt x="9111" y="17863"/>
                  <a:pt x="9173" y="17646"/>
                </a:cubicBezTo>
                <a:lnTo>
                  <a:pt x="9407" y="16479"/>
                </a:lnTo>
                <a:cubicBezTo>
                  <a:pt x="10074" y="16412"/>
                  <a:pt x="10708" y="16312"/>
                  <a:pt x="11341" y="16112"/>
                </a:cubicBezTo>
                <a:lnTo>
                  <a:pt x="12009" y="17113"/>
                </a:lnTo>
                <a:cubicBezTo>
                  <a:pt x="12106" y="17259"/>
                  <a:pt x="12258" y="17352"/>
                  <a:pt x="12423" y="17352"/>
                </a:cubicBezTo>
                <a:cubicBezTo>
                  <a:pt x="12484" y="17352"/>
                  <a:pt x="12546" y="17340"/>
                  <a:pt x="12609" y="17313"/>
                </a:cubicBezTo>
                <a:cubicBezTo>
                  <a:pt x="12876" y="17213"/>
                  <a:pt x="13109" y="17079"/>
                  <a:pt x="13343" y="16946"/>
                </a:cubicBezTo>
                <a:cubicBezTo>
                  <a:pt x="13576" y="16812"/>
                  <a:pt x="13777" y="16746"/>
                  <a:pt x="13943" y="16612"/>
                </a:cubicBezTo>
                <a:cubicBezTo>
                  <a:pt x="14344" y="16345"/>
                  <a:pt x="14744" y="16045"/>
                  <a:pt x="15111" y="15712"/>
                </a:cubicBezTo>
                <a:cubicBezTo>
                  <a:pt x="15311" y="15511"/>
                  <a:pt x="15344" y="15245"/>
                  <a:pt x="15211" y="15044"/>
                </a:cubicBezTo>
                <a:lnTo>
                  <a:pt x="14544" y="14010"/>
                </a:lnTo>
                <a:cubicBezTo>
                  <a:pt x="14977" y="13543"/>
                  <a:pt x="15344" y="12976"/>
                  <a:pt x="15645" y="12409"/>
                </a:cubicBezTo>
                <a:lnTo>
                  <a:pt x="16845" y="12643"/>
                </a:lnTo>
                <a:cubicBezTo>
                  <a:pt x="16886" y="12654"/>
                  <a:pt x="16928" y="12660"/>
                  <a:pt x="16969" y="12660"/>
                </a:cubicBezTo>
                <a:cubicBezTo>
                  <a:pt x="17166" y="12660"/>
                  <a:pt x="17357" y="12535"/>
                  <a:pt x="17412" y="12342"/>
                </a:cubicBezTo>
                <a:cubicBezTo>
                  <a:pt x="17779" y="11408"/>
                  <a:pt x="18013" y="10408"/>
                  <a:pt x="18046" y="9407"/>
                </a:cubicBezTo>
                <a:cubicBezTo>
                  <a:pt x="18046" y="9174"/>
                  <a:pt x="17879" y="8940"/>
                  <a:pt x="17613" y="8873"/>
                </a:cubicBezTo>
                <a:lnTo>
                  <a:pt x="16445" y="8640"/>
                </a:lnTo>
                <a:cubicBezTo>
                  <a:pt x="16412" y="7973"/>
                  <a:pt x="16312" y="7339"/>
                  <a:pt x="16112" y="6705"/>
                </a:cubicBezTo>
                <a:lnTo>
                  <a:pt x="17112" y="6071"/>
                </a:lnTo>
                <a:cubicBezTo>
                  <a:pt x="17312" y="5938"/>
                  <a:pt x="17412" y="5671"/>
                  <a:pt x="17312" y="5438"/>
                </a:cubicBezTo>
                <a:cubicBezTo>
                  <a:pt x="17112" y="4971"/>
                  <a:pt x="16879" y="4537"/>
                  <a:pt x="16612" y="4103"/>
                </a:cubicBezTo>
                <a:cubicBezTo>
                  <a:pt x="16345" y="3703"/>
                  <a:pt x="16011" y="3303"/>
                  <a:pt x="15678" y="2936"/>
                </a:cubicBezTo>
                <a:cubicBezTo>
                  <a:pt x="15583" y="2822"/>
                  <a:pt x="15456" y="2762"/>
                  <a:pt x="15321" y="2762"/>
                </a:cubicBezTo>
                <a:cubicBezTo>
                  <a:pt x="15219" y="2762"/>
                  <a:pt x="15112" y="2797"/>
                  <a:pt x="15011" y="2869"/>
                </a:cubicBezTo>
                <a:lnTo>
                  <a:pt x="14010" y="3503"/>
                </a:lnTo>
                <a:cubicBezTo>
                  <a:pt x="13543" y="3069"/>
                  <a:pt x="12976" y="2702"/>
                  <a:pt x="12409" y="2402"/>
                </a:cubicBezTo>
                <a:lnTo>
                  <a:pt x="12642" y="1235"/>
                </a:lnTo>
                <a:cubicBezTo>
                  <a:pt x="12709" y="968"/>
                  <a:pt x="12576" y="734"/>
                  <a:pt x="12342" y="634"/>
                </a:cubicBezTo>
                <a:cubicBezTo>
                  <a:pt x="11408" y="267"/>
                  <a:pt x="10407" y="67"/>
                  <a:pt x="940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2"/>
          <p:cNvSpPr/>
          <p:nvPr/>
        </p:nvSpPr>
        <p:spPr>
          <a:xfrm>
            <a:off x="7666856" y="1910801"/>
            <a:ext cx="364736" cy="364807"/>
          </a:xfrm>
          <a:custGeom>
            <a:avLst/>
            <a:gdLst/>
            <a:ahLst/>
            <a:cxnLst/>
            <a:rect l="l" t="t" r="r" b="b"/>
            <a:pathLst>
              <a:path w="20382" h="20386" extrusionOk="0">
                <a:moveTo>
                  <a:pt x="10225" y="5822"/>
                </a:moveTo>
                <a:cubicBezTo>
                  <a:pt x="11089" y="5822"/>
                  <a:pt x="11949" y="6091"/>
                  <a:pt x="12676" y="6643"/>
                </a:cubicBezTo>
                <a:cubicBezTo>
                  <a:pt x="15779" y="8844"/>
                  <a:pt x="14744" y="13714"/>
                  <a:pt x="11008" y="14482"/>
                </a:cubicBezTo>
                <a:cubicBezTo>
                  <a:pt x="10732" y="14537"/>
                  <a:pt x="10453" y="14564"/>
                  <a:pt x="10176" y="14564"/>
                </a:cubicBezTo>
                <a:cubicBezTo>
                  <a:pt x="9287" y="14564"/>
                  <a:pt x="8419" y="14282"/>
                  <a:pt x="7706" y="13748"/>
                </a:cubicBezTo>
                <a:cubicBezTo>
                  <a:pt x="6272" y="12747"/>
                  <a:pt x="5605" y="10979"/>
                  <a:pt x="5938" y="9278"/>
                </a:cubicBezTo>
                <a:cubicBezTo>
                  <a:pt x="6272" y="7844"/>
                  <a:pt x="7272" y="6676"/>
                  <a:pt x="8673" y="6142"/>
                </a:cubicBezTo>
                <a:cubicBezTo>
                  <a:pt x="8874" y="6042"/>
                  <a:pt x="9107" y="5976"/>
                  <a:pt x="9374" y="5909"/>
                </a:cubicBezTo>
                <a:cubicBezTo>
                  <a:pt x="9655" y="5851"/>
                  <a:pt x="9940" y="5822"/>
                  <a:pt x="10225" y="5822"/>
                </a:cubicBezTo>
                <a:close/>
                <a:moveTo>
                  <a:pt x="10243" y="5195"/>
                </a:moveTo>
                <a:cubicBezTo>
                  <a:pt x="9907" y="5195"/>
                  <a:pt x="9570" y="5232"/>
                  <a:pt x="9241" y="5308"/>
                </a:cubicBezTo>
                <a:cubicBezTo>
                  <a:pt x="7272" y="5709"/>
                  <a:pt x="5771" y="7210"/>
                  <a:pt x="5338" y="9178"/>
                </a:cubicBezTo>
                <a:cubicBezTo>
                  <a:pt x="4937" y="11113"/>
                  <a:pt x="5705" y="13081"/>
                  <a:pt x="7339" y="14248"/>
                </a:cubicBezTo>
                <a:cubicBezTo>
                  <a:pt x="8134" y="14844"/>
                  <a:pt x="9114" y="15163"/>
                  <a:pt x="10113" y="15163"/>
                </a:cubicBezTo>
                <a:cubicBezTo>
                  <a:pt x="10456" y="15163"/>
                  <a:pt x="10801" y="15125"/>
                  <a:pt x="11142" y="15049"/>
                </a:cubicBezTo>
                <a:cubicBezTo>
                  <a:pt x="11409" y="14982"/>
                  <a:pt x="11676" y="14915"/>
                  <a:pt x="11942" y="14815"/>
                </a:cubicBezTo>
                <a:cubicBezTo>
                  <a:pt x="13477" y="14215"/>
                  <a:pt x="14644" y="12847"/>
                  <a:pt x="15011" y="11213"/>
                </a:cubicBezTo>
                <a:cubicBezTo>
                  <a:pt x="15412" y="9278"/>
                  <a:pt x="14644" y="7276"/>
                  <a:pt x="13043" y="6142"/>
                </a:cubicBezTo>
                <a:cubicBezTo>
                  <a:pt x="12222" y="5520"/>
                  <a:pt x="11233" y="5195"/>
                  <a:pt x="10243" y="5195"/>
                </a:cubicBezTo>
                <a:close/>
                <a:moveTo>
                  <a:pt x="10642" y="672"/>
                </a:moveTo>
                <a:cubicBezTo>
                  <a:pt x="11676" y="672"/>
                  <a:pt x="12710" y="905"/>
                  <a:pt x="13677" y="1272"/>
                </a:cubicBezTo>
                <a:lnTo>
                  <a:pt x="13377" y="2840"/>
                </a:lnTo>
                <a:cubicBezTo>
                  <a:pt x="13343" y="2973"/>
                  <a:pt x="13410" y="3107"/>
                  <a:pt x="13544" y="3174"/>
                </a:cubicBezTo>
                <a:cubicBezTo>
                  <a:pt x="14277" y="3540"/>
                  <a:pt x="14978" y="4007"/>
                  <a:pt x="15578" y="4575"/>
                </a:cubicBezTo>
                <a:cubicBezTo>
                  <a:pt x="15643" y="4639"/>
                  <a:pt x="15722" y="4676"/>
                  <a:pt x="15805" y="4676"/>
                </a:cubicBezTo>
                <a:cubicBezTo>
                  <a:pt x="15851" y="4676"/>
                  <a:pt x="15898" y="4665"/>
                  <a:pt x="15945" y="4641"/>
                </a:cubicBezTo>
                <a:lnTo>
                  <a:pt x="15979" y="4641"/>
                </a:lnTo>
                <a:lnTo>
                  <a:pt x="17280" y="3807"/>
                </a:lnTo>
                <a:cubicBezTo>
                  <a:pt x="17647" y="4174"/>
                  <a:pt x="17947" y="4575"/>
                  <a:pt x="18247" y="5008"/>
                </a:cubicBezTo>
                <a:cubicBezTo>
                  <a:pt x="18514" y="5442"/>
                  <a:pt x="18781" y="5909"/>
                  <a:pt x="18981" y="6376"/>
                </a:cubicBezTo>
                <a:lnTo>
                  <a:pt x="17647" y="7243"/>
                </a:lnTo>
                <a:cubicBezTo>
                  <a:pt x="17546" y="7343"/>
                  <a:pt x="17480" y="7477"/>
                  <a:pt x="17546" y="7610"/>
                </a:cubicBezTo>
                <a:cubicBezTo>
                  <a:pt x="17813" y="8411"/>
                  <a:pt x="17980" y="9211"/>
                  <a:pt x="17980" y="10078"/>
                </a:cubicBezTo>
                <a:cubicBezTo>
                  <a:pt x="17980" y="10212"/>
                  <a:pt x="18080" y="10312"/>
                  <a:pt x="18247" y="10345"/>
                </a:cubicBezTo>
                <a:lnTo>
                  <a:pt x="19748" y="10679"/>
                </a:lnTo>
                <a:cubicBezTo>
                  <a:pt x="19715" y="11713"/>
                  <a:pt x="19515" y="12747"/>
                  <a:pt x="19148" y="13714"/>
                </a:cubicBezTo>
                <a:lnTo>
                  <a:pt x="17580" y="13414"/>
                </a:lnTo>
                <a:cubicBezTo>
                  <a:pt x="17546" y="13398"/>
                  <a:pt x="17521" y="13389"/>
                  <a:pt x="17496" y="13389"/>
                </a:cubicBezTo>
                <a:cubicBezTo>
                  <a:pt x="17471" y="13389"/>
                  <a:pt x="17446" y="13398"/>
                  <a:pt x="17413" y="13414"/>
                </a:cubicBezTo>
                <a:cubicBezTo>
                  <a:pt x="17346" y="13414"/>
                  <a:pt x="17280" y="13481"/>
                  <a:pt x="17246" y="13548"/>
                </a:cubicBezTo>
                <a:cubicBezTo>
                  <a:pt x="16879" y="14315"/>
                  <a:pt x="16412" y="15015"/>
                  <a:pt x="15845" y="15616"/>
                </a:cubicBezTo>
                <a:cubicBezTo>
                  <a:pt x="15745" y="15716"/>
                  <a:pt x="15712" y="15849"/>
                  <a:pt x="15779" y="15983"/>
                </a:cubicBezTo>
                <a:lnTo>
                  <a:pt x="16612" y="17284"/>
                </a:lnTo>
                <a:cubicBezTo>
                  <a:pt x="16246" y="17651"/>
                  <a:pt x="15845" y="17984"/>
                  <a:pt x="15412" y="18251"/>
                </a:cubicBezTo>
                <a:cubicBezTo>
                  <a:pt x="14978" y="18551"/>
                  <a:pt x="14511" y="18785"/>
                  <a:pt x="14044" y="18985"/>
                </a:cubicBezTo>
                <a:lnTo>
                  <a:pt x="13177" y="17684"/>
                </a:lnTo>
                <a:cubicBezTo>
                  <a:pt x="13100" y="17582"/>
                  <a:pt x="13004" y="17538"/>
                  <a:pt x="12904" y="17538"/>
                </a:cubicBezTo>
                <a:cubicBezTo>
                  <a:pt x="12873" y="17538"/>
                  <a:pt x="12841" y="17543"/>
                  <a:pt x="12810" y="17550"/>
                </a:cubicBezTo>
                <a:cubicBezTo>
                  <a:pt x="12009" y="17851"/>
                  <a:pt x="11175" y="17984"/>
                  <a:pt x="10341" y="18017"/>
                </a:cubicBezTo>
                <a:cubicBezTo>
                  <a:pt x="10208" y="18017"/>
                  <a:pt x="10108" y="18118"/>
                  <a:pt x="10074" y="18251"/>
                </a:cubicBezTo>
                <a:lnTo>
                  <a:pt x="9741" y="19785"/>
                </a:lnTo>
                <a:cubicBezTo>
                  <a:pt x="8707" y="19752"/>
                  <a:pt x="7673" y="19519"/>
                  <a:pt x="6705" y="19152"/>
                </a:cubicBezTo>
                <a:lnTo>
                  <a:pt x="7039" y="17617"/>
                </a:lnTo>
                <a:cubicBezTo>
                  <a:pt x="7039" y="17450"/>
                  <a:pt x="6972" y="17317"/>
                  <a:pt x="6839" y="17250"/>
                </a:cubicBezTo>
                <a:cubicBezTo>
                  <a:pt x="6105" y="16883"/>
                  <a:pt x="5404" y="16416"/>
                  <a:pt x="4804" y="15816"/>
                </a:cubicBezTo>
                <a:cubicBezTo>
                  <a:pt x="4731" y="15761"/>
                  <a:pt x="4657" y="15736"/>
                  <a:pt x="4584" y="15736"/>
                </a:cubicBezTo>
                <a:cubicBezTo>
                  <a:pt x="4524" y="15736"/>
                  <a:pt x="4464" y="15753"/>
                  <a:pt x="4404" y="15783"/>
                </a:cubicBezTo>
                <a:lnTo>
                  <a:pt x="3103" y="16650"/>
                </a:lnTo>
                <a:cubicBezTo>
                  <a:pt x="2736" y="16250"/>
                  <a:pt x="2402" y="15849"/>
                  <a:pt x="2135" y="15382"/>
                </a:cubicBezTo>
                <a:cubicBezTo>
                  <a:pt x="1874" y="14989"/>
                  <a:pt x="1612" y="14532"/>
                  <a:pt x="1413" y="14074"/>
                </a:cubicBezTo>
                <a:lnTo>
                  <a:pt x="1413" y="14074"/>
                </a:lnTo>
                <a:lnTo>
                  <a:pt x="2736" y="13181"/>
                </a:lnTo>
                <a:cubicBezTo>
                  <a:pt x="2836" y="13114"/>
                  <a:pt x="2903" y="12981"/>
                  <a:pt x="2836" y="12847"/>
                </a:cubicBezTo>
                <a:cubicBezTo>
                  <a:pt x="2569" y="12047"/>
                  <a:pt x="2402" y="11213"/>
                  <a:pt x="2402" y="10379"/>
                </a:cubicBezTo>
                <a:cubicBezTo>
                  <a:pt x="2402" y="10245"/>
                  <a:pt x="2302" y="10112"/>
                  <a:pt x="2135" y="10078"/>
                </a:cubicBezTo>
                <a:lnTo>
                  <a:pt x="634" y="9778"/>
                </a:lnTo>
                <a:cubicBezTo>
                  <a:pt x="668" y="8744"/>
                  <a:pt x="868" y="7710"/>
                  <a:pt x="1235" y="6743"/>
                </a:cubicBezTo>
                <a:lnTo>
                  <a:pt x="2803" y="7043"/>
                </a:lnTo>
                <a:cubicBezTo>
                  <a:pt x="2826" y="7049"/>
                  <a:pt x="2848" y="7051"/>
                  <a:pt x="2871" y="7051"/>
                </a:cubicBezTo>
                <a:cubicBezTo>
                  <a:pt x="2980" y="7051"/>
                  <a:pt x="3081" y="6987"/>
                  <a:pt x="3136" y="6876"/>
                </a:cubicBezTo>
                <a:cubicBezTo>
                  <a:pt x="3503" y="6109"/>
                  <a:pt x="3970" y="5442"/>
                  <a:pt x="4571" y="4841"/>
                </a:cubicBezTo>
                <a:cubicBezTo>
                  <a:pt x="4637" y="4708"/>
                  <a:pt x="4671" y="4575"/>
                  <a:pt x="4604" y="4441"/>
                </a:cubicBezTo>
                <a:lnTo>
                  <a:pt x="3770" y="3140"/>
                </a:lnTo>
                <a:cubicBezTo>
                  <a:pt x="4137" y="2773"/>
                  <a:pt x="4537" y="2440"/>
                  <a:pt x="4971" y="2173"/>
                </a:cubicBezTo>
                <a:cubicBezTo>
                  <a:pt x="5404" y="1906"/>
                  <a:pt x="5871" y="1639"/>
                  <a:pt x="6338" y="1439"/>
                </a:cubicBezTo>
                <a:lnTo>
                  <a:pt x="7206" y="2773"/>
                </a:lnTo>
                <a:cubicBezTo>
                  <a:pt x="7278" y="2845"/>
                  <a:pt x="7367" y="2900"/>
                  <a:pt x="7462" y="2900"/>
                </a:cubicBezTo>
                <a:cubicBezTo>
                  <a:pt x="7498" y="2900"/>
                  <a:pt x="7535" y="2892"/>
                  <a:pt x="7573" y="2873"/>
                </a:cubicBezTo>
                <a:cubicBezTo>
                  <a:pt x="8373" y="2573"/>
                  <a:pt x="9207" y="2440"/>
                  <a:pt x="10041" y="2406"/>
                </a:cubicBezTo>
                <a:cubicBezTo>
                  <a:pt x="10175" y="2406"/>
                  <a:pt x="10275" y="2306"/>
                  <a:pt x="10308" y="2173"/>
                </a:cubicBezTo>
                <a:lnTo>
                  <a:pt x="10642" y="672"/>
                </a:lnTo>
                <a:close/>
                <a:moveTo>
                  <a:pt x="10577" y="1"/>
                </a:moveTo>
                <a:cubicBezTo>
                  <a:pt x="10308" y="1"/>
                  <a:pt x="10103" y="193"/>
                  <a:pt x="10041" y="472"/>
                </a:cubicBezTo>
                <a:lnTo>
                  <a:pt x="9741" y="1806"/>
                </a:lnTo>
                <a:cubicBezTo>
                  <a:pt x="9007" y="1839"/>
                  <a:pt x="8273" y="1973"/>
                  <a:pt x="7573" y="2206"/>
                </a:cubicBezTo>
                <a:lnTo>
                  <a:pt x="6839" y="1072"/>
                </a:lnTo>
                <a:cubicBezTo>
                  <a:pt x="6721" y="883"/>
                  <a:pt x="6536" y="794"/>
                  <a:pt x="6343" y="794"/>
                </a:cubicBezTo>
                <a:cubicBezTo>
                  <a:pt x="6263" y="794"/>
                  <a:pt x="6183" y="809"/>
                  <a:pt x="6105" y="839"/>
                </a:cubicBezTo>
                <a:cubicBezTo>
                  <a:pt x="5605" y="1072"/>
                  <a:pt x="5104" y="1339"/>
                  <a:pt x="4637" y="1639"/>
                </a:cubicBezTo>
                <a:cubicBezTo>
                  <a:pt x="4170" y="1939"/>
                  <a:pt x="3703" y="2306"/>
                  <a:pt x="3303" y="2673"/>
                </a:cubicBezTo>
                <a:cubicBezTo>
                  <a:pt x="3103" y="2873"/>
                  <a:pt x="3036" y="3174"/>
                  <a:pt x="3203" y="3407"/>
                </a:cubicBezTo>
                <a:lnTo>
                  <a:pt x="3937" y="4575"/>
                </a:lnTo>
                <a:cubicBezTo>
                  <a:pt x="3436" y="5108"/>
                  <a:pt x="3036" y="5709"/>
                  <a:pt x="2703" y="6376"/>
                </a:cubicBezTo>
                <a:lnTo>
                  <a:pt x="1368" y="6109"/>
                </a:lnTo>
                <a:cubicBezTo>
                  <a:pt x="1328" y="6099"/>
                  <a:pt x="1288" y="6094"/>
                  <a:pt x="1247" y="6094"/>
                </a:cubicBezTo>
                <a:cubicBezTo>
                  <a:pt x="1016" y="6094"/>
                  <a:pt x="786" y="6249"/>
                  <a:pt x="701" y="6476"/>
                </a:cubicBezTo>
                <a:cubicBezTo>
                  <a:pt x="301" y="7510"/>
                  <a:pt x="34" y="8611"/>
                  <a:pt x="1" y="9745"/>
                </a:cubicBezTo>
                <a:cubicBezTo>
                  <a:pt x="1" y="10012"/>
                  <a:pt x="201" y="10279"/>
                  <a:pt x="468" y="10345"/>
                </a:cubicBezTo>
                <a:lnTo>
                  <a:pt x="1802" y="10612"/>
                </a:lnTo>
                <a:cubicBezTo>
                  <a:pt x="1835" y="11346"/>
                  <a:pt x="1969" y="12080"/>
                  <a:pt x="2202" y="12814"/>
                </a:cubicBezTo>
                <a:lnTo>
                  <a:pt x="1035" y="13548"/>
                </a:lnTo>
                <a:cubicBezTo>
                  <a:pt x="801" y="13681"/>
                  <a:pt x="701" y="13981"/>
                  <a:pt x="801" y="14248"/>
                </a:cubicBezTo>
                <a:cubicBezTo>
                  <a:pt x="1035" y="14782"/>
                  <a:pt x="1302" y="15282"/>
                  <a:pt x="1635" y="15749"/>
                </a:cubicBezTo>
                <a:cubicBezTo>
                  <a:pt x="1935" y="16216"/>
                  <a:pt x="2269" y="16650"/>
                  <a:pt x="2669" y="17083"/>
                </a:cubicBezTo>
                <a:cubicBezTo>
                  <a:pt x="2769" y="17204"/>
                  <a:pt x="2929" y="17264"/>
                  <a:pt x="3092" y="17264"/>
                </a:cubicBezTo>
                <a:cubicBezTo>
                  <a:pt x="3200" y="17264"/>
                  <a:pt x="3310" y="17237"/>
                  <a:pt x="3403" y="17184"/>
                </a:cubicBezTo>
                <a:lnTo>
                  <a:pt x="4537" y="16416"/>
                </a:lnTo>
                <a:cubicBezTo>
                  <a:pt x="5104" y="16917"/>
                  <a:pt x="5705" y="17350"/>
                  <a:pt x="6372" y="17684"/>
                </a:cubicBezTo>
                <a:lnTo>
                  <a:pt x="6105" y="19018"/>
                </a:lnTo>
                <a:cubicBezTo>
                  <a:pt x="6038" y="19285"/>
                  <a:pt x="6172" y="19585"/>
                  <a:pt x="6439" y="19685"/>
                </a:cubicBezTo>
                <a:cubicBezTo>
                  <a:pt x="7506" y="20086"/>
                  <a:pt x="8607" y="20319"/>
                  <a:pt x="9741" y="20386"/>
                </a:cubicBezTo>
                <a:cubicBezTo>
                  <a:pt x="10008" y="20386"/>
                  <a:pt x="10275" y="20186"/>
                  <a:pt x="10341" y="19919"/>
                </a:cubicBezTo>
                <a:lnTo>
                  <a:pt x="10608" y="18585"/>
                </a:lnTo>
                <a:cubicBezTo>
                  <a:pt x="11342" y="18551"/>
                  <a:pt x="12076" y="18418"/>
                  <a:pt x="12776" y="18184"/>
                </a:cubicBezTo>
                <a:lnTo>
                  <a:pt x="13544" y="19318"/>
                </a:lnTo>
                <a:cubicBezTo>
                  <a:pt x="13667" y="19491"/>
                  <a:pt x="13845" y="19591"/>
                  <a:pt x="14037" y="19591"/>
                </a:cubicBezTo>
                <a:cubicBezTo>
                  <a:pt x="14105" y="19591"/>
                  <a:pt x="14174" y="19578"/>
                  <a:pt x="14244" y="19552"/>
                </a:cubicBezTo>
                <a:cubicBezTo>
                  <a:pt x="14544" y="19418"/>
                  <a:pt x="14811" y="19285"/>
                  <a:pt x="15078" y="19152"/>
                </a:cubicBezTo>
                <a:cubicBezTo>
                  <a:pt x="15345" y="18985"/>
                  <a:pt x="15512" y="18885"/>
                  <a:pt x="15745" y="18718"/>
                </a:cubicBezTo>
                <a:cubicBezTo>
                  <a:pt x="16212" y="18418"/>
                  <a:pt x="16646" y="18084"/>
                  <a:pt x="17079" y="17684"/>
                </a:cubicBezTo>
                <a:cubicBezTo>
                  <a:pt x="17280" y="17517"/>
                  <a:pt x="17313" y="17184"/>
                  <a:pt x="17180" y="16950"/>
                </a:cubicBezTo>
                <a:lnTo>
                  <a:pt x="16412" y="15816"/>
                </a:lnTo>
                <a:cubicBezTo>
                  <a:pt x="16913" y="15249"/>
                  <a:pt x="17346" y="14648"/>
                  <a:pt x="17680" y="13981"/>
                </a:cubicBezTo>
                <a:lnTo>
                  <a:pt x="19014" y="14281"/>
                </a:lnTo>
                <a:cubicBezTo>
                  <a:pt x="19041" y="14285"/>
                  <a:pt x="19068" y="14287"/>
                  <a:pt x="19096" y="14287"/>
                </a:cubicBezTo>
                <a:cubicBezTo>
                  <a:pt x="19340" y="14287"/>
                  <a:pt x="19591" y="14154"/>
                  <a:pt x="19681" y="13915"/>
                </a:cubicBezTo>
                <a:cubicBezTo>
                  <a:pt x="20082" y="12847"/>
                  <a:pt x="20315" y="11746"/>
                  <a:pt x="20382" y="10612"/>
                </a:cubicBezTo>
                <a:cubicBezTo>
                  <a:pt x="20382" y="10345"/>
                  <a:pt x="20182" y="10078"/>
                  <a:pt x="19915" y="10012"/>
                </a:cubicBezTo>
                <a:lnTo>
                  <a:pt x="18581" y="9745"/>
                </a:lnTo>
                <a:cubicBezTo>
                  <a:pt x="18547" y="9011"/>
                  <a:pt x="18380" y="8277"/>
                  <a:pt x="18147" y="7577"/>
                </a:cubicBezTo>
                <a:lnTo>
                  <a:pt x="19314" y="6809"/>
                </a:lnTo>
                <a:cubicBezTo>
                  <a:pt x="19548" y="6676"/>
                  <a:pt x="19648" y="6376"/>
                  <a:pt x="19515" y="6109"/>
                </a:cubicBezTo>
                <a:cubicBezTo>
                  <a:pt x="19314" y="5575"/>
                  <a:pt x="19048" y="5075"/>
                  <a:pt x="18714" y="4608"/>
                </a:cubicBezTo>
                <a:cubicBezTo>
                  <a:pt x="18414" y="4141"/>
                  <a:pt x="18080" y="3707"/>
                  <a:pt x="17680" y="3274"/>
                </a:cubicBezTo>
                <a:cubicBezTo>
                  <a:pt x="17585" y="3160"/>
                  <a:pt x="17437" y="3100"/>
                  <a:pt x="17283" y="3100"/>
                </a:cubicBezTo>
                <a:cubicBezTo>
                  <a:pt x="17167" y="3100"/>
                  <a:pt x="17047" y="3135"/>
                  <a:pt x="16946" y="3207"/>
                </a:cubicBezTo>
                <a:lnTo>
                  <a:pt x="15812" y="3941"/>
                </a:lnTo>
                <a:cubicBezTo>
                  <a:pt x="15278" y="3440"/>
                  <a:pt x="14644" y="3040"/>
                  <a:pt x="13977" y="2707"/>
                </a:cubicBezTo>
                <a:lnTo>
                  <a:pt x="14277" y="1372"/>
                </a:lnTo>
                <a:cubicBezTo>
                  <a:pt x="14344" y="1072"/>
                  <a:pt x="14177" y="805"/>
                  <a:pt x="13911" y="705"/>
                </a:cubicBezTo>
                <a:cubicBezTo>
                  <a:pt x="12876" y="271"/>
                  <a:pt x="11776" y="38"/>
                  <a:pt x="10642" y="5"/>
                </a:cubicBezTo>
                <a:cubicBezTo>
                  <a:pt x="10620" y="2"/>
                  <a:pt x="10598" y="1"/>
                  <a:pt x="1057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2"/>
          <p:cNvSpPr/>
          <p:nvPr/>
        </p:nvSpPr>
        <p:spPr>
          <a:xfrm>
            <a:off x="5913682" y="2829549"/>
            <a:ext cx="287143" cy="667985"/>
          </a:xfrm>
          <a:custGeom>
            <a:avLst/>
            <a:gdLst/>
            <a:ahLst/>
            <a:cxnLst/>
            <a:rect l="l" t="t" r="r" b="b"/>
            <a:pathLst>
              <a:path w="16046" h="37328" extrusionOk="0">
                <a:moveTo>
                  <a:pt x="1" y="0"/>
                </a:moveTo>
                <a:lnTo>
                  <a:pt x="1" y="37327"/>
                </a:lnTo>
                <a:lnTo>
                  <a:pt x="16045" y="28054"/>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2"/>
          <p:cNvSpPr/>
          <p:nvPr/>
        </p:nvSpPr>
        <p:spPr>
          <a:xfrm>
            <a:off x="5626557" y="2829549"/>
            <a:ext cx="287143" cy="667985"/>
          </a:xfrm>
          <a:custGeom>
            <a:avLst/>
            <a:gdLst/>
            <a:ahLst/>
            <a:cxnLst/>
            <a:rect l="l" t="t" r="r" b="b"/>
            <a:pathLst>
              <a:path w="16046" h="37328" extrusionOk="0">
                <a:moveTo>
                  <a:pt x="16046" y="0"/>
                </a:moveTo>
                <a:lnTo>
                  <a:pt x="1" y="28054"/>
                </a:lnTo>
                <a:lnTo>
                  <a:pt x="16046" y="37327"/>
                </a:lnTo>
                <a:lnTo>
                  <a:pt x="16046"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2"/>
          <p:cNvSpPr/>
          <p:nvPr/>
        </p:nvSpPr>
        <p:spPr>
          <a:xfrm>
            <a:off x="5626557" y="2829549"/>
            <a:ext cx="287143" cy="667985"/>
          </a:xfrm>
          <a:custGeom>
            <a:avLst/>
            <a:gdLst/>
            <a:ahLst/>
            <a:cxnLst/>
            <a:rect l="l" t="t" r="r" b="b"/>
            <a:pathLst>
              <a:path w="16046" h="37328" extrusionOk="0">
                <a:moveTo>
                  <a:pt x="16046" y="0"/>
                </a:moveTo>
                <a:lnTo>
                  <a:pt x="1" y="28054"/>
                </a:lnTo>
                <a:lnTo>
                  <a:pt x="16046" y="37327"/>
                </a:lnTo>
                <a:lnTo>
                  <a:pt x="1604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2"/>
          <p:cNvSpPr/>
          <p:nvPr/>
        </p:nvSpPr>
        <p:spPr>
          <a:xfrm>
            <a:off x="4989048" y="3336335"/>
            <a:ext cx="678131" cy="391006"/>
          </a:xfrm>
          <a:custGeom>
            <a:avLst/>
            <a:gdLst/>
            <a:ahLst/>
            <a:cxnLst/>
            <a:rect l="l" t="t" r="r" b="b"/>
            <a:pathLst>
              <a:path w="37895" h="21850" extrusionOk="0">
                <a:moveTo>
                  <a:pt x="24418" y="1"/>
                </a:moveTo>
                <a:lnTo>
                  <a:pt x="0" y="14077"/>
                </a:lnTo>
                <a:lnTo>
                  <a:pt x="13477" y="21850"/>
                </a:lnTo>
                <a:lnTo>
                  <a:pt x="37894" y="7773"/>
                </a:lnTo>
                <a:lnTo>
                  <a:pt x="24418" y="1"/>
                </a:lnTo>
                <a:close/>
              </a:path>
            </a:pathLst>
          </a:custGeom>
          <a:solidFill>
            <a:srgbClr val="2519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2"/>
          <p:cNvSpPr/>
          <p:nvPr/>
        </p:nvSpPr>
        <p:spPr>
          <a:xfrm>
            <a:off x="4989048" y="3336335"/>
            <a:ext cx="678131" cy="391006"/>
          </a:xfrm>
          <a:custGeom>
            <a:avLst/>
            <a:gdLst/>
            <a:ahLst/>
            <a:cxnLst/>
            <a:rect l="l" t="t" r="r" b="b"/>
            <a:pathLst>
              <a:path w="37895" h="21850" extrusionOk="0">
                <a:moveTo>
                  <a:pt x="24418" y="1"/>
                </a:moveTo>
                <a:lnTo>
                  <a:pt x="0" y="14077"/>
                </a:lnTo>
                <a:lnTo>
                  <a:pt x="13477" y="21850"/>
                </a:lnTo>
                <a:lnTo>
                  <a:pt x="37894" y="7773"/>
                </a:lnTo>
                <a:lnTo>
                  <a:pt x="2441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2"/>
          <p:cNvSpPr/>
          <p:nvPr/>
        </p:nvSpPr>
        <p:spPr>
          <a:xfrm>
            <a:off x="4989048" y="3588243"/>
            <a:ext cx="241171" cy="303249"/>
          </a:xfrm>
          <a:custGeom>
            <a:avLst/>
            <a:gdLst/>
            <a:ahLst/>
            <a:cxnLst/>
            <a:rect l="l" t="t" r="r" b="b"/>
            <a:pathLst>
              <a:path w="13477" h="16946" extrusionOk="0">
                <a:moveTo>
                  <a:pt x="0" y="0"/>
                </a:moveTo>
                <a:lnTo>
                  <a:pt x="0" y="9174"/>
                </a:lnTo>
                <a:lnTo>
                  <a:pt x="13477" y="16946"/>
                </a:lnTo>
                <a:lnTo>
                  <a:pt x="13477" y="7773"/>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2"/>
          <p:cNvSpPr/>
          <p:nvPr/>
        </p:nvSpPr>
        <p:spPr>
          <a:xfrm>
            <a:off x="5230201" y="3475415"/>
            <a:ext cx="436978" cy="416077"/>
          </a:xfrm>
          <a:custGeom>
            <a:avLst/>
            <a:gdLst/>
            <a:ahLst/>
            <a:cxnLst/>
            <a:rect l="l" t="t" r="r" b="b"/>
            <a:pathLst>
              <a:path w="24419" h="23251" extrusionOk="0">
                <a:moveTo>
                  <a:pt x="24418" y="1"/>
                </a:moveTo>
                <a:lnTo>
                  <a:pt x="1" y="14078"/>
                </a:lnTo>
                <a:lnTo>
                  <a:pt x="1" y="23251"/>
                </a:lnTo>
                <a:lnTo>
                  <a:pt x="24418" y="9174"/>
                </a:lnTo>
                <a:lnTo>
                  <a:pt x="24418" y="1"/>
                </a:lnTo>
                <a:close/>
              </a:path>
            </a:pathLst>
          </a:custGeom>
          <a:solidFill>
            <a:srgbClr val="2519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2"/>
          <p:cNvSpPr/>
          <p:nvPr/>
        </p:nvSpPr>
        <p:spPr>
          <a:xfrm>
            <a:off x="5230201" y="3475415"/>
            <a:ext cx="436978" cy="416077"/>
          </a:xfrm>
          <a:custGeom>
            <a:avLst/>
            <a:gdLst/>
            <a:ahLst/>
            <a:cxnLst/>
            <a:rect l="l" t="t" r="r" b="b"/>
            <a:pathLst>
              <a:path w="24419" h="23251" extrusionOk="0">
                <a:moveTo>
                  <a:pt x="24418" y="1"/>
                </a:moveTo>
                <a:lnTo>
                  <a:pt x="1" y="14078"/>
                </a:lnTo>
                <a:lnTo>
                  <a:pt x="1" y="23251"/>
                </a:lnTo>
                <a:lnTo>
                  <a:pt x="24418" y="9174"/>
                </a:lnTo>
                <a:lnTo>
                  <a:pt x="244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2"/>
          <p:cNvSpPr/>
          <p:nvPr/>
        </p:nvSpPr>
        <p:spPr>
          <a:xfrm>
            <a:off x="5579404" y="3728808"/>
            <a:ext cx="494278" cy="414287"/>
          </a:xfrm>
          <a:custGeom>
            <a:avLst/>
            <a:gdLst/>
            <a:ahLst/>
            <a:cxnLst/>
            <a:rect l="l" t="t" r="r" b="b"/>
            <a:pathLst>
              <a:path w="27621" h="23151" extrusionOk="0">
                <a:moveTo>
                  <a:pt x="13811" y="1"/>
                </a:moveTo>
                <a:cubicBezTo>
                  <a:pt x="10275" y="1"/>
                  <a:pt x="6739" y="785"/>
                  <a:pt x="4037" y="2353"/>
                </a:cubicBezTo>
                <a:cubicBezTo>
                  <a:pt x="1335" y="3887"/>
                  <a:pt x="1" y="5955"/>
                  <a:pt x="1" y="7990"/>
                </a:cubicBezTo>
                <a:lnTo>
                  <a:pt x="1" y="15162"/>
                </a:lnTo>
                <a:cubicBezTo>
                  <a:pt x="1" y="17197"/>
                  <a:pt x="1335" y="19265"/>
                  <a:pt x="4037" y="20799"/>
                </a:cubicBezTo>
                <a:cubicBezTo>
                  <a:pt x="6739" y="22367"/>
                  <a:pt x="10275" y="23151"/>
                  <a:pt x="13811" y="23151"/>
                </a:cubicBezTo>
                <a:cubicBezTo>
                  <a:pt x="17346" y="23151"/>
                  <a:pt x="20882" y="22367"/>
                  <a:pt x="23584" y="20799"/>
                </a:cubicBezTo>
                <a:cubicBezTo>
                  <a:pt x="26253" y="19265"/>
                  <a:pt x="27620" y="17197"/>
                  <a:pt x="27620" y="15162"/>
                </a:cubicBezTo>
                <a:lnTo>
                  <a:pt x="27620" y="7990"/>
                </a:lnTo>
                <a:cubicBezTo>
                  <a:pt x="27620" y="5955"/>
                  <a:pt x="26253" y="3887"/>
                  <a:pt x="23584" y="2353"/>
                </a:cubicBezTo>
                <a:cubicBezTo>
                  <a:pt x="20882" y="785"/>
                  <a:pt x="17346" y="1"/>
                  <a:pt x="138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2"/>
          <p:cNvSpPr/>
          <p:nvPr/>
        </p:nvSpPr>
        <p:spPr>
          <a:xfrm>
            <a:off x="5579404" y="3728808"/>
            <a:ext cx="494278" cy="285515"/>
          </a:xfrm>
          <a:custGeom>
            <a:avLst/>
            <a:gdLst/>
            <a:ahLst/>
            <a:cxnLst/>
            <a:rect l="l" t="t" r="r" b="b"/>
            <a:pathLst>
              <a:path w="27621" h="15955" extrusionOk="0">
                <a:moveTo>
                  <a:pt x="13811" y="1"/>
                </a:moveTo>
                <a:cubicBezTo>
                  <a:pt x="10275" y="1"/>
                  <a:pt x="6739" y="785"/>
                  <a:pt x="4037" y="2353"/>
                </a:cubicBezTo>
                <a:cubicBezTo>
                  <a:pt x="1335" y="3887"/>
                  <a:pt x="1" y="5955"/>
                  <a:pt x="1" y="7990"/>
                </a:cubicBezTo>
                <a:cubicBezTo>
                  <a:pt x="1" y="10025"/>
                  <a:pt x="1335" y="12060"/>
                  <a:pt x="4037" y="13627"/>
                </a:cubicBezTo>
                <a:cubicBezTo>
                  <a:pt x="6739" y="15179"/>
                  <a:pt x="10275" y="15954"/>
                  <a:pt x="13811" y="15954"/>
                </a:cubicBezTo>
                <a:cubicBezTo>
                  <a:pt x="17346" y="15954"/>
                  <a:pt x="20882" y="15179"/>
                  <a:pt x="23584" y="13627"/>
                </a:cubicBezTo>
                <a:cubicBezTo>
                  <a:pt x="26253" y="12060"/>
                  <a:pt x="27620" y="10025"/>
                  <a:pt x="27620" y="7990"/>
                </a:cubicBezTo>
                <a:cubicBezTo>
                  <a:pt x="27620" y="5955"/>
                  <a:pt x="26253" y="3887"/>
                  <a:pt x="23584" y="2353"/>
                </a:cubicBezTo>
                <a:cubicBezTo>
                  <a:pt x="20882" y="785"/>
                  <a:pt x="17346" y="1"/>
                  <a:pt x="138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2"/>
          <p:cNvSpPr/>
          <p:nvPr/>
        </p:nvSpPr>
        <p:spPr>
          <a:xfrm>
            <a:off x="7712219" y="3252765"/>
            <a:ext cx="355198" cy="204772"/>
          </a:xfrm>
          <a:custGeom>
            <a:avLst/>
            <a:gdLst/>
            <a:ahLst/>
            <a:cxnLst/>
            <a:rect l="l" t="t" r="r" b="b"/>
            <a:pathLst>
              <a:path w="19849" h="11443" extrusionOk="0">
                <a:moveTo>
                  <a:pt x="9941" y="1"/>
                </a:moveTo>
                <a:lnTo>
                  <a:pt x="1" y="5738"/>
                </a:lnTo>
                <a:lnTo>
                  <a:pt x="9941" y="11442"/>
                </a:lnTo>
                <a:lnTo>
                  <a:pt x="19848" y="5738"/>
                </a:lnTo>
                <a:lnTo>
                  <a:pt x="9941" y="1"/>
                </a:lnTo>
                <a:close/>
              </a:path>
            </a:pathLst>
          </a:custGeom>
          <a:solidFill>
            <a:srgbClr val="2519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2"/>
          <p:cNvSpPr/>
          <p:nvPr/>
        </p:nvSpPr>
        <p:spPr>
          <a:xfrm>
            <a:off x="7712219" y="3252765"/>
            <a:ext cx="355198" cy="204772"/>
          </a:xfrm>
          <a:custGeom>
            <a:avLst/>
            <a:gdLst/>
            <a:ahLst/>
            <a:cxnLst/>
            <a:rect l="l" t="t" r="r" b="b"/>
            <a:pathLst>
              <a:path w="19849" h="11443" extrusionOk="0">
                <a:moveTo>
                  <a:pt x="9941" y="1"/>
                </a:moveTo>
                <a:lnTo>
                  <a:pt x="1" y="5738"/>
                </a:lnTo>
                <a:lnTo>
                  <a:pt x="9941" y="11442"/>
                </a:lnTo>
                <a:lnTo>
                  <a:pt x="19848" y="5738"/>
                </a:lnTo>
                <a:lnTo>
                  <a:pt x="994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2"/>
          <p:cNvSpPr/>
          <p:nvPr/>
        </p:nvSpPr>
        <p:spPr>
          <a:xfrm>
            <a:off x="7712219" y="3355447"/>
            <a:ext cx="177912" cy="306828"/>
          </a:xfrm>
          <a:custGeom>
            <a:avLst/>
            <a:gdLst/>
            <a:ahLst/>
            <a:cxnLst/>
            <a:rect l="l" t="t" r="r" b="b"/>
            <a:pathLst>
              <a:path w="9942" h="17146" extrusionOk="0">
                <a:moveTo>
                  <a:pt x="1" y="0"/>
                </a:moveTo>
                <a:lnTo>
                  <a:pt x="1" y="11442"/>
                </a:lnTo>
                <a:lnTo>
                  <a:pt x="9941" y="17146"/>
                </a:lnTo>
                <a:lnTo>
                  <a:pt x="9941" y="5704"/>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2"/>
          <p:cNvSpPr/>
          <p:nvPr/>
        </p:nvSpPr>
        <p:spPr>
          <a:xfrm>
            <a:off x="7890114" y="3355447"/>
            <a:ext cx="177304" cy="306828"/>
          </a:xfrm>
          <a:custGeom>
            <a:avLst/>
            <a:gdLst/>
            <a:ahLst/>
            <a:cxnLst/>
            <a:rect l="l" t="t" r="r" b="b"/>
            <a:pathLst>
              <a:path w="9908" h="17146" extrusionOk="0">
                <a:moveTo>
                  <a:pt x="9907" y="0"/>
                </a:moveTo>
                <a:lnTo>
                  <a:pt x="0" y="5704"/>
                </a:lnTo>
                <a:lnTo>
                  <a:pt x="0" y="17146"/>
                </a:lnTo>
                <a:lnTo>
                  <a:pt x="9907" y="11442"/>
                </a:lnTo>
                <a:lnTo>
                  <a:pt x="9907" y="0"/>
                </a:lnTo>
                <a:close/>
              </a:path>
            </a:pathLst>
          </a:custGeom>
          <a:solidFill>
            <a:srgbClr val="2519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2"/>
          <p:cNvSpPr/>
          <p:nvPr/>
        </p:nvSpPr>
        <p:spPr>
          <a:xfrm>
            <a:off x="7890114" y="3355447"/>
            <a:ext cx="177304" cy="306828"/>
          </a:xfrm>
          <a:custGeom>
            <a:avLst/>
            <a:gdLst/>
            <a:ahLst/>
            <a:cxnLst/>
            <a:rect l="l" t="t" r="r" b="b"/>
            <a:pathLst>
              <a:path w="9908" h="17146" extrusionOk="0">
                <a:moveTo>
                  <a:pt x="9907" y="0"/>
                </a:moveTo>
                <a:lnTo>
                  <a:pt x="0" y="5704"/>
                </a:lnTo>
                <a:lnTo>
                  <a:pt x="0" y="17146"/>
                </a:lnTo>
                <a:lnTo>
                  <a:pt x="9907" y="11442"/>
                </a:lnTo>
                <a:lnTo>
                  <a:pt x="99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2"/>
          <p:cNvSpPr/>
          <p:nvPr/>
        </p:nvSpPr>
        <p:spPr>
          <a:xfrm>
            <a:off x="7040674" y="3618682"/>
            <a:ext cx="784982" cy="543221"/>
          </a:xfrm>
          <a:custGeom>
            <a:avLst/>
            <a:gdLst/>
            <a:ahLst/>
            <a:cxnLst/>
            <a:rect l="l" t="t" r="r" b="b"/>
            <a:pathLst>
              <a:path w="43866" h="30356" extrusionOk="0">
                <a:moveTo>
                  <a:pt x="21950" y="13944"/>
                </a:moveTo>
                <a:cubicBezTo>
                  <a:pt x="24377" y="13944"/>
                  <a:pt x="26803" y="14478"/>
                  <a:pt x="28655" y="15545"/>
                </a:cubicBezTo>
                <a:cubicBezTo>
                  <a:pt x="28955" y="15712"/>
                  <a:pt x="29188" y="15879"/>
                  <a:pt x="29422" y="16045"/>
                </a:cubicBezTo>
                <a:cubicBezTo>
                  <a:pt x="29188" y="16212"/>
                  <a:pt x="28922" y="16379"/>
                  <a:pt x="28655" y="16546"/>
                </a:cubicBezTo>
                <a:cubicBezTo>
                  <a:pt x="26803" y="17613"/>
                  <a:pt x="24377" y="18147"/>
                  <a:pt x="21950" y="18147"/>
                </a:cubicBezTo>
                <a:cubicBezTo>
                  <a:pt x="19523" y="18147"/>
                  <a:pt x="17097" y="17613"/>
                  <a:pt x="15245" y="16546"/>
                </a:cubicBezTo>
                <a:cubicBezTo>
                  <a:pt x="14978" y="16379"/>
                  <a:pt x="14711" y="16212"/>
                  <a:pt x="14478" y="16045"/>
                </a:cubicBezTo>
                <a:cubicBezTo>
                  <a:pt x="14711" y="15879"/>
                  <a:pt x="14978" y="15712"/>
                  <a:pt x="15245" y="15545"/>
                </a:cubicBezTo>
                <a:cubicBezTo>
                  <a:pt x="17097" y="14478"/>
                  <a:pt x="19523" y="13944"/>
                  <a:pt x="21950" y="13944"/>
                </a:cubicBezTo>
                <a:close/>
                <a:moveTo>
                  <a:pt x="19048" y="1"/>
                </a:moveTo>
                <a:cubicBezTo>
                  <a:pt x="18781" y="34"/>
                  <a:pt x="18514" y="234"/>
                  <a:pt x="18481" y="501"/>
                </a:cubicBezTo>
                <a:lnTo>
                  <a:pt x="17980" y="3136"/>
                </a:lnTo>
                <a:cubicBezTo>
                  <a:pt x="17914" y="3436"/>
                  <a:pt x="17680" y="3670"/>
                  <a:pt x="17380" y="3703"/>
                </a:cubicBezTo>
                <a:cubicBezTo>
                  <a:pt x="16313" y="3903"/>
                  <a:pt x="15279" y="4137"/>
                  <a:pt x="14278" y="4470"/>
                </a:cubicBezTo>
                <a:cubicBezTo>
                  <a:pt x="14160" y="4494"/>
                  <a:pt x="14046" y="4505"/>
                  <a:pt x="13934" y="4505"/>
                </a:cubicBezTo>
                <a:cubicBezTo>
                  <a:pt x="13732" y="4505"/>
                  <a:pt x="13538" y="4468"/>
                  <a:pt x="13344" y="4404"/>
                </a:cubicBezTo>
                <a:lnTo>
                  <a:pt x="9341" y="2536"/>
                </a:lnTo>
                <a:cubicBezTo>
                  <a:pt x="9202" y="2489"/>
                  <a:pt x="9055" y="2464"/>
                  <a:pt x="8911" y="2464"/>
                </a:cubicBezTo>
                <a:cubicBezTo>
                  <a:pt x="8746" y="2464"/>
                  <a:pt x="8583" y="2498"/>
                  <a:pt x="8440" y="2569"/>
                </a:cubicBezTo>
                <a:lnTo>
                  <a:pt x="4471" y="4871"/>
                </a:lnTo>
                <a:cubicBezTo>
                  <a:pt x="4371" y="4937"/>
                  <a:pt x="4304" y="5038"/>
                  <a:pt x="4304" y="5171"/>
                </a:cubicBezTo>
                <a:lnTo>
                  <a:pt x="4304" y="10441"/>
                </a:lnTo>
                <a:lnTo>
                  <a:pt x="535" y="10675"/>
                </a:lnTo>
                <a:cubicBezTo>
                  <a:pt x="268" y="10708"/>
                  <a:pt x="34" y="10942"/>
                  <a:pt x="34" y="11209"/>
                </a:cubicBezTo>
                <a:lnTo>
                  <a:pt x="34" y="13577"/>
                </a:lnTo>
                <a:cubicBezTo>
                  <a:pt x="34" y="13610"/>
                  <a:pt x="34" y="13644"/>
                  <a:pt x="1" y="13677"/>
                </a:cubicBezTo>
                <a:lnTo>
                  <a:pt x="1" y="19181"/>
                </a:lnTo>
                <a:cubicBezTo>
                  <a:pt x="1" y="19448"/>
                  <a:pt x="234" y="19681"/>
                  <a:pt x="501" y="19715"/>
                </a:cubicBezTo>
                <a:lnTo>
                  <a:pt x="4271" y="19948"/>
                </a:lnTo>
                <a:lnTo>
                  <a:pt x="4271" y="25252"/>
                </a:lnTo>
                <a:cubicBezTo>
                  <a:pt x="4271" y="25352"/>
                  <a:pt x="4337" y="25452"/>
                  <a:pt x="4437" y="25519"/>
                </a:cubicBezTo>
                <a:lnTo>
                  <a:pt x="8407" y="27820"/>
                </a:lnTo>
                <a:cubicBezTo>
                  <a:pt x="8574" y="27887"/>
                  <a:pt x="8741" y="27921"/>
                  <a:pt x="8907" y="27921"/>
                </a:cubicBezTo>
                <a:cubicBezTo>
                  <a:pt x="9041" y="27921"/>
                  <a:pt x="9174" y="27887"/>
                  <a:pt x="9274" y="27854"/>
                </a:cubicBezTo>
                <a:lnTo>
                  <a:pt x="13310" y="25986"/>
                </a:lnTo>
                <a:cubicBezTo>
                  <a:pt x="13486" y="25908"/>
                  <a:pt x="13662" y="25875"/>
                  <a:pt x="13838" y="25875"/>
                </a:cubicBezTo>
                <a:cubicBezTo>
                  <a:pt x="13962" y="25875"/>
                  <a:pt x="14087" y="25892"/>
                  <a:pt x="14211" y="25919"/>
                </a:cubicBezTo>
                <a:cubicBezTo>
                  <a:pt x="15245" y="26253"/>
                  <a:pt x="16279" y="26486"/>
                  <a:pt x="17347" y="26653"/>
                </a:cubicBezTo>
                <a:cubicBezTo>
                  <a:pt x="17647" y="26720"/>
                  <a:pt x="17847" y="26953"/>
                  <a:pt x="17914" y="27220"/>
                </a:cubicBezTo>
                <a:lnTo>
                  <a:pt x="18447" y="29889"/>
                </a:lnTo>
                <a:cubicBezTo>
                  <a:pt x="18447" y="30022"/>
                  <a:pt x="18548" y="30156"/>
                  <a:pt x="18648" y="30222"/>
                </a:cubicBezTo>
                <a:cubicBezTo>
                  <a:pt x="18748" y="30322"/>
                  <a:pt x="18881" y="30356"/>
                  <a:pt x="19015" y="30356"/>
                </a:cubicBezTo>
                <a:lnTo>
                  <a:pt x="24852" y="30356"/>
                </a:lnTo>
                <a:cubicBezTo>
                  <a:pt x="24985" y="30356"/>
                  <a:pt x="25086" y="30322"/>
                  <a:pt x="25186" y="30222"/>
                </a:cubicBezTo>
                <a:cubicBezTo>
                  <a:pt x="25219" y="30222"/>
                  <a:pt x="25252" y="30189"/>
                  <a:pt x="25252" y="30156"/>
                </a:cubicBezTo>
                <a:cubicBezTo>
                  <a:pt x="25286" y="30156"/>
                  <a:pt x="25319" y="30122"/>
                  <a:pt x="25352" y="30089"/>
                </a:cubicBezTo>
                <a:lnTo>
                  <a:pt x="25352" y="30022"/>
                </a:lnTo>
                <a:cubicBezTo>
                  <a:pt x="25386" y="29989"/>
                  <a:pt x="25419" y="29955"/>
                  <a:pt x="25452" y="29889"/>
                </a:cubicBezTo>
                <a:lnTo>
                  <a:pt x="25953" y="27220"/>
                </a:lnTo>
                <a:cubicBezTo>
                  <a:pt x="26020" y="26953"/>
                  <a:pt x="26253" y="26720"/>
                  <a:pt x="26520" y="26653"/>
                </a:cubicBezTo>
                <a:cubicBezTo>
                  <a:pt x="27587" y="26486"/>
                  <a:pt x="28621" y="26253"/>
                  <a:pt x="29655" y="25919"/>
                </a:cubicBezTo>
                <a:cubicBezTo>
                  <a:pt x="29780" y="25892"/>
                  <a:pt x="29910" y="25875"/>
                  <a:pt x="30039" y="25875"/>
                </a:cubicBezTo>
                <a:cubicBezTo>
                  <a:pt x="30221" y="25875"/>
                  <a:pt x="30400" y="25908"/>
                  <a:pt x="30556" y="25986"/>
                </a:cubicBezTo>
                <a:lnTo>
                  <a:pt x="34592" y="27854"/>
                </a:lnTo>
                <a:cubicBezTo>
                  <a:pt x="34659" y="27854"/>
                  <a:pt x="34759" y="27887"/>
                  <a:pt x="34826" y="27887"/>
                </a:cubicBezTo>
                <a:lnTo>
                  <a:pt x="34826" y="27921"/>
                </a:lnTo>
                <a:lnTo>
                  <a:pt x="35093" y="27921"/>
                </a:lnTo>
                <a:cubicBezTo>
                  <a:pt x="35226" y="27887"/>
                  <a:pt x="35360" y="27854"/>
                  <a:pt x="35460" y="27820"/>
                </a:cubicBezTo>
                <a:lnTo>
                  <a:pt x="39429" y="25519"/>
                </a:lnTo>
                <a:cubicBezTo>
                  <a:pt x="39496" y="25485"/>
                  <a:pt x="39529" y="25452"/>
                  <a:pt x="39563" y="25385"/>
                </a:cubicBezTo>
                <a:cubicBezTo>
                  <a:pt x="39596" y="25352"/>
                  <a:pt x="39596" y="25319"/>
                  <a:pt x="39596" y="25285"/>
                </a:cubicBezTo>
                <a:lnTo>
                  <a:pt x="39596" y="23017"/>
                </a:lnTo>
                <a:lnTo>
                  <a:pt x="39596" y="19982"/>
                </a:lnTo>
                <a:lnTo>
                  <a:pt x="43299" y="19748"/>
                </a:lnTo>
                <a:lnTo>
                  <a:pt x="43365" y="19748"/>
                </a:lnTo>
                <a:cubicBezTo>
                  <a:pt x="43399" y="19748"/>
                  <a:pt x="43432" y="19715"/>
                  <a:pt x="43465" y="19681"/>
                </a:cubicBezTo>
                <a:cubicBezTo>
                  <a:pt x="43565" y="19681"/>
                  <a:pt x="43632" y="19648"/>
                  <a:pt x="43699" y="19581"/>
                </a:cubicBezTo>
                <a:cubicBezTo>
                  <a:pt x="43732" y="19515"/>
                  <a:pt x="43766" y="19448"/>
                  <a:pt x="43799" y="19381"/>
                </a:cubicBezTo>
                <a:cubicBezTo>
                  <a:pt x="43799" y="19314"/>
                  <a:pt x="43866" y="19281"/>
                  <a:pt x="43866" y="19214"/>
                </a:cubicBezTo>
                <a:lnTo>
                  <a:pt x="43866" y="16279"/>
                </a:lnTo>
                <a:lnTo>
                  <a:pt x="43866" y="14177"/>
                </a:lnTo>
                <a:lnTo>
                  <a:pt x="43866" y="11242"/>
                </a:lnTo>
                <a:cubicBezTo>
                  <a:pt x="43866" y="10942"/>
                  <a:pt x="43632" y="10742"/>
                  <a:pt x="43365" y="10708"/>
                </a:cubicBezTo>
                <a:lnTo>
                  <a:pt x="39596" y="10475"/>
                </a:lnTo>
                <a:lnTo>
                  <a:pt x="39596" y="5171"/>
                </a:lnTo>
                <a:cubicBezTo>
                  <a:pt x="39596" y="5038"/>
                  <a:pt x="39529" y="4937"/>
                  <a:pt x="39429" y="4904"/>
                </a:cubicBezTo>
                <a:lnTo>
                  <a:pt x="35460" y="2602"/>
                </a:lnTo>
                <a:cubicBezTo>
                  <a:pt x="35310" y="2528"/>
                  <a:pt x="35139" y="2484"/>
                  <a:pt x="34971" y="2484"/>
                </a:cubicBezTo>
                <a:cubicBezTo>
                  <a:pt x="34839" y="2484"/>
                  <a:pt x="34709" y="2511"/>
                  <a:pt x="34592" y="2569"/>
                </a:cubicBezTo>
                <a:lnTo>
                  <a:pt x="30623" y="4404"/>
                </a:lnTo>
                <a:cubicBezTo>
                  <a:pt x="30429" y="4468"/>
                  <a:pt x="30221" y="4505"/>
                  <a:pt x="30017" y="4505"/>
                </a:cubicBezTo>
                <a:cubicBezTo>
                  <a:pt x="29906" y="4505"/>
                  <a:pt x="29795" y="4494"/>
                  <a:pt x="29689" y="4470"/>
                </a:cubicBezTo>
                <a:cubicBezTo>
                  <a:pt x="28655" y="4137"/>
                  <a:pt x="27621" y="3903"/>
                  <a:pt x="26553" y="3703"/>
                </a:cubicBezTo>
                <a:cubicBezTo>
                  <a:pt x="26286" y="3670"/>
                  <a:pt x="26053" y="3436"/>
                  <a:pt x="25986" y="3136"/>
                </a:cubicBezTo>
                <a:lnTo>
                  <a:pt x="25486" y="501"/>
                </a:lnTo>
                <a:cubicBezTo>
                  <a:pt x="25419" y="234"/>
                  <a:pt x="25186" y="34"/>
                  <a:pt x="248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2"/>
          <p:cNvSpPr/>
          <p:nvPr/>
        </p:nvSpPr>
        <p:spPr>
          <a:xfrm>
            <a:off x="7040674" y="3861625"/>
            <a:ext cx="784982" cy="300278"/>
          </a:xfrm>
          <a:custGeom>
            <a:avLst/>
            <a:gdLst/>
            <a:ahLst/>
            <a:cxnLst/>
            <a:rect l="l" t="t" r="r" b="b"/>
            <a:pathLst>
              <a:path w="43866" h="16780" extrusionOk="0">
                <a:moveTo>
                  <a:pt x="34" y="1"/>
                </a:moveTo>
                <a:cubicBezTo>
                  <a:pt x="34" y="34"/>
                  <a:pt x="1" y="68"/>
                  <a:pt x="1" y="101"/>
                </a:cubicBezTo>
                <a:lnTo>
                  <a:pt x="1" y="5605"/>
                </a:lnTo>
                <a:cubicBezTo>
                  <a:pt x="1" y="5872"/>
                  <a:pt x="234" y="6105"/>
                  <a:pt x="501" y="6139"/>
                </a:cubicBezTo>
                <a:lnTo>
                  <a:pt x="4271" y="6372"/>
                </a:lnTo>
                <a:lnTo>
                  <a:pt x="4271" y="11676"/>
                </a:lnTo>
                <a:cubicBezTo>
                  <a:pt x="4271" y="11776"/>
                  <a:pt x="4337" y="11876"/>
                  <a:pt x="4437" y="11943"/>
                </a:cubicBezTo>
                <a:lnTo>
                  <a:pt x="8407" y="14244"/>
                </a:lnTo>
                <a:cubicBezTo>
                  <a:pt x="8574" y="14311"/>
                  <a:pt x="8741" y="14345"/>
                  <a:pt x="8907" y="14345"/>
                </a:cubicBezTo>
                <a:cubicBezTo>
                  <a:pt x="9041" y="14345"/>
                  <a:pt x="9174" y="14311"/>
                  <a:pt x="9274" y="14278"/>
                </a:cubicBezTo>
                <a:lnTo>
                  <a:pt x="13310" y="12410"/>
                </a:lnTo>
                <a:cubicBezTo>
                  <a:pt x="13411" y="12343"/>
                  <a:pt x="13544" y="12310"/>
                  <a:pt x="13677" y="12310"/>
                </a:cubicBezTo>
                <a:cubicBezTo>
                  <a:pt x="13736" y="12300"/>
                  <a:pt x="13792" y="12296"/>
                  <a:pt x="13846" y="12296"/>
                </a:cubicBezTo>
                <a:cubicBezTo>
                  <a:pt x="13975" y="12296"/>
                  <a:pt x="14093" y="12320"/>
                  <a:pt x="14211" y="12343"/>
                </a:cubicBezTo>
                <a:cubicBezTo>
                  <a:pt x="15245" y="12677"/>
                  <a:pt x="16279" y="12910"/>
                  <a:pt x="17347" y="13077"/>
                </a:cubicBezTo>
                <a:cubicBezTo>
                  <a:pt x="17447" y="13110"/>
                  <a:pt x="17513" y="13144"/>
                  <a:pt x="17580" y="13177"/>
                </a:cubicBezTo>
                <a:lnTo>
                  <a:pt x="17580" y="13210"/>
                </a:lnTo>
                <a:cubicBezTo>
                  <a:pt x="17747" y="13310"/>
                  <a:pt x="17880" y="13444"/>
                  <a:pt x="17914" y="13644"/>
                </a:cubicBezTo>
                <a:lnTo>
                  <a:pt x="18414" y="16279"/>
                </a:lnTo>
                <a:cubicBezTo>
                  <a:pt x="18447" y="16413"/>
                  <a:pt x="18548" y="16546"/>
                  <a:pt x="18648" y="16646"/>
                </a:cubicBezTo>
                <a:cubicBezTo>
                  <a:pt x="18748" y="16713"/>
                  <a:pt x="18881" y="16780"/>
                  <a:pt x="19015" y="16780"/>
                </a:cubicBezTo>
                <a:lnTo>
                  <a:pt x="24952" y="16780"/>
                </a:lnTo>
                <a:cubicBezTo>
                  <a:pt x="25119" y="16746"/>
                  <a:pt x="25252" y="16646"/>
                  <a:pt x="25352" y="16513"/>
                </a:cubicBezTo>
                <a:lnTo>
                  <a:pt x="25352" y="16446"/>
                </a:lnTo>
                <a:cubicBezTo>
                  <a:pt x="25386" y="16413"/>
                  <a:pt x="25419" y="16346"/>
                  <a:pt x="25452" y="16313"/>
                </a:cubicBezTo>
                <a:lnTo>
                  <a:pt x="25953" y="13644"/>
                </a:lnTo>
                <a:cubicBezTo>
                  <a:pt x="25986" y="13511"/>
                  <a:pt x="26053" y="13377"/>
                  <a:pt x="26186" y="13277"/>
                </a:cubicBezTo>
                <a:cubicBezTo>
                  <a:pt x="26286" y="13177"/>
                  <a:pt x="26386" y="13110"/>
                  <a:pt x="26520" y="13077"/>
                </a:cubicBezTo>
                <a:cubicBezTo>
                  <a:pt x="27587" y="12910"/>
                  <a:pt x="28621" y="12677"/>
                  <a:pt x="29655" y="12343"/>
                </a:cubicBezTo>
                <a:cubicBezTo>
                  <a:pt x="29797" y="12320"/>
                  <a:pt x="29939" y="12296"/>
                  <a:pt x="30080" y="12296"/>
                </a:cubicBezTo>
                <a:cubicBezTo>
                  <a:pt x="30139" y="12296"/>
                  <a:pt x="30197" y="12300"/>
                  <a:pt x="30256" y="12310"/>
                </a:cubicBezTo>
                <a:cubicBezTo>
                  <a:pt x="30356" y="12343"/>
                  <a:pt x="30456" y="12343"/>
                  <a:pt x="30556" y="12376"/>
                </a:cubicBezTo>
                <a:lnTo>
                  <a:pt x="34592" y="14244"/>
                </a:lnTo>
                <a:cubicBezTo>
                  <a:pt x="34659" y="14278"/>
                  <a:pt x="34759" y="14278"/>
                  <a:pt x="34826" y="14278"/>
                </a:cubicBezTo>
                <a:lnTo>
                  <a:pt x="34826" y="14311"/>
                </a:lnTo>
                <a:cubicBezTo>
                  <a:pt x="34884" y="14320"/>
                  <a:pt x="34941" y="14324"/>
                  <a:pt x="34995" y="14324"/>
                </a:cubicBezTo>
                <a:cubicBezTo>
                  <a:pt x="35159" y="14324"/>
                  <a:pt x="35310" y="14286"/>
                  <a:pt x="35460" y="14211"/>
                </a:cubicBezTo>
                <a:lnTo>
                  <a:pt x="39429" y="11909"/>
                </a:lnTo>
                <a:cubicBezTo>
                  <a:pt x="39462" y="11909"/>
                  <a:pt x="39496" y="11876"/>
                  <a:pt x="39529" y="11876"/>
                </a:cubicBezTo>
                <a:cubicBezTo>
                  <a:pt x="39529" y="11843"/>
                  <a:pt x="39563" y="11809"/>
                  <a:pt x="39563" y="11776"/>
                </a:cubicBezTo>
                <a:cubicBezTo>
                  <a:pt x="39596" y="11743"/>
                  <a:pt x="39596" y="11709"/>
                  <a:pt x="39629" y="11676"/>
                </a:cubicBezTo>
                <a:lnTo>
                  <a:pt x="39629" y="6372"/>
                </a:lnTo>
                <a:lnTo>
                  <a:pt x="40296" y="6339"/>
                </a:lnTo>
                <a:lnTo>
                  <a:pt x="43299" y="6139"/>
                </a:lnTo>
                <a:lnTo>
                  <a:pt x="43365" y="6139"/>
                </a:lnTo>
                <a:cubicBezTo>
                  <a:pt x="43665" y="6105"/>
                  <a:pt x="43866" y="5872"/>
                  <a:pt x="43866" y="5605"/>
                </a:cubicBezTo>
                <a:lnTo>
                  <a:pt x="43866" y="568"/>
                </a:lnTo>
                <a:cubicBezTo>
                  <a:pt x="43866" y="868"/>
                  <a:pt x="43665" y="1068"/>
                  <a:pt x="43365" y="1102"/>
                </a:cubicBezTo>
                <a:lnTo>
                  <a:pt x="38095" y="1435"/>
                </a:lnTo>
                <a:cubicBezTo>
                  <a:pt x="37795" y="1469"/>
                  <a:pt x="37528" y="1635"/>
                  <a:pt x="37361" y="1902"/>
                </a:cubicBezTo>
                <a:cubicBezTo>
                  <a:pt x="37061" y="2469"/>
                  <a:pt x="36694" y="3003"/>
                  <a:pt x="36260" y="3470"/>
                </a:cubicBezTo>
                <a:cubicBezTo>
                  <a:pt x="36060" y="3670"/>
                  <a:pt x="36093" y="3970"/>
                  <a:pt x="36327" y="4104"/>
                </a:cubicBezTo>
                <a:lnTo>
                  <a:pt x="39462" y="6372"/>
                </a:lnTo>
                <a:cubicBezTo>
                  <a:pt x="39696" y="6506"/>
                  <a:pt x="39663" y="6806"/>
                  <a:pt x="39429" y="6906"/>
                </a:cubicBezTo>
                <a:lnTo>
                  <a:pt x="35460" y="9208"/>
                </a:lnTo>
                <a:cubicBezTo>
                  <a:pt x="35317" y="9279"/>
                  <a:pt x="35154" y="9312"/>
                  <a:pt x="34994" y="9312"/>
                </a:cubicBezTo>
                <a:cubicBezTo>
                  <a:pt x="34854" y="9312"/>
                  <a:pt x="34716" y="9287"/>
                  <a:pt x="34592" y="9241"/>
                </a:cubicBezTo>
                <a:lnTo>
                  <a:pt x="30623" y="7373"/>
                </a:lnTo>
                <a:cubicBezTo>
                  <a:pt x="30448" y="7315"/>
                  <a:pt x="30263" y="7279"/>
                  <a:pt x="30079" y="7279"/>
                </a:cubicBezTo>
                <a:cubicBezTo>
                  <a:pt x="29946" y="7279"/>
                  <a:pt x="29815" y="7298"/>
                  <a:pt x="29689" y="7340"/>
                </a:cubicBezTo>
                <a:cubicBezTo>
                  <a:pt x="28655" y="7640"/>
                  <a:pt x="27621" y="7907"/>
                  <a:pt x="26553" y="8073"/>
                </a:cubicBezTo>
                <a:cubicBezTo>
                  <a:pt x="26286" y="8140"/>
                  <a:pt x="26053" y="8340"/>
                  <a:pt x="25986" y="8640"/>
                </a:cubicBezTo>
                <a:lnTo>
                  <a:pt x="25486" y="11276"/>
                </a:lnTo>
                <a:cubicBezTo>
                  <a:pt x="25419" y="11576"/>
                  <a:pt x="25186" y="11776"/>
                  <a:pt x="24885" y="11776"/>
                </a:cubicBezTo>
                <a:lnTo>
                  <a:pt x="19048" y="11776"/>
                </a:lnTo>
                <a:cubicBezTo>
                  <a:pt x="18781" y="11776"/>
                  <a:pt x="18514" y="11576"/>
                  <a:pt x="18481" y="11276"/>
                </a:cubicBezTo>
                <a:lnTo>
                  <a:pt x="17980" y="8640"/>
                </a:lnTo>
                <a:cubicBezTo>
                  <a:pt x="17880" y="8340"/>
                  <a:pt x="17680" y="8140"/>
                  <a:pt x="17380" y="8073"/>
                </a:cubicBezTo>
                <a:cubicBezTo>
                  <a:pt x="16346" y="7907"/>
                  <a:pt x="15279" y="7640"/>
                  <a:pt x="14278" y="7306"/>
                </a:cubicBezTo>
                <a:cubicBezTo>
                  <a:pt x="14160" y="7283"/>
                  <a:pt x="14046" y="7271"/>
                  <a:pt x="13934" y="7271"/>
                </a:cubicBezTo>
                <a:cubicBezTo>
                  <a:pt x="13732" y="7271"/>
                  <a:pt x="13538" y="7308"/>
                  <a:pt x="13344" y="7373"/>
                </a:cubicBezTo>
                <a:lnTo>
                  <a:pt x="9308" y="9241"/>
                </a:lnTo>
                <a:cubicBezTo>
                  <a:pt x="9184" y="9287"/>
                  <a:pt x="9046" y="9312"/>
                  <a:pt x="8906" y="9312"/>
                </a:cubicBezTo>
                <a:cubicBezTo>
                  <a:pt x="8746" y="9312"/>
                  <a:pt x="8583" y="9279"/>
                  <a:pt x="8440" y="9208"/>
                </a:cubicBezTo>
                <a:lnTo>
                  <a:pt x="4471" y="6906"/>
                </a:lnTo>
                <a:cubicBezTo>
                  <a:pt x="4237" y="6806"/>
                  <a:pt x="4237" y="6506"/>
                  <a:pt x="4437" y="6372"/>
                </a:cubicBezTo>
                <a:lnTo>
                  <a:pt x="7606" y="4104"/>
                </a:lnTo>
                <a:cubicBezTo>
                  <a:pt x="7807" y="3970"/>
                  <a:pt x="7840" y="3670"/>
                  <a:pt x="7640" y="3470"/>
                </a:cubicBezTo>
                <a:cubicBezTo>
                  <a:pt x="7206" y="3003"/>
                  <a:pt x="6839" y="2469"/>
                  <a:pt x="6539" y="1902"/>
                </a:cubicBezTo>
                <a:cubicBezTo>
                  <a:pt x="6372" y="1669"/>
                  <a:pt x="6105" y="1469"/>
                  <a:pt x="5805" y="1435"/>
                </a:cubicBezTo>
                <a:lnTo>
                  <a:pt x="535" y="1102"/>
                </a:lnTo>
                <a:cubicBezTo>
                  <a:pt x="268" y="1068"/>
                  <a:pt x="34" y="868"/>
                  <a:pt x="34" y="568"/>
                </a:cubicBezTo>
                <a:lnTo>
                  <a:pt x="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2"/>
          <p:cNvSpPr/>
          <p:nvPr/>
        </p:nvSpPr>
        <p:spPr>
          <a:xfrm>
            <a:off x="7117085" y="3711199"/>
            <a:ext cx="63885" cy="94342"/>
          </a:xfrm>
          <a:custGeom>
            <a:avLst/>
            <a:gdLst/>
            <a:ahLst/>
            <a:cxnLst/>
            <a:rect l="l" t="t" r="r" b="b"/>
            <a:pathLst>
              <a:path w="3570" h="5272" extrusionOk="0">
                <a:moveTo>
                  <a:pt x="1" y="1"/>
                </a:moveTo>
                <a:lnTo>
                  <a:pt x="1" y="5271"/>
                </a:lnTo>
                <a:lnTo>
                  <a:pt x="1535" y="5171"/>
                </a:lnTo>
                <a:cubicBezTo>
                  <a:pt x="1835" y="5138"/>
                  <a:pt x="2102" y="4971"/>
                  <a:pt x="2236" y="4704"/>
                </a:cubicBezTo>
                <a:cubicBezTo>
                  <a:pt x="2569" y="4137"/>
                  <a:pt x="2936" y="3604"/>
                  <a:pt x="3370" y="3137"/>
                </a:cubicBezTo>
                <a:cubicBezTo>
                  <a:pt x="3570" y="2970"/>
                  <a:pt x="3537" y="2636"/>
                  <a:pt x="3303" y="2503"/>
                </a:cubicBezTo>
                <a:lnTo>
                  <a:pt x="167" y="234"/>
                </a:lnTo>
                <a:cubicBezTo>
                  <a:pt x="67" y="168"/>
                  <a:pt x="34" y="101"/>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2"/>
          <p:cNvSpPr/>
          <p:nvPr/>
        </p:nvSpPr>
        <p:spPr>
          <a:xfrm>
            <a:off x="7686558" y="3710609"/>
            <a:ext cx="63295" cy="94933"/>
          </a:xfrm>
          <a:custGeom>
            <a:avLst/>
            <a:gdLst/>
            <a:ahLst/>
            <a:cxnLst/>
            <a:rect l="l" t="t" r="r" b="b"/>
            <a:pathLst>
              <a:path w="3537" h="5305" extrusionOk="0">
                <a:moveTo>
                  <a:pt x="3536" y="1"/>
                </a:moveTo>
                <a:cubicBezTo>
                  <a:pt x="3536" y="101"/>
                  <a:pt x="3470" y="201"/>
                  <a:pt x="3369" y="267"/>
                </a:cubicBezTo>
                <a:lnTo>
                  <a:pt x="234" y="2536"/>
                </a:lnTo>
                <a:cubicBezTo>
                  <a:pt x="34" y="2669"/>
                  <a:pt x="0" y="3003"/>
                  <a:pt x="201" y="3170"/>
                </a:cubicBezTo>
                <a:cubicBezTo>
                  <a:pt x="634" y="3637"/>
                  <a:pt x="1001" y="4170"/>
                  <a:pt x="1301" y="4737"/>
                </a:cubicBezTo>
                <a:cubicBezTo>
                  <a:pt x="1468" y="5004"/>
                  <a:pt x="1735" y="5171"/>
                  <a:pt x="2035" y="5204"/>
                </a:cubicBezTo>
                <a:lnTo>
                  <a:pt x="3536" y="5304"/>
                </a:lnTo>
                <a:lnTo>
                  <a:pt x="353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42"/>
          <p:cNvSpPr/>
          <p:nvPr/>
        </p:nvSpPr>
        <p:spPr>
          <a:xfrm>
            <a:off x="7041282" y="3618682"/>
            <a:ext cx="784964" cy="453692"/>
          </a:xfrm>
          <a:custGeom>
            <a:avLst/>
            <a:gdLst/>
            <a:ahLst/>
            <a:cxnLst/>
            <a:rect l="l" t="t" r="r" b="b"/>
            <a:pathLst>
              <a:path w="43865" h="25353" extrusionOk="0">
                <a:moveTo>
                  <a:pt x="21916" y="7206"/>
                </a:moveTo>
                <a:cubicBezTo>
                  <a:pt x="24343" y="7206"/>
                  <a:pt x="26769" y="7739"/>
                  <a:pt x="28621" y="8807"/>
                </a:cubicBezTo>
                <a:cubicBezTo>
                  <a:pt x="32323" y="10942"/>
                  <a:pt x="32323" y="14411"/>
                  <a:pt x="28621" y="16546"/>
                </a:cubicBezTo>
                <a:cubicBezTo>
                  <a:pt x="26769" y="17613"/>
                  <a:pt x="24343" y="18147"/>
                  <a:pt x="21916" y="18147"/>
                </a:cubicBezTo>
                <a:cubicBezTo>
                  <a:pt x="19489" y="18147"/>
                  <a:pt x="17063" y="17613"/>
                  <a:pt x="15211" y="16546"/>
                </a:cubicBezTo>
                <a:cubicBezTo>
                  <a:pt x="11509" y="14411"/>
                  <a:pt x="11509" y="10942"/>
                  <a:pt x="15211" y="8807"/>
                </a:cubicBezTo>
                <a:cubicBezTo>
                  <a:pt x="17063" y="7739"/>
                  <a:pt x="19489" y="7206"/>
                  <a:pt x="21916" y="7206"/>
                </a:cubicBezTo>
                <a:close/>
                <a:moveTo>
                  <a:pt x="19014" y="1"/>
                </a:moveTo>
                <a:cubicBezTo>
                  <a:pt x="18747" y="34"/>
                  <a:pt x="18480" y="234"/>
                  <a:pt x="18447" y="501"/>
                </a:cubicBezTo>
                <a:lnTo>
                  <a:pt x="17946" y="3136"/>
                </a:lnTo>
                <a:cubicBezTo>
                  <a:pt x="17880" y="3436"/>
                  <a:pt x="17646" y="3670"/>
                  <a:pt x="17346" y="3703"/>
                </a:cubicBezTo>
                <a:cubicBezTo>
                  <a:pt x="16279" y="3903"/>
                  <a:pt x="15245" y="4137"/>
                  <a:pt x="14244" y="4470"/>
                </a:cubicBezTo>
                <a:cubicBezTo>
                  <a:pt x="14126" y="4494"/>
                  <a:pt x="14012" y="4505"/>
                  <a:pt x="13900" y="4505"/>
                </a:cubicBezTo>
                <a:cubicBezTo>
                  <a:pt x="13698" y="4505"/>
                  <a:pt x="13504" y="4468"/>
                  <a:pt x="13310" y="4404"/>
                </a:cubicBezTo>
                <a:lnTo>
                  <a:pt x="9307" y="2536"/>
                </a:lnTo>
                <a:cubicBezTo>
                  <a:pt x="9168" y="2489"/>
                  <a:pt x="9021" y="2464"/>
                  <a:pt x="8877" y="2464"/>
                </a:cubicBezTo>
                <a:cubicBezTo>
                  <a:pt x="8712" y="2464"/>
                  <a:pt x="8549" y="2498"/>
                  <a:pt x="8406" y="2569"/>
                </a:cubicBezTo>
                <a:lnTo>
                  <a:pt x="4437" y="4871"/>
                </a:lnTo>
                <a:cubicBezTo>
                  <a:pt x="4203" y="4971"/>
                  <a:pt x="4203" y="5304"/>
                  <a:pt x="4403" y="5404"/>
                </a:cubicBezTo>
                <a:lnTo>
                  <a:pt x="7572" y="7673"/>
                </a:lnTo>
                <a:cubicBezTo>
                  <a:pt x="7773" y="7806"/>
                  <a:pt x="7806" y="8140"/>
                  <a:pt x="7606" y="8307"/>
                </a:cubicBezTo>
                <a:cubicBezTo>
                  <a:pt x="7172" y="8774"/>
                  <a:pt x="6805" y="9307"/>
                  <a:pt x="6505" y="9874"/>
                </a:cubicBezTo>
                <a:cubicBezTo>
                  <a:pt x="6338" y="10141"/>
                  <a:pt x="6071" y="10308"/>
                  <a:pt x="5771" y="10341"/>
                </a:cubicBezTo>
                <a:lnTo>
                  <a:pt x="501" y="10675"/>
                </a:lnTo>
                <a:cubicBezTo>
                  <a:pt x="234" y="10708"/>
                  <a:pt x="0" y="10942"/>
                  <a:pt x="0" y="11209"/>
                </a:cubicBezTo>
                <a:lnTo>
                  <a:pt x="0" y="14144"/>
                </a:lnTo>
                <a:cubicBezTo>
                  <a:pt x="0" y="14444"/>
                  <a:pt x="234" y="14678"/>
                  <a:pt x="501" y="14678"/>
                </a:cubicBezTo>
                <a:lnTo>
                  <a:pt x="5771" y="15011"/>
                </a:lnTo>
                <a:cubicBezTo>
                  <a:pt x="6071" y="15045"/>
                  <a:pt x="6338" y="15245"/>
                  <a:pt x="6505" y="15478"/>
                </a:cubicBezTo>
                <a:cubicBezTo>
                  <a:pt x="6805" y="16045"/>
                  <a:pt x="7172" y="16579"/>
                  <a:pt x="7606" y="17046"/>
                </a:cubicBezTo>
                <a:cubicBezTo>
                  <a:pt x="7806" y="17246"/>
                  <a:pt x="7773" y="17546"/>
                  <a:pt x="7572" y="17680"/>
                </a:cubicBezTo>
                <a:lnTo>
                  <a:pt x="4403" y="19948"/>
                </a:lnTo>
                <a:cubicBezTo>
                  <a:pt x="4203" y="20082"/>
                  <a:pt x="4203" y="20382"/>
                  <a:pt x="4437" y="20482"/>
                </a:cubicBezTo>
                <a:lnTo>
                  <a:pt x="8406" y="22784"/>
                </a:lnTo>
                <a:cubicBezTo>
                  <a:pt x="8549" y="22855"/>
                  <a:pt x="8712" y="22888"/>
                  <a:pt x="8877" y="22888"/>
                </a:cubicBezTo>
                <a:cubicBezTo>
                  <a:pt x="9021" y="22888"/>
                  <a:pt x="9168" y="22863"/>
                  <a:pt x="9307" y="22817"/>
                </a:cubicBezTo>
                <a:lnTo>
                  <a:pt x="13310" y="20949"/>
                </a:lnTo>
                <a:cubicBezTo>
                  <a:pt x="13484" y="20891"/>
                  <a:pt x="13659" y="20855"/>
                  <a:pt x="13840" y="20855"/>
                </a:cubicBezTo>
                <a:cubicBezTo>
                  <a:pt x="13970" y="20855"/>
                  <a:pt x="14104" y="20874"/>
                  <a:pt x="14244" y="20916"/>
                </a:cubicBezTo>
                <a:cubicBezTo>
                  <a:pt x="15245" y="21216"/>
                  <a:pt x="16279" y="21483"/>
                  <a:pt x="17346" y="21649"/>
                </a:cubicBezTo>
                <a:cubicBezTo>
                  <a:pt x="17646" y="21716"/>
                  <a:pt x="17846" y="21916"/>
                  <a:pt x="17946" y="22216"/>
                </a:cubicBezTo>
                <a:lnTo>
                  <a:pt x="18447" y="24852"/>
                </a:lnTo>
                <a:cubicBezTo>
                  <a:pt x="18514" y="25152"/>
                  <a:pt x="18747" y="25352"/>
                  <a:pt x="19014" y="25352"/>
                </a:cubicBezTo>
                <a:lnTo>
                  <a:pt x="24851" y="25352"/>
                </a:lnTo>
                <a:cubicBezTo>
                  <a:pt x="25152" y="25352"/>
                  <a:pt x="25385" y="25152"/>
                  <a:pt x="25452" y="24852"/>
                </a:cubicBezTo>
                <a:lnTo>
                  <a:pt x="25952" y="22216"/>
                </a:lnTo>
                <a:cubicBezTo>
                  <a:pt x="26019" y="21916"/>
                  <a:pt x="26252" y="21716"/>
                  <a:pt x="26519" y="21649"/>
                </a:cubicBezTo>
                <a:cubicBezTo>
                  <a:pt x="27587" y="21483"/>
                  <a:pt x="28621" y="21216"/>
                  <a:pt x="29655" y="20916"/>
                </a:cubicBezTo>
                <a:cubicBezTo>
                  <a:pt x="29781" y="20874"/>
                  <a:pt x="29912" y="20855"/>
                  <a:pt x="30045" y="20855"/>
                </a:cubicBezTo>
                <a:cubicBezTo>
                  <a:pt x="30229" y="20855"/>
                  <a:pt x="30414" y="20891"/>
                  <a:pt x="30589" y="20949"/>
                </a:cubicBezTo>
                <a:lnTo>
                  <a:pt x="34592" y="22817"/>
                </a:lnTo>
                <a:cubicBezTo>
                  <a:pt x="34731" y="22863"/>
                  <a:pt x="34870" y="22888"/>
                  <a:pt x="35006" y="22888"/>
                </a:cubicBezTo>
                <a:cubicBezTo>
                  <a:pt x="35163" y="22888"/>
                  <a:pt x="35316" y="22855"/>
                  <a:pt x="35459" y="22784"/>
                </a:cubicBezTo>
                <a:lnTo>
                  <a:pt x="39428" y="20482"/>
                </a:lnTo>
                <a:cubicBezTo>
                  <a:pt x="39662" y="20382"/>
                  <a:pt x="39695" y="20082"/>
                  <a:pt x="39462" y="19948"/>
                </a:cubicBezTo>
                <a:lnTo>
                  <a:pt x="36326" y="17680"/>
                </a:lnTo>
                <a:cubicBezTo>
                  <a:pt x="36093" y="17546"/>
                  <a:pt x="36059" y="17246"/>
                  <a:pt x="36260" y="17046"/>
                </a:cubicBezTo>
                <a:cubicBezTo>
                  <a:pt x="36693" y="16579"/>
                  <a:pt x="37093" y="16045"/>
                  <a:pt x="37394" y="15478"/>
                </a:cubicBezTo>
                <a:cubicBezTo>
                  <a:pt x="37527" y="15245"/>
                  <a:pt x="37794" y="15045"/>
                  <a:pt x="38094" y="15011"/>
                </a:cubicBezTo>
                <a:lnTo>
                  <a:pt x="43398" y="14678"/>
                </a:lnTo>
                <a:cubicBezTo>
                  <a:pt x="43665" y="14678"/>
                  <a:pt x="43865" y="14444"/>
                  <a:pt x="43865" y="14144"/>
                </a:cubicBezTo>
                <a:lnTo>
                  <a:pt x="43865" y="11209"/>
                </a:lnTo>
                <a:cubicBezTo>
                  <a:pt x="43865" y="10942"/>
                  <a:pt x="43665" y="10708"/>
                  <a:pt x="43398" y="10675"/>
                </a:cubicBezTo>
                <a:lnTo>
                  <a:pt x="38094" y="10341"/>
                </a:lnTo>
                <a:cubicBezTo>
                  <a:pt x="37794" y="10308"/>
                  <a:pt x="37527" y="10141"/>
                  <a:pt x="37394" y="9874"/>
                </a:cubicBezTo>
                <a:cubicBezTo>
                  <a:pt x="37093" y="9307"/>
                  <a:pt x="36693" y="8774"/>
                  <a:pt x="36260" y="8307"/>
                </a:cubicBezTo>
                <a:cubicBezTo>
                  <a:pt x="36059" y="8140"/>
                  <a:pt x="36093" y="7806"/>
                  <a:pt x="36326" y="7673"/>
                </a:cubicBezTo>
                <a:lnTo>
                  <a:pt x="39462" y="5404"/>
                </a:lnTo>
                <a:cubicBezTo>
                  <a:pt x="39695" y="5304"/>
                  <a:pt x="39662" y="4971"/>
                  <a:pt x="39428" y="4871"/>
                </a:cubicBezTo>
                <a:lnTo>
                  <a:pt x="35459" y="2569"/>
                </a:lnTo>
                <a:cubicBezTo>
                  <a:pt x="35316" y="2498"/>
                  <a:pt x="35154" y="2464"/>
                  <a:pt x="34993" y="2464"/>
                </a:cubicBezTo>
                <a:cubicBezTo>
                  <a:pt x="34854" y="2464"/>
                  <a:pt x="34716" y="2489"/>
                  <a:pt x="34592" y="2536"/>
                </a:cubicBezTo>
                <a:lnTo>
                  <a:pt x="30589" y="4404"/>
                </a:lnTo>
                <a:cubicBezTo>
                  <a:pt x="30395" y="4468"/>
                  <a:pt x="30187" y="4505"/>
                  <a:pt x="29983" y="4505"/>
                </a:cubicBezTo>
                <a:cubicBezTo>
                  <a:pt x="29872" y="4505"/>
                  <a:pt x="29761" y="4494"/>
                  <a:pt x="29655" y="4470"/>
                </a:cubicBezTo>
                <a:cubicBezTo>
                  <a:pt x="28621" y="4137"/>
                  <a:pt x="27587" y="3903"/>
                  <a:pt x="26519" y="3703"/>
                </a:cubicBezTo>
                <a:cubicBezTo>
                  <a:pt x="26252" y="3670"/>
                  <a:pt x="26019" y="3436"/>
                  <a:pt x="25952" y="3136"/>
                </a:cubicBezTo>
                <a:lnTo>
                  <a:pt x="25452" y="501"/>
                </a:lnTo>
                <a:cubicBezTo>
                  <a:pt x="25385" y="234"/>
                  <a:pt x="25152" y="34"/>
                  <a:pt x="248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2"/>
          <p:cNvSpPr/>
          <p:nvPr/>
        </p:nvSpPr>
        <p:spPr>
          <a:xfrm>
            <a:off x="7718787" y="3871789"/>
            <a:ext cx="107459" cy="108658"/>
          </a:xfrm>
          <a:custGeom>
            <a:avLst/>
            <a:gdLst/>
            <a:ahLst/>
            <a:cxnLst/>
            <a:rect l="l" t="t" r="r" b="b"/>
            <a:pathLst>
              <a:path w="6005" h="6072" extrusionOk="0">
                <a:moveTo>
                  <a:pt x="6005" y="0"/>
                </a:moveTo>
                <a:cubicBezTo>
                  <a:pt x="6005" y="267"/>
                  <a:pt x="5771" y="500"/>
                  <a:pt x="5505" y="534"/>
                </a:cubicBezTo>
                <a:lnTo>
                  <a:pt x="234" y="867"/>
                </a:lnTo>
                <a:cubicBezTo>
                  <a:pt x="134" y="867"/>
                  <a:pt x="67" y="901"/>
                  <a:pt x="1" y="934"/>
                </a:cubicBezTo>
                <a:lnTo>
                  <a:pt x="1" y="4670"/>
                </a:lnTo>
                <a:lnTo>
                  <a:pt x="1602" y="5804"/>
                </a:lnTo>
                <a:cubicBezTo>
                  <a:pt x="1669" y="5871"/>
                  <a:pt x="1735" y="5971"/>
                  <a:pt x="1735" y="6071"/>
                </a:cubicBezTo>
                <a:lnTo>
                  <a:pt x="1735" y="5804"/>
                </a:lnTo>
                <a:lnTo>
                  <a:pt x="2436" y="5737"/>
                </a:lnTo>
                <a:lnTo>
                  <a:pt x="5438" y="5571"/>
                </a:lnTo>
                <a:lnTo>
                  <a:pt x="5505" y="5571"/>
                </a:lnTo>
                <a:cubicBezTo>
                  <a:pt x="5771" y="5537"/>
                  <a:pt x="6005" y="5304"/>
                  <a:pt x="6005" y="5037"/>
                </a:cubicBezTo>
                <a:lnTo>
                  <a:pt x="600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2"/>
          <p:cNvSpPr/>
          <p:nvPr/>
        </p:nvSpPr>
        <p:spPr>
          <a:xfrm>
            <a:off x="7582695" y="3992366"/>
            <a:ext cx="86576" cy="125963"/>
          </a:xfrm>
          <a:custGeom>
            <a:avLst/>
            <a:gdLst/>
            <a:ahLst/>
            <a:cxnLst/>
            <a:rect l="l" t="t" r="r" b="b"/>
            <a:pathLst>
              <a:path w="4838" h="7039" extrusionOk="0">
                <a:moveTo>
                  <a:pt x="0" y="0"/>
                </a:moveTo>
                <a:lnTo>
                  <a:pt x="34" y="5037"/>
                </a:lnTo>
                <a:cubicBezTo>
                  <a:pt x="134" y="5037"/>
                  <a:pt x="234" y="5070"/>
                  <a:pt x="334" y="5104"/>
                </a:cubicBezTo>
                <a:lnTo>
                  <a:pt x="4303" y="6972"/>
                </a:lnTo>
                <a:cubicBezTo>
                  <a:pt x="4403" y="6972"/>
                  <a:pt x="4470" y="7005"/>
                  <a:pt x="4570" y="7005"/>
                </a:cubicBezTo>
                <a:lnTo>
                  <a:pt x="4570" y="7039"/>
                </a:lnTo>
                <a:lnTo>
                  <a:pt x="4837" y="7039"/>
                </a:lnTo>
                <a:lnTo>
                  <a:pt x="4837" y="2002"/>
                </a:lnTo>
                <a:cubicBezTo>
                  <a:pt x="4792" y="2011"/>
                  <a:pt x="4745" y="2015"/>
                  <a:pt x="4697" y="2015"/>
                </a:cubicBezTo>
                <a:cubicBezTo>
                  <a:pt x="4565" y="2015"/>
                  <a:pt x="4425" y="1984"/>
                  <a:pt x="4303" y="1935"/>
                </a:cubicBezTo>
                <a:lnTo>
                  <a:pt x="300" y="67"/>
                </a:lnTo>
                <a:cubicBezTo>
                  <a:pt x="200" y="34"/>
                  <a:pt x="100" y="0"/>
                  <a:pt x="0" y="0"/>
                </a:cubicBez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2"/>
          <p:cNvSpPr/>
          <p:nvPr/>
        </p:nvSpPr>
        <p:spPr>
          <a:xfrm>
            <a:off x="7494938" y="4012659"/>
            <a:ext cx="11954" cy="142677"/>
          </a:xfrm>
          <a:custGeom>
            <a:avLst/>
            <a:gdLst/>
            <a:ahLst/>
            <a:cxnLst/>
            <a:rect l="l" t="t" r="r" b="b"/>
            <a:pathLst>
              <a:path w="668" h="7973" extrusionOk="0">
                <a:moveTo>
                  <a:pt x="668" y="0"/>
                </a:moveTo>
                <a:cubicBezTo>
                  <a:pt x="635" y="67"/>
                  <a:pt x="601" y="134"/>
                  <a:pt x="568" y="200"/>
                </a:cubicBezTo>
                <a:lnTo>
                  <a:pt x="67" y="2836"/>
                </a:lnTo>
                <a:cubicBezTo>
                  <a:pt x="67" y="2902"/>
                  <a:pt x="34" y="2969"/>
                  <a:pt x="1" y="3036"/>
                </a:cubicBezTo>
                <a:lnTo>
                  <a:pt x="1" y="7973"/>
                </a:lnTo>
                <a:cubicBezTo>
                  <a:pt x="34" y="7939"/>
                  <a:pt x="67" y="7906"/>
                  <a:pt x="67" y="7839"/>
                </a:cubicBezTo>
                <a:lnTo>
                  <a:pt x="568" y="5204"/>
                </a:lnTo>
                <a:cubicBezTo>
                  <a:pt x="601" y="5137"/>
                  <a:pt x="601" y="5071"/>
                  <a:pt x="668" y="5004"/>
                </a:cubicBezTo>
                <a:lnTo>
                  <a:pt x="668" y="0"/>
                </a:ln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2"/>
          <p:cNvSpPr/>
          <p:nvPr/>
        </p:nvSpPr>
        <p:spPr>
          <a:xfrm>
            <a:off x="7360636" y="4012659"/>
            <a:ext cx="11363" cy="143876"/>
          </a:xfrm>
          <a:custGeom>
            <a:avLst/>
            <a:gdLst/>
            <a:ahLst/>
            <a:cxnLst/>
            <a:rect l="l" t="t" r="r" b="b"/>
            <a:pathLst>
              <a:path w="635" h="8040" extrusionOk="0">
                <a:moveTo>
                  <a:pt x="0" y="0"/>
                </a:moveTo>
                <a:lnTo>
                  <a:pt x="0" y="5004"/>
                </a:lnTo>
                <a:cubicBezTo>
                  <a:pt x="34" y="5071"/>
                  <a:pt x="67" y="5137"/>
                  <a:pt x="67" y="5204"/>
                </a:cubicBezTo>
                <a:lnTo>
                  <a:pt x="567" y="7839"/>
                </a:lnTo>
                <a:cubicBezTo>
                  <a:pt x="601" y="7906"/>
                  <a:pt x="601" y="7973"/>
                  <a:pt x="634" y="8039"/>
                </a:cubicBezTo>
                <a:lnTo>
                  <a:pt x="634" y="3036"/>
                </a:lnTo>
                <a:cubicBezTo>
                  <a:pt x="601" y="2969"/>
                  <a:pt x="601" y="2902"/>
                  <a:pt x="567" y="2836"/>
                </a:cubicBezTo>
                <a:lnTo>
                  <a:pt x="67" y="200"/>
                </a:lnTo>
                <a:cubicBezTo>
                  <a:pt x="67" y="134"/>
                  <a:pt x="34" y="67"/>
                  <a:pt x="0" y="0"/>
                </a:cubicBez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2"/>
          <p:cNvSpPr/>
          <p:nvPr/>
        </p:nvSpPr>
        <p:spPr>
          <a:xfrm>
            <a:off x="7198275" y="3992366"/>
            <a:ext cx="86576" cy="125372"/>
          </a:xfrm>
          <a:custGeom>
            <a:avLst/>
            <a:gdLst/>
            <a:ahLst/>
            <a:cxnLst/>
            <a:rect l="l" t="t" r="r" b="b"/>
            <a:pathLst>
              <a:path w="4838" h="7006" extrusionOk="0">
                <a:moveTo>
                  <a:pt x="4837" y="0"/>
                </a:moveTo>
                <a:cubicBezTo>
                  <a:pt x="4704" y="0"/>
                  <a:pt x="4604" y="34"/>
                  <a:pt x="4537" y="67"/>
                </a:cubicBezTo>
                <a:lnTo>
                  <a:pt x="501" y="1935"/>
                </a:lnTo>
                <a:cubicBezTo>
                  <a:pt x="379" y="1984"/>
                  <a:pt x="256" y="2015"/>
                  <a:pt x="134" y="2015"/>
                </a:cubicBezTo>
                <a:cubicBezTo>
                  <a:pt x="90" y="2015"/>
                  <a:pt x="45" y="2011"/>
                  <a:pt x="0" y="2002"/>
                </a:cubicBezTo>
                <a:lnTo>
                  <a:pt x="0" y="7005"/>
                </a:lnTo>
                <a:lnTo>
                  <a:pt x="134" y="7005"/>
                </a:lnTo>
                <a:cubicBezTo>
                  <a:pt x="234" y="7005"/>
                  <a:pt x="367" y="7005"/>
                  <a:pt x="501" y="6938"/>
                </a:cubicBezTo>
                <a:lnTo>
                  <a:pt x="4537" y="5070"/>
                </a:lnTo>
                <a:cubicBezTo>
                  <a:pt x="4604" y="5037"/>
                  <a:pt x="4704" y="5004"/>
                  <a:pt x="4837" y="5004"/>
                </a:cubicBezTo>
                <a:lnTo>
                  <a:pt x="4837" y="0"/>
                </a:ln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2"/>
          <p:cNvSpPr/>
          <p:nvPr/>
        </p:nvSpPr>
        <p:spPr>
          <a:xfrm>
            <a:off x="7041282" y="3871789"/>
            <a:ext cx="106869" cy="108658"/>
          </a:xfrm>
          <a:custGeom>
            <a:avLst/>
            <a:gdLst/>
            <a:ahLst/>
            <a:cxnLst/>
            <a:rect l="l" t="t" r="r" b="b"/>
            <a:pathLst>
              <a:path w="5972" h="6072" extrusionOk="0">
                <a:moveTo>
                  <a:pt x="0" y="0"/>
                </a:moveTo>
                <a:lnTo>
                  <a:pt x="0" y="5037"/>
                </a:lnTo>
                <a:cubicBezTo>
                  <a:pt x="0" y="5304"/>
                  <a:pt x="200" y="5537"/>
                  <a:pt x="501" y="5571"/>
                </a:cubicBezTo>
                <a:lnTo>
                  <a:pt x="4237" y="5804"/>
                </a:lnTo>
                <a:lnTo>
                  <a:pt x="4237" y="6071"/>
                </a:lnTo>
                <a:cubicBezTo>
                  <a:pt x="4237" y="5971"/>
                  <a:pt x="4303" y="5871"/>
                  <a:pt x="4403" y="5804"/>
                </a:cubicBezTo>
                <a:lnTo>
                  <a:pt x="5971" y="4670"/>
                </a:lnTo>
                <a:lnTo>
                  <a:pt x="5971" y="934"/>
                </a:lnTo>
                <a:cubicBezTo>
                  <a:pt x="5905" y="901"/>
                  <a:pt x="5838" y="867"/>
                  <a:pt x="5771" y="867"/>
                </a:cubicBezTo>
                <a:lnTo>
                  <a:pt x="467" y="534"/>
                </a:lnTo>
                <a:cubicBezTo>
                  <a:pt x="200" y="500"/>
                  <a:pt x="0" y="300"/>
                  <a:pt x="0" y="0"/>
                </a:cubicBez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42"/>
          <p:cNvSpPr/>
          <p:nvPr/>
        </p:nvSpPr>
        <p:spPr>
          <a:xfrm>
            <a:off x="7018001" y="3126104"/>
            <a:ext cx="580227" cy="409617"/>
          </a:xfrm>
          <a:custGeom>
            <a:avLst/>
            <a:gdLst/>
            <a:ahLst/>
            <a:cxnLst/>
            <a:rect l="l" t="t" r="r" b="b"/>
            <a:pathLst>
              <a:path w="32424" h="22890" extrusionOk="0">
                <a:moveTo>
                  <a:pt x="16241" y="10348"/>
                </a:moveTo>
                <a:cubicBezTo>
                  <a:pt x="18080" y="10348"/>
                  <a:pt x="19915" y="10748"/>
                  <a:pt x="21316" y="11548"/>
                </a:cubicBezTo>
                <a:cubicBezTo>
                  <a:pt x="21516" y="11682"/>
                  <a:pt x="21716" y="11815"/>
                  <a:pt x="21883" y="11915"/>
                </a:cubicBezTo>
                <a:cubicBezTo>
                  <a:pt x="21683" y="12082"/>
                  <a:pt x="21482" y="12216"/>
                  <a:pt x="21282" y="12349"/>
                </a:cubicBezTo>
                <a:cubicBezTo>
                  <a:pt x="19940" y="13110"/>
                  <a:pt x="18118" y="13540"/>
                  <a:pt x="16239" y="13540"/>
                </a:cubicBezTo>
                <a:cubicBezTo>
                  <a:pt x="15315" y="13540"/>
                  <a:pt x="14378" y="13436"/>
                  <a:pt x="13477" y="13216"/>
                </a:cubicBezTo>
                <a:cubicBezTo>
                  <a:pt x="12676" y="13050"/>
                  <a:pt x="11909" y="12749"/>
                  <a:pt x="11175" y="12349"/>
                </a:cubicBezTo>
                <a:cubicBezTo>
                  <a:pt x="10975" y="12216"/>
                  <a:pt x="10775" y="12082"/>
                  <a:pt x="10575" y="11915"/>
                </a:cubicBezTo>
                <a:cubicBezTo>
                  <a:pt x="10741" y="11815"/>
                  <a:pt x="10942" y="11682"/>
                  <a:pt x="11142" y="11548"/>
                </a:cubicBezTo>
                <a:cubicBezTo>
                  <a:pt x="12559" y="10748"/>
                  <a:pt x="14402" y="10348"/>
                  <a:pt x="16241" y="10348"/>
                </a:cubicBezTo>
                <a:close/>
                <a:moveTo>
                  <a:pt x="12031" y="1"/>
                </a:moveTo>
                <a:cubicBezTo>
                  <a:pt x="12002" y="1"/>
                  <a:pt x="11972" y="3"/>
                  <a:pt x="11942" y="7"/>
                </a:cubicBezTo>
                <a:lnTo>
                  <a:pt x="7839" y="974"/>
                </a:lnTo>
                <a:cubicBezTo>
                  <a:pt x="7706" y="1008"/>
                  <a:pt x="7639" y="1141"/>
                  <a:pt x="7639" y="1274"/>
                </a:cubicBezTo>
                <a:lnTo>
                  <a:pt x="7639" y="4310"/>
                </a:lnTo>
                <a:cubicBezTo>
                  <a:pt x="7306" y="4477"/>
                  <a:pt x="7005" y="4677"/>
                  <a:pt x="6739" y="4877"/>
                </a:cubicBezTo>
                <a:cubicBezTo>
                  <a:pt x="6560" y="4979"/>
                  <a:pt x="6382" y="5022"/>
                  <a:pt x="6203" y="5022"/>
                </a:cubicBezTo>
                <a:cubicBezTo>
                  <a:pt x="6148" y="5022"/>
                  <a:pt x="6093" y="5018"/>
                  <a:pt x="6038" y="5010"/>
                </a:cubicBezTo>
                <a:lnTo>
                  <a:pt x="2269" y="4410"/>
                </a:lnTo>
                <a:cubicBezTo>
                  <a:pt x="2234" y="4404"/>
                  <a:pt x="2199" y="4402"/>
                  <a:pt x="2163" y="4402"/>
                </a:cubicBezTo>
                <a:cubicBezTo>
                  <a:pt x="1990" y="4402"/>
                  <a:pt x="1806" y="4466"/>
                  <a:pt x="1668" y="4577"/>
                </a:cubicBezTo>
                <a:lnTo>
                  <a:pt x="34" y="6845"/>
                </a:lnTo>
                <a:cubicBezTo>
                  <a:pt x="34" y="6878"/>
                  <a:pt x="0" y="6912"/>
                  <a:pt x="0" y="6945"/>
                </a:cubicBezTo>
                <a:lnTo>
                  <a:pt x="0" y="12849"/>
                </a:lnTo>
                <a:cubicBezTo>
                  <a:pt x="0" y="12883"/>
                  <a:pt x="34" y="12916"/>
                  <a:pt x="34" y="12949"/>
                </a:cubicBezTo>
                <a:lnTo>
                  <a:pt x="34" y="15918"/>
                </a:lnTo>
                <a:cubicBezTo>
                  <a:pt x="34" y="16018"/>
                  <a:pt x="67" y="16085"/>
                  <a:pt x="134" y="16152"/>
                </a:cubicBezTo>
                <a:lnTo>
                  <a:pt x="1602" y="18220"/>
                </a:lnTo>
                <a:cubicBezTo>
                  <a:pt x="1735" y="18420"/>
                  <a:pt x="1968" y="18520"/>
                  <a:pt x="2202" y="18520"/>
                </a:cubicBezTo>
                <a:lnTo>
                  <a:pt x="6071" y="17853"/>
                </a:lnTo>
                <a:cubicBezTo>
                  <a:pt x="6338" y="17853"/>
                  <a:pt x="6605" y="17920"/>
                  <a:pt x="6839" y="18086"/>
                </a:cubicBezTo>
                <a:cubicBezTo>
                  <a:pt x="7072" y="18253"/>
                  <a:pt x="7339" y="18387"/>
                  <a:pt x="7606" y="18553"/>
                </a:cubicBezTo>
                <a:lnTo>
                  <a:pt x="7606" y="21622"/>
                </a:lnTo>
                <a:cubicBezTo>
                  <a:pt x="7606" y="21756"/>
                  <a:pt x="7706" y="21856"/>
                  <a:pt x="7906" y="21923"/>
                </a:cubicBezTo>
                <a:lnTo>
                  <a:pt x="11842" y="22857"/>
                </a:lnTo>
                <a:cubicBezTo>
                  <a:pt x="11906" y="22878"/>
                  <a:pt x="11972" y="22889"/>
                  <a:pt x="12040" y="22889"/>
                </a:cubicBezTo>
                <a:cubicBezTo>
                  <a:pt x="12187" y="22889"/>
                  <a:pt x="12339" y="22837"/>
                  <a:pt x="12476" y="22723"/>
                </a:cubicBezTo>
                <a:lnTo>
                  <a:pt x="14344" y="20755"/>
                </a:lnTo>
                <a:cubicBezTo>
                  <a:pt x="14511" y="20622"/>
                  <a:pt x="14744" y="20555"/>
                  <a:pt x="14978" y="20555"/>
                </a:cubicBezTo>
                <a:cubicBezTo>
                  <a:pt x="15395" y="20588"/>
                  <a:pt x="15820" y="20605"/>
                  <a:pt x="16245" y="20605"/>
                </a:cubicBezTo>
                <a:cubicBezTo>
                  <a:pt x="16671" y="20605"/>
                  <a:pt x="17096" y="20588"/>
                  <a:pt x="17513" y="20555"/>
                </a:cubicBezTo>
                <a:cubicBezTo>
                  <a:pt x="17780" y="20588"/>
                  <a:pt x="18013" y="20688"/>
                  <a:pt x="18213" y="20855"/>
                </a:cubicBezTo>
                <a:lnTo>
                  <a:pt x="19881" y="22623"/>
                </a:lnTo>
                <a:cubicBezTo>
                  <a:pt x="20048" y="22823"/>
                  <a:pt x="20282" y="22890"/>
                  <a:pt x="20548" y="22890"/>
                </a:cubicBezTo>
                <a:lnTo>
                  <a:pt x="24618" y="21889"/>
                </a:lnTo>
                <a:cubicBezTo>
                  <a:pt x="24718" y="21889"/>
                  <a:pt x="24818" y="21789"/>
                  <a:pt x="24818" y="21689"/>
                </a:cubicBezTo>
                <a:lnTo>
                  <a:pt x="24818" y="18553"/>
                </a:lnTo>
                <a:cubicBezTo>
                  <a:pt x="25152" y="18387"/>
                  <a:pt x="25452" y="18187"/>
                  <a:pt x="25719" y="17986"/>
                </a:cubicBezTo>
                <a:cubicBezTo>
                  <a:pt x="25887" y="17914"/>
                  <a:pt x="26055" y="17859"/>
                  <a:pt x="26224" y="17859"/>
                </a:cubicBezTo>
                <a:cubicBezTo>
                  <a:pt x="26289" y="17859"/>
                  <a:pt x="26354" y="17868"/>
                  <a:pt x="26419" y="17886"/>
                </a:cubicBezTo>
                <a:lnTo>
                  <a:pt x="30155" y="18520"/>
                </a:lnTo>
                <a:cubicBezTo>
                  <a:pt x="30194" y="18526"/>
                  <a:pt x="30232" y="18528"/>
                  <a:pt x="30269" y="18528"/>
                </a:cubicBezTo>
                <a:cubicBezTo>
                  <a:pt x="30455" y="18528"/>
                  <a:pt x="30617" y="18459"/>
                  <a:pt x="30756" y="18320"/>
                </a:cubicBezTo>
                <a:lnTo>
                  <a:pt x="32390" y="16052"/>
                </a:lnTo>
                <a:cubicBezTo>
                  <a:pt x="32390" y="16018"/>
                  <a:pt x="32424" y="15985"/>
                  <a:pt x="32424" y="15952"/>
                </a:cubicBezTo>
                <a:lnTo>
                  <a:pt x="32424" y="11815"/>
                </a:lnTo>
                <a:cubicBezTo>
                  <a:pt x="32424" y="11782"/>
                  <a:pt x="32424" y="11749"/>
                  <a:pt x="32390" y="11715"/>
                </a:cubicBezTo>
                <a:lnTo>
                  <a:pt x="32390" y="6979"/>
                </a:lnTo>
                <a:cubicBezTo>
                  <a:pt x="32390" y="6912"/>
                  <a:pt x="32357" y="6812"/>
                  <a:pt x="32323" y="6745"/>
                </a:cubicBezTo>
                <a:lnTo>
                  <a:pt x="30856" y="4677"/>
                </a:lnTo>
                <a:cubicBezTo>
                  <a:pt x="30706" y="4528"/>
                  <a:pt x="30503" y="4405"/>
                  <a:pt x="30295" y="4405"/>
                </a:cubicBezTo>
                <a:cubicBezTo>
                  <a:pt x="30271" y="4405"/>
                  <a:pt x="30246" y="4407"/>
                  <a:pt x="30222" y="4410"/>
                </a:cubicBezTo>
                <a:lnTo>
                  <a:pt x="26353" y="5044"/>
                </a:lnTo>
                <a:cubicBezTo>
                  <a:pt x="26317" y="5048"/>
                  <a:pt x="26282" y="5050"/>
                  <a:pt x="26247" y="5050"/>
                </a:cubicBezTo>
                <a:cubicBezTo>
                  <a:pt x="26017" y="5050"/>
                  <a:pt x="25793" y="4960"/>
                  <a:pt x="25619" y="4844"/>
                </a:cubicBezTo>
                <a:cubicBezTo>
                  <a:pt x="25385" y="4677"/>
                  <a:pt x="25118" y="4510"/>
                  <a:pt x="24851" y="4343"/>
                </a:cubicBezTo>
                <a:lnTo>
                  <a:pt x="24851" y="1274"/>
                </a:lnTo>
                <a:cubicBezTo>
                  <a:pt x="24851" y="1141"/>
                  <a:pt x="24751" y="1041"/>
                  <a:pt x="24551" y="974"/>
                </a:cubicBezTo>
                <a:lnTo>
                  <a:pt x="20615" y="40"/>
                </a:lnTo>
                <a:cubicBezTo>
                  <a:pt x="20541" y="19"/>
                  <a:pt x="20467" y="8"/>
                  <a:pt x="20395" y="8"/>
                </a:cubicBezTo>
                <a:cubicBezTo>
                  <a:pt x="20240" y="8"/>
                  <a:pt x="20095" y="60"/>
                  <a:pt x="19981" y="174"/>
                </a:cubicBezTo>
                <a:lnTo>
                  <a:pt x="18113" y="2142"/>
                </a:lnTo>
                <a:cubicBezTo>
                  <a:pt x="17947" y="2275"/>
                  <a:pt x="17713" y="2342"/>
                  <a:pt x="17513" y="2342"/>
                </a:cubicBezTo>
                <a:cubicBezTo>
                  <a:pt x="17079" y="2309"/>
                  <a:pt x="16646" y="2292"/>
                  <a:pt x="16216" y="2292"/>
                </a:cubicBezTo>
                <a:cubicBezTo>
                  <a:pt x="15787" y="2292"/>
                  <a:pt x="15361" y="2309"/>
                  <a:pt x="14944" y="2342"/>
                </a:cubicBezTo>
                <a:cubicBezTo>
                  <a:pt x="14678" y="2309"/>
                  <a:pt x="14444" y="2208"/>
                  <a:pt x="14244" y="2042"/>
                </a:cubicBezTo>
                <a:lnTo>
                  <a:pt x="12576" y="274"/>
                </a:lnTo>
                <a:cubicBezTo>
                  <a:pt x="12430" y="99"/>
                  <a:pt x="12234" y="1"/>
                  <a:pt x="120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2"/>
          <p:cNvSpPr/>
          <p:nvPr/>
        </p:nvSpPr>
        <p:spPr>
          <a:xfrm>
            <a:off x="7154092" y="3148903"/>
            <a:ext cx="20311" cy="54938"/>
          </a:xfrm>
          <a:custGeom>
            <a:avLst/>
            <a:gdLst/>
            <a:ahLst/>
            <a:cxnLst/>
            <a:rect l="l" t="t" r="r" b="b"/>
            <a:pathLst>
              <a:path w="1135" h="3070" extrusionOk="0">
                <a:moveTo>
                  <a:pt x="1" y="0"/>
                </a:moveTo>
                <a:lnTo>
                  <a:pt x="1" y="3069"/>
                </a:lnTo>
                <a:cubicBezTo>
                  <a:pt x="301" y="2903"/>
                  <a:pt x="601" y="2736"/>
                  <a:pt x="935" y="2602"/>
                </a:cubicBezTo>
                <a:cubicBezTo>
                  <a:pt x="1102" y="2502"/>
                  <a:pt x="1135" y="2269"/>
                  <a:pt x="1035" y="2102"/>
                </a:cubicBezTo>
                <a:lnTo>
                  <a:pt x="68" y="167"/>
                </a:lnTo>
                <a:cubicBezTo>
                  <a:pt x="34" y="101"/>
                  <a:pt x="1" y="67"/>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42"/>
          <p:cNvSpPr/>
          <p:nvPr/>
        </p:nvSpPr>
        <p:spPr>
          <a:xfrm>
            <a:off x="7018591" y="3250385"/>
            <a:ext cx="71652" cy="107459"/>
          </a:xfrm>
          <a:custGeom>
            <a:avLst/>
            <a:gdLst/>
            <a:ahLst/>
            <a:cxnLst/>
            <a:rect l="l" t="t" r="r" b="b"/>
            <a:pathLst>
              <a:path w="4004" h="6005" extrusionOk="0">
                <a:moveTo>
                  <a:pt x="1" y="0"/>
                </a:moveTo>
                <a:lnTo>
                  <a:pt x="1" y="267"/>
                </a:lnTo>
                <a:lnTo>
                  <a:pt x="1" y="5904"/>
                </a:lnTo>
                <a:cubicBezTo>
                  <a:pt x="1" y="5938"/>
                  <a:pt x="1" y="5971"/>
                  <a:pt x="34" y="6004"/>
                </a:cubicBezTo>
                <a:lnTo>
                  <a:pt x="34" y="4837"/>
                </a:lnTo>
                <a:cubicBezTo>
                  <a:pt x="1" y="4737"/>
                  <a:pt x="67" y="4637"/>
                  <a:pt x="168" y="4603"/>
                </a:cubicBezTo>
                <a:lnTo>
                  <a:pt x="3703" y="3503"/>
                </a:lnTo>
                <a:cubicBezTo>
                  <a:pt x="3904" y="3436"/>
                  <a:pt x="4004" y="3236"/>
                  <a:pt x="3970" y="3036"/>
                </a:cubicBezTo>
                <a:cubicBezTo>
                  <a:pt x="3904" y="2635"/>
                  <a:pt x="3904" y="2202"/>
                  <a:pt x="3970" y="1768"/>
                </a:cubicBezTo>
                <a:cubicBezTo>
                  <a:pt x="3970" y="1568"/>
                  <a:pt x="3803" y="1368"/>
                  <a:pt x="3603" y="1334"/>
                </a:cubicBezTo>
                <a:lnTo>
                  <a:pt x="268" y="267"/>
                </a:lnTo>
                <a:cubicBezTo>
                  <a:pt x="101" y="234"/>
                  <a:pt x="1" y="100"/>
                  <a:pt x="1" y="0"/>
                </a:cubicBez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42"/>
          <p:cNvSpPr/>
          <p:nvPr/>
        </p:nvSpPr>
        <p:spPr>
          <a:xfrm>
            <a:off x="7053809" y="3371552"/>
            <a:ext cx="75231" cy="85985"/>
          </a:xfrm>
          <a:custGeom>
            <a:avLst/>
            <a:gdLst/>
            <a:ahLst/>
            <a:cxnLst/>
            <a:rect l="l" t="t" r="r" b="b"/>
            <a:pathLst>
              <a:path w="4204" h="4805" extrusionOk="0">
                <a:moveTo>
                  <a:pt x="4070" y="1"/>
                </a:moveTo>
                <a:lnTo>
                  <a:pt x="201" y="634"/>
                </a:lnTo>
                <a:cubicBezTo>
                  <a:pt x="168" y="651"/>
                  <a:pt x="134" y="660"/>
                  <a:pt x="101" y="660"/>
                </a:cubicBezTo>
                <a:cubicBezTo>
                  <a:pt x="68" y="660"/>
                  <a:pt x="34" y="651"/>
                  <a:pt x="1" y="634"/>
                </a:cubicBezTo>
                <a:lnTo>
                  <a:pt x="1" y="4804"/>
                </a:lnTo>
                <a:lnTo>
                  <a:pt x="201" y="4804"/>
                </a:lnTo>
                <a:lnTo>
                  <a:pt x="4070" y="4137"/>
                </a:lnTo>
                <a:lnTo>
                  <a:pt x="4204" y="4137"/>
                </a:lnTo>
                <a:lnTo>
                  <a:pt x="4204" y="1"/>
                </a:ln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42"/>
          <p:cNvSpPr/>
          <p:nvPr/>
        </p:nvSpPr>
        <p:spPr>
          <a:xfrm>
            <a:off x="7129021" y="3371552"/>
            <a:ext cx="45382" cy="86576"/>
          </a:xfrm>
          <a:custGeom>
            <a:avLst/>
            <a:gdLst/>
            <a:ahLst/>
            <a:cxnLst/>
            <a:rect l="l" t="t" r="r" b="b"/>
            <a:pathLst>
              <a:path w="2536" h="4838" extrusionOk="0">
                <a:moveTo>
                  <a:pt x="1" y="1"/>
                </a:moveTo>
                <a:lnTo>
                  <a:pt x="1" y="4137"/>
                </a:lnTo>
                <a:cubicBezTo>
                  <a:pt x="234" y="4170"/>
                  <a:pt x="434" y="4237"/>
                  <a:pt x="601" y="4370"/>
                </a:cubicBezTo>
                <a:cubicBezTo>
                  <a:pt x="868" y="4537"/>
                  <a:pt x="1102" y="4671"/>
                  <a:pt x="1368" y="4837"/>
                </a:cubicBezTo>
                <a:cubicBezTo>
                  <a:pt x="1368" y="4837"/>
                  <a:pt x="1402" y="3903"/>
                  <a:pt x="1402" y="3770"/>
                </a:cubicBezTo>
                <a:cubicBezTo>
                  <a:pt x="1402" y="3737"/>
                  <a:pt x="1402" y="3703"/>
                  <a:pt x="1402" y="3703"/>
                </a:cubicBezTo>
                <a:lnTo>
                  <a:pt x="2469" y="1568"/>
                </a:lnTo>
                <a:cubicBezTo>
                  <a:pt x="2536" y="1435"/>
                  <a:pt x="2403" y="1235"/>
                  <a:pt x="2202" y="1101"/>
                </a:cubicBezTo>
                <a:cubicBezTo>
                  <a:pt x="1635" y="868"/>
                  <a:pt x="1102" y="568"/>
                  <a:pt x="635" y="201"/>
                </a:cubicBezTo>
                <a:cubicBezTo>
                  <a:pt x="434" y="101"/>
                  <a:pt x="234" y="34"/>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42"/>
          <p:cNvSpPr/>
          <p:nvPr/>
        </p:nvSpPr>
        <p:spPr>
          <a:xfrm>
            <a:off x="7234691" y="3421694"/>
            <a:ext cx="44183" cy="114027"/>
          </a:xfrm>
          <a:custGeom>
            <a:avLst/>
            <a:gdLst/>
            <a:ahLst/>
            <a:cxnLst/>
            <a:rect l="l" t="t" r="r" b="b"/>
            <a:pathLst>
              <a:path w="2469" h="6372" extrusionOk="0">
                <a:moveTo>
                  <a:pt x="2468" y="1"/>
                </a:moveTo>
                <a:cubicBezTo>
                  <a:pt x="2368" y="1"/>
                  <a:pt x="2302" y="67"/>
                  <a:pt x="2235" y="134"/>
                </a:cubicBezTo>
                <a:lnTo>
                  <a:pt x="367" y="2102"/>
                </a:lnTo>
                <a:cubicBezTo>
                  <a:pt x="267" y="2169"/>
                  <a:pt x="133" y="2236"/>
                  <a:pt x="0" y="2236"/>
                </a:cubicBezTo>
                <a:lnTo>
                  <a:pt x="0" y="6372"/>
                </a:lnTo>
                <a:cubicBezTo>
                  <a:pt x="133" y="6372"/>
                  <a:pt x="234" y="6305"/>
                  <a:pt x="334" y="6239"/>
                </a:cubicBezTo>
                <a:lnTo>
                  <a:pt x="2235" y="4270"/>
                </a:lnTo>
                <a:cubicBezTo>
                  <a:pt x="2302" y="4204"/>
                  <a:pt x="2368" y="4170"/>
                  <a:pt x="2468" y="4137"/>
                </a:cubicBezTo>
                <a:lnTo>
                  <a:pt x="2468" y="1"/>
                </a:ln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42"/>
          <p:cNvSpPr/>
          <p:nvPr/>
        </p:nvSpPr>
        <p:spPr>
          <a:xfrm>
            <a:off x="7278856" y="3420245"/>
            <a:ext cx="56727" cy="74891"/>
          </a:xfrm>
          <a:custGeom>
            <a:avLst/>
            <a:gdLst/>
            <a:ahLst/>
            <a:cxnLst/>
            <a:rect l="l" t="t" r="r" b="b"/>
            <a:pathLst>
              <a:path w="3170" h="4185" extrusionOk="0">
                <a:moveTo>
                  <a:pt x="3011" y="0"/>
                </a:moveTo>
                <a:cubicBezTo>
                  <a:pt x="2984" y="0"/>
                  <a:pt x="2958" y="4"/>
                  <a:pt x="2936" y="15"/>
                </a:cubicBezTo>
                <a:cubicBezTo>
                  <a:pt x="2502" y="32"/>
                  <a:pt x="2077" y="40"/>
                  <a:pt x="1652" y="40"/>
                </a:cubicBezTo>
                <a:cubicBezTo>
                  <a:pt x="1226" y="40"/>
                  <a:pt x="801" y="32"/>
                  <a:pt x="367" y="15"/>
                </a:cubicBezTo>
                <a:cubicBezTo>
                  <a:pt x="234" y="15"/>
                  <a:pt x="101" y="15"/>
                  <a:pt x="0" y="82"/>
                </a:cubicBezTo>
                <a:lnTo>
                  <a:pt x="0" y="4185"/>
                </a:lnTo>
                <a:cubicBezTo>
                  <a:pt x="101" y="4151"/>
                  <a:pt x="234" y="4118"/>
                  <a:pt x="367" y="4118"/>
                </a:cubicBezTo>
                <a:cubicBezTo>
                  <a:pt x="801" y="4151"/>
                  <a:pt x="1226" y="4168"/>
                  <a:pt x="1652" y="4168"/>
                </a:cubicBezTo>
                <a:cubicBezTo>
                  <a:pt x="2077" y="4168"/>
                  <a:pt x="2502" y="4151"/>
                  <a:pt x="2936" y="4118"/>
                </a:cubicBezTo>
                <a:cubicBezTo>
                  <a:pt x="3003" y="4118"/>
                  <a:pt x="3103" y="4151"/>
                  <a:pt x="3169" y="4151"/>
                </a:cubicBezTo>
                <a:lnTo>
                  <a:pt x="3169" y="15"/>
                </a:lnTo>
                <a:cubicBezTo>
                  <a:pt x="3125" y="15"/>
                  <a:pt x="3066" y="0"/>
                  <a:pt x="30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2"/>
          <p:cNvSpPr/>
          <p:nvPr/>
        </p:nvSpPr>
        <p:spPr>
          <a:xfrm>
            <a:off x="7336156" y="3420495"/>
            <a:ext cx="44201" cy="114635"/>
          </a:xfrm>
          <a:custGeom>
            <a:avLst/>
            <a:gdLst/>
            <a:ahLst/>
            <a:cxnLst/>
            <a:rect l="l" t="t" r="r" b="b"/>
            <a:pathLst>
              <a:path w="2470" h="6406" extrusionOk="0">
                <a:moveTo>
                  <a:pt x="1" y="1"/>
                </a:moveTo>
                <a:lnTo>
                  <a:pt x="1" y="4137"/>
                </a:lnTo>
                <a:cubicBezTo>
                  <a:pt x="168" y="4204"/>
                  <a:pt x="301" y="4271"/>
                  <a:pt x="434" y="4404"/>
                </a:cubicBezTo>
                <a:lnTo>
                  <a:pt x="2102" y="6172"/>
                </a:lnTo>
                <a:cubicBezTo>
                  <a:pt x="2202" y="6272"/>
                  <a:pt x="2336" y="6372"/>
                  <a:pt x="2469" y="6406"/>
                </a:cubicBezTo>
                <a:lnTo>
                  <a:pt x="2469" y="2269"/>
                </a:lnTo>
                <a:cubicBezTo>
                  <a:pt x="2336" y="2203"/>
                  <a:pt x="2202" y="2136"/>
                  <a:pt x="2102" y="2036"/>
                </a:cubicBezTo>
                <a:lnTo>
                  <a:pt x="434" y="268"/>
                </a:lnTo>
                <a:cubicBezTo>
                  <a:pt x="301" y="134"/>
                  <a:pt x="168" y="68"/>
                  <a:pt x="1" y="1"/>
                </a:cubicBez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42"/>
          <p:cNvSpPr/>
          <p:nvPr/>
        </p:nvSpPr>
        <p:spPr>
          <a:xfrm>
            <a:off x="7380929" y="3440197"/>
            <a:ext cx="81798" cy="95524"/>
          </a:xfrm>
          <a:custGeom>
            <a:avLst/>
            <a:gdLst/>
            <a:ahLst/>
            <a:cxnLst/>
            <a:rect l="l" t="t" r="r" b="b"/>
            <a:pathLst>
              <a:path w="4571" h="5338" extrusionOk="0">
                <a:moveTo>
                  <a:pt x="4570" y="1"/>
                </a:moveTo>
                <a:cubicBezTo>
                  <a:pt x="4537" y="101"/>
                  <a:pt x="4470" y="168"/>
                  <a:pt x="4370" y="201"/>
                </a:cubicBezTo>
                <a:lnTo>
                  <a:pt x="267" y="1168"/>
                </a:lnTo>
                <a:cubicBezTo>
                  <a:pt x="217" y="1185"/>
                  <a:pt x="167" y="1193"/>
                  <a:pt x="121" y="1193"/>
                </a:cubicBezTo>
                <a:cubicBezTo>
                  <a:pt x="76" y="1193"/>
                  <a:pt x="34" y="1185"/>
                  <a:pt x="1" y="1168"/>
                </a:cubicBezTo>
                <a:lnTo>
                  <a:pt x="1" y="5338"/>
                </a:lnTo>
                <a:lnTo>
                  <a:pt x="267" y="5338"/>
                </a:lnTo>
                <a:lnTo>
                  <a:pt x="4337" y="4337"/>
                </a:lnTo>
                <a:cubicBezTo>
                  <a:pt x="4470" y="4337"/>
                  <a:pt x="4537" y="4237"/>
                  <a:pt x="4570" y="4137"/>
                </a:cubicBezTo>
                <a:lnTo>
                  <a:pt x="4570" y="2636"/>
                </a:lnTo>
                <a:lnTo>
                  <a:pt x="4570" y="1001"/>
                </a:lnTo>
                <a:lnTo>
                  <a:pt x="457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2"/>
          <p:cNvSpPr/>
          <p:nvPr/>
        </p:nvSpPr>
        <p:spPr>
          <a:xfrm>
            <a:off x="7441808" y="3371552"/>
            <a:ext cx="44201" cy="86576"/>
          </a:xfrm>
          <a:custGeom>
            <a:avLst/>
            <a:gdLst/>
            <a:ahLst/>
            <a:cxnLst/>
            <a:rect l="l" t="t" r="r" b="b"/>
            <a:pathLst>
              <a:path w="2470" h="4838" extrusionOk="0">
                <a:moveTo>
                  <a:pt x="2469" y="1"/>
                </a:moveTo>
                <a:cubicBezTo>
                  <a:pt x="2336" y="1"/>
                  <a:pt x="2169" y="67"/>
                  <a:pt x="2069" y="134"/>
                </a:cubicBezTo>
                <a:cubicBezTo>
                  <a:pt x="1469" y="534"/>
                  <a:pt x="868" y="868"/>
                  <a:pt x="234" y="1168"/>
                </a:cubicBezTo>
                <a:cubicBezTo>
                  <a:pt x="68" y="1268"/>
                  <a:pt x="1" y="1502"/>
                  <a:pt x="134" y="1669"/>
                </a:cubicBezTo>
                <a:lnTo>
                  <a:pt x="1102" y="3603"/>
                </a:lnTo>
                <a:cubicBezTo>
                  <a:pt x="1135" y="3670"/>
                  <a:pt x="1135" y="3703"/>
                  <a:pt x="1135" y="3770"/>
                </a:cubicBezTo>
                <a:lnTo>
                  <a:pt x="1135" y="4837"/>
                </a:lnTo>
                <a:cubicBezTo>
                  <a:pt x="1469" y="4671"/>
                  <a:pt x="1769" y="4471"/>
                  <a:pt x="2069" y="4270"/>
                </a:cubicBezTo>
                <a:cubicBezTo>
                  <a:pt x="2169" y="4204"/>
                  <a:pt x="2336" y="4137"/>
                  <a:pt x="2469" y="4137"/>
                </a:cubicBezTo>
                <a:lnTo>
                  <a:pt x="2469" y="1"/>
                </a:ln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2"/>
          <p:cNvSpPr/>
          <p:nvPr/>
        </p:nvSpPr>
        <p:spPr>
          <a:xfrm>
            <a:off x="7563583" y="3337534"/>
            <a:ext cx="34645" cy="119395"/>
          </a:xfrm>
          <a:custGeom>
            <a:avLst/>
            <a:gdLst/>
            <a:ahLst/>
            <a:cxnLst/>
            <a:rect l="l" t="t" r="r" b="b"/>
            <a:pathLst>
              <a:path w="1936" h="6672" extrusionOk="0">
                <a:moveTo>
                  <a:pt x="1936" y="0"/>
                </a:moveTo>
                <a:cubicBezTo>
                  <a:pt x="1936" y="34"/>
                  <a:pt x="1936" y="67"/>
                  <a:pt x="1902" y="100"/>
                </a:cubicBezTo>
                <a:lnTo>
                  <a:pt x="301" y="2369"/>
                </a:lnTo>
                <a:cubicBezTo>
                  <a:pt x="201" y="2469"/>
                  <a:pt x="101" y="2502"/>
                  <a:pt x="1" y="2535"/>
                </a:cubicBezTo>
                <a:lnTo>
                  <a:pt x="1" y="6672"/>
                </a:lnTo>
                <a:cubicBezTo>
                  <a:pt x="101" y="6638"/>
                  <a:pt x="201" y="6605"/>
                  <a:pt x="268" y="6505"/>
                </a:cubicBezTo>
                <a:lnTo>
                  <a:pt x="1902" y="4237"/>
                </a:lnTo>
                <a:cubicBezTo>
                  <a:pt x="1936" y="4203"/>
                  <a:pt x="1936" y="4170"/>
                  <a:pt x="1936" y="4137"/>
                </a:cubicBezTo>
                <a:lnTo>
                  <a:pt x="193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2"/>
          <p:cNvSpPr/>
          <p:nvPr/>
        </p:nvSpPr>
        <p:spPr>
          <a:xfrm>
            <a:off x="7018001" y="3126104"/>
            <a:ext cx="580227" cy="335478"/>
          </a:xfrm>
          <a:custGeom>
            <a:avLst/>
            <a:gdLst/>
            <a:ahLst/>
            <a:cxnLst/>
            <a:rect l="l" t="t" r="r" b="b"/>
            <a:pathLst>
              <a:path w="32424" h="18747" extrusionOk="0">
                <a:moveTo>
                  <a:pt x="16213" y="5265"/>
                </a:moveTo>
                <a:cubicBezTo>
                  <a:pt x="17124" y="5265"/>
                  <a:pt x="18050" y="5366"/>
                  <a:pt x="18947" y="5578"/>
                </a:cubicBezTo>
                <a:cubicBezTo>
                  <a:pt x="20282" y="5811"/>
                  <a:pt x="21482" y="6445"/>
                  <a:pt x="22450" y="7345"/>
                </a:cubicBezTo>
                <a:lnTo>
                  <a:pt x="22550" y="7446"/>
                </a:lnTo>
                <a:lnTo>
                  <a:pt x="22650" y="7512"/>
                </a:lnTo>
                <a:cubicBezTo>
                  <a:pt x="22683" y="7579"/>
                  <a:pt x="22750" y="7612"/>
                  <a:pt x="22783" y="7679"/>
                </a:cubicBezTo>
                <a:cubicBezTo>
                  <a:pt x="22817" y="7746"/>
                  <a:pt x="22883" y="7812"/>
                  <a:pt x="22917" y="7913"/>
                </a:cubicBezTo>
                <a:cubicBezTo>
                  <a:pt x="22950" y="7946"/>
                  <a:pt x="22983" y="7979"/>
                  <a:pt x="23017" y="8046"/>
                </a:cubicBezTo>
                <a:lnTo>
                  <a:pt x="23050" y="8113"/>
                </a:lnTo>
                <a:cubicBezTo>
                  <a:pt x="23584" y="9013"/>
                  <a:pt x="23517" y="10147"/>
                  <a:pt x="22850" y="10948"/>
                </a:cubicBezTo>
                <a:cubicBezTo>
                  <a:pt x="22583" y="11315"/>
                  <a:pt x="22250" y="11649"/>
                  <a:pt x="21883" y="11915"/>
                </a:cubicBezTo>
                <a:cubicBezTo>
                  <a:pt x="21683" y="12082"/>
                  <a:pt x="21482" y="12216"/>
                  <a:pt x="21249" y="12349"/>
                </a:cubicBezTo>
                <a:cubicBezTo>
                  <a:pt x="19907" y="13110"/>
                  <a:pt x="18100" y="13540"/>
                  <a:pt x="16230" y="13540"/>
                </a:cubicBezTo>
                <a:cubicBezTo>
                  <a:pt x="15312" y="13540"/>
                  <a:pt x="14378" y="13436"/>
                  <a:pt x="13477" y="13216"/>
                </a:cubicBezTo>
                <a:cubicBezTo>
                  <a:pt x="12643" y="13016"/>
                  <a:pt x="11876" y="12716"/>
                  <a:pt x="11142" y="12316"/>
                </a:cubicBezTo>
                <a:cubicBezTo>
                  <a:pt x="10942" y="12216"/>
                  <a:pt x="10741" y="12082"/>
                  <a:pt x="10541" y="11949"/>
                </a:cubicBezTo>
                <a:cubicBezTo>
                  <a:pt x="10041" y="11582"/>
                  <a:pt x="9641" y="11115"/>
                  <a:pt x="9340" y="10581"/>
                </a:cubicBezTo>
                <a:cubicBezTo>
                  <a:pt x="9307" y="10548"/>
                  <a:pt x="9307" y="10514"/>
                  <a:pt x="9274" y="10514"/>
                </a:cubicBezTo>
                <a:cubicBezTo>
                  <a:pt x="9240" y="10381"/>
                  <a:pt x="9274" y="10448"/>
                  <a:pt x="9207" y="10314"/>
                </a:cubicBezTo>
                <a:cubicBezTo>
                  <a:pt x="8873" y="9480"/>
                  <a:pt x="9007" y="8546"/>
                  <a:pt x="9574" y="7812"/>
                </a:cubicBezTo>
                <a:cubicBezTo>
                  <a:pt x="10733" y="6225"/>
                  <a:pt x="13397" y="5265"/>
                  <a:pt x="16213" y="5265"/>
                </a:cubicBezTo>
                <a:close/>
                <a:moveTo>
                  <a:pt x="12033" y="0"/>
                </a:moveTo>
                <a:cubicBezTo>
                  <a:pt x="12003" y="0"/>
                  <a:pt x="11972" y="3"/>
                  <a:pt x="11942" y="7"/>
                </a:cubicBezTo>
                <a:lnTo>
                  <a:pt x="7839" y="974"/>
                </a:lnTo>
                <a:cubicBezTo>
                  <a:pt x="7706" y="1008"/>
                  <a:pt x="7606" y="1141"/>
                  <a:pt x="7606" y="1274"/>
                </a:cubicBezTo>
                <a:cubicBezTo>
                  <a:pt x="7606" y="1308"/>
                  <a:pt x="7639" y="1375"/>
                  <a:pt x="7639" y="1408"/>
                </a:cubicBezTo>
                <a:lnTo>
                  <a:pt x="8640" y="3376"/>
                </a:lnTo>
                <a:cubicBezTo>
                  <a:pt x="8740" y="3543"/>
                  <a:pt x="8673" y="3743"/>
                  <a:pt x="8506" y="3843"/>
                </a:cubicBezTo>
                <a:cubicBezTo>
                  <a:pt x="8206" y="4010"/>
                  <a:pt x="7906" y="4143"/>
                  <a:pt x="7606" y="4310"/>
                </a:cubicBezTo>
                <a:cubicBezTo>
                  <a:pt x="7306" y="4510"/>
                  <a:pt x="7005" y="4677"/>
                  <a:pt x="6705" y="4910"/>
                </a:cubicBezTo>
                <a:cubicBezTo>
                  <a:pt x="6555" y="4985"/>
                  <a:pt x="6367" y="5023"/>
                  <a:pt x="6199" y="5023"/>
                </a:cubicBezTo>
                <a:cubicBezTo>
                  <a:pt x="6142" y="5023"/>
                  <a:pt x="6088" y="5019"/>
                  <a:pt x="6038" y="5010"/>
                </a:cubicBezTo>
                <a:lnTo>
                  <a:pt x="2269" y="4410"/>
                </a:lnTo>
                <a:cubicBezTo>
                  <a:pt x="2234" y="4404"/>
                  <a:pt x="2199" y="4402"/>
                  <a:pt x="2163" y="4402"/>
                </a:cubicBezTo>
                <a:cubicBezTo>
                  <a:pt x="1990" y="4402"/>
                  <a:pt x="1806" y="4466"/>
                  <a:pt x="1668" y="4577"/>
                </a:cubicBezTo>
                <a:lnTo>
                  <a:pt x="34" y="6845"/>
                </a:lnTo>
                <a:cubicBezTo>
                  <a:pt x="34" y="6878"/>
                  <a:pt x="0" y="6912"/>
                  <a:pt x="0" y="6945"/>
                </a:cubicBezTo>
                <a:cubicBezTo>
                  <a:pt x="0" y="7045"/>
                  <a:pt x="134" y="7179"/>
                  <a:pt x="301" y="7212"/>
                </a:cubicBezTo>
                <a:lnTo>
                  <a:pt x="3636" y="8279"/>
                </a:lnTo>
                <a:cubicBezTo>
                  <a:pt x="3836" y="8313"/>
                  <a:pt x="4003" y="8513"/>
                  <a:pt x="4003" y="8713"/>
                </a:cubicBezTo>
                <a:cubicBezTo>
                  <a:pt x="3937" y="9147"/>
                  <a:pt x="3937" y="9580"/>
                  <a:pt x="4003" y="10014"/>
                </a:cubicBezTo>
                <a:cubicBezTo>
                  <a:pt x="4037" y="10181"/>
                  <a:pt x="3903" y="10381"/>
                  <a:pt x="3736" y="10448"/>
                </a:cubicBezTo>
                <a:lnTo>
                  <a:pt x="201" y="11582"/>
                </a:lnTo>
                <a:cubicBezTo>
                  <a:pt x="100" y="11582"/>
                  <a:pt x="34" y="11682"/>
                  <a:pt x="34" y="11782"/>
                </a:cubicBezTo>
                <a:cubicBezTo>
                  <a:pt x="34" y="11882"/>
                  <a:pt x="67" y="11949"/>
                  <a:pt x="134" y="12015"/>
                </a:cubicBezTo>
                <a:lnTo>
                  <a:pt x="1602" y="14084"/>
                </a:lnTo>
                <a:cubicBezTo>
                  <a:pt x="1735" y="14284"/>
                  <a:pt x="1968" y="14384"/>
                  <a:pt x="2202" y="14384"/>
                </a:cubicBezTo>
                <a:lnTo>
                  <a:pt x="6071" y="13717"/>
                </a:lnTo>
                <a:cubicBezTo>
                  <a:pt x="6338" y="13717"/>
                  <a:pt x="6605" y="13783"/>
                  <a:pt x="6805" y="13917"/>
                </a:cubicBezTo>
                <a:cubicBezTo>
                  <a:pt x="7306" y="14284"/>
                  <a:pt x="7839" y="14584"/>
                  <a:pt x="8373" y="14817"/>
                </a:cubicBezTo>
                <a:cubicBezTo>
                  <a:pt x="8607" y="14951"/>
                  <a:pt x="8740" y="15151"/>
                  <a:pt x="8673" y="15284"/>
                </a:cubicBezTo>
                <a:lnTo>
                  <a:pt x="7606" y="17419"/>
                </a:lnTo>
                <a:cubicBezTo>
                  <a:pt x="7539" y="17553"/>
                  <a:pt x="7673" y="17720"/>
                  <a:pt x="7906" y="17786"/>
                </a:cubicBezTo>
                <a:lnTo>
                  <a:pt x="11809" y="18720"/>
                </a:lnTo>
                <a:cubicBezTo>
                  <a:pt x="11871" y="18738"/>
                  <a:pt x="11934" y="18746"/>
                  <a:pt x="11995" y="18746"/>
                </a:cubicBezTo>
                <a:cubicBezTo>
                  <a:pt x="12163" y="18746"/>
                  <a:pt x="12321" y="18685"/>
                  <a:pt x="12443" y="18587"/>
                </a:cubicBezTo>
                <a:lnTo>
                  <a:pt x="14344" y="16619"/>
                </a:lnTo>
                <a:cubicBezTo>
                  <a:pt x="14511" y="16485"/>
                  <a:pt x="14744" y="16419"/>
                  <a:pt x="14944" y="16419"/>
                </a:cubicBezTo>
                <a:cubicBezTo>
                  <a:pt x="15378" y="16452"/>
                  <a:pt x="15803" y="16469"/>
                  <a:pt x="16229" y="16469"/>
                </a:cubicBezTo>
                <a:cubicBezTo>
                  <a:pt x="16654" y="16469"/>
                  <a:pt x="17079" y="16452"/>
                  <a:pt x="17513" y="16419"/>
                </a:cubicBezTo>
                <a:cubicBezTo>
                  <a:pt x="17780" y="16419"/>
                  <a:pt x="18013" y="16519"/>
                  <a:pt x="18213" y="16719"/>
                </a:cubicBezTo>
                <a:lnTo>
                  <a:pt x="19881" y="18487"/>
                </a:lnTo>
                <a:cubicBezTo>
                  <a:pt x="20027" y="18632"/>
                  <a:pt x="20222" y="18727"/>
                  <a:pt x="20425" y="18727"/>
                </a:cubicBezTo>
                <a:cubicBezTo>
                  <a:pt x="20455" y="18727"/>
                  <a:pt x="20485" y="18725"/>
                  <a:pt x="20515" y="18720"/>
                </a:cubicBezTo>
                <a:lnTo>
                  <a:pt x="24618" y="17753"/>
                </a:lnTo>
                <a:cubicBezTo>
                  <a:pt x="24785" y="17686"/>
                  <a:pt x="24885" y="17486"/>
                  <a:pt x="24785" y="17353"/>
                </a:cubicBezTo>
                <a:lnTo>
                  <a:pt x="23784" y="15385"/>
                </a:lnTo>
                <a:cubicBezTo>
                  <a:pt x="23684" y="15218"/>
                  <a:pt x="23751" y="14984"/>
                  <a:pt x="23917" y="14918"/>
                </a:cubicBezTo>
                <a:cubicBezTo>
                  <a:pt x="24551" y="14617"/>
                  <a:pt x="25152" y="14250"/>
                  <a:pt x="25719" y="13850"/>
                </a:cubicBezTo>
                <a:cubicBezTo>
                  <a:pt x="25894" y="13775"/>
                  <a:pt x="26069" y="13738"/>
                  <a:pt x="26244" y="13738"/>
                </a:cubicBezTo>
                <a:cubicBezTo>
                  <a:pt x="26303" y="13738"/>
                  <a:pt x="26361" y="13742"/>
                  <a:pt x="26419" y="13750"/>
                </a:cubicBezTo>
                <a:lnTo>
                  <a:pt x="30155" y="14384"/>
                </a:lnTo>
                <a:cubicBezTo>
                  <a:pt x="30190" y="14390"/>
                  <a:pt x="30225" y="14392"/>
                  <a:pt x="30261" y="14392"/>
                </a:cubicBezTo>
                <a:cubicBezTo>
                  <a:pt x="30434" y="14392"/>
                  <a:pt x="30618" y="14328"/>
                  <a:pt x="30756" y="14217"/>
                </a:cubicBezTo>
                <a:lnTo>
                  <a:pt x="32390" y="11949"/>
                </a:lnTo>
                <a:cubicBezTo>
                  <a:pt x="32390" y="11915"/>
                  <a:pt x="32424" y="11882"/>
                  <a:pt x="32424" y="11849"/>
                </a:cubicBezTo>
                <a:cubicBezTo>
                  <a:pt x="32424" y="11815"/>
                  <a:pt x="32390" y="11782"/>
                  <a:pt x="32390" y="11749"/>
                </a:cubicBezTo>
                <a:cubicBezTo>
                  <a:pt x="32323" y="11649"/>
                  <a:pt x="32223" y="11582"/>
                  <a:pt x="32123" y="11548"/>
                </a:cubicBezTo>
                <a:lnTo>
                  <a:pt x="28788" y="10514"/>
                </a:lnTo>
                <a:cubicBezTo>
                  <a:pt x="28587" y="10448"/>
                  <a:pt x="28421" y="10281"/>
                  <a:pt x="28421" y="10047"/>
                </a:cubicBezTo>
                <a:cubicBezTo>
                  <a:pt x="28487" y="9647"/>
                  <a:pt x="28487" y="9213"/>
                  <a:pt x="28421" y="8780"/>
                </a:cubicBezTo>
                <a:cubicBezTo>
                  <a:pt x="28387" y="8580"/>
                  <a:pt x="28521" y="8413"/>
                  <a:pt x="28688" y="8346"/>
                </a:cubicBezTo>
                <a:lnTo>
                  <a:pt x="32223" y="7212"/>
                </a:lnTo>
                <a:cubicBezTo>
                  <a:pt x="32323" y="7179"/>
                  <a:pt x="32390" y="7112"/>
                  <a:pt x="32390" y="7012"/>
                </a:cubicBezTo>
                <a:cubicBezTo>
                  <a:pt x="32390" y="6912"/>
                  <a:pt x="32357" y="6845"/>
                  <a:pt x="32290" y="6778"/>
                </a:cubicBezTo>
                <a:lnTo>
                  <a:pt x="30822" y="4710"/>
                </a:lnTo>
                <a:cubicBezTo>
                  <a:pt x="30689" y="4510"/>
                  <a:pt x="30455" y="4410"/>
                  <a:pt x="30222" y="4410"/>
                </a:cubicBezTo>
                <a:lnTo>
                  <a:pt x="26353" y="5077"/>
                </a:lnTo>
                <a:cubicBezTo>
                  <a:pt x="26086" y="5077"/>
                  <a:pt x="25819" y="4977"/>
                  <a:pt x="25619" y="4844"/>
                </a:cubicBezTo>
                <a:cubicBezTo>
                  <a:pt x="25385" y="4677"/>
                  <a:pt x="25118" y="4510"/>
                  <a:pt x="24851" y="4343"/>
                </a:cubicBezTo>
                <a:cubicBezTo>
                  <a:pt x="24585" y="4177"/>
                  <a:pt x="24318" y="4043"/>
                  <a:pt x="24051" y="3910"/>
                </a:cubicBezTo>
                <a:cubicBezTo>
                  <a:pt x="23784" y="3810"/>
                  <a:pt x="23684" y="3609"/>
                  <a:pt x="23784" y="3476"/>
                </a:cubicBezTo>
                <a:lnTo>
                  <a:pt x="24851" y="1341"/>
                </a:lnTo>
                <a:cubicBezTo>
                  <a:pt x="24851" y="1341"/>
                  <a:pt x="24851" y="1308"/>
                  <a:pt x="24851" y="1274"/>
                </a:cubicBezTo>
                <a:cubicBezTo>
                  <a:pt x="24851" y="1141"/>
                  <a:pt x="24751" y="1041"/>
                  <a:pt x="24551" y="974"/>
                </a:cubicBezTo>
                <a:lnTo>
                  <a:pt x="20615" y="40"/>
                </a:lnTo>
                <a:cubicBezTo>
                  <a:pt x="20541" y="19"/>
                  <a:pt x="20467" y="8"/>
                  <a:pt x="20395" y="8"/>
                </a:cubicBezTo>
                <a:cubicBezTo>
                  <a:pt x="20240" y="8"/>
                  <a:pt x="20095" y="60"/>
                  <a:pt x="19981" y="174"/>
                </a:cubicBezTo>
                <a:lnTo>
                  <a:pt x="18113" y="2142"/>
                </a:lnTo>
                <a:cubicBezTo>
                  <a:pt x="17947" y="2275"/>
                  <a:pt x="17713" y="2342"/>
                  <a:pt x="17513" y="2342"/>
                </a:cubicBezTo>
                <a:cubicBezTo>
                  <a:pt x="17079" y="2309"/>
                  <a:pt x="16646" y="2292"/>
                  <a:pt x="16216" y="2292"/>
                </a:cubicBezTo>
                <a:cubicBezTo>
                  <a:pt x="15787" y="2292"/>
                  <a:pt x="15361" y="2309"/>
                  <a:pt x="14944" y="2342"/>
                </a:cubicBezTo>
                <a:cubicBezTo>
                  <a:pt x="14678" y="2309"/>
                  <a:pt x="14444" y="2208"/>
                  <a:pt x="14244" y="2042"/>
                </a:cubicBezTo>
                <a:lnTo>
                  <a:pt x="12576" y="240"/>
                </a:lnTo>
                <a:cubicBezTo>
                  <a:pt x="12431" y="95"/>
                  <a:pt x="12235" y="0"/>
                  <a:pt x="120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2"/>
          <p:cNvSpPr/>
          <p:nvPr/>
        </p:nvSpPr>
        <p:spPr>
          <a:xfrm>
            <a:off x="6265283" y="1544276"/>
            <a:ext cx="904360" cy="1558583"/>
          </a:xfrm>
          <a:custGeom>
            <a:avLst/>
            <a:gdLst/>
            <a:ahLst/>
            <a:cxnLst/>
            <a:rect l="l" t="t" r="r" b="b"/>
            <a:pathLst>
              <a:path w="50537" h="87096" extrusionOk="0">
                <a:moveTo>
                  <a:pt x="40870" y="1"/>
                </a:moveTo>
                <a:cubicBezTo>
                  <a:pt x="38843" y="1"/>
                  <a:pt x="36498" y="1880"/>
                  <a:pt x="34758" y="5176"/>
                </a:cubicBezTo>
                <a:lnTo>
                  <a:pt x="4203" y="62450"/>
                </a:lnTo>
                <a:cubicBezTo>
                  <a:pt x="300" y="69822"/>
                  <a:pt x="0" y="79129"/>
                  <a:pt x="3536" y="82731"/>
                </a:cubicBezTo>
                <a:cubicBezTo>
                  <a:pt x="3836" y="83065"/>
                  <a:pt x="4203" y="83332"/>
                  <a:pt x="4570" y="83565"/>
                </a:cubicBezTo>
                <a:cubicBezTo>
                  <a:pt x="5471" y="84065"/>
                  <a:pt x="9307" y="86300"/>
                  <a:pt x="9674" y="86501"/>
                </a:cubicBezTo>
                <a:cubicBezTo>
                  <a:pt x="10362" y="86902"/>
                  <a:pt x="11108" y="87096"/>
                  <a:pt x="11886" y="87096"/>
                </a:cubicBezTo>
                <a:cubicBezTo>
                  <a:pt x="15177" y="87096"/>
                  <a:pt x="19040" y="83635"/>
                  <a:pt x="21549" y="77861"/>
                </a:cubicBezTo>
                <a:lnTo>
                  <a:pt x="48368" y="16751"/>
                </a:lnTo>
                <a:cubicBezTo>
                  <a:pt x="50536" y="11814"/>
                  <a:pt x="50469" y="6176"/>
                  <a:pt x="48234" y="3908"/>
                </a:cubicBezTo>
                <a:cubicBezTo>
                  <a:pt x="48001" y="3675"/>
                  <a:pt x="47767" y="3474"/>
                  <a:pt x="47467" y="3308"/>
                </a:cubicBezTo>
                <a:cubicBezTo>
                  <a:pt x="46567" y="2807"/>
                  <a:pt x="42664" y="539"/>
                  <a:pt x="42397" y="406"/>
                </a:cubicBezTo>
                <a:cubicBezTo>
                  <a:pt x="41922" y="133"/>
                  <a:pt x="41407" y="1"/>
                  <a:pt x="40870" y="1"/>
                </a:cubicBezTo>
                <a:close/>
              </a:path>
            </a:pathLst>
          </a:custGeom>
          <a:solidFill>
            <a:srgbClr val="2519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42"/>
          <p:cNvSpPr/>
          <p:nvPr/>
        </p:nvSpPr>
        <p:spPr>
          <a:xfrm>
            <a:off x="6265283" y="1544276"/>
            <a:ext cx="904360" cy="1558583"/>
          </a:xfrm>
          <a:custGeom>
            <a:avLst/>
            <a:gdLst/>
            <a:ahLst/>
            <a:cxnLst/>
            <a:rect l="l" t="t" r="r" b="b"/>
            <a:pathLst>
              <a:path w="50537" h="87096" extrusionOk="0">
                <a:moveTo>
                  <a:pt x="40870" y="1"/>
                </a:moveTo>
                <a:cubicBezTo>
                  <a:pt x="38843" y="1"/>
                  <a:pt x="36498" y="1880"/>
                  <a:pt x="34758" y="5176"/>
                </a:cubicBezTo>
                <a:lnTo>
                  <a:pt x="4203" y="62450"/>
                </a:lnTo>
                <a:cubicBezTo>
                  <a:pt x="300" y="69822"/>
                  <a:pt x="0" y="79129"/>
                  <a:pt x="3536" y="82731"/>
                </a:cubicBezTo>
                <a:cubicBezTo>
                  <a:pt x="3836" y="83065"/>
                  <a:pt x="4203" y="83332"/>
                  <a:pt x="4570" y="83565"/>
                </a:cubicBezTo>
                <a:cubicBezTo>
                  <a:pt x="5471" y="84065"/>
                  <a:pt x="9307" y="86300"/>
                  <a:pt x="9674" y="86501"/>
                </a:cubicBezTo>
                <a:cubicBezTo>
                  <a:pt x="10362" y="86902"/>
                  <a:pt x="11108" y="87096"/>
                  <a:pt x="11886" y="87096"/>
                </a:cubicBezTo>
                <a:cubicBezTo>
                  <a:pt x="15177" y="87096"/>
                  <a:pt x="19040" y="83635"/>
                  <a:pt x="21549" y="77861"/>
                </a:cubicBezTo>
                <a:lnTo>
                  <a:pt x="48368" y="16751"/>
                </a:lnTo>
                <a:cubicBezTo>
                  <a:pt x="50536" y="11814"/>
                  <a:pt x="50469" y="6176"/>
                  <a:pt x="48234" y="3908"/>
                </a:cubicBezTo>
                <a:cubicBezTo>
                  <a:pt x="48001" y="3675"/>
                  <a:pt x="47767" y="3474"/>
                  <a:pt x="47467" y="3308"/>
                </a:cubicBezTo>
                <a:cubicBezTo>
                  <a:pt x="46567" y="2807"/>
                  <a:pt x="42664" y="539"/>
                  <a:pt x="42397" y="406"/>
                </a:cubicBezTo>
                <a:cubicBezTo>
                  <a:pt x="41922" y="133"/>
                  <a:pt x="41407" y="1"/>
                  <a:pt x="40870" y="1"/>
                </a:cubicBezTo>
                <a:close/>
              </a:path>
            </a:pathLst>
          </a:custGeom>
          <a:solidFill>
            <a:srgbClr val="FFFFFF">
              <a:alpha val="497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2"/>
          <p:cNvSpPr/>
          <p:nvPr/>
        </p:nvSpPr>
        <p:spPr>
          <a:xfrm>
            <a:off x="6356011" y="1596458"/>
            <a:ext cx="813632" cy="1506365"/>
          </a:xfrm>
          <a:custGeom>
            <a:avLst/>
            <a:gdLst/>
            <a:ahLst/>
            <a:cxnLst/>
            <a:rect l="l" t="t" r="r" b="b"/>
            <a:pathLst>
              <a:path w="45467" h="84178" extrusionOk="0">
                <a:moveTo>
                  <a:pt x="40884" y="1"/>
                </a:moveTo>
                <a:cubicBezTo>
                  <a:pt x="38856" y="1"/>
                  <a:pt x="36506" y="1879"/>
                  <a:pt x="34758" y="5162"/>
                </a:cubicBezTo>
                <a:lnTo>
                  <a:pt x="4237" y="62469"/>
                </a:lnTo>
                <a:cubicBezTo>
                  <a:pt x="301" y="69841"/>
                  <a:pt x="0" y="79148"/>
                  <a:pt x="3570" y="82751"/>
                </a:cubicBezTo>
                <a:cubicBezTo>
                  <a:pt x="4512" y="83720"/>
                  <a:pt x="5626" y="84177"/>
                  <a:pt x="6817" y="84177"/>
                </a:cubicBezTo>
                <a:cubicBezTo>
                  <a:pt x="10094" y="84177"/>
                  <a:pt x="13959" y="80718"/>
                  <a:pt x="16479" y="74945"/>
                </a:cubicBezTo>
                <a:lnTo>
                  <a:pt x="43298" y="13835"/>
                </a:lnTo>
                <a:cubicBezTo>
                  <a:pt x="45466" y="8898"/>
                  <a:pt x="45399" y="3260"/>
                  <a:pt x="43164" y="992"/>
                </a:cubicBezTo>
                <a:cubicBezTo>
                  <a:pt x="42502" y="320"/>
                  <a:pt x="41720" y="1"/>
                  <a:pt x="40884" y="1"/>
                </a:cubicBezTo>
                <a:close/>
              </a:path>
            </a:pathLst>
          </a:custGeom>
          <a:solidFill>
            <a:srgbClr val="2519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42"/>
          <p:cNvSpPr/>
          <p:nvPr/>
        </p:nvSpPr>
        <p:spPr>
          <a:xfrm>
            <a:off x="6432423" y="2753352"/>
            <a:ext cx="204755" cy="236572"/>
          </a:xfrm>
          <a:custGeom>
            <a:avLst/>
            <a:gdLst/>
            <a:ahLst/>
            <a:cxnLst/>
            <a:rect l="l" t="t" r="r" b="b"/>
            <a:pathLst>
              <a:path w="11442" h="13220" extrusionOk="0">
                <a:moveTo>
                  <a:pt x="6406" y="1"/>
                </a:moveTo>
                <a:cubicBezTo>
                  <a:pt x="5709" y="1"/>
                  <a:pt x="4930" y="283"/>
                  <a:pt x="4136" y="856"/>
                </a:cubicBezTo>
                <a:cubicBezTo>
                  <a:pt x="1701" y="2557"/>
                  <a:pt x="0" y="6360"/>
                  <a:pt x="367" y="9295"/>
                </a:cubicBezTo>
                <a:cubicBezTo>
                  <a:pt x="534" y="10796"/>
                  <a:pt x="1201" y="11764"/>
                  <a:pt x="2102" y="12164"/>
                </a:cubicBezTo>
                <a:lnTo>
                  <a:pt x="4036" y="12998"/>
                </a:lnTo>
                <a:cubicBezTo>
                  <a:pt x="4342" y="13145"/>
                  <a:pt x="4678" y="13219"/>
                  <a:pt x="5037" y="13219"/>
                </a:cubicBezTo>
                <a:cubicBezTo>
                  <a:pt x="5736" y="13219"/>
                  <a:pt x="6523" y="12937"/>
                  <a:pt x="7339" y="12364"/>
                </a:cubicBezTo>
                <a:cubicBezTo>
                  <a:pt x="9740" y="10663"/>
                  <a:pt x="11442" y="6860"/>
                  <a:pt x="11075" y="3925"/>
                </a:cubicBezTo>
                <a:cubicBezTo>
                  <a:pt x="10908" y="2457"/>
                  <a:pt x="10241" y="1456"/>
                  <a:pt x="9340" y="1056"/>
                </a:cubicBezTo>
                <a:cubicBezTo>
                  <a:pt x="8806" y="789"/>
                  <a:pt x="7972" y="456"/>
                  <a:pt x="7405" y="222"/>
                </a:cubicBezTo>
                <a:cubicBezTo>
                  <a:pt x="7100" y="75"/>
                  <a:pt x="6764" y="1"/>
                  <a:pt x="640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42"/>
          <p:cNvSpPr/>
          <p:nvPr/>
        </p:nvSpPr>
        <p:spPr>
          <a:xfrm>
            <a:off x="6467640" y="2768544"/>
            <a:ext cx="169537" cy="221379"/>
          </a:xfrm>
          <a:custGeom>
            <a:avLst/>
            <a:gdLst/>
            <a:ahLst/>
            <a:cxnLst/>
            <a:rect l="l" t="t" r="r" b="b"/>
            <a:pathLst>
              <a:path w="9474" h="12371" extrusionOk="0">
                <a:moveTo>
                  <a:pt x="6396" y="1"/>
                </a:moveTo>
                <a:cubicBezTo>
                  <a:pt x="5690" y="1"/>
                  <a:pt x="4896" y="268"/>
                  <a:pt x="4103" y="841"/>
                </a:cubicBezTo>
                <a:cubicBezTo>
                  <a:pt x="1668" y="2542"/>
                  <a:pt x="0" y="6345"/>
                  <a:pt x="367" y="9280"/>
                </a:cubicBezTo>
                <a:cubicBezTo>
                  <a:pt x="534" y="10781"/>
                  <a:pt x="1201" y="11749"/>
                  <a:pt x="2068" y="12149"/>
                </a:cubicBezTo>
                <a:cubicBezTo>
                  <a:pt x="2374" y="12296"/>
                  <a:pt x="2714" y="12370"/>
                  <a:pt x="3076" y="12370"/>
                </a:cubicBezTo>
                <a:cubicBezTo>
                  <a:pt x="3783" y="12370"/>
                  <a:pt x="4577" y="12088"/>
                  <a:pt x="5371" y="11515"/>
                </a:cubicBezTo>
                <a:cubicBezTo>
                  <a:pt x="7772" y="9814"/>
                  <a:pt x="9474" y="6045"/>
                  <a:pt x="9140" y="3076"/>
                </a:cubicBezTo>
                <a:cubicBezTo>
                  <a:pt x="8940" y="1608"/>
                  <a:pt x="8306" y="607"/>
                  <a:pt x="7405" y="207"/>
                </a:cubicBezTo>
                <a:cubicBezTo>
                  <a:pt x="7100" y="71"/>
                  <a:pt x="6759" y="1"/>
                  <a:pt x="6396"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42"/>
          <p:cNvSpPr/>
          <p:nvPr/>
        </p:nvSpPr>
        <p:spPr>
          <a:xfrm>
            <a:off x="7004275" y="1695006"/>
            <a:ext cx="109249" cy="130311"/>
          </a:xfrm>
          <a:custGeom>
            <a:avLst/>
            <a:gdLst/>
            <a:ahLst/>
            <a:cxnLst/>
            <a:rect l="l" t="t" r="r" b="b"/>
            <a:pathLst>
              <a:path w="6105" h="7282" extrusionOk="0">
                <a:moveTo>
                  <a:pt x="3443" y="1"/>
                </a:moveTo>
                <a:cubicBezTo>
                  <a:pt x="3063" y="1"/>
                  <a:pt x="2639" y="149"/>
                  <a:pt x="2202" y="455"/>
                </a:cubicBezTo>
                <a:cubicBezTo>
                  <a:pt x="767" y="1589"/>
                  <a:pt x="0" y="3324"/>
                  <a:pt x="100" y="5125"/>
                </a:cubicBezTo>
                <a:cubicBezTo>
                  <a:pt x="100" y="5759"/>
                  <a:pt x="467" y="6360"/>
                  <a:pt x="1068" y="6693"/>
                </a:cubicBezTo>
                <a:lnTo>
                  <a:pt x="2135" y="7160"/>
                </a:lnTo>
                <a:cubicBezTo>
                  <a:pt x="2307" y="7240"/>
                  <a:pt x="2495" y="7281"/>
                  <a:pt x="2695" y="7281"/>
                </a:cubicBezTo>
                <a:cubicBezTo>
                  <a:pt x="3076" y="7281"/>
                  <a:pt x="3499" y="7133"/>
                  <a:pt x="3936" y="6827"/>
                </a:cubicBezTo>
                <a:cubicBezTo>
                  <a:pt x="5337" y="5692"/>
                  <a:pt x="6105" y="3958"/>
                  <a:pt x="6004" y="2157"/>
                </a:cubicBezTo>
                <a:cubicBezTo>
                  <a:pt x="5904" y="1323"/>
                  <a:pt x="5571" y="789"/>
                  <a:pt x="5070" y="589"/>
                </a:cubicBezTo>
                <a:lnTo>
                  <a:pt x="4003" y="122"/>
                </a:lnTo>
                <a:cubicBezTo>
                  <a:pt x="3831" y="41"/>
                  <a:pt x="3643" y="1"/>
                  <a:pt x="344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42"/>
          <p:cNvSpPr/>
          <p:nvPr/>
        </p:nvSpPr>
        <p:spPr>
          <a:xfrm>
            <a:off x="7022779" y="1703362"/>
            <a:ext cx="90746" cy="121954"/>
          </a:xfrm>
          <a:custGeom>
            <a:avLst/>
            <a:gdLst/>
            <a:ahLst/>
            <a:cxnLst/>
            <a:rect l="l" t="t" r="r" b="b"/>
            <a:pathLst>
              <a:path w="5071" h="6815" extrusionOk="0">
                <a:moveTo>
                  <a:pt x="3458" y="1"/>
                </a:moveTo>
                <a:cubicBezTo>
                  <a:pt x="3077" y="1"/>
                  <a:pt x="2639" y="149"/>
                  <a:pt x="2202" y="455"/>
                </a:cubicBezTo>
                <a:cubicBezTo>
                  <a:pt x="801" y="1589"/>
                  <a:pt x="0" y="3324"/>
                  <a:pt x="134" y="5125"/>
                </a:cubicBezTo>
                <a:cubicBezTo>
                  <a:pt x="234" y="5926"/>
                  <a:pt x="567" y="6460"/>
                  <a:pt x="1068" y="6693"/>
                </a:cubicBezTo>
                <a:cubicBezTo>
                  <a:pt x="1240" y="6773"/>
                  <a:pt x="1428" y="6814"/>
                  <a:pt x="1627" y="6814"/>
                </a:cubicBezTo>
                <a:cubicBezTo>
                  <a:pt x="2008" y="6814"/>
                  <a:pt x="2431" y="6666"/>
                  <a:pt x="2869" y="6360"/>
                </a:cubicBezTo>
                <a:cubicBezTo>
                  <a:pt x="4303" y="5225"/>
                  <a:pt x="5071" y="3491"/>
                  <a:pt x="4970" y="1690"/>
                </a:cubicBezTo>
                <a:cubicBezTo>
                  <a:pt x="4870" y="856"/>
                  <a:pt x="4503" y="322"/>
                  <a:pt x="4003" y="122"/>
                </a:cubicBezTo>
                <a:cubicBezTo>
                  <a:pt x="3842" y="41"/>
                  <a:pt x="3658" y="1"/>
                  <a:pt x="345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42"/>
          <p:cNvSpPr/>
          <p:nvPr/>
        </p:nvSpPr>
        <p:spPr>
          <a:xfrm>
            <a:off x="6089179" y="1596297"/>
            <a:ext cx="1141343" cy="450399"/>
          </a:xfrm>
          <a:custGeom>
            <a:avLst/>
            <a:gdLst/>
            <a:ahLst/>
            <a:cxnLst/>
            <a:rect l="l" t="t" r="r" b="b"/>
            <a:pathLst>
              <a:path w="63780" h="25169" extrusionOk="0">
                <a:moveTo>
                  <a:pt x="55521" y="0"/>
                </a:moveTo>
                <a:cubicBezTo>
                  <a:pt x="55159" y="0"/>
                  <a:pt x="54795" y="45"/>
                  <a:pt x="54440" y="134"/>
                </a:cubicBezTo>
                <a:lnTo>
                  <a:pt x="7239" y="10174"/>
                </a:lnTo>
                <a:cubicBezTo>
                  <a:pt x="4604" y="10741"/>
                  <a:pt x="1769" y="13910"/>
                  <a:pt x="735" y="17379"/>
                </a:cubicBezTo>
                <a:cubicBezTo>
                  <a:pt x="1" y="19981"/>
                  <a:pt x="468" y="22049"/>
                  <a:pt x="1835" y="22850"/>
                </a:cubicBezTo>
                <a:cubicBezTo>
                  <a:pt x="2269" y="23117"/>
                  <a:pt x="4671" y="24485"/>
                  <a:pt x="5238" y="24818"/>
                </a:cubicBezTo>
                <a:cubicBezTo>
                  <a:pt x="5652" y="25039"/>
                  <a:pt x="6113" y="25169"/>
                  <a:pt x="6562" y="25169"/>
                </a:cubicBezTo>
                <a:cubicBezTo>
                  <a:pt x="6655" y="25169"/>
                  <a:pt x="6747" y="25163"/>
                  <a:pt x="6839" y="25152"/>
                </a:cubicBezTo>
                <a:lnTo>
                  <a:pt x="52205" y="21449"/>
                </a:lnTo>
                <a:cubicBezTo>
                  <a:pt x="56241" y="21115"/>
                  <a:pt x="61011" y="16179"/>
                  <a:pt x="62645" y="10641"/>
                </a:cubicBezTo>
                <a:cubicBezTo>
                  <a:pt x="63780" y="6739"/>
                  <a:pt x="63012" y="3636"/>
                  <a:pt x="61011" y="2469"/>
                </a:cubicBezTo>
                <a:cubicBezTo>
                  <a:pt x="60444" y="2135"/>
                  <a:pt x="58176" y="868"/>
                  <a:pt x="57608" y="534"/>
                </a:cubicBezTo>
                <a:cubicBezTo>
                  <a:pt x="56964" y="178"/>
                  <a:pt x="56245" y="0"/>
                  <a:pt x="55521" y="0"/>
                </a:cubicBezTo>
                <a:close/>
              </a:path>
            </a:pathLst>
          </a:custGeom>
          <a:solidFill>
            <a:srgbClr val="2519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42"/>
          <p:cNvSpPr/>
          <p:nvPr/>
        </p:nvSpPr>
        <p:spPr>
          <a:xfrm>
            <a:off x="6089179" y="1596297"/>
            <a:ext cx="1141343" cy="450399"/>
          </a:xfrm>
          <a:custGeom>
            <a:avLst/>
            <a:gdLst/>
            <a:ahLst/>
            <a:cxnLst/>
            <a:rect l="l" t="t" r="r" b="b"/>
            <a:pathLst>
              <a:path w="63780" h="25169" extrusionOk="0">
                <a:moveTo>
                  <a:pt x="55521" y="0"/>
                </a:moveTo>
                <a:cubicBezTo>
                  <a:pt x="55159" y="0"/>
                  <a:pt x="54795" y="45"/>
                  <a:pt x="54440" y="134"/>
                </a:cubicBezTo>
                <a:lnTo>
                  <a:pt x="7239" y="10174"/>
                </a:lnTo>
                <a:cubicBezTo>
                  <a:pt x="4604" y="10741"/>
                  <a:pt x="1769" y="13910"/>
                  <a:pt x="735" y="17379"/>
                </a:cubicBezTo>
                <a:cubicBezTo>
                  <a:pt x="1" y="19981"/>
                  <a:pt x="468" y="22049"/>
                  <a:pt x="1835" y="22850"/>
                </a:cubicBezTo>
                <a:cubicBezTo>
                  <a:pt x="2269" y="23117"/>
                  <a:pt x="4671" y="24485"/>
                  <a:pt x="5238" y="24818"/>
                </a:cubicBezTo>
                <a:cubicBezTo>
                  <a:pt x="5652" y="25039"/>
                  <a:pt x="6113" y="25169"/>
                  <a:pt x="6562" y="25169"/>
                </a:cubicBezTo>
                <a:cubicBezTo>
                  <a:pt x="6655" y="25169"/>
                  <a:pt x="6747" y="25163"/>
                  <a:pt x="6839" y="25152"/>
                </a:cubicBezTo>
                <a:lnTo>
                  <a:pt x="52205" y="21449"/>
                </a:lnTo>
                <a:cubicBezTo>
                  <a:pt x="56241" y="21115"/>
                  <a:pt x="61011" y="16179"/>
                  <a:pt x="62645" y="10641"/>
                </a:cubicBezTo>
                <a:cubicBezTo>
                  <a:pt x="63780" y="6739"/>
                  <a:pt x="63012" y="3636"/>
                  <a:pt x="61011" y="2469"/>
                </a:cubicBezTo>
                <a:cubicBezTo>
                  <a:pt x="60444" y="2135"/>
                  <a:pt x="58176" y="868"/>
                  <a:pt x="57608" y="534"/>
                </a:cubicBezTo>
                <a:cubicBezTo>
                  <a:pt x="56964" y="178"/>
                  <a:pt x="56245" y="0"/>
                  <a:pt x="55521" y="0"/>
                </a:cubicBezTo>
                <a:close/>
              </a:path>
            </a:pathLst>
          </a:custGeom>
          <a:solidFill>
            <a:srgbClr val="FFFFFF">
              <a:alpha val="497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42"/>
          <p:cNvSpPr/>
          <p:nvPr/>
        </p:nvSpPr>
        <p:spPr>
          <a:xfrm>
            <a:off x="6145942" y="1631586"/>
            <a:ext cx="1090163" cy="415003"/>
          </a:xfrm>
          <a:custGeom>
            <a:avLst/>
            <a:gdLst/>
            <a:ahLst/>
            <a:cxnLst/>
            <a:rect l="l" t="t" r="r" b="b"/>
            <a:pathLst>
              <a:path w="60920" h="23191" extrusionOk="0">
                <a:moveTo>
                  <a:pt x="55833" y="0"/>
                </a:moveTo>
                <a:cubicBezTo>
                  <a:pt x="55465" y="0"/>
                  <a:pt x="55077" y="43"/>
                  <a:pt x="54670" y="130"/>
                </a:cubicBezTo>
                <a:lnTo>
                  <a:pt x="7470" y="10170"/>
                </a:lnTo>
                <a:cubicBezTo>
                  <a:pt x="4834" y="10737"/>
                  <a:pt x="1966" y="13873"/>
                  <a:pt x="965" y="17342"/>
                </a:cubicBezTo>
                <a:cubicBezTo>
                  <a:pt x="1" y="20684"/>
                  <a:pt x="1049" y="23191"/>
                  <a:pt x="3394" y="23191"/>
                </a:cubicBezTo>
                <a:cubicBezTo>
                  <a:pt x="3483" y="23191"/>
                  <a:pt x="3574" y="23187"/>
                  <a:pt x="3667" y="23180"/>
                </a:cubicBezTo>
                <a:lnTo>
                  <a:pt x="49033" y="19477"/>
                </a:lnTo>
                <a:cubicBezTo>
                  <a:pt x="53069" y="19143"/>
                  <a:pt x="57839" y="14240"/>
                  <a:pt x="59473" y="8669"/>
                </a:cubicBezTo>
                <a:cubicBezTo>
                  <a:pt x="60919" y="3668"/>
                  <a:pt x="59264" y="0"/>
                  <a:pt x="55833" y="0"/>
                </a:cubicBezTo>
                <a:close/>
              </a:path>
            </a:pathLst>
          </a:custGeom>
          <a:solidFill>
            <a:srgbClr val="FFFFFF">
              <a:alpha val="497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42"/>
          <p:cNvSpPr/>
          <p:nvPr/>
        </p:nvSpPr>
        <p:spPr>
          <a:xfrm>
            <a:off x="6207966" y="3480354"/>
            <a:ext cx="704991" cy="361443"/>
          </a:xfrm>
          <a:custGeom>
            <a:avLst/>
            <a:gdLst/>
            <a:ahLst/>
            <a:cxnLst/>
            <a:rect l="l" t="t" r="r" b="b"/>
            <a:pathLst>
              <a:path w="39396" h="20198" extrusionOk="0">
                <a:moveTo>
                  <a:pt x="19715" y="0"/>
                </a:moveTo>
                <a:cubicBezTo>
                  <a:pt x="14695" y="0"/>
                  <a:pt x="9674" y="1109"/>
                  <a:pt x="5838" y="3327"/>
                </a:cubicBezTo>
                <a:cubicBezTo>
                  <a:pt x="5338" y="3628"/>
                  <a:pt x="4838" y="3928"/>
                  <a:pt x="4404" y="4228"/>
                </a:cubicBezTo>
                <a:lnTo>
                  <a:pt x="67" y="4228"/>
                </a:lnTo>
                <a:lnTo>
                  <a:pt x="67" y="9966"/>
                </a:lnTo>
                <a:cubicBezTo>
                  <a:pt x="1" y="12301"/>
                  <a:pt x="1902" y="14636"/>
                  <a:pt x="5805" y="16870"/>
                </a:cubicBezTo>
                <a:cubicBezTo>
                  <a:pt x="9641" y="19089"/>
                  <a:pt x="14670" y="20198"/>
                  <a:pt x="19698" y="20198"/>
                </a:cubicBezTo>
                <a:cubicBezTo>
                  <a:pt x="24727" y="20198"/>
                  <a:pt x="29755" y="19089"/>
                  <a:pt x="33591" y="16870"/>
                </a:cubicBezTo>
                <a:cubicBezTo>
                  <a:pt x="37494" y="14602"/>
                  <a:pt x="39396" y="12267"/>
                  <a:pt x="39329" y="9966"/>
                </a:cubicBezTo>
                <a:lnTo>
                  <a:pt x="39329" y="4228"/>
                </a:lnTo>
                <a:lnTo>
                  <a:pt x="35026" y="4228"/>
                </a:lnTo>
                <a:cubicBezTo>
                  <a:pt x="34592" y="3928"/>
                  <a:pt x="34092" y="3628"/>
                  <a:pt x="33591" y="3327"/>
                </a:cubicBezTo>
                <a:cubicBezTo>
                  <a:pt x="29755" y="1109"/>
                  <a:pt x="24735" y="0"/>
                  <a:pt x="1971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42"/>
          <p:cNvSpPr/>
          <p:nvPr/>
        </p:nvSpPr>
        <p:spPr>
          <a:xfrm>
            <a:off x="6175146" y="3352601"/>
            <a:ext cx="771239" cy="405626"/>
          </a:xfrm>
          <a:custGeom>
            <a:avLst/>
            <a:gdLst/>
            <a:ahLst/>
            <a:cxnLst/>
            <a:rect l="l" t="t" r="r" b="b"/>
            <a:pathLst>
              <a:path w="43098" h="22667" extrusionOk="0">
                <a:moveTo>
                  <a:pt x="21549" y="1"/>
                </a:moveTo>
                <a:cubicBezTo>
                  <a:pt x="16529" y="1"/>
                  <a:pt x="11508" y="1110"/>
                  <a:pt x="7672" y="3328"/>
                </a:cubicBezTo>
                <a:cubicBezTo>
                  <a:pt x="0" y="7764"/>
                  <a:pt x="0" y="14936"/>
                  <a:pt x="7672" y="19339"/>
                </a:cubicBezTo>
                <a:cubicBezTo>
                  <a:pt x="11492" y="21558"/>
                  <a:pt x="16512" y="22667"/>
                  <a:pt x="21536" y="22667"/>
                </a:cubicBezTo>
                <a:cubicBezTo>
                  <a:pt x="26561" y="22667"/>
                  <a:pt x="31589" y="21558"/>
                  <a:pt x="35425" y="19339"/>
                </a:cubicBezTo>
                <a:cubicBezTo>
                  <a:pt x="43098" y="14936"/>
                  <a:pt x="43098" y="7764"/>
                  <a:pt x="35425" y="3328"/>
                </a:cubicBezTo>
                <a:cubicBezTo>
                  <a:pt x="31589" y="1110"/>
                  <a:pt x="26569" y="1"/>
                  <a:pt x="21549"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42"/>
          <p:cNvSpPr/>
          <p:nvPr/>
        </p:nvSpPr>
        <p:spPr>
          <a:xfrm>
            <a:off x="6341677" y="2755535"/>
            <a:ext cx="463230" cy="923829"/>
          </a:xfrm>
          <a:custGeom>
            <a:avLst/>
            <a:gdLst/>
            <a:ahLst/>
            <a:cxnLst/>
            <a:rect l="l" t="t" r="r" b="b"/>
            <a:pathLst>
              <a:path w="25886" h="51625" extrusionOk="0">
                <a:moveTo>
                  <a:pt x="12943" y="0"/>
                </a:moveTo>
                <a:cubicBezTo>
                  <a:pt x="5805" y="0"/>
                  <a:pt x="1" y="5871"/>
                  <a:pt x="134" y="13043"/>
                </a:cubicBezTo>
                <a:lnTo>
                  <a:pt x="134" y="44298"/>
                </a:lnTo>
                <a:cubicBezTo>
                  <a:pt x="134" y="46200"/>
                  <a:pt x="1402" y="48068"/>
                  <a:pt x="3904" y="49502"/>
                </a:cubicBezTo>
                <a:cubicBezTo>
                  <a:pt x="6398" y="50916"/>
                  <a:pt x="9672" y="51625"/>
                  <a:pt x="12944" y="51625"/>
                </a:cubicBezTo>
                <a:cubicBezTo>
                  <a:pt x="16235" y="51625"/>
                  <a:pt x="19524" y="50907"/>
                  <a:pt x="22016" y="49469"/>
                </a:cubicBezTo>
                <a:cubicBezTo>
                  <a:pt x="24485" y="48034"/>
                  <a:pt x="25719" y="46166"/>
                  <a:pt x="25752" y="44298"/>
                </a:cubicBezTo>
                <a:lnTo>
                  <a:pt x="25752" y="44232"/>
                </a:lnTo>
                <a:lnTo>
                  <a:pt x="25752" y="13043"/>
                </a:lnTo>
                <a:cubicBezTo>
                  <a:pt x="25886" y="5871"/>
                  <a:pt x="20115" y="0"/>
                  <a:pt x="1294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42"/>
          <p:cNvSpPr/>
          <p:nvPr/>
        </p:nvSpPr>
        <p:spPr>
          <a:xfrm>
            <a:off x="6655663" y="3246627"/>
            <a:ext cx="67464" cy="85556"/>
          </a:xfrm>
          <a:custGeom>
            <a:avLst/>
            <a:gdLst/>
            <a:ahLst/>
            <a:cxnLst/>
            <a:rect l="l" t="t" r="r" b="b"/>
            <a:pathLst>
              <a:path w="3770" h="4781" extrusionOk="0">
                <a:moveTo>
                  <a:pt x="2465" y="1"/>
                </a:moveTo>
                <a:cubicBezTo>
                  <a:pt x="2207" y="1"/>
                  <a:pt x="1949" y="88"/>
                  <a:pt x="1735" y="244"/>
                </a:cubicBezTo>
                <a:cubicBezTo>
                  <a:pt x="734" y="877"/>
                  <a:pt x="101" y="1978"/>
                  <a:pt x="34" y="3179"/>
                </a:cubicBezTo>
                <a:cubicBezTo>
                  <a:pt x="1" y="3613"/>
                  <a:pt x="167" y="4013"/>
                  <a:pt x="501" y="4280"/>
                </a:cubicBezTo>
                <a:lnTo>
                  <a:pt x="534" y="4280"/>
                </a:lnTo>
                <a:lnTo>
                  <a:pt x="1368" y="4780"/>
                </a:lnTo>
                <a:lnTo>
                  <a:pt x="1735" y="4146"/>
                </a:lnTo>
                <a:cubicBezTo>
                  <a:pt x="2736" y="3513"/>
                  <a:pt x="3370" y="2412"/>
                  <a:pt x="3436" y="1211"/>
                </a:cubicBezTo>
                <a:lnTo>
                  <a:pt x="3436" y="1144"/>
                </a:lnTo>
                <a:lnTo>
                  <a:pt x="3770" y="610"/>
                </a:lnTo>
                <a:lnTo>
                  <a:pt x="3003" y="143"/>
                </a:lnTo>
                <a:cubicBezTo>
                  <a:pt x="2835" y="46"/>
                  <a:pt x="2651" y="1"/>
                  <a:pt x="2465" y="1"/>
                </a:cubicBezTo>
                <a:close/>
              </a:path>
            </a:pathLst>
          </a:custGeom>
          <a:solidFill>
            <a:srgbClr val="2519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42"/>
          <p:cNvSpPr/>
          <p:nvPr/>
        </p:nvSpPr>
        <p:spPr>
          <a:xfrm>
            <a:off x="6655663" y="3246627"/>
            <a:ext cx="67464" cy="85556"/>
          </a:xfrm>
          <a:custGeom>
            <a:avLst/>
            <a:gdLst/>
            <a:ahLst/>
            <a:cxnLst/>
            <a:rect l="l" t="t" r="r" b="b"/>
            <a:pathLst>
              <a:path w="3770" h="4781" extrusionOk="0">
                <a:moveTo>
                  <a:pt x="2465" y="1"/>
                </a:moveTo>
                <a:cubicBezTo>
                  <a:pt x="2207" y="1"/>
                  <a:pt x="1949" y="88"/>
                  <a:pt x="1735" y="244"/>
                </a:cubicBezTo>
                <a:cubicBezTo>
                  <a:pt x="734" y="877"/>
                  <a:pt x="101" y="1978"/>
                  <a:pt x="34" y="3179"/>
                </a:cubicBezTo>
                <a:cubicBezTo>
                  <a:pt x="1" y="3613"/>
                  <a:pt x="167" y="4013"/>
                  <a:pt x="501" y="4280"/>
                </a:cubicBezTo>
                <a:lnTo>
                  <a:pt x="534" y="4280"/>
                </a:lnTo>
                <a:lnTo>
                  <a:pt x="1368" y="4780"/>
                </a:lnTo>
                <a:lnTo>
                  <a:pt x="1735" y="4146"/>
                </a:lnTo>
                <a:cubicBezTo>
                  <a:pt x="2736" y="3513"/>
                  <a:pt x="3370" y="2412"/>
                  <a:pt x="3436" y="1211"/>
                </a:cubicBezTo>
                <a:lnTo>
                  <a:pt x="3436" y="1144"/>
                </a:lnTo>
                <a:lnTo>
                  <a:pt x="3770" y="610"/>
                </a:lnTo>
                <a:lnTo>
                  <a:pt x="3003" y="143"/>
                </a:lnTo>
                <a:cubicBezTo>
                  <a:pt x="2835" y="46"/>
                  <a:pt x="2651" y="1"/>
                  <a:pt x="246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42"/>
          <p:cNvSpPr/>
          <p:nvPr/>
        </p:nvSpPr>
        <p:spPr>
          <a:xfrm>
            <a:off x="6671178" y="3255467"/>
            <a:ext cx="61505" cy="78774"/>
          </a:xfrm>
          <a:custGeom>
            <a:avLst/>
            <a:gdLst/>
            <a:ahLst/>
            <a:cxnLst/>
            <a:rect l="l" t="t" r="r" b="b"/>
            <a:pathLst>
              <a:path w="3437" h="4402" extrusionOk="0">
                <a:moveTo>
                  <a:pt x="2499" y="1"/>
                </a:moveTo>
                <a:cubicBezTo>
                  <a:pt x="2261" y="1"/>
                  <a:pt x="1991" y="81"/>
                  <a:pt x="1702" y="250"/>
                </a:cubicBezTo>
                <a:cubicBezTo>
                  <a:pt x="701" y="884"/>
                  <a:pt x="68" y="1984"/>
                  <a:pt x="1" y="3185"/>
                </a:cubicBezTo>
                <a:cubicBezTo>
                  <a:pt x="1" y="3958"/>
                  <a:pt x="379" y="4402"/>
                  <a:pt x="927" y="4402"/>
                </a:cubicBezTo>
                <a:cubicBezTo>
                  <a:pt x="1160" y="4402"/>
                  <a:pt x="1424" y="4322"/>
                  <a:pt x="1702" y="4153"/>
                </a:cubicBezTo>
                <a:cubicBezTo>
                  <a:pt x="2736" y="3519"/>
                  <a:pt x="3370" y="2418"/>
                  <a:pt x="3437" y="1217"/>
                </a:cubicBezTo>
                <a:cubicBezTo>
                  <a:pt x="3437" y="445"/>
                  <a:pt x="3059" y="1"/>
                  <a:pt x="2499" y="1"/>
                </a:cubicBezTo>
                <a:close/>
              </a:path>
            </a:pathLst>
          </a:custGeom>
          <a:solidFill>
            <a:srgbClr val="2519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42"/>
          <p:cNvSpPr/>
          <p:nvPr/>
        </p:nvSpPr>
        <p:spPr>
          <a:xfrm>
            <a:off x="6655663" y="3377619"/>
            <a:ext cx="67464" cy="85878"/>
          </a:xfrm>
          <a:custGeom>
            <a:avLst/>
            <a:gdLst/>
            <a:ahLst/>
            <a:cxnLst/>
            <a:rect l="l" t="t" r="r" b="b"/>
            <a:pathLst>
              <a:path w="3770" h="4799" extrusionOk="0">
                <a:moveTo>
                  <a:pt x="2451" y="0"/>
                </a:moveTo>
                <a:cubicBezTo>
                  <a:pt x="2198" y="0"/>
                  <a:pt x="1945" y="76"/>
                  <a:pt x="1735" y="229"/>
                </a:cubicBezTo>
                <a:cubicBezTo>
                  <a:pt x="734" y="896"/>
                  <a:pt x="101" y="1997"/>
                  <a:pt x="34" y="3198"/>
                </a:cubicBezTo>
                <a:cubicBezTo>
                  <a:pt x="1" y="3631"/>
                  <a:pt x="167" y="4031"/>
                  <a:pt x="534" y="4298"/>
                </a:cubicBezTo>
                <a:lnTo>
                  <a:pt x="568" y="4298"/>
                </a:lnTo>
                <a:lnTo>
                  <a:pt x="1402" y="4799"/>
                </a:lnTo>
                <a:lnTo>
                  <a:pt x="1735" y="4165"/>
                </a:lnTo>
                <a:cubicBezTo>
                  <a:pt x="2769" y="3498"/>
                  <a:pt x="3403" y="2430"/>
                  <a:pt x="3470" y="1196"/>
                </a:cubicBezTo>
                <a:lnTo>
                  <a:pt x="3470" y="1163"/>
                </a:lnTo>
                <a:lnTo>
                  <a:pt x="3770" y="596"/>
                </a:lnTo>
                <a:lnTo>
                  <a:pt x="3003" y="129"/>
                </a:lnTo>
                <a:cubicBezTo>
                  <a:pt x="2831" y="43"/>
                  <a:pt x="2641" y="0"/>
                  <a:pt x="245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42"/>
          <p:cNvSpPr/>
          <p:nvPr/>
        </p:nvSpPr>
        <p:spPr>
          <a:xfrm>
            <a:off x="6671178" y="3386566"/>
            <a:ext cx="61505" cy="78631"/>
          </a:xfrm>
          <a:custGeom>
            <a:avLst/>
            <a:gdLst/>
            <a:ahLst/>
            <a:cxnLst/>
            <a:rect l="l" t="t" r="r" b="b"/>
            <a:pathLst>
              <a:path w="3437" h="4394" extrusionOk="0">
                <a:moveTo>
                  <a:pt x="2480" y="1"/>
                </a:moveTo>
                <a:cubicBezTo>
                  <a:pt x="2247" y="1"/>
                  <a:pt x="1983" y="74"/>
                  <a:pt x="1702" y="229"/>
                </a:cubicBezTo>
                <a:cubicBezTo>
                  <a:pt x="701" y="896"/>
                  <a:pt x="68" y="1997"/>
                  <a:pt x="1" y="3198"/>
                </a:cubicBezTo>
                <a:cubicBezTo>
                  <a:pt x="1" y="3955"/>
                  <a:pt x="387" y="4394"/>
                  <a:pt x="945" y="4394"/>
                </a:cubicBezTo>
                <a:cubicBezTo>
                  <a:pt x="1174" y="4394"/>
                  <a:pt x="1431" y="4320"/>
                  <a:pt x="1702" y="4165"/>
                </a:cubicBezTo>
                <a:cubicBezTo>
                  <a:pt x="2736" y="3498"/>
                  <a:pt x="3370" y="2397"/>
                  <a:pt x="3437" y="1196"/>
                </a:cubicBezTo>
                <a:cubicBezTo>
                  <a:pt x="3437" y="439"/>
                  <a:pt x="3050" y="1"/>
                  <a:pt x="2480"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42"/>
          <p:cNvSpPr/>
          <p:nvPr/>
        </p:nvSpPr>
        <p:spPr>
          <a:xfrm>
            <a:off x="6419878" y="1632033"/>
            <a:ext cx="904360" cy="1558583"/>
          </a:xfrm>
          <a:custGeom>
            <a:avLst/>
            <a:gdLst/>
            <a:ahLst/>
            <a:cxnLst/>
            <a:rect l="l" t="t" r="r" b="b"/>
            <a:pathLst>
              <a:path w="50537" h="87096" extrusionOk="0">
                <a:moveTo>
                  <a:pt x="40874" y="0"/>
                </a:moveTo>
                <a:cubicBezTo>
                  <a:pt x="38855" y="0"/>
                  <a:pt x="36525" y="1879"/>
                  <a:pt x="34759" y="5175"/>
                </a:cubicBezTo>
                <a:lnTo>
                  <a:pt x="4204" y="62483"/>
                </a:lnTo>
                <a:cubicBezTo>
                  <a:pt x="301" y="69821"/>
                  <a:pt x="1" y="79161"/>
                  <a:pt x="3536" y="82764"/>
                </a:cubicBezTo>
                <a:cubicBezTo>
                  <a:pt x="3870" y="83064"/>
                  <a:pt x="4204" y="83331"/>
                  <a:pt x="4570" y="83565"/>
                </a:cubicBezTo>
                <a:cubicBezTo>
                  <a:pt x="5471" y="84098"/>
                  <a:pt x="9307" y="86300"/>
                  <a:pt x="9674" y="86500"/>
                </a:cubicBezTo>
                <a:cubicBezTo>
                  <a:pt x="10363" y="86902"/>
                  <a:pt x="11110" y="87095"/>
                  <a:pt x="11888" y="87095"/>
                </a:cubicBezTo>
                <a:cubicBezTo>
                  <a:pt x="15180" y="87095"/>
                  <a:pt x="19047" y="83640"/>
                  <a:pt x="21583" y="77894"/>
                </a:cubicBezTo>
                <a:lnTo>
                  <a:pt x="48368" y="16783"/>
                </a:lnTo>
                <a:cubicBezTo>
                  <a:pt x="50537" y="11813"/>
                  <a:pt x="50470" y="6176"/>
                  <a:pt x="48235" y="3908"/>
                </a:cubicBezTo>
                <a:cubicBezTo>
                  <a:pt x="48001" y="3674"/>
                  <a:pt x="47768" y="3474"/>
                  <a:pt x="47468" y="3307"/>
                </a:cubicBezTo>
                <a:cubicBezTo>
                  <a:pt x="46567" y="2807"/>
                  <a:pt x="42664" y="538"/>
                  <a:pt x="42397" y="405"/>
                </a:cubicBezTo>
                <a:cubicBezTo>
                  <a:pt x="41922" y="132"/>
                  <a:pt x="41409" y="0"/>
                  <a:pt x="40874" y="0"/>
                </a:cubicBezTo>
                <a:close/>
              </a:path>
            </a:pathLst>
          </a:custGeom>
          <a:solidFill>
            <a:srgbClr val="2519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42"/>
          <p:cNvSpPr/>
          <p:nvPr/>
        </p:nvSpPr>
        <p:spPr>
          <a:xfrm>
            <a:off x="6419878" y="1632033"/>
            <a:ext cx="904360" cy="1558583"/>
          </a:xfrm>
          <a:custGeom>
            <a:avLst/>
            <a:gdLst/>
            <a:ahLst/>
            <a:cxnLst/>
            <a:rect l="l" t="t" r="r" b="b"/>
            <a:pathLst>
              <a:path w="50537" h="87096" extrusionOk="0">
                <a:moveTo>
                  <a:pt x="40874" y="0"/>
                </a:moveTo>
                <a:cubicBezTo>
                  <a:pt x="38855" y="0"/>
                  <a:pt x="36525" y="1879"/>
                  <a:pt x="34759" y="5175"/>
                </a:cubicBezTo>
                <a:lnTo>
                  <a:pt x="4204" y="62483"/>
                </a:lnTo>
                <a:cubicBezTo>
                  <a:pt x="301" y="69821"/>
                  <a:pt x="1" y="79161"/>
                  <a:pt x="3536" y="82764"/>
                </a:cubicBezTo>
                <a:cubicBezTo>
                  <a:pt x="3870" y="83064"/>
                  <a:pt x="4204" y="83331"/>
                  <a:pt x="4570" y="83565"/>
                </a:cubicBezTo>
                <a:cubicBezTo>
                  <a:pt x="5471" y="84098"/>
                  <a:pt x="9307" y="86300"/>
                  <a:pt x="9674" y="86500"/>
                </a:cubicBezTo>
                <a:cubicBezTo>
                  <a:pt x="10363" y="86902"/>
                  <a:pt x="11110" y="87095"/>
                  <a:pt x="11888" y="87095"/>
                </a:cubicBezTo>
                <a:cubicBezTo>
                  <a:pt x="15180" y="87095"/>
                  <a:pt x="19047" y="83640"/>
                  <a:pt x="21583" y="77894"/>
                </a:cubicBezTo>
                <a:lnTo>
                  <a:pt x="48368" y="16783"/>
                </a:lnTo>
                <a:cubicBezTo>
                  <a:pt x="50537" y="11813"/>
                  <a:pt x="50470" y="6176"/>
                  <a:pt x="48235" y="3908"/>
                </a:cubicBezTo>
                <a:cubicBezTo>
                  <a:pt x="48001" y="3674"/>
                  <a:pt x="47768" y="3474"/>
                  <a:pt x="47468" y="3307"/>
                </a:cubicBezTo>
                <a:cubicBezTo>
                  <a:pt x="46567" y="2807"/>
                  <a:pt x="42664" y="538"/>
                  <a:pt x="42397" y="405"/>
                </a:cubicBezTo>
                <a:cubicBezTo>
                  <a:pt x="41922" y="132"/>
                  <a:pt x="41409" y="0"/>
                  <a:pt x="40874" y="0"/>
                </a:cubicBezTo>
                <a:close/>
              </a:path>
            </a:pathLst>
          </a:custGeom>
          <a:solidFill>
            <a:srgbClr val="FFFFFF">
              <a:alpha val="497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42"/>
          <p:cNvSpPr/>
          <p:nvPr/>
        </p:nvSpPr>
        <p:spPr>
          <a:xfrm>
            <a:off x="6510606" y="1684215"/>
            <a:ext cx="813632" cy="1506258"/>
          </a:xfrm>
          <a:custGeom>
            <a:avLst/>
            <a:gdLst/>
            <a:ahLst/>
            <a:cxnLst/>
            <a:rect l="l" t="t" r="r" b="b"/>
            <a:pathLst>
              <a:path w="45467" h="84172" extrusionOk="0">
                <a:moveTo>
                  <a:pt x="40905" y="0"/>
                </a:moveTo>
                <a:cubicBezTo>
                  <a:pt x="38887" y="0"/>
                  <a:pt x="36530" y="1878"/>
                  <a:pt x="34759" y="5161"/>
                </a:cubicBezTo>
                <a:lnTo>
                  <a:pt x="4237" y="62469"/>
                </a:lnTo>
                <a:cubicBezTo>
                  <a:pt x="301" y="69841"/>
                  <a:pt x="1" y="79114"/>
                  <a:pt x="3570" y="82750"/>
                </a:cubicBezTo>
                <a:cubicBezTo>
                  <a:pt x="4510" y="83717"/>
                  <a:pt x="5622" y="84172"/>
                  <a:pt x="6812" y="84172"/>
                </a:cubicBezTo>
                <a:cubicBezTo>
                  <a:pt x="10101" y="84172"/>
                  <a:pt x="13990" y="80700"/>
                  <a:pt x="16513" y="74945"/>
                </a:cubicBezTo>
                <a:lnTo>
                  <a:pt x="43298" y="13834"/>
                </a:lnTo>
                <a:cubicBezTo>
                  <a:pt x="45467" y="8897"/>
                  <a:pt x="45400" y="3260"/>
                  <a:pt x="43165" y="992"/>
                </a:cubicBezTo>
                <a:cubicBezTo>
                  <a:pt x="42512" y="320"/>
                  <a:pt x="41738" y="0"/>
                  <a:pt x="40905" y="0"/>
                </a:cubicBezTo>
                <a:close/>
              </a:path>
            </a:pathLst>
          </a:custGeom>
          <a:solidFill>
            <a:srgbClr val="FFFFFF">
              <a:alpha val="497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42"/>
          <p:cNvSpPr/>
          <p:nvPr/>
        </p:nvSpPr>
        <p:spPr>
          <a:xfrm>
            <a:off x="6587018" y="2841109"/>
            <a:ext cx="204772" cy="236554"/>
          </a:xfrm>
          <a:custGeom>
            <a:avLst/>
            <a:gdLst/>
            <a:ahLst/>
            <a:cxnLst/>
            <a:rect l="l" t="t" r="r" b="b"/>
            <a:pathLst>
              <a:path w="11443" h="13219" extrusionOk="0">
                <a:moveTo>
                  <a:pt x="6407" y="0"/>
                </a:moveTo>
                <a:cubicBezTo>
                  <a:pt x="5710" y="0"/>
                  <a:pt x="4931" y="282"/>
                  <a:pt x="4137" y="855"/>
                </a:cubicBezTo>
                <a:cubicBezTo>
                  <a:pt x="1702" y="2557"/>
                  <a:pt x="1" y="6359"/>
                  <a:pt x="367" y="9295"/>
                </a:cubicBezTo>
                <a:cubicBezTo>
                  <a:pt x="534" y="10796"/>
                  <a:pt x="1201" y="11763"/>
                  <a:pt x="2102" y="12164"/>
                </a:cubicBezTo>
                <a:lnTo>
                  <a:pt x="4037" y="12997"/>
                </a:lnTo>
                <a:cubicBezTo>
                  <a:pt x="4342" y="13144"/>
                  <a:pt x="4682" y="13219"/>
                  <a:pt x="5045" y="13219"/>
                </a:cubicBezTo>
                <a:cubicBezTo>
                  <a:pt x="5752" y="13219"/>
                  <a:pt x="6545" y="12937"/>
                  <a:pt x="7339" y="12364"/>
                </a:cubicBezTo>
                <a:cubicBezTo>
                  <a:pt x="9774" y="10662"/>
                  <a:pt x="11442" y="6860"/>
                  <a:pt x="11075" y="3924"/>
                </a:cubicBezTo>
                <a:cubicBezTo>
                  <a:pt x="10908" y="2423"/>
                  <a:pt x="10241" y="1456"/>
                  <a:pt x="9341" y="1056"/>
                </a:cubicBezTo>
                <a:lnTo>
                  <a:pt x="7406" y="222"/>
                </a:lnTo>
                <a:cubicBezTo>
                  <a:pt x="7100" y="75"/>
                  <a:pt x="6764" y="0"/>
                  <a:pt x="640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42"/>
          <p:cNvSpPr/>
          <p:nvPr/>
        </p:nvSpPr>
        <p:spPr>
          <a:xfrm>
            <a:off x="6622235" y="2856302"/>
            <a:ext cx="169555" cy="221093"/>
          </a:xfrm>
          <a:custGeom>
            <a:avLst/>
            <a:gdLst/>
            <a:ahLst/>
            <a:cxnLst/>
            <a:rect l="l" t="t" r="r" b="b"/>
            <a:pathLst>
              <a:path w="9475" h="12355" extrusionOk="0">
                <a:moveTo>
                  <a:pt x="6397" y="0"/>
                </a:moveTo>
                <a:cubicBezTo>
                  <a:pt x="5690" y="0"/>
                  <a:pt x="4897" y="267"/>
                  <a:pt x="4104" y="840"/>
                </a:cubicBezTo>
                <a:cubicBezTo>
                  <a:pt x="1668" y="2542"/>
                  <a:pt x="1" y="6344"/>
                  <a:pt x="368" y="9280"/>
                </a:cubicBezTo>
                <a:cubicBezTo>
                  <a:pt x="534" y="10781"/>
                  <a:pt x="1201" y="11748"/>
                  <a:pt x="2069" y="12148"/>
                </a:cubicBezTo>
                <a:cubicBezTo>
                  <a:pt x="2374" y="12284"/>
                  <a:pt x="2715" y="12355"/>
                  <a:pt x="3078" y="12355"/>
                </a:cubicBezTo>
                <a:cubicBezTo>
                  <a:pt x="3785" y="12355"/>
                  <a:pt x="4578" y="12088"/>
                  <a:pt x="5371" y="11515"/>
                </a:cubicBezTo>
                <a:cubicBezTo>
                  <a:pt x="7806" y="9813"/>
                  <a:pt x="9474" y="6011"/>
                  <a:pt x="9140" y="3075"/>
                </a:cubicBezTo>
                <a:cubicBezTo>
                  <a:pt x="8974" y="1574"/>
                  <a:pt x="8307" y="607"/>
                  <a:pt x="7406" y="207"/>
                </a:cubicBezTo>
                <a:cubicBezTo>
                  <a:pt x="7100" y="71"/>
                  <a:pt x="6760" y="0"/>
                  <a:pt x="639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42"/>
          <p:cNvSpPr/>
          <p:nvPr/>
        </p:nvSpPr>
        <p:spPr>
          <a:xfrm>
            <a:off x="7158280" y="1782763"/>
            <a:ext cx="110448" cy="129757"/>
          </a:xfrm>
          <a:custGeom>
            <a:avLst/>
            <a:gdLst/>
            <a:ahLst/>
            <a:cxnLst/>
            <a:rect l="l" t="t" r="r" b="b"/>
            <a:pathLst>
              <a:path w="6172" h="7251" extrusionOk="0">
                <a:moveTo>
                  <a:pt x="3468" y="0"/>
                </a:moveTo>
                <a:cubicBezTo>
                  <a:pt x="3077" y="0"/>
                  <a:pt x="2640" y="148"/>
                  <a:pt x="2202" y="455"/>
                </a:cubicBezTo>
                <a:cubicBezTo>
                  <a:pt x="801" y="1556"/>
                  <a:pt x="0" y="3290"/>
                  <a:pt x="134" y="5091"/>
                </a:cubicBezTo>
                <a:cubicBezTo>
                  <a:pt x="234" y="5925"/>
                  <a:pt x="567" y="6459"/>
                  <a:pt x="1068" y="6693"/>
                </a:cubicBezTo>
                <a:cubicBezTo>
                  <a:pt x="1401" y="6826"/>
                  <a:pt x="1868" y="7026"/>
                  <a:pt x="2169" y="7160"/>
                </a:cubicBezTo>
                <a:cubicBezTo>
                  <a:pt x="2351" y="7221"/>
                  <a:pt x="2544" y="7251"/>
                  <a:pt x="2737" y="7251"/>
                </a:cubicBezTo>
                <a:cubicBezTo>
                  <a:pt x="3177" y="7251"/>
                  <a:pt x="3622" y="7094"/>
                  <a:pt x="3970" y="6793"/>
                </a:cubicBezTo>
                <a:cubicBezTo>
                  <a:pt x="5371" y="5692"/>
                  <a:pt x="6171" y="3957"/>
                  <a:pt x="6038" y="2156"/>
                </a:cubicBezTo>
                <a:cubicBezTo>
                  <a:pt x="5938" y="1322"/>
                  <a:pt x="5604" y="788"/>
                  <a:pt x="5104" y="588"/>
                </a:cubicBezTo>
                <a:lnTo>
                  <a:pt x="4037" y="121"/>
                </a:lnTo>
                <a:cubicBezTo>
                  <a:pt x="3864" y="41"/>
                  <a:pt x="3672" y="0"/>
                  <a:pt x="346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42"/>
          <p:cNvSpPr/>
          <p:nvPr/>
        </p:nvSpPr>
        <p:spPr>
          <a:xfrm>
            <a:off x="7177374" y="1791120"/>
            <a:ext cx="90763" cy="121400"/>
          </a:xfrm>
          <a:custGeom>
            <a:avLst/>
            <a:gdLst/>
            <a:ahLst/>
            <a:cxnLst/>
            <a:rect l="l" t="t" r="r" b="b"/>
            <a:pathLst>
              <a:path w="5072" h="6784" extrusionOk="0">
                <a:moveTo>
                  <a:pt x="3468" y="0"/>
                </a:moveTo>
                <a:cubicBezTo>
                  <a:pt x="3078" y="0"/>
                  <a:pt x="2640" y="148"/>
                  <a:pt x="2202" y="455"/>
                </a:cubicBezTo>
                <a:cubicBezTo>
                  <a:pt x="801" y="1556"/>
                  <a:pt x="1" y="3324"/>
                  <a:pt x="134" y="5125"/>
                </a:cubicBezTo>
                <a:cubicBezTo>
                  <a:pt x="234" y="5925"/>
                  <a:pt x="568" y="6459"/>
                  <a:pt x="1068" y="6693"/>
                </a:cubicBezTo>
                <a:cubicBezTo>
                  <a:pt x="1261" y="6754"/>
                  <a:pt x="1461" y="6784"/>
                  <a:pt x="1658" y="6784"/>
                </a:cubicBezTo>
                <a:cubicBezTo>
                  <a:pt x="2110" y="6784"/>
                  <a:pt x="2555" y="6627"/>
                  <a:pt x="2903" y="6326"/>
                </a:cubicBezTo>
                <a:cubicBezTo>
                  <a:pt x="4304" y="5225"/>
                  <a:pt x="5071" y="3490"/>
                  <a:pt x="4971" y="1689"/>
                </a:cubicBezTo>
                <a:cubicBezTo>
                  <a:pt x="4871" y="855"/>
                  <a:pt x="4537" y="321"/>
                  <a:pt x="4037" y="121"/>
                </a:cubicBezTo>
                <a:cubicBezTo>
                  <a:pt x="3865" y="41"/>
                  <a:pt x="3673" y="0"/>
                  <a:pt x="346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42"/>
          <p:cNvSpPr/>
          <p:nvPr/>
        </p:nvSpPr>
        <p:spPr>
          <a:xfrm>
            <a:off x="6030089" y="1712990"/>
            <a:ext cx="330717" cy="373988"/>
          </a:xfrm>
          <a:custGeom>
            <a:avLst/>
            <a:gdLst/>
            <a:ahLst/>
            <a:cxnLst/>
            <a:rect l="l" t="t" r="r" b="b"/>
            <a:pathLst>
              <a:path w="18481" h="20899" extrusionOk="0">
                <a:moveTo>
                  <a:pt x="8538" y="0"/>
                </a:moveTo>
                <a:cubicBezTo>
                  <a:pt x="7594" y="0"/>
                  <a:pt x="6531" y="393"/>
                  <a:pt x="5438" y="1218"/>
                </a:cubicBezTo>
                <a:cubicBezTo>
                  <a:pt x="2235" y="3620"/>
                  <a:pt x="0" y="8757"/>
                  <a:pt x="501" y="12760"/>
                </a:cubicBezTo>
                <a:cubicBezTo>
                  <a:pt x="734" y="14795"/>
                  <a:pt x="1702" y="16129"/>
                  <a:pt x="2936" y="16596"/>
                </a:cubicBezTo>
                <a:lnTo>
                  <a:pt x="10374" y="20899"/>
                </a:lnTo>
                <a:lnTo>
                  <a:pt x="10541" y="20432"/>
                </a:lnTo>
                <a:cubicBezTo>
                  <a:pt x="11475" y="20265"/>
                  <a:pt x="12342" y="19865"/>
                  <a:pt x="13076" y="19264"/>
                </a:cubicBezTo>
                <a:cubicBezTo>
                  <a:pt x="16279" y="16863"/>
                  <a:pt x="18480" y="11726"/>
                  <a:pt x="18013" y="7723"/>
                </a:cubicBezTo>
                <a:cubicBezTo>
                  <a:pt x="17913" y="6789"/>
                  <a:pt x="17613" y="5888"/>
                  <a:pt x="17079" y="5088"/>
                </a:cubicBezTo>
                <a:lnTo>
                  <a:pt x="17279" y="4621"/>
                </a:lnTo>
                <a:lnTo>
                  <a:pt x="9841" y="284"/>
                </a:lnTo>
                <a:cubicBezTo>
                  <a:pt x="9443" y="96"/>
                  <a:pt x="9005" y="0"/>
                  <a:pt x="8538" y="0"/>
                </a:cubicBezTo>
                <a:close/>
              </a:path>
            </a:pathLst>
          </a:custGeom>
          <a:solidFill>
            <a:srgbClr val="2519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42"/>
          <p:cNvSpPr/>
          <p:nvPr/>
        </p:nvSpPr>
        <p:spPr>
          <a:xfrm>
            <a:off x="6030089" y="1712990"/>
            <a:ext cx="330717" cy="373988"/>
          </a:xfrm>
          <a:custGeom>
            <a:avLst/>
            <a:gdLst/>
            <a:ahLst/>
            <a:cxnLst/>
            <a:rect l="l" t="t" r="r" b="b"/>
            <a:pathLst>
              <a:path w="18481" h="20899" extrusionOk="0">
                <a:moveTo>
                  <a:pt x="8538" y="0"/>
                </a:moveTo>
                <a:cubicBezTo>
                  <a:pt x="7594" y="0"/>
                  <a:pt x="6531" y="393"/>
                  <a:pt x="5438" y="1218"/>
                </a:cubicBezTo>
                <a:cubicBezTo>
                  <a:pt x="2235" y="3620"/>
                  <a:pt x="0" y="8757"/>
                  <a:pt x="501" y="12760"/>
                </a:cubicBezTo>
                <a:cubicBezTo>
                  <a:pt x="734" y="14795"/>
                  <a:pt x="1702" y="16129"/>
                  <a:pt x="2936" y="16596"/>
                </a:cubicBezTo>
                <a:lnTo>
                  <a:pt x="10374" y="20899"/>
                </a:lnTo>
                <a:lnTo>
                  <a:pt x="10541" y="20432"/>
                </a:lnTo>
                <a:cubicBezTo>
                  <a:pt x="11475" y="20265"/>
                  <a:pt x="12342" y="19865"/>
                  <a:pt x="13076" y="19264"/>
                </a:cubicBezTo>
                <a:cubicBezTo>
                  <a:pt x="16279" y="16863"/>
                  <a:pt x="18480" y="11726"/>
                  <a:pt x="18013" y="7723"/>
                </a:cubicBezTo>
                <a:cubicBezTo>
                  <a:pt x="17913" y="6789"/>
                  <a:pt x="17613" y="5888"/>
                  <a:pt x="17079" y="5088"/>
                </a:cubicBezTo>
                <a:lnTo>
                  <a:pt x="17279" y="4621"/>
                </a:lnTo>
                <a:lnTo>
                  <a:pt x="9841" y="284"/>
                </a:lnTo>
                <a:cubicBezTo>
                  <a:pt x="9443" y="96"/>
                  <a:pt x="9005" y="0"/>
                  <a:pt x="8538" y="0"/>
                </a:cubicBez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42"/>
          <p:cNvSpPr/>
          <p:nvPr/>
        </p:nvSpPr>
        <p:spPr>
          <a:xfrm>
            <a:off x="6166181" y="1791388"/>
            <a:ext cx="225065" cy="300636"/>
          </a:xfrm>
          <a:custGeom>
            <a:avLst/>
            <a:gdLst/>
            <a:ahLst/>
            <a:cxnLst/>
            <a:rect l="l" t="t" r="r" b="b"/>
            <a:pathLst>
              <a:path w="12577" h="16800" extrusionOk="0">
                <a:moveTo>
                  <a:pt x="8514" y="1"/>
                </a:moveTo>
                <a:cubicBezTo>
                  <a:pt x="7562" y="1"/>
                  <a:pt x="6495" y="389"/>
                  <a:pt x="5405" y="1207"/>
                </a:cubicBezTo>
                <a:cubicBezTo>
                  <a:pt x="2202" y="3609"/>
                  <a:pt x="1" y="8779"/>
                  <a:pt x="468" y="12749"/>
                </a:cubicBezTo>
                <a:cubicBezTo>
                  <a:pt x="797" y="15358"/>
                  <a:pt x="2192" y="16799"/>
                  <a:pt x="4019" y="16799"/>
                </a:cubicBezTo>
                <a:cubicBezTo>
                  <a:pt x="4971" y="16799"/>
                  <a:pt x="6042" y="16407"/>
                  <a:pt x="7139" y="15584"/>
                </a:cubicBezTo>
                <a:cubicBezTo>
                  <a:pt x="10375" y="13182"/>
                  <a:pt x="12576" y="8045"/>
                  <a:pt x="12076" y="4076"/>
                </a:cubicBezTo>
                <a:cubicBezTo>
                  <a:pt x="11768" y="1458"/>
                  <a:pt x="10357" y="1"/>
                  <a:pt x="8514" y="1"/>
                </a:cubicBezTo>
                <a:close/>
              </a:path>
            </a:pathLst>
          </a:custGeom>
          <a:solidFill>
            <a:srgbClr val="2519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42"/>
          <p:cNvSpPr/>
          <p:nvPr/>
        </p:nvSpPr>
        <p:spPr>
          <a:xfrm>
            <a:off x="6226469" y="1870287"/>
            <a:ext cx="103880" cy="143536"/>
          </a:xfrm>
          <a:custGeom>
            <a:avLst/>
            <a:gdLst/>
            <a:ahLst/>
            <a:cxnLst/>
            <a:rect l="l" t="t" r="r" b="b"/>
            <a:pathLst>
              <a:path w="5805" h="8021" extrusionOk="0">
                <a:moveTo>
                  <a:pt x="4037" y="0"/>
                </a:moveTo>
                <a:cubicBezTo>
                  <a:pt x="3470" y="0"/>
                  <a:pt x="2936" y="200"/>
                  <a:pt x="2503" y="567"/>
                </a:cubicBezTo>
                <a:cubicBezTo>
                  <a:pt x="868" y="1902"/>
                  <a:pt x="1" y="3970"/>
                  <a:pt x="134" y="6071"/>
                </a:cubicBezTo>
                <a:cubicBezTo>
                  <a:pt x="168" y="6472"/>
                  <a:pt x="301" y="6872"/>
                  <a:pt x="535" y="7239"/>
                </a:cubicBezTo>
                <a:cubicBezTo>
                  <a:pt x="826" y="7749"/>
                  <a:pt x="1296" y="8020"/>
                  <a:pt x="1848" y="8020"/>
                </a:cubicBezTo>
                <a:cubicBezTo>
                  <a:pt x="2307" y="8020"/>
                  <a:pt x="2822" y="7833"/>
                  <a:pt x="3337" y="7439"/>
                </a:cubicBezTo>
                <a:cubicBezTo>
                  <a:pt x="4938" y="6071"/>
                  <a:pt x="5805" y="4037"/>
                  <a:pt x="5672" y="1935"/>
                </a:cubicBezTo>
                <a:cubicBezTo>
                  <a:pt x="5538" y="667"/>
                  <a:pt x="4904" y="0"/>
                  <a:pt x="4037" y="0"/>
                </a:cubicBezTo>
                <a:close/>
              </a:path>
            </a:pathLst>
          </a:custGeom>
          <a:solidFill>
            <a:srgbClr val="2519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42"/>
          <p:cNvSpPr/>
          <p:nvPr/>
        </p:nvSpPr>
        <p:spPr>
          <a:xfrm>
            <a:off x="6226469" y="1870287"/>
            <a:ext cx="103880" cy="143536"/>
          </a:xfrm>
          <a:custGeom>
            <a:avLst/>
            <a:gdLst/>
            <a:ahLst/>
            <a:cxnLst/>
            <a:rect l="l" t="t" r="r" b="b"/>
            <a:pathLst>
              <a:path w="5805" h="8021" extrusionOk="0">
                <a:moveTo>
                  <a:pt x="4037" y="0"/>
                </a:moveTo>
                <a:cubicBezTo>
                  <a:pt x="3470" y="0"/>
                  <a:pt x="2936" y="200"/>
                  <a:pt x="2503" y="567"/>
                </a:cubicBezTo>
                <a:cubicBezTo>
                  <a:pt x="868" y="1902"/>
                  <a:pt x="1" y="3970"/>
                  <a:pt x="134" y="6071"/>
                </a:cubicBezTo>
                <a:cubicBezTo>
                  <a:pt x="168" y="6472"/>
                  <a:pt x="301" y="6872"/>
                  <a:pt x="535" y="7239"/>
                </a:cubicBezTo>
                <a:cubicBezTo>
                  <a:pt x="826" y="7749"/>
                  <a:pt x="1296" y="8020"/>
                  <a:pt x="1848" y="8020"/>
                </a:cubicBezTo>
                <a:cubicBezTo>
                  <a:pt x="2307" y="8020"/>
                  <a:pt x="2822" y="7833"/>
                  <a:pt x="3337" y="7439"/>
                </a:cubicBezTo>
                <a:cubicBezTo>
                  <a:pt x="4938" y="6071"/>
                  <a:pt x="5805" y="4037"/>
                  <a:pt x="5672" y="1935"/>
                </a:cubicBezTo>
                <a:cubicBezTo>
                  <a:pt x="5538" y="667"/>
                  <a:pt x="4904" y="0"/>
                  <a:pt x="4037" y="0"/>
                </a:cubicBez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42"/>
          <p:cNvSpPr/>
          <p:nvPr/>
        </p:nvSpPr>
        <p:spPr>
          <a:xfrm>
            <a:off x="6226469" y="1870287"/>
            <a:ext cx="81208" cy="129542"/>
          </a:xfrm>
          <a:custGeom>
            <a:avLst/>
            <a:gdLst/>
            <a:ahLst/>
            <a:cxnLst/>
            <a:rect l="l" t="t" r="r" b="b"/>
            <a:pathLst>
              <a:path w="4538" h="7239" extrusionOk="0">
                <a:moveTo>
                  <a:pt x="4037" y="0"/>
                </a:moveTo>
                <a:cubicBezTo>
                  <a:pt x="3470" y="0"/>
                  <a:pt x="2936" y="200"/>
                  <a:pt x="2503" y="567"/>
                </a:cubicBezTo>
                <a:cubicBezTo>
                  <a:pt x="868" y="1902"/>
                  <a:pt x="1" y="3970"/>
                  <a:pt x="134" y="6071"/>
                </a:cubicBezTo>
                <a:cubicBezTo>
                  <a:pt x="168" y="6472"/>
                  <a:pt x="301" y="6872"/>
                  <a:pt x="535" y="7239"/>
                </a:cubicBezTo>
                <a:cubicBezTo>
                  <a:pt x="1068" y="7239"/>
                  <a:pt x="1635" y="7039"/>
                  <a:pt x="2069" y="6672"/>
                </a:cubicBezTo>
                <a:cubicBezTo>
                  <a:pt x="3670" y="5304"/>
                  <a:pt x="4537" y="3269"/>
                  <a:pt x="4404" y="1168"/>
                </a:cubicBezTo>
                <a:cubicBezTo>
                  <a:pt x="4371" y="734"/>
                  <a:pt x="4237" y="334"/>
                  <a:pt x="403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42"/>
          <p:cNvSpPr/>
          <p:nvPr/>
        </p:nvSpPr>
        <p:spPr>
          <a:xfrm>
            <a:off x="5785339" y="1840170"/>
            <a:ext cx="380269" cy="288879"/>
          </a:xfrm>
          <a:custGeom>
            <a:avLst/>
            <a:gdLst/>
            <a:ahLst/>
            <a:cxnLst/>
            <a:rect l="l" t="t" r="r" b="b"/>
            <a:pathLst>
              <a:path w="21250" h="16143" extrusionOk="0">
                <a:moveTo>
                  <a:pt x="17092" y="0"/>
                </a:moveTo>
                <a:cubicBezTo>
                  <a:pt x="16823" y="0"/>
                  <a:pt x="16574" y="62"/>
                  <a:pt x="16346" y="182"/>
                </a:cubicBezTo>
                <a:lnTo>
                  <a:pt x="902" y="8722"/>
                </a:lnTo>
                <a:cubicBezTo>
                  <a:pt x="368" y="9022"/>
                  <a:pt x="34" y="9656"/>
                  <a:pt x="1" y="10590"/>
                </a:cubicBezTo>
                <a:cubicBezTo>
                  <a:pt x="68" y="12658"/>
                  <a:pt x="1135" y="14559"/>
                  <a:pt x="2836" y="15727"/>
                </a:cubicBezTo>
                <a:cubicBezTo>
                  <a:pt x="3315" y="16006"/>
                  <a:pt x="3770" y="16142"/>
                  <a:pt x="4173" y="16142"/>
                </a:cubicBezTo>
                <a:cubicBezTo>
                  <a:pt x="4443" y="16142"/>
                  <a:pt x="4690" y="16081"/>
                  <a:pt x="4904" y="15960"/>
                </a:cubicBezTo>
                <a:lnTo>
                  <a:pt x="20382" y="7421"/>
                </a:lnTo>
                <a:cubicBezTo>
                  <a:pt x="20916" y="7121"/>
                  <a:pt x="21249" y="6487"/>
                  <a:pt x="21249" y="5553"/>
                </a:cubicBezTo>
                <a:cubicBezTo>
                  <a:pt x="21183" y="3485"/>
                  <a:pt x="20149" y="1583"/>
                  <a:pt x="18414" y="416"/>
                </a:cubicBezTo>
                <a:cubicBezTo>
                  <a:pt x="17935" y="136"/>
                  <a:pt x="17492" y="0"/>
                  <a:pt x="1709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42"/>
          <p:cNvSpPr/>
          <p:nvPr/>
        </p:nvSpPr>
        <p:spPr>
          <a:xfrm>
            <a:off x="5785339" y="1992671"/>
            <a:ext cx="103898" cy="136342"/>
          </a:xfrm>
          <a:custGeom>
            <a:avLst/>
            <a:gdLst/>
            <a:ahLst/>
            <a:cxnLst/>
            <a:rect l="l" t="t" r="r" b="b"/>
            <a:pathLst>
              <a:path w="5806" h="7619" extrusionOk="0">
                <a:moveTo>
                  <a:pt x="1630" y="1"/>
                </a:moveTo>
                <a:cubicBezTo>
                  <a:pt x="1361" y="1"/>
                  <a:pt x="1115" y="60"/>
                  <a:pt x="902" y="166"/>
                </a:cubicBezTo>
                <a:cubicBezTo>
                  <a:pt x="368" y="467"/>
                  <a:pt x="34" y="1134"/>
                  <a:pt x="1" y="2068"/>
                </a:cubicBezTo>
                <a:cubicBezTo>
                  <a:pt x="68" y="4136"/>
                  <a:pt x="1135" y="6037"/>
                  <a:pt x="2836" y="7171"/>
                </a:cubicBezTo>
                <a:cubicBezTo>
                  <a:pt x="3321" y="7474"/>
                  <a:pt x="3781" y="7618"/>
                  <a:pt x="4187" y="7618"/>
                </a:cubicBezTo>
                <a:cubicBezTo>
                  <a:pt x="4452" y="7618"/>
                  <a:pt x="4694" y="7557"/>
                  <a:pt x="4904" y="7438"/>
                </a:cubicBezTo>
                <a:cubicBezTo>
                  <a:pt x="5438" y="7138"/>
                  <a:pt x="5772" y="6471"/>
                  <a:pt x="5805" y="5537"/>
                </a:cubicBezTo>
                <a:cubicBezTo>
                  <a:pt x="5738" y="3502"/>
                  <a:pt x="4671" y="1567"/>
                  <a:pt x="2970" y="433"/>
                </a:cubicBezTo>
                <a:cubicBezTo>
                  <a:pt x="2489" y="133"/>
                  <a:pt x="2033" y="1"/>
                  <a:pt x="163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42"/>
          <p:cNvSpPr/>
          <p:nvPr/>
        </p:nvSpPr>
        <p:spPr>
          <a:xfrm>
            <a:off x="5493454" y="1839007"/>
            <a:ext cx="611866" cy="534470"/>
          </a:xfrm>
          <a:custGeom>
            <a:avLst/>
            <a:gdLst/>
            <a:ahLst/>
            <a:cxnLst/>
            <a:rect l="l" t="t" r="r" b="b"/>
            <a:pathLst>
              <a:path w="34192" h="29867" extrusionOk="0">
                <a:moveTo>
                  <a:pt x="25084" y="1"/>
                </a:moveTo>
                <a:cubicBezTo>
                  <a:pt x="24766" y="1"/>
                  <a:pt x="24464" y="39"/>
                  <a:pt x="24184" y="114"/>
                </a:cubicBezTo>
                <a:cubicBezTo>
                  <a:pt x="22783" y="481"/>
                  <a:pt x="21349" y="714"/>
                  <a:pt x="19881" y="814"/>
                </a:cubicBezTo>
                <a:cubicBezTo>
                  <a:pt x="19107" y="868"/>
                  <a:pt x="18371" y="878"/>
                  <a:pt x="17642" y="878"/>
                </a:cubicBezTo>
                <a:cubicBezTo>
                  <a:pt x="17156" y="878"/>
                  <a:pt x="16673" y="874"/>
                  <a:pt x="16185" y="874"/>
                </a:cubicBezTo>
                <a:cubicBezTo>
                  <a:pt x="15574" y="874"/>
                  <a:pt x="14955" y="881"/>
                  <a:pt x="14310" y="914"/>
                </a:cubicBezTo>
                <a:cubicBezTo>
                  <a:pt x="13010" y="981"/>
                  <a:pt x="11742" y="1148"/>
                  <a:pt x="10474" y="1448"/>
                </a:cubicBezTo>
                <a:cubicBezTo>
                  <a:pt x="9340" y="1715"/>
                  <a:pt x="8506" y="3116"/>
                  <a:pt x="7873" y="4017"/>
                </a:cubicBezTo>
                <a:cubicBezTo>
                  <a:pt x="7372" y="4750"/>
                  <a:pt x="6538" y="6618"/>
                  <a:pt x="6772" y="7052"/>
                </a:cubicBezTo>
                <a:cubicBezTo>
                  <a:pt x="6972" y="7486"/>
                  <a:pt x="8807" y="7786"/>
                  <a:pt x="7906" y="8587"/>
                </a:cubicBezTo>
                <a:cubicBezTo>
                  <a:pt x="7005" y="9354"/>
                  <a:pt x="3836" y="10421"/>
                  <a:pt x="1902" y="11722"/>
                </a:cubicBezTo>
                <a:cubicBezTo>
                  <a:pt x="0" y="13056"/>
                  <a:pt x="4237" y="22096"/>
                  <a:pt x="7539" y="26466"/>
                </a:cubicBezTo>
                <a:cubicBezTo>
                  <a:pt x="9093" y="28493"/>
                  <a:pt x="10039" y="29867"/>
                  <a:pt x="12061" y="29867"/>
                </a:cubicBezTo>
                <a:cubicBezTo>
                  <a:pt x="13033" y="29867"/>
                  <a:pt x="14255" y="29549"/>
                  <a:pt x="15912" y="28834"/>
                </a:cubicBezTo>
                <a:cubicBezTo>
                  <a:pt x="19014" y="27500"/>
                  <a:pt x="21883" y="26266"/>
                  <a:pt x="24584" y="24231"/>
                </a:cubicBezTo>
                <a:cubicBezTo>
                  <a:pt x="27020" y="22430"/>
                  <a:pt x="30389" y="17693"/>
                  <a:pt x="32824" y="15058"/>
                </a:cubicBezTo>
                <a:cubicBezTo>
                  <a:pt x="33691" y="14324"/>
                  <a:pt x="34191" y="13056"/>
                  <a:pt x="34158" y="11322"/>
                </a:cubicBezTo>
                <a:cubicBezTo>
                  <a:pt x="34091" y="7419"/>
                  <a:pt x="31256" y="2716"/>
                  <a:pt x="27820" y="781"/>
                </a:cubicBezTo>
                <a:cubicBezTo>
                  <a:pt x="26836" y="253"/>
                  <a:pt x="25903" y="1"/>
                  <a:pt x="2508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42"/>
          <p:cNvSpPr/>
          <p:nvPr/>
        </p:nvSpPr>
        <p:spPr>
          <a:xfrm>
            <a:off x="5384635" y="1865223"/>
            <a:ext cx="268801" cy="98512"/>
          </a:xfrm>
          <a:custGeom>
            <a:avLst/>
            <a:gdLst/>
            <a:ahLst/>
            <a:cxnLst/>
            <a:rect l="l" t="t" r="r" b="b"/>
            <a:pathLst>
              <a:path w="15021" h="5505" extrusionOk="0">
                <a:moveTo>
                  <a:pt x="7057" y="1047"/>
                </a:moveTo>
                <a:cubicBezTo>
                  <a:pt x="5551" y="1047"/>
                  <a:pt x="3679" y="2293"/>
                  <a:pt x="1915" y="2293"/>
                </a:cubicBezTo>
                <a:cubicBezTo>
                  <a:pt x="1836" y="2293"/>
                  <a:pt x="1757" y="2290"/>
                  <a:pt x="1678" y="2285"/>
                </a:cubicBezTo>
                <a:cubicBezTo>
                  <a:pt x="1637" y="2282"/>
                  <a:pt x="1596" y="2281"/>
                  <a:pt x="1556" y="2281"/>
                </a:cubicBezTo>
                <a:cubicBezTo>
                  <a:pt x="72" y="2281"/>
                  <a:pt x="1" y="4073"/>
                  <a:pt x="2145" y="4853"/>
                </a:cubicBezTo>
                <a:cubicBezTo>
                  <a:pt x="2756" y="5081"/>
                  <a:pt x="3717" y="5193"/>
                  <a:pt x="4610" y="5193"/>
                </a:cubicBezTo>
                <a:cubicBezTo>
                  <a:pt x="5814" y="5193"/>
                  <a:pt x="6892" y="4989"/>
                  <a:pt x="6815" y="4586"/>
                </a:cubicBezTo>
                <a:cubicBezTo>
                  <a:pt x="6648" y="3419"/>
                  <a:pt x="7015" y="2385"/>
                  <a:pt x="7482" y="1084"/>
                </a:cubicBezTo>
                <a:cubicBezTo>
                  <a:pt x="7344" y="1059"/>
                  <a:pt x="7203" y="1047"/>
                  <a:pt x="7057" y="1047"/>
                </a:cubicBezTo>
                <a:close/>
                <a:moveTo>
                  <a:pt x="13962" y="0"/>
                </a:moveTo>
                <a:cubicBezTo>
                  <a:pt x="12122" y="0"/>
                  <a:pt x="9638" y="552"/>
                  <a:pt x="8950" y="717"/>
                </a:cubicBezTo>
                <a:cubicBezTo>
                  <a:pt x="8116" y="884"/>
                  <a:pt x="6982" y="3986"/>
                  <a:pt x="7516" y="4686"/>
                </a:cubicBezTo>
                <a:cubicBezTo>
                  <a:pt x="7873" y="5155"/>
                  <a:pt x="9230" y="5504"/>
                  <a:pt x="10489" y="5504"/>
                </a:cubicBezTo>
                <a:cubicBezTo>
                  <a:pt x="11112" y="5504"/>
                  <a:pt x="11711" y="5419"/>
                  <a:pt x="12152" y="5220"/>
                </a:cubicBezTo>
                <a:cubicBezTo>
                  <a:pt x="12586" y="2285"/>
                  <a:pt x="15021" y="83"/>
                  <a:pt x="15021" y="83"/>
                </a:cubicBezTo>
                <a:cubicBezTo>
                  <a:pt x="14712" y="25"/>
                  <a:pt x="14352" y="0"/>
                  <a:pt x="13962" y="0"/>
                </a:cubicBezTo>
                <a:close/>
              </a:path>
            </a:pathLst>
          </a:custGeom>
          <a:solidFill>
            <a:srgbClr val="2519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42"/>
          <p:cNvSpPr/>
          <p:nvPr/>
        </p:nvSpPr>
        <p:spPr>
          <a:xfrm>
            <a:off x="5387802" y="1911463"/>
            <a:ext cx="120415" cy="46688"/>
          </a:xfrm>
          <a:custGeom>
            <a:avLst/>
            <a:gdLst/>
            <a:ahLst/>
            <a:cxnLst/>
            <a:rect l="l" t="t" r="r" b="b"/>
            <a:pathLst>
              <a:path w="6729" h="2609" extrusionOk="0">
                <a:moveTo>
                  <a:pt x="600" y="1"/>
                </a:moveTo>
                <a:lnTo>
                  <a:pt x="600" y="1"/>
                </a:lnTo>
                <a:cubicBezTo>
                  <a:pt x="0" y="501"/>
                  <a:pt x="367" y="1702"/>
                  <a:pt x="1968" y="2269"/>
                </a:cubicBezTo>
                <a:cubicBezTo>
                  <a:pt x="2579" y="2497"/>
                  <a:pt x="3540" y="2609"/>
                  <a:pt x="4436" y="2609"/>
                </a:cubicBezTo>
                <a:cubicBezTo>
                  <a:pt x="5643" y="2609"/>
                  <a:pt x="6729" y="2405"/>
                  <a:pt x="6671" y="2002"/>
                </a:cubicBezTo>
                <a:cubicBezTo>
                  <a:pt x="6605" y="1736"/>
                  <a:pt x="6605" y="1435"/>
                  <a:pt x="6605" y="1168"/>
                </a:cubicBezTo>
                <a:cubicBezTo>
                  <a:pt x="6283" y="1177"/>
                  <a:pt x="5961" y="1182"/>
                  <a:pt x="5640" y="1182"/>
                </a:cubicBezTo>
                <a:cubicBezTo>
                  <a:pt x="4763" y="1182"/>
                  <a:pt x="3890" y="1151"/>
                  <a:pt x="3036" y="1102"/>
                </a:cubicBezTo>
                <a:cubicBezTo>
                  <a:pt x="2435" y="1068"/>
                  <a:pt x="1868" y="935"/>
                  <a:pt x="1368" y="701"/>
                </a:cubicBezTo>
                <a:cubicBezTo>
                  <a:pt x="1034" y="535"/>
                  <a:pt x="767" y="301"/>
                  <a:pt x="60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42"/>
          <p:cNvSpPr/>
          <p:nvPr/>
        </p:nvSpPr>
        <p:spPr>
          <a:xfrm>
            <a:off x="5516127" y="1927837"/>
            <a:ext cx="91945" cy="36219"/>
          </a:xfrm>
          <a:custGeom>
            <a:avLst/>
            <a:gdLst/>
            <a:ahLst/>
            <a:cxnLst/>
            <a:rect l="l" t="t" r="r" b="b"/>
            <a:pathLst>
              <a:path w="5138" h="2024" extrusionOk="0">
                <a:moveTo>
                  <a:pt x="3487" y="1"/>
                </a:moveTo>
                <a:cubicBezTo>
                  <a:pt x="3014" y="1"/>
                  <a:pt x="2531" y="60"/>
                  <a:pt x="2069" y="120"/>
                </a:cubicBezTo>
                <a:cubicBezTo>
                  <a:pt x="1402" y="187"/>
                  <a:pt x="735" y="220"/>
                  <a:pt x="68" y="253"/>
                </a:cubicBezTo>
                <a:cubicBezTo>
                  <a:pt x="1" y="587"/>
                  <a:pt x="34" y="921"/>
                  <a:pt x="168" y="1221"/>
                </a:cubicBezTo>
                <a:cubicBezTo>
                  <a:pt x="547" y="1690"/>
                  <a:pt x="1897" y="2024"/>
                  <a:pt x="3149" y="2024"/>
                </a:cubicBezTo>
                <a:cubicBezTo>
                  <a:pt x="3768" y="2024"/>
                  <a:pt x="4363" y="1942"/>
                  <a:pt x="4804" y="1755"/>
                </a:cubicBezTo>
                <a:cubicBezTo>
                  <a:pt x="4871" y="1288"/>
                  <a:pt x="4971" y="821"/>
                  <a:pt x="5138" y="387"/>
                </a:cubicBezTo>
                <a:cubicBezTo>
                  <a:pt x="4640" y="92"/>
                  <a:pt x="4071" y="1"/>
                  <a:pt x="348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42"/>
          <p:cNvSpPr/>
          <p:nvPr/>
        </p:nvSpPr>
        <p:spPr>
          <a:xfrm>
            <a:off x="5681477" y="2098914"/>
            <a:ext cx="225065" cy="55779"/>
          </a:xfrm>
          <a:custGeom>
            <a:avLst/>
            <a:gdLst/>
            <a:ahLst/>
            <a:cxnLst/>
            <a:rect l="l" t="t" r="r" b="b"/>
            <a:pathLst>
              <a:path w="12577" h="3117" extrusionOk="0">
                <a:moveTo>
                  <a:pt x="1" y="0"/>
                </a:moveTo>
                <a:lnTo>
                  <a:pt x="1" y="0"/>
                </a:lnTo>
                <a:cubicBezTo>
                  <a:pt x="1" y="0"/>
                  <a:pt x="1369" y="2902"/>
                  <a:pt x="5705" y="3102"/>
                </a:cubicBezTo>
                <a:cubicBezTo>
                  <a:pt x="5878" y="3112"/>
                  <a:pt x="6052" y="3116"/>
                  <a:pt x="6225" y="3116"/>
                </a:cubicBezTo>
                <a:cubicBezTo>
                  <a:pt x="8546" y="3116"/>
                  <a:pt x="10807" y="2288"/>
                  <a:pt x="12576" y="767"/>
                </a:cubicBezTo>
                <a:lnTo>
                  <a:pt x="12576" y="767"/>
                </a:lnTo>
                <a:cubicBezTo>
                  <a:pt x="12576" y="767"/>
                  <a:pt x="10095" y="1610"/>
                  <a:pt x="6878" y="1610"/>
                </a:cubicBezTo>
                <a:cubicBezTo>
                  <a:pt x="4740" y="1610"/>
                  <a:pt x="2277" y="1238"/>
                  <a:pt x="1"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42"/>
          <p:cNvSpPr/>
          <p:nvPr/>
        </p:nvSpPr>
        <p:spPr>
          <a:xfrm>
            <a:off x="5324525" y="2084275"/>
            <a:ext cx="198796" cy="121453"/>
          </a:xfrm>
          <a:custGeom>
            <a:avLst/>
            <a:gdLst/>
            <a:ahLst/>
            <a:cxnLst/>
            <a:rect l="l" t="t" r="r" b="b"/>
            <a:pathLst>
              <a:path w="11109" h="6787" extrusionOk="0">
                <a:moveTo>
                  <a:pt x="8644" y="1"/>
                </a:moveTo>
                <a:cubicBezTo>
                  <a:pt x="8269" y="1"/>
                  <a:pt x="7869" y="141"/>
                  <a:pt x="7472" y="351"/>
                </a:cubicBezTo>
                <a:cubicBezTo>
                  <a:pt x="6338" y="985"/>
                  <a:pt x="3403" y="1986"/>
                  <a:pt x="1701" y="2453"/>
                </a:cubicBezTo>
                <a:cubicBezTo>
                  <a:pt x="0" y="2920"/>
                  <a:pt x="100" y="3787"/>
                  <a:pt x="367" y="5421"/>
                </a:cubicBezTo>
                <a:cubicBezTo>
                  <a:pt x="510" y="6423"/>
                  <a:pt x="1080" y="6786"/>
                  <a:pt x="1760" y="6786"/>
                </a:cubicBezTo>
                <a:cubicBezTo>
                  <a:pt x="2190" y="6786"/>
                  <a:pt x="2663" y="6642"/>
                  <a:pt x="3102" y="6422"/>
                </a:cubicBezTo>
                <a:cubicBezTo>
                  <a:pt x="4270" y="5855"/>
                  <a:pt x="7039" y="5455"/>
                  <a:pt x="9073" y="5155"/>
                </a:cubicBezTo>
                <a:cubicBezTo>
                  <a:pt x="11108" y="4888"/>
                  <a:pt x="10641" y="3520"/>
                  <a:pt x="10274" y="1919"/>
                </a:cubicBezTo>
                <a:cubicBezTo>
                  <a:pt x="9949" y="487"/>
                  <a:pt x="9341" y="1"/>
                  <a:pt x="8644" y="1"/>
                </a:cubicBezTo>
                <a:close/>
              </a:path>
            </a:pathLst>
          </a:custGeom>
          <a:solidFill>
            <a:srgbClr val="2519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42"/>
          <p:cNvSpPr/>
          <p:nvPr/>
        </p:nvSpPr>
        <p:spPr>
          <a:xfrm>
            <a:off x="5331093" y="2113838"/>
            <a:ext cx="191620" cy="92392"/>
          </a:xfrm>
          <a:custGeom>
            <a:avLst/>
            <a:gdLst/>
            <a:ahLst/>
            <a:cxnLst/>
            <a:rect l="l" t="t" r="r" b="b"/>
            <a:pathLst>
              <a:path w="10708" h="5163" extrusionOk="0">
                <a:moveTo>
                  <a:pt x="9840" y="0"/>
                </a:moveTo>
                <a:cubicBezTo>
                  <a:pt x="9807" y="100"/>
                  <a:pt x="9807" y="200"/>
                  <a:pt x="9774" y="267"/>
                </a:cubicBezTo>
                <a:cubicBezTo>
                  <a:pt x="9540" y="867"/>
                  <a:pt x="9173" y="1368"/>
                  <a:pt x="8640" y="1668"/>
                </a:cubicBezTo>
                <a:cubicBezTo>
                  <a:pt x="7572" y="2335"/>
                  <a:pt x="6171" y="2202"/>
                  <a:pt x="5004" y="2635"/>
                </a:cubicBezTo>
                <a:cubicBezTo>
                  <a:pt x="4203" y="2935"/>
                  <a:pt x="3536" y="3436"/>
                  <a:pt x="2769" y="3769"/>
                </a:cubicBezTo>
                <a:cubicBezTo>
                  <a:pt x="2287" y="3955"/>
                  <a:pt x="1774" y="4047"/>
                  <a:pt x="1253" y="4047"/>
                </a:cubicBezTo>
                <a:cubicBezTo>
                  <a:pt x="837" y="4047"/>
                  <a:pt x="415" y="3988"/>
                  <a:pt x="0" y="3869"/>
                </a:cubicBezTo>
                <a:lnTo>
                  <a:pt x="0" y="3869"/>
                </a:lnTo>
                <a:cubicBezTo>
                  <a:pt x="184" y="4811"/>
                  <a:pt x="758" y="5162"/>
                  <a:pt x="1427" y="5162"/>
                </a:cubicBezTo>
                <a:cubicBezTo>
                  <a:pt x="1850" y="5162"/>
                  <a:pt x="2310" y="5023"/>
                  <a:pt x="2735" y="4803"/>
                </a:cubicBezTo>
                <a:cubicBezTo>
                  <a:pt x="3870" y="4236"/>
                  <a:pt x="6705" y="3803"/>
                  <a:pt x="8706" y="3503"/>
                </a:cubicBezTo>
                <a:cubicBezTo>
                  <a:pt x="10708" y="3236"/>
                  <a:pt x="10274" y="1868"/>
                  <a:pt x="9907" y="267"/>
                </a:cubicBezTo>
                <a:cubicBezTo>
                  <a:pt x="9907" y="167"/>
                  <a:pt x="9874" y="100"/>
                  <a:pt x="984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42"/>
          <p:cNvSpPr/>
          <p:nvPr/>
        </p:nvSpPr>
        <p:spPr>
          <a:xfrm>
            <a:off x="5186036" y="2160759"/>
            <a:ext cx="149244" cy="107442"/>
          </a:xfrm>
          <a:custGeom>
            <a:avLst/>
            <a:gdLst/>
            <a:ahLst/>
            <a:cxnLst/>
            <a:rect l="l" t="t" r="r" b="b"/>
            <a:pathLst>
              <a:path w="8340" h="6004" extrusionOk="0">
                <a:moveTo>
                  <a:pt x="6360" y="0"/>
                </a:moveTo>
                <a:cubicBezTo>
                  <a:pt x="6137" y="0"/>
                  <a:pt x="5863" y="105"/>
                  <a:pt x="5504" y="347"/>
                </a:cubicBezTo>
                <a:cubicBezTo>
                  <a:pt x="4270" y="1214"/>
                  <a:pt x="2936" y="1981"/>
                  <a:pt x="1501" y="2949"/>
                </a:cubicBezTo>
                <a:cubicBezTo>
                  <a:pt x="34" y="3916"/>
                  <a:pt x="0" y="4783"/>
                  <a:pt x="334" y="5417"/>
                </a:cubicBezTo>
                <a:cubicBezTo>
                  <a:pt x="551" y="5792"/>
                  <a:pt x="954" y="6003"/>
                  <a:pt x="1558" y="6003"/>
                </a:cubicBezTo>
                <a:cubicBezTo>
                  <a:pt x="1976" y="6003"/>
                  <a:pt x="2489" y="5902"/>
                  <a:pt x="3103" y="5684"/>
                </a:cubicBezTo>
                <a:cubicBezTo>
                  <a:pt x="4604" y="5150"/>
                  <a:pt x="6138" y="4216"/>
                  <a:pt x="7205" y="3749"/>
                </a:cubicBezTo>
                <a:cubicBezTo>
                  <a:pt x="8306" y="3316"/>
                  <a:pt x="8340" y="2782"/>
                  <a:pt x="7572" y="1381"/>
                </a:cubicBezTo>
                <a:cubicBezTo>
                  <a:pt x="7146" y="623"/>
                  <a:pt x="6905" y="0"/>
                  <a:pt x="6360" y="0"/>
                </a:cubicBezTo>
                <a:close/>
              </a:path>
            </a:pathLst>
          </a:custGeom>
          <a:solidFill>
            <a:srgbClr val="2519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42"/>
          <p:cNvSpPr/>
          <p:nvPr/>
        </p:nvSpPr>
        <p:spPr>
          <a:xfrm>
            <a:off x="5189615" y="2182483"/>
            <a:ext cx="145665" cy="85341"/>
          </a:xfrm>
          <a:custGeom>
            <a:avLst/>
            <a:gdLst/>
            <a:ahLst/>
            <a:cxnLst/>
            <a:rect l="l" t="t" r="r" b="b"/>
            <a:pathLst>
              <a:path w="8140" h="4769" extrusionOk="0">
                <a:moveTo>
                  <a:pt x="7272" y="0"/>
                </a:moveTo>
                <a:cubicBezTo>
                  <a:pt x="7172" y="33"/>
                  <a:pt x="7106" y="100"/>
                  <a:pt x="7106" y="200"/>
                </a:cubicBezTo>
                <a:cubicBezTo>
                  <a:pt x="7072" y="300"/>
                  <a:pt x="7106" y="434"/>
                  <a:pt x="7139" y="534"/>
                </a:cubicBezTo>
                <a:cubicBezTo>
                  <a:pt x="7172" y="834"/>
                  <a:pt x="7039" y="1134"/>
                  <a:pt x="6805" y="1368"/>
                </a:cubicBezTo>
                <a:cubicBezTo>
                  <a:pt x="6572" y="1535"/>
                  <a:pt x="6305" y="1701"/>
                  <a:pt x="6038" y="1801"/>
                </a:cubicBezTo>
                <a:lnTo>
                  <a:pt x="2269" y="3536"/>
                </a:lnTo>
                <a:cubicBezTo>
                  <a:pt x="1802" y="3769"/>
                  <a:pt x="1301" y="3903"/>
                  <a:pt x="768" y="3936"/>
                </a:cubicBezTo>
                <a:cubicBezTo>
                  <a:pt x="501" y="3936"/>
                  <a:pt x="234" y="3870"/>
                  <a:pt x="0" y="3736"/>
                </a:cubicBezTo>
                <a:lnTo>
                  <a:pt x="0" y="3736"/>
                </a:lnTo>
                <a:cubicBezTo>
                  <a:pt x="34" y="3903"/>
                  <a:pt x="67" y="4036"/>
                  <a:pt x="167" y="4203"/>
                </a:cubicBezTo>
                <a:cubicBezTo>
                  <a:pt x="360" y="4569"/>
                  <a:pt x="742" y="4768"/>
                  <a:pt x="1320" y="4768"/>
                </a:cubicBezTo>
                <a:cubicBezTo>
                  <a:pt x="1742" y="4768"/>
                  <a:pt x="2269" y="4662"/>
                  <a:pt x="2903" y="4437"/>
                </a:cubicBezTo>
                <a:cubicBezTo>
                  <a:pt x="4404" y="3903"/>
                  <a:pt x="5938" y="2969"/>
                  <a:pt x="7039" y="2535"/>
                </a:cubicBezTo>
                <a:cubicBezTo>
                  <a:pt x="8140" y="2068"/>
                  <a:pt x="8140" y="1568"/>
                  <a:pt x="7372" y="167"/>
                </a:cubicBezTo>
                <a:cubicBezTo>
                  <a:pt x="7339" y="134"/>
                  <a:pt x="7306" y="67"/>
                  <a:pt x="727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2"/>
          <p:cNvSpPr/>
          <p:nvPr/>
        </p:nvSpPr>
        <p:spPr>
          <a:xfrm>
            <a:off x="5304823" y="2156213"/>
            <a:ext cx="50160" cy="46366"/>
          </a:xfrm>
          <a:custGeom>
            <a:avLst/>
            <a:gdLst/>
            <a:ahLst/>
            <a:cxnLst/>
            <a:rect l="l" t="t" r="r" b="b"/>
            <a:pathLst>
              <a:path w="2803" h="2591" extrusionOk="0">
                <a:moveTo>
                  <a:pt x="1702" y="0"/>
                </a:moveTo>
                <a:cubicBezTo>
                  <a:pt x="1368" y="0"/>
                  <a:pt x="0" y="668"/>
                  <a:pt x="367" y="1835"/>
                </a:cubicBezTo>
                <a:cubicBezTo>
                  <a:pt x="541" y="2425"/>
                  <a:pt x="1066" y="2591"/>
                  <a:pt x="1562" y="2591"/>
                </a:cubicBezTo>
                <a:cubicBezTo>
                  <a:pt x="2022" y="2591"/>
                  <a:pt x="2457" y="2449"/>
                  <a:pt x="2569" y="2369"/>
                </a:cubicBezTo>
                <a:cubicBezTo>
                  <a:pt x="2802" y="2235"/>
                  <a:pt x="2636" y="1802"/>
                  <a:pt x="2402" y="1135"/>
                </a:cubicBezTo>
                <a:cubicBezTo>
                  <a:pt x="2235" y="634"/>
                  <a:pt x="2035" y="0"/>
                  <a:pt x="170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42"/>
          <p:cNvSpPr/>
          <p:nvPr/>
        </p:nvSpPr>
        <p:spPr>
          <a:xfrm>
            <a:off x="5417633" y="2266447"/>
            <a:ext cx="199995" cy="146095"/>
          </a:xfrm>
          <a:custGeom>
            <a:avLst/>
            <a:gdLst/>
            <a:ahLst/>
            <a:cxnLst/>
            <a:rect l="l" t="t" r="r" b="b"/>
            <a:pathLst>
              <a:path w="11176" h="8164" extrusionOk="0">
                <a:moveTo>
                  <a:pt x="7862" y="1"/>
                </a:moveTo>
                <a:cubicBezTo>
                  <a:pt x="7368" y="1"/>
                  <a:pt x="6901" y="316"/>
                  <a:pt x="6472" y="745"/>
                </a:cubicBezTo>
                <a:cubicBezTo>
                  <a:pt x="5572" y="1646"/>
                  <a:pt x="3070" y="3481"/>
                  <a:pt x="1569" y="4415"/>
                </a:cubicBezTo>
                <a:cubicBezTo>
                  <a:pt x="34" y="5382"/>
                  <a:pt x="1" y="5649"/>
                  <a:pt x="735" y="7150"/>
                </a:cubicBezTo>
                <a:cubicBezTo>
                  <a:pt x="1077" y="7884"/>
                  <a:pt x="1532" y="8164"/>
                  <a:pt x="2071" y="8164"/>
                </a:cubicBezTo>
                <a:cubicBezTo>
                  <a:pt x="2633" y="8164"/>
                  <a:pt x="3288" y="7859"/>
                  <a:pt x="4004" y="7450"/>
                </a:cubicBezTo>
                <a:cubicBezTo>
                  <a:pt x="5138" y="6816"/>
                  <a:pt x="7473" y="5749"/>
                  <a:pt x="9341" y="4882"/>
                </a:cubicBezTo>
                <a:cubicBezTo>
                  <a:pt x="11176" y="4048"/>
                  <a:pt x="10375" y="2847"/>
                  <a:pt x="9574" y="1413"/>
                </a:cubicBezTo>
                <a:cubicBezTo>
                  <a:pt x="8981" y="382"/>
                  <a:pt x="8405" y="1"/>
                  <a:pt x="7862" y="1"/>
                </a:cubicBezTo>
                <a:close/>
              </a:path>
            </a:pathLst>
          </a:custGeom>
          <a:solidFill>
            <a:srgbClr val="2519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42"/>
          <p:cNvSpPr/>
          <p:nvPr/>
        </p:nvSpPr>
        <p:spPr>
          <a:xfrm>
            <a:off x="5302425" y="2376751"/>
            <a:ext cx="134928" cy="115888"/>
          </a:xfrm>
          <a:custGeom>
            <a:avLst/>
            <a:gdLst/>
            <a:ahLst/>
            <a:cxnLst/>
            <a:rect l="l" t="t" r="r" b="b"/>
            <a:pathLst>
              <a:path w="7540" h="6476" extrusionOk="0">
                <a:moveTo>
                  <a:pt x="5137" y="1"/>
                </a:moveTo>
                <a:cubicBezTo>
                  <a:pt x="4890" y="1"/>
                  <a:pt x="4606" y="151"/>
                  <a:pt x="4237" y="519"/>
                </a:cubicBezTo>
                <a:cubicBezTo>
                  <a:pt x="3170" y="1620"/>
                  <a:pt x="2469" y="2187"/>
                  <a:pt x="1235" y="3421"/>
                </a:cubicBezTo>
                <a:cubicBezTo>
                  <a:pt x="1" y="4655"/>
                  <a:pt x="101" y="5523"/>
                  <a:pt x="568" y="6090"/>
                </a:cubicBezTo>
                <a:cubicBezTo>
                  <a:pt x="776" y="6342"/>
                  <a:pt x="1069" y="6475"/>
                  <a:pt x="1451" y="6475"/>
                </a:cubicBezTo>
                <a:cubicBezTo>
                  <a:pt x="1929" y="6475"/>
                  <a:pt x="2544" y="6267"/>
                  <a:pt x="3303" y="5823"/>
                </a:cubicBezTo>
                <a:cubicBezTo>
                  <a:pt x="4671" y="4989"/>
                  <a:pt x="5572" y="4188"/>
                  <a:pt x="6539" y="3554"/>
                </a:cubicBezTo>
                <a:cubicBezTo>
                  <a:pt x="7540" y="2921"/>
                  <a:pt x="7440" y="2387"/>
                  <a:pt x="6439" y="1153"/>
                </a:cubicBezTo>
                <a:cubicBezTo>
                  <a:pt x="5936" y="541"/>
                  <a:pt x="5606" y="1"/>
                  <a:pt x="5137" y="1"/>
                </a:cubicBezTo>
                <a:close/>
              </a:path>
            </a:pathLst>
          </a:custGeom>
          <a:solidFill>
            <a:srgbClr val="2519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42"/>
          <p:cNvSpPr/>
          <p:nvPr/>
        </p:nvSpPr>
        <p:spPr>
          <a:xfrm>
            <a:off x="5310191" y="2288135"/>
            <a:ext cx="306846" cy="204504"/>
          </a:xfrm>
          <a:custGeom>
            <a:avLst/>
            <a:gdLst/>
            <a:ahLst/>
            <a:cxnLst/>
            <a:rect l="l" t="t" r="r" b="b"/>
            <a:pathLst>
              <a:path w="17147" h="11428" extrusionOk="0">
                <a:moveTo>
                  <a:pt x="15445" y="0"/>
                </a:moveTo>
                <a:cubicBezTo>
                  <a:pt x="15512" y="334"/>
                  <a:pt x="15545" y="701"/>
                  <a:pt x="15478" y="1068"/>
                </a:cubicBezTo>
                <a:cubicBezTo>
                  <a:pt x="15278" y="1735"/>
                  <a:pt x="14811" y="2269"/>
                  <a:pt x="14211" y="2602"/>
                </a:cubicBezTo>
                <a:cubicBezTo>
                  <a:pt x="13577" y="2902"/>
                  <a:pt x="12943" y="3169"/>
                  <a:pt x="12309" y="3403"/>
                </a:cubicBezTo>
                <a:cubicBezTo>
                  <a:pt x="11576" y="3703"/>
                  <a:pt x="10908" y="4137"/>
                  <a:pt x="10308" y="4637"/>
                </a:cubicBezTo>
                <a:cubicBezTo>
                  <a:pt x="9874" y="5037"/>
                  <a:pt x="9407" y="5404"/>
                  <a:pt x="8874" y="5704"/>
                </a:cubicBezTo>
                <a:cubicBezTo>
                  <a:pt x="8434" y="5946"/>
                  <a:pt x="7950" y="6058"/>
                  <a:pt x="7471" y="6058"/>
                </a:cubicBezTo>
                <a:cubicBezTo>
                  <a:pt x="7224" y="6058"/>
                  <a:pt x="6977" y="6028"/>
                  <a:pt x="6739" y="5971"/>
                </a:cubicBezTo>
                <a:lnTo>
                  <a:pt x="6739" y="5971"/>
                </a:lnTo>
                <a:cubicBezTo>
                  <a:pt x="7078" y="6667"/>
                  <a:pt x="7528" y="6931"/>
                  <a:pt x="8061" y="6931"/>
                </a:cubicBezTo>
                <a:cubicBezTo>
                  <a:pt x="8627" y="6931"/>
                  <a:pt x="9286" y="6633"/>
                  <a:pt x="10008" y="6238"/>
                </a:cubicBezTo>
                <a:cubicBezTo>
                  <a:pt x="11109" y="5604"/>
                  <a:pt x="13477" y="4504"/>
                  <a:pt x="15312" y="3670"/>
                </a:cubicBezTo>
                <a:cubicBezTo>
                  <a:pt x="17146" y="2836"/>
                  <a:pt x="16346" y="1635"/>
                  <a:pt x="15578" y="201"/>
                </a:cubicBezTo>
                <a:lnTo>
                  <a:pt x="15545" y="201"/>
                </a:lnTo>
                <a:cubicBezTo>
                  <a:pt x="15512" y="134"/>
                  <a:pt x="15478" y="67"/>
                  <a:pt x="15445" y="0"/>
                </a:cubicBezTo>
                <a:close/>
                <a:moveTo>
                  <a:pt x="6005" y="6138"/>
                </a:moveTo>
                <a:cubicBezTo>
                  <a:pt x="5871" y="6772"/>
                  <a:pt x="5538" y="7306"/>
                  <a:pt x="5004" y="7706"/>
                </a:cubicBezTo>
                <a:cubicBezTo>
                  <a:pt x="4404" y="8173"/>
                  <a:pt x="3670" y="8540"/>
                  <a:pt x="3103" y="9040"/>
                </a:cubicBezTo>
                <a:cubicBezTo>
                  <a:pt x="2703" y="9440"/>
                  <a:pt x="2369" y="9874"/>
                  <a:pt x="2002" y="10308"/>
                </a:cubicBezTo>
                <a:cubicBezTo>
                  <a:pt x="1649" y="10731"/>
                  <a:pt x="1147" y="10972"/>
                  <a:pt x="636" y="10972"/>
                </a:cubicBezTo>
                <a:cubicBezTo>
                  <a:pt x="422" y="10972"/>
                  <a:pt x="207" y="10930"/>
                  <a:pt x="1" y="10841"/>
                </a:cubicBezTo>
                <a:lnTo>
                  <a:pt x="1" y="10841"/>
                </a:lnTo>
                <a:cubicBezTo>
                  <a:pt x="34" y="10908"/>
                  <a:pt x="67" y="10975"/>
                  <a:pt x="134" y="11042"/>
                </a:cubicBezTo>
                <a:cubicBezTo>
                  <a:pt x="342" y="11294"/>
                  <a:pt x="635" y="11427"/>
                  <a:pt x="1017" y="11427"/>
                </a:cubicBezTo>
                <a:cubicBezTo>
                  <a:pt x="1495" y="11427"/>
                  <a:pt x="2110" y="11219"/>
                  <a:pt x="2869" y="10775"/>
                </a:cubicBezTo>
                <a:cubicBezTo>
                  <a:pt x="4237" y="9974"/>
                  <a:pt x="5138" y="9174"/>
                  <a:pt x="6105" y="8506"/>
                </a:cubicBezTo>
                <a:cubicBezTo>
                  <a:pt x="7106" y="7873"/>
                  <a:pt x="7006" y="7339"/>
                  <a:pt x="6005" y="6138"/>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2"/>
          <p:cNvSpPr/>
          <p:nvPr/>
        </p:nvSpPr>
        <p:spPr>
          <a:xfrm>
            <a:off x="5396749" y="2368699"/>
            <a:ext cx="53739" cy="47261"/>
          </a:xfrm>
          <a:custGeom>
            <a:avLst/>
            <a:gdLst/>
            <a:ahLst/>
            <a:cxnLst/>
            <a:rect l="l" t="t" r="r" b="b"/>
            <a:pathLst>
              <a:path w="3003" h="2641" extrusionOk="0">
                <a:moveTo>
                  <a:pt x="1627" y="0"/>
                </a:moveTo>
                <a:cubicBezTo>
                  <a:pt x="1618" y="0"/>
                  <a:pt x="1610" y="1"/>
                  <a:pt x="1602" y="2"/>
                </a:cubicBezTo>
                <a:cubicBezTo>
                  <a:pt x="1268" y="68"/>
                  <a:pt x="0" y="936"/>
                  <a:pt x="534" y="2036"/>
                </a:cubicBezTo>
                <a:cubicBezTo>
                  <a:pt x="756" y="2495"/>
                  <a:pt x="1152" y="2641"/>
                  <a:pt x="1552" y="2641"/>
                </a:cubicBezTo>
                <a:cubicBezTo>
                  <a:pt x="2114" y="2641"/>
                  <a:pt x="2686" y="2353"/>
                  <a:pt x="2802" y="2237"/>
                </a:cubicBezTo>
                <a:cubicBezTo>
                  <a:pt x="3003" y="2070"/>
                  <a:pt x="2769" y="1636"/>
                  <a:pt x="2435" y="1036"/>
                </a:cubicBezTo>
                <a:cubicBezTo>
                  <a:pt x="2209" y="549"/>
                  <a:pt x="1919" y="0"/>
                  <a:pt x="16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2"/>
          <p:cNvSpPr/>
          <p:nvPr/>
        </p:nvSpPr>
        <p:spPr>
          <a:xfrm>
            <a:off x="5502992" y="2351967"/>
            <a:ext cx="162397" cy="123923"/>
          </a:xfrm>
          <a:custGeom>
            <a:avLst/>
            <a:gdLst/>
            <a:ahLst/>
            <a:cxnLst/>
            <a:rect l="l" t="t" r="r" b="b"/>
            <a:pathLst>
              <a:path w="9075" h="6925" extrusionOk="0">
                <a:moveTo>
                  <a:pt x="6358" y="1"/>
                </a:moveTo>
                <a:cubicBezTo>
                  <a:pt x="6052" y="1"/>
                  <a:pt x="5729" y="119"/>
                  <a:pt x="5371" y="370"/>
                </a:cubicBezTo>
                <a:cubicBezTo>
                  <a:pt x="4104" y="1237"/>
                  <a:pt x="2870" y="2104"/>
                  <a:pt x="1702" y="3005"/>
                </a:cubicBezTo>
                <a:cubicBezTo>
                  <a:pt x="268" y="4072"/>
                  <a:pt x="1" y="4372"/>
                  <a:pt x="768" y="5773"/>
                </a:cubicBezTo>
                <a:cubicBezTo>
                  <a:pt x="1179" y="6558"/>
                  <a:pt x="1486" y="6924"/>
                  <a:pt x="2004" y="6924"/>
                </a:cubicBezTo>
                <a:cubicBezTo>
                  <a:pt x="2411" y="6924"/>
                  <a:pt x="2949" y="6699"/>
                  <a:pt x="3770" y="6274"/>
                </a:cubicBezTo>
                <a:cubicBezTo>
                  <a:pt x="4871" y="5707"/>
                  <a:pt x="5772" y="5040"/>
                  <a:pt x="7907" y="3839"/>
                </a:cubicBezTo>
                <a:cubicBezTo>
                  <a:pt x="9074" y="3172"/>
                  <a:pt x="8907" y="2338"/>
                  <a:pt x="7940" y="1070"/>
                </a:cubicBezTo>
                <a:cubicBezTo>
                  <a:pt x="7404" y="384"/>
                  <a:pt x="6909" y="1"/>
                  <a:pt x="6358" y="1"/>
                </a:cubicBezTo>
                <a:close/>
              </a:path>
            </a:pathLst>
          </a:custGeom>
          <a:solidFill>
            <a:srgbClr val="2519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2"/>
          <p:cNvSpPr/>
          <p:nvPr/>
        </p:nvSpPr>
        <p:spPr>
          <a:xfrm>
            <a:off x="5417042" y="2448653"/>
            <a:ext cx="106869" cy="87882"/>
          </a:xfrm>
          <a:custGeom>
            <a:avLst/>
            <a:gdLst/>
            <a:ahLst/>
            <a:cxnLst/>
            <a:rect l="l" t="t" r="r" b="b"/>
            <a:pathLst>
              <a:path w="5972" h="4911" extrusionOk="0">
                <a:moveTo>
                  <a:pt x="3765" y="0"/>
                </a:moveTo>
                <a:cubicBezTo>
                  <a:pt x="3525" y="0"/>
                  <a:pt x="3231" y="131"/>
                  <a:pt x="2803" y="437"/>
                </a:cubicBezTo>
                <a:cubicBezTo>
                  <a:pt x="2169" y="871"/>
                  <a:pt x="1568" y="1404"/>
                  <a:pt x="1068" y="1972"/>
                </a:cubicBezTo>
                <a:cubicBezTo>
                  <a:pt x="1" y="3272"/>
                  <a:pt x="101" y="4073"/>
                  <a:pt x="568" y="4607"/>
                </a:cubicBezTo>
                <a:cubicBezTo>
                  <a:pt x="767" y="4806"/>
                  <a:pt x="1020" y="4910"/>
                  <a:pt x="1334" y="4910"/>
                </a:cubicBezTo>
                <a:cubicBezTo>
                  <a:pt x="1808" y="4910"/>
                  <a:pt x="2421" y="4674"/>
                  <a:pt x="3203" y="4173"/>
                </a:cubicBezTo>
                <a:cubicBezTo>
                  <a:pt x="4470" y="3339"/>
                  <a:pt x="4037" y="3606"/>
                  <a:pt x="4904" y="2939"/>
                </a:cubicBezTo>
                <a:cubicBezTo>
                  <a:pt x="5805" y="2238"/>
                  <a:pt x="5971" y="2038"/>
                  <a:pt x="4937" y="937"/>
                </a:cubicBezTo>
                <a:cubicBezTo>
                  <a:pt x="4431" y="389"/>
                  <a:pt x="4178" y="0"/>
                  <a:pt x="3765" y="0"/>
                </a:cubicBezTo>
                <a:close/>
              </a:path>
            </a:pathLst>
          </a:custGeom>
          <a:solidFill>
            <a:srgbClr val="2519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2"/>
          <p:cNvSpPr/>
          <p:nvPr/>
        </p:nvSpPr>
        <p:spPr>
          <a:xfrm>
            <a:off x="5427779" y="2362149"/>
            <a:ext cx="237610" cy="174262"/>
          </a:xfrm>
          <a:custGeom>
            <a:avLst/>
            <a:gdLst/>
            <a:ahLst/>
            <a:cxnLst/>
            <a:rect l="l" t="t" r="r" b="b"/>
            <a:pathLst>
              <a:path w="13278" h="9738" extrusionOk="0">
                <a:moveTo>
                  <a:pt x="11709" y="1"/>
                </a:moveTo>
                <a:cubicBezTo>
                  <a:pt x="11843" y="468"/>
                  <a:pt x="11743" y="935"/>
                  <a:pt x="11476" y="1335"/>
                </a:cubicBezTo>
                <a:cubicBezTo>
                  <a:pt x="11042" y="1902"/>
                  <a:pt x="10342" y="2102"/>
                  <a:pt x="9775" y="2502"/>
                </a:cubicBezTo>
                <a:cubicBezTo>
                  <a:pt x="8741" y="3203"/>
                  <a:pt x="8140" y="4437"/>
                  <a:pt x="7039" y="5038"/>
                </a:cubicBezTo>
                <a:cubicBezTo>
                  <a:pt x="6594" y="5285"/>
                  <a:pt x="6112" y="5422"/>
                  <a:pt x="5620" y="5422"/>
                </a:cubicBezTo>
                <a:cubicBezTo>
                  <a:pt x="5449" y="5422"/>
                  <a:pt x="5277" y="5406"/>
                  <a:pt x="5105" y="5371"/>
                </a:cubicBezTo>
                <a:lnTo>
                  <a:pt x="5038" y="5371"/>
                </a:lnTo>
                <a:cubicBezTo>
                  <a:pt x="5434" y="6037"/>
                  <a:pt x="5732" y="6343"/>
                  <a:pt x="6211" y="6343"/>
                </a:cubicBezTo>
                <a:cubicBezTo>
                  <a:pt x="6621" y="6343"/>
                  <a:pt x="7161" y="6120"/>
                  <a:pt x="8007" y="5705"/>
                </a:cubicBezTo>
                <a:cubicBezTo>
                  <a:pt x="9107" y="5138"/>
                  <a:pt x="9975" y="4471"/>
                  <a:pt x="12110" y="3270"/>
                </a:cubicBezTo>
                <a:cubicBezTo>
                  <a:pt x="13277" y="2603"/>
                  <a:pt x="13110" y="1769"/>
                  <a:pt x="12143" y="501"/>
                </a:cubicBezTo>
                <a:cubicBezTo>
                  <a:pt x="12010" y="334"/>
                  <a:pt x="11876" y="167"/>
                  <a:pt x="11709" y="1"/>
                </a:cubicBezTo>
                <a:close/>
                <a:moveTo>
                  <a:pt x="4437" y="5838"/>
                </a:moveTo>
                <a:cubicBezTo>
                  <a:pt x="4404" y="6205"/>
                  <a:pt x="4204" y="6539"/>
                  <a:pt x="3937" y="6772"/>
                </a:cubicBezTo>
                <a:cubicBezTo>
                  <a:pt x="3637" y="7006"/>
                  <a:pt x="3337" y="7206"/>
                  <a:pt x="3003" y="7373"/>
                </a:cubicBezTo>
                <a:cubicBezTo>
                  <a:pt x="2469" y="7706"/>
                  <a:pt x="1969" y="8073"/>
                  <a:pt x="1535" y="8507"/>
                </a:cubicBezTo>
                <a:cubicBezTo>
                  <a:pt x="1302" y="8807"/>
                  <a:pt x="1002" y="9074"/>
                  <a:pt x="668" y="9274"/>
                </a:cubicBezTo>
                <a:cubicBezTo>
                  <a:pt x="503" y="9356"/>
                  <a:pt x="316" y="9416"/>
                  <a:pt x="125" y="9416"/>
                </a:cubicBezTo>
                <a:cubicBezTo>
                  <a:pt x="84" y="9416"/>
                  <a:pt x="42" y="9413"/>
                  <a:pt x="1" y="9407"/>
                </a:cubicBezTo>
                <a:lnTo>
                  <a:pt x="1" y="9407"/>
                </a:lnTo>
                <a:cubicBezTo>
                  <a:pt x="191" y="9625"/>
                  <a:pt x="449" y="9737"/>
                  <a:pt x="772" y="9737"/>
                </a:cubicBezTo>
                <a:cubicBezTo>
                  <a:pt x="1242" y="9737"/>
                  <a:pt x="1852" y="9501"/>
                  <a:pt x="2603" y="9007"/>
                </a:cubicBezTo>
                <a:cubicBezTo>
                  <a:pt x="3870" y="8173"/>
                  <a:pt x="3437" y="8440"/>
                  <a:pt x="4337" y="7740"/>
                </a:cubicBezTo>
                <a:cubicBezTo>
                  <a:pt x="5238" y="7072"/>
                  <a:pt x="5371" y="6872"/>
                  <a:pt x="4437" y="5838"/>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42"/>
          <p:cNvSpPr/>
          <p:nvPr/>
        </p:nvSpPr>
        <p:spPr>
          <a:xfrm>
            <a:off x="5482699" y="2433568"/>
            <a:ext cx="53148" cy="45453"/>
          </a:xfrm>
          <a:custGeom>
            <a:avLst/>
            <a:gdLst/>
            <a:ahLst/>
            <a:cxnLst/>
            <a:rect l="l" t="t" r="r" b="b"/>
            <a:pathLst>
              <a:path w="2970" h="2540" extrusionOk="0">
                <a:moveTo>
                  <a:pt x="1514" y="1"/>
                </a:moveTo>
                <a:cubicBezTo>
                  <a:pt x="1488" y="1"/>
                  <a:pt x="1461" y="5"/>
                  <a:pt x="1435" y="13"/>
                </a:cubicBezTo>
                <a:cubicBezTo>
                  <a:pt x="1135" y="79"/>
                  <a:pt x="1" y="1047"/>
                  <a:pt x="601" y="2047"/>
                </a:cubicBezTo>
                <a:cubicBezTo>
                  <a:pt x="822" y="2416"/>
                  <a:pt x="1156" y="2540"/>
                  <a:pt x="1499" y="2540"/>
                </a:cubicBezTo>
                <a:cubicBezTo>
                  <a:pt x="2086" y="2540"/>
                  <a:pt x="2697" y="2174"/>
                  <a:pt x="2803" y="2047"/>
                </a:cubicBezTo>
                <a:cubicBezTo>
                  <a:pt x="2970" y="1847"/>
                  <a:pt x="2703" y="1480"/>
                  <a:pt x="2369" y="913"/>
                </a:cubicBezTo>
                <a:cubicBezTo>
                  <a:pt x="2123" y="514"/>
                  <a:pt x="1821" y="1"/>
                  <a:pt x="151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42"/>
          <p:cNvSpPr/>
          <p:nvPr/>
        </p:nvSpPr>
        <p:spPr>
          <a:xfrm>
            <a:off x="5338841" y="2177043"/>
            <a:ext cx="227445" cy="157225"/>
          </a:xfrm>
          <a:custGeom>
            <a:avLst/>
            <a:gdLst/>
            <a:ahLst/>
            <a:cxnLst/>
            <a:rect l="l" t="t" r="r" b="b"/>
            <a:pathLst>
              <a:path w="12710" h="8786" extrusionOk="0">
                <a:moveTo>
                  <a:pt x="9601" y="0"/>
                </a:moveTo>
                <a:cubicBezTo>
                  <a:pt x="9126" y="0"/>
                  <a:pt x="8656" y="266"/>
                  <a:pt x="8240" y="638"/>
                </a:cubicBezTo>
                <a:cubicBezTo>
                  <a:pt x="7273" y="1438"/>
                  <a:pt x="3136" y="3673"/>
                  <a:pt x="1569" y="4507"/>
                </a:cubicBezTo>
                <a:cubicBezTo>
                  <a:pt x="1" y="5341"/>
                  <a:pt x="234" y="6142"/>
                  <a:pt x="835" y="7709"/>
                </a:cubicBezTo>
                <a:cubicBezTo>
                  <a:pt x="1139" y="8488"/>
                  <a:pt x="1632" y="8785"/>
                  <a:pt x="2175" y="8785"/>
                </a:cubicBezTo>
                <a:cubicBezTo>
                  <a:pt x="2703" y="8785"/>
                  <a:pt x="3277" y="8504"/>
                  <a:pt x="3770" y="8110"/>
                </a:cubicBezTo>
                <a:cubicBezTo>
                  <a:pt x="4771" y="7309"/>
                  <a:pt x="8874" y="5675"/>
                  <a:pt x="10808" y="4974"/>
                </a:cubicBezTo>
                <a:cubicBezTo>
                  <a:pt x="12710" y="4307"/>
                  <a:pt x="12009" y="3039"/>
                  <a:pt x="11309" y="1538"/>
                </a:cubicBezTo>
                <a:cubicBezTo>
                  <a:pt x="10791" y="411"/>
                  <a:pt x="10192" y="0"/>
                  <a:pt x="9601" y="0"/>
                </a:cubicBezTo>
                <a:close/>
              </a:path>
            </a:pathLst>
          </a:custGeom>
          <a:solidFill>
            <a:srgbClr val="2519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42"/>
          <p:cNvSpPr/>
          <p:nvPr/>
        </p:nvSpPr>
        <p:spPr>
          <a:xfrm>
            <a:off x="5218265" y="2290480"/>
            <a:ext cx="145665" cy="117355"/>
          </a:xfrm>
          <a:custGeom>
            <a:avLst/>
            <a:gdLst/>
            <a:ahLst/>
            <a:cxnLst/>
            <a:rect l="l" t="t" r="r" b="b"/>
            <a:pathLst>
              <a:path w="8140" h="6558" extrusionOk="0">
                <a:moveTo>
                  <a:pt x="5878" y="0"/>
                </a:moveTo>
                <a:cubicBezTo>
                  <a:pt x="5635" y="0"/>
                  <a:pt x="5347" y="138"/>
                  <a:pt x="4971" y="470"/>
                </a:cubicBezTo>
                <a:cubicBezTo>
                  <a:pt x="3837" y="1471"/>
                  <a:pt x="2636" y="2371"/>
                  <a:pt x="1302" y="3505"/>
                </a:cubicBezTo>
                <a:cubicBezTo>
                  <a:pt x="1" y="4639"/>
                  <a:pt x="67" y="5540"/>
                  <a:pt x="468" y="6107"/>
                </a:cubicBezTo>
                <a:cubicBezTo>
                  <a:pt x="679" y="6400"/>
                  <a:pt x="1001" y="6558"/>
                  <a:pt x="1442" y="6558"/>
                </a:cubicBezTo>
                <a:cubicBezTo>
                  <a:pt x="1906" y="6558"/>
                  <a:pt x="2501" y="6383"/>
                  <a:pt x="3236" y="6007"/>
                </a:cubicBezTo>
                <a:cubicBezTo>
                  <a:pt x="4704" y="5273"/>
                  <a:pt x="6072" y="4172"/>
                  <a:pt x="7106" y="3605"/>
                </a:cubicBezTo>
                <a:cubicBezTo>
                  <a:pt x="8140" y="3005"/>
                  <a:pt x="8106" y="2471"/>
                  <a:pt x="7139" y="1204"/>
                </a:cubicBezTo>
                <a:cubicBezTo>
                  <a:pt x="6671" y="557"/>
                  <a:pt x="6367" y="0"/>
                  <a:pt x="5878" y="0"/>
                </a:cubicBezTo>
                <a:close/>
              </a:path>
            </a:pathLst>
          </a:custGeom>
          <a:solidFill>
            <a:srgbClr val="2519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42"/>
          <p:cNvSpPr/>
          <p:nvPr/>
        </p:nvSpPr>
        <p:spPr>
          <a:xfrm>
            <a:off x="5224242" y="2206355"/>
            <a:ext cx="342045" cy="201480"/>
          </a:xfrm>
          <a:custGeom>
            <a:avLst/>
            <a:gdLst/>
            <a:ahLst/>
            <a:cxnLst/>
            <a:rect l="l" t="t" r="r" b="b"/>
            <a:pathLst>
              <a:path w="19114" h="11259" extrusionOk="0">
                <a:moveTo>
                  <a:pt x="17780" y="0"/>
                </a:moveTo>
                <a:cubicBezTo>
                  <a:pt x="17813" y="334"/>
                  <a:pt x="17813" y="634"/>
                  <a:pt x="17713" y="901"/>
                </a:cubicBezTo>
                <a:cubicBezTo>
                  <a:pt x="17579" y="1168"/>
                  <a:pt x="17413" y="1401"/>
                  <a:pt x="17212" y="1568"/>
                </a:cubicBezTo>
                <a:cubicBezTo>
                  <a:pt x="15778" y="2869"/>
                  <a:pt x="13677" y="2936"/>
                  <a:pt x="11975" y="3836"/>
                </a:cubicBezTo>
                <a:cubicBezTo>
                  <a:pt x="11141" y="4270"/>
                  <a:pt x="10441" y="4904"/>
                  <a:pt x="9607" y="5338"/>
                </a:cubicBezTo>
                <a:cubicBezTo>
                  <a:pt x="9104" y="5644"/>
                  <a:pt x="8543" y="5792"/>
                  <a:pt x="7982" y="5792"/>
                </a:cubicBezTo>
                <a:cubicBezTo>
                  <a:pt x="7687" y="5792"/>
                  <a:pt x="7392" y="5751"/>
                  <a:pt x="7105" y="5671"/>
                </a:cubicBezTo>
                <a:lnTo>
                  <a:pt x="7105" y="5671"/>
                </a:lnTo>
                <a:cubicBezTo>
                  <a:pt x="7139" y="5771"/>
                  <a:pt x="7205" y="5905"/>
                  <a:pt x="7239" y="6071"/>
                </a:cubicBezTo>
                <a:cubicBezTo>
                  <a:pt x="7543" y="6850"/>
                  <a:pt x="8028" y="7147"/>
                  <a:pt x="8567" y="7147"/>
                </a:cubicBezTo>
                <a:cubicBezTo>
                  <a:pt x="9090" y="7147"/>
                  <a:pt x="9664" y="6866"/>
                  <a:pt x="10174" y="6472"/>
                </a:cubicBezTo>
                <a:cubicBezTo>
                  <a:pt x="11208" y="5671"/>
                  <a:pt x="15311" y="4037"/>
                  <a:pt x="17212" y="3336"/>
                </a:cubicBezTo>
                <a:cubicBezTo>
                  <a:pt x="19114" y="2669"/>
                  <a:pt x="18447" y="1468"/>
                  <a:pt x="17780" y="0"/>
                </a:cubicBezTo>
                <a:close/>
                <a:moveTo>
                  <a:pt x="6972" y="6071"/>
                </a:moveTo>
                <a:lnTo>
                  <a:pt x="6972" y="6071"/>
                </a:lnTo>
                <a:cubicBezTo>
                  <a:pt x="6872" y="6372"/>
                  <a:pt x="6738" y="6605"/>
                  <a:pt x="6505" y="6805"/>
                </a:cubicBezTo>
                <a:cubicBezTo>
                  <a:pt x="6171" y="7106"/>
                  <a:pt x="5771" y="7339"/>
                  <a:pt x="5371" y="7539"/>
                </a:cubicBezTo>
                <a:cubicBezTo>
                  <a:pt x="4704" y="7906"/>
                  <a:pt x="4070" y="8306"/>
                  <a:pt x="3503" y="8807"/>
                </a:cubicBezTo>
                <a:cubicBezTo>
                  <a:pt x="3002" y="9274"/>
                  <a:pt x="2435" y="9741"/>
                  <a:pt x="1835" y="10141"/>
                </a:cubicBezTo>
                <a:cubicBezTo>
                  <a:pt x="1451" y="10405"/>
                  <a:pt x="997" y="10531"/>
                  <a:pt x="537" y="10531"/>
                </a:cubicBezTo>
                <a:cubicBezTo>
                  <a:pt x="358" y="10531"/>
                  <a:pt x="178" y="10512"/>
                  <a:pt x="0" y="10475"/>
                </a:cubicBezTo>
                <a:lnTo>
                  <a:pt x="0" y="10475"/>
                </a:lnTo>
                <a:cubicBezTo>
                  <a:pt x="34" y="10608"/>
                  <a:pt x="100" y="10708"/>
                  <a:pt x="167" y="10808"/>
                </a:cubicBezTo>
                <a:cubicBezTo>
                  <a:pt x="378" y="11101"/>
                  <a:pt x="701" y="11259"/>
                  <a:pt x="1142" y="11259"/>
                </a:cubicBezTo>
                <a:cubicBezTo>
                  <a:pt x="1605" y="11259"/>
                  <a:pt x="2200" y="11084"/>
                  <a:pt x="2936" y="10708"/>
                </a:cubicBezTo>
                <a:cubicBezTo>
                  <a:pt x="4403" y="9974"/>
                  <a:pt x="5771" y="8873"/>
                  <a:pt x="6805" y="8306"/>
                </a:cubicBezTo>
                <a:cubicBezTo>
                  <a:pt x="7839" y="7739"/>
                  <a:pt x="7772" y="7239"/>
                  <a:pt x="6972" y="607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42"/>
          <p:cNvSpPr/>
          <p:nvPr/>
        </p:nvSpPr>
        <p:spPr>
          <a:xfrm>
            <a:off x="5326905" y="2283930"/>
            <a:ext cx="52558" cy="47028"/>
          </a:xfrm>
          <a:custGeom>
            <a:avLst/>
            <a:gdLst/>
            <a:ahLst/>
            <a:cxnLst/>
            <a:rect l="l" t="t" r="r" b="b"/>
            <a:pathLst>
              <a:path w="2937" h="2628" extrusionOk="0">
                <a:moveTo>
                  <a:pt x="1665" y="0"/>
                </a:moveTo>
                <a:cubicBezTo>
                  <a:pt x="1655" y="0"/>
                  <a:pt x="1645" y="1"/>
                  <a:pt x="1635" y="2"/>
                </a:cubicBezTo>
                <a:cubicBezTo>
                  <a:pt x="1302" y="35"/>
                  <a:pt x="1" y="869"/>
                  <a:pt x="501" y="1970"/>
                </a:cubicBezTo>
                <a:cubicBezTo>
                  <a:pt x="708" y="2472"/>
                  <a:pt x="1131" y="2628"/>
                  <a:pt x="1555" y="2628"/>
                </a:cubicBezTo>
                <a:cubicBezTo>
                  <a:pt x="2088" y="2628"/>
                  <a:pt x="2624" y="2382"/>
                  <a:pt x="2736" y="2270"/>
                </a:cubicBezTo>
                <a:cubicBezTo>
                  <a:pt x="2936" y="2070"/>
                  <a:pt x="2736" y="1636"/>
                  <a:pt x="2436" y="1036"/>
                </a:cubicBezTo>
                <a:cubicBezTo>
                  <a:pt x="2241" y="518"/>
                  <a:pt x="1985" y="0"/>
                  <a:pt x="16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42"/>
          <p:cNvSpPr/>
          <p:nvPr/>
        </p:nvSpPr>
        <p:spPr>
          <a:xfrm>
            <a:off x="5147240" y="1808209"/>
            <a:ext cx="174315" cy="209873"/>
          </a:xfrm>
          <a:custGeom>
            <a:avLst/>
            <a:gdLst/>
            <a:ahLst/>
            <a:cxnLst/>
            <a:rect l="l" t="t" r="r" b="b"/>
            <a:pathLst>
              <a:path w="9741" h="11728" extrusionOk="0">
                <a:moveTo>
                  <a:pt x="6438" y="0"/>
                </a:moveTo>
                <a:lnTo>
                  <a:pt x="0" y="3736"/>
                </a:lnTo>
                <a:lnTo>
                  <a:pt x="2569" y="9474"/>
                </a:lnTo>
                <a:cubicBezTo>
                  <a:pt x="2602" y="9574"/>
                  <a:pt x="2702" y="9674"/>
                  <a:pt x="2802" y="9740"/>
                </a:cubicBezTo>
                <a:lnTo>
                  <a:pt x="6104" y="11642"/>
                </a:lnTo>
                <a:cubicBezTo>
                  <a:pt x="6202" y="11700"/>
                  <a:pt x="6308" y="11727"/>
                  <a:pt x="6412" y="11727"/>
                </a:cubicBezTo>
                <a:cubicBezTo>
                  <a:pt x="6663" y="11727"/>
                  <a:pt x="6901" y="11568"/>
                  <a:pt x="6972" y="11308"/>
                </a:cubicBezTo>
                <a:lnTo>
                  <a:pt x="9740" y="1902"/>
                </a:lnTo>
                <a:lnTo>
                  <a:pt x="6438" y="0"/>
                </a:lnTo>
                <a:close/>
              </a:path>
            </a:pathLst>
          </a:custGeom>
          <a:solidFill>
            <a:srgbClr val="2519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2"/>
          <p:cNvSpPr/>
          <p:nvPr/>
        </p:nvSpPr>
        <p:spPr>
          <a:xfrm>
            <a:off x="5000393" y="1340362"/>
            <a:ext cx="447715" cy="660522"/>
          </a:xfrm>
          <a:custGeom>
            <a:avLst/>
            <a:gdLst/>
            <a:ahLst/>
            <a:cxnLst/>
            <a:rect l="l" t="t" r="r" b="b"/>
            <a:pathLst>
              <a:path w="25019" h="36911" extrusionOk="0">
                <a:moveTo>
                  <a:pt x="20982" y="0"/>
                </a:moveTo>
                <a:cubicBezTo>
                  <a:pt x="20798" y="0"/>
                  <a:pt x="20615" y="42"/>
                  <a:pt x="20448" y="126"/>
                </a:cubicBezTo>
                <a:lnTo>
                  <a:pt x="501" y="11634"/>
                </a:lnTo>
                <a:cubicBezTo>
                  <a:pt x="200" y="11834"/>
                  <a:pt x="0" y="12167"/>
                  <a:pt x="0" y="12534"/>
                </a:cubicBezTo>
                <a:lnTo>
                  <a:pt x="0" y="34217"/>
                </a:lnTo>
                <a:cubicBezTo>
                  <a:pt x="34" y="34584"/>
                  <a:pt x="234" y="34917"/>
                  <a:pt x="534" y="35117"/>
                </a:cubicBezTo>
                <a:lnTo>
                  <a:pt x="3503" y="36785"/>
                </a:lnTo>
                <a:cubicBezTo>
                  <a:pt x="3653" y="36869"/>
                  <a:pt x="3828" y="36910"/>
                  <a:pt x="4007" y="36910"/>
                </a:cubicBezTo>
                <a:cubicBezTo>
                  <a:pt x="4187" y="36910"/>
                  <a:pt x="4370" y="36869"/>
                  <a:pt x="4537" y="36785"/>
                </a:cubicBezTo>
                <a:lnTo>
                  <a:pt x="24484" y="25277"/>
                </a:lnTo>
                <a:cubicBezTo>
                  <a:pt x="24785" y="25077"/>
                  <a:pt x="24985" y="24743"/>
                  <a:pt x="25018" y="24376"/>
                </a:cubicBezTo>
                <a:lnTo>
                  <a:pt x="24985" y="2694"/>
                </a:lnTo>
                <a:cubicBezTo>
                  <a:pt x="24985" y="2327"/>
                  <a:pt x="24785" y="1994"/>
                  <a:pt x="24484" y="1793"/>
                </a:cubicBezTo>
                <a:lnTo>
                  <a:pt x="21516" y="126"/>
                </a:lnTo>
                <a:cubicBezTo>
                  <a:pt x="21349" y="42"/>
                  <a:pt x="21165" y="0"/>
                  <a:pt x="20982" y="0"/>
                </a:cubicBezTo>
                <a:close/>
              </a:path>
            </a:pathLst>
          </a:custGeom>
          <a:solidFill>
            <a:srgbClr val="2519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2"/>
          <p:cNvSpPr/>
          <p:nvPr/>
        </p:nvSpPr>
        <p:spPr>
          <a:xfrm>
            <a:off x="5003382" y="1340362"/>
            <a:ext cx="444118" cy="255344"/>
          </a:xfrm>
          <a:custGeom>
            <a:avLst/>
            <a:gdLst/>
            <a:ahLst/>
            <a:cxnLst/>
            <a:rect l="l" t="t" r="r" b="b"/>
            <a:pathLst>
              <a:path w="24818" h="14269" extrusionOk="0">
                <a:moveTo>
                  <a:pt x="20815" y="0"/>
                </a:moveTo>
                <a:cubicBezTo>
                  <a:pt x="20631" y="0"/>
                  <a:pt x="20448" y="42"/>
                  <a:pt x="20281" y="126"/>
                </a:cubicBezTo>
                <a:lnTo>
                  <a:pt x="334" y="11634"/>
                </a:lnTo>
                <a:cubicBezTo>
                  <a:pt x="200" y="11734"/>
                  <a:pt x="67" y="11834"/>
                  <a:pt x="0" y="12001"/>
                </a:cubicBezTo>
                <a:lnTo>
                  <a:pt x="3970" y="14269"/>
                </a:lnTo>
                <a:cubicBezTo>
                  <a:pt x="4070" y="14136"/>
                  <a:pt x="4203" y="14002"/>
                  <a:pt x="4370" y="13902"/>
                </a:cubicBezTo>
                <a:lnTo>
                  <a:pt x="24317" y="2360"/>
                </a:lnTo>
                <a:cubicBezTo>
                  <a:pt x="24387" y="2321"/>
                  <a:pt x="24457" y="2302"/>
                  <a:pt x="24521" y="2302"/>
                </a:cubicBezTo>
                <a:cubicBezTo>
                  <a:pt x="24672" y="2302"/>
                  <a:pt x="24794" y="2407"/>
                  <a:pt x="24818" y="2594"/>
                </a:cubicBezTo>
                <a:cubicBezTo>
                  <a:pt x="24784" y="2260"/>
                  <a:pt x="24584" y="1960"/>
                  <a:pt x="24317" y="1793"/>
                </a:cubicBezTo>
                <a:lnTo>
                  <a:pt x="21349" y="126"/>
                </a:lnTo>
                <a:cubicBezTo>
                  <a:pt x="21182" y="42"/>
                  <a:pt x="20998" y="0"/>
                  <a:pt x="20815" y="0"/>
                </a:cubicBezTo>
                <a:close/>
              </a:path>
            </a:pathLst>
          </a:custGeom>
          <a:solidFill>
            <a:srgbClr val="000000">
              <a:alpha val="5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2"/>
          <p:cNvSpPr/>
          <p:nvPr/>
        </p:nvSpPr>
        <p:spPr>
          <a:xfrm>
            <a:off x="5072027" y="1381306"/>
            <a:ext cx="376081" cy="636829"/>
          </a:xfrm>
          <a:custGeom>
            <a:avLst/>
            <a:gdLst/>
            <a:ahLst/>
            <a:cxnLst/>
            <a:rect l="l" t="t" r="r" b="b"/>
            <a:pathLst>
              <a:path w="21016" h="35587" extrusionOk="0">
                <a:moveTo>
                  <a:pt x="20702" y="1"/>
                </a:moveTo>
                <a:cubicBezTo>
                  <a:pt x="20634" y="1"/>
                  <a:pt x="20559" y="24"/>
                  <a:pt x="20481" y="72"/>
                </a:cubicBezTo>
                <a:lnTo>
                  <a:pt x="534" y="11614"/>
                </a:lnTo>
                <a:cubicBezTo>
                  <a:pt x="200" y="11814"/>
                  <a:pt x="0" y="12148"/>
                  <a:pt x="0" y="12515"/>
                </a:cubicBezTo>
                <a:lnTo>
                  <a:pt x="0" y="34197"/>
                </a:lnTo>
                <a:cubicBezTo>
                  <a:pt x="0" y="34433"/>
                  <a:pt x="117" y="34569"/>
                  <a:pt x="292" y="34569"/>
                </a:cubicBezTo>
                <a:cubicBezTo>
                  <a:pt x="364" y="34569"/>
                  <a:pt x="446" y="34546"/>
                  <a:pt x="534" y="34497"/>
                </a:cubicBezTo>
                <a:lnTo>
                  <a:pt x="7872" y="30261"/>
                </a:lnTo>
                <a:lnTo>
                  <a:pt x="10074" y="35231"/>
                </a:lnTo>
                <a:cubicBezTo>
                  <a:pt x="10169" y="35469"/>
                  <a:pt x="10385" y="35586"/>
                  <a:pt x="10604" y="35586"/>
                </a:cubicBezTo>
                <a:cubicBezTo>
                  <a:pt x="10844" y="35586"/>
                  <a:pt x="11087" y="35444"/>
                  <a:pt x="11175" y="35164"/>
                </a:cubicBezTo>
                <a:lnTo>
                  <a:pt x="13576" y="26958"/>
                </a:lnTo>
                <a:lnTo>
                  <a:pt x="20481" y="22989"/>
                </a:lnTo>
                <a:cubicBezTo>
                  <a:pt x="20782" y="22789"/>
                  <a:pt x="20982" y="22455"/>
                  <a:pt x="21015" y="22055"/>
                </a:cubicBezTo>
                <a:lnTo>
                  <a:pt x="20982" y="373"/>
                </a:lnTo>
                <a:cubicBezTo>
                  <a:pt x="20982" y="137"/>
                  <a:pt x="20865" y="1"/>
                  <a:pt x="20702" y="1"/>
                </a:cubicBezTo>
                <a:close/>
              </a:path>
            </a:pathLst>
          </a:custGeom>
          <a:solidFill>
            <a:srgbClr val="2519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2"/>
          <p:cNvSpPr/>
          <p:nvPr/>
        </p:nvSpPr>
        <p:spPr>
          <a:xfrm>
            <a:off x="5072027" y="1381306"/>
            <a:ext cx="376081" cy="636829"/>
          </a:xfrm>
          <a:custGeom>
            <a:avLst/>
            <a:gdLst/>
            <a:ahLst/>
            <a:cxnLst/>
            <a:rect l="l" t="t" r="r" b="b"/>
            <a:pathLst>
              <a:path w="21016" h="35587" extrusionOk="0">
                <a:moveTo>
                  <a:pt x="20702" y="1"/>
                </a:moveTo>
                <a:cubicBezTo>
                  <a:pt x="20634" y="1"/>
                  <a:pt x="20559" y="24"/>
                  <a:pt x="20481" y="72"/>
                </a:cubicBezTo>
                <a:lnTo>
                  <a:pt x="534" y="11614"/>
                </a:lnTo>
                <a:cubicBezTo>
                  <a:pt x="200" y="11814"/>
                  <a:pt x="0" y="12148"/>
                  <a:pt x="0" y="12515"/>
                </a:cubicBezTo>
                <a:lnTo>
                  <a:pt x="0" y="34197"/>
                </a:lnTo>
                <a:cubicBezTo>
                  <a:pt x="0" y="34433"/>
                  <a:pt x="117" y="34569"/>
                  <a:pt x="292" y="34569"/>
                </a:cubicBezTo>
                <a:cubicBezTo>
                  <a:pt x="364" y="34569"/>
                  <a:pt x="446" y="34546"/>
                  <a:pt x="534" y="34497"/>
                </a:cubicBezTo>
                <a:lnTo>
                  <a:pt x="7872" y="30261"/>
                </a:lnTo>
                <a:lnTo>
                  <a:pt x="10074" y="35231"/>
                </a:lnTo>
                <a:cubicBezTo>
                  <a:pt x="10169" y="35469"/>
                  <a:pt x="10385" y="35586"/>
                  <a:pt x="10604" y="35586"/>
                </a:cubicBezTo>
                <a:cubicBezTo>
                  <a:pt x="10844" y="35586"/>
                  <a:pt x="11087" y="35444"/>
                  <a:pt x="11175" y="35164"/>
                </a:cubicBezTo>
                <a:lnTo>
                  <a:pt x="13576" y="26958"/>
                </a:lnTo>
                <a:lnTo>
                  <a:pt x="20481" y="22989"/>
                </a:lnTo>
                <a:cubicBezTo>
                  <a:pt x="20782" y="22789"/>
                  <a:pt x="20982" y="22455"/>
                  <a:pt x="21015" y="22055"/>
                </a:cubicBezTo>
                <a:lnTo>
                  <a:pt x="20982" y="373"/>
                </a:lnTo>
                <a:cubicBezTo>
                  <a:pt x="20982" y="137"/>
                  <a:pt x="20865" y="1"/>
                  <a:pt x="20702" y="1"/>
                </a:cubicBezTo>
                <a:close/>
              </a:path>
            </a:pathLst>
          </a:custGeom>
          <a:solidFill>
            <a:srgbClr val="FFFFFF">
              <a:alpha val="497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2"/>
          <p:cNvSpPr/>
          <p:nvPr/>
        </p:nvSpPr>
        <p:spPr>
          <a:xfrm>
            <a:off x="5138220" y="1509918"/>
            <a:ext cx="235266" cy="327550"/>
          </a:xfrm>
          <a:custGeom>
            <a:avLst/>
            <a:gdLst/>
            <a:ahLst/>
            <a:cxnLst/>
            <a:rect l="l" t="t" r="r" b="b"/>
            <a:pathLst>
              <a:path w="13147" h="18304" extrusionOk="0">
                <a:moveTo>
                  <a:pt x="11458" y="0"/>
                </a:moveTo>
                <a:cubicBezTo>
                  <a:pt x="10878" y="0"/>
                  <a:pt x="10336" y="350"/>
                  <a:pt x="10111" y="925"/>
                </a:cubicBezTo>
                <a:lnTo>
                  <a:pt x="4507" y="14267"/>
                </a:lnTo>
                <a:lnTo>
                  <a:pt x="3173" y="12967"/>
                </a:lnTo>
                <a:cubicBezTo>
                  <a:pt x="2842" y="12644"/>
                  <a:pt x="2478" y="12509"/>
                  <a:pt x="2131" y="12509"/>
                </a:cubicBezTo>
                <a:cubicBezTo>
                  <a:pt x="971" y="12509"/>
                  <a:pt x="1" y="14015"/>
                  <a:pt x="1105" y="15068"/>
                </a:cubicBezTo>
                <a:lnTo>
                  <a:pt x="4007" y="17903"/>
                </a:lnTo>
                <a:cubicBezTo>
                  <a:pt x="4273" y="18170"/>
                  <a:pt x="4640" y="18304"/>
                  <a:pt x="5007" y="18304"/>
                </a:cubicBezTo>
                <a:cubicBezTo>
                  <a:pt x="5107" y="18304"/>
                  <a:pt x="5207" y="18304"/>
                  <a:pt x="5308" y="18270"/>
                </a:cubicBezTo>
                <a:cubicBezTo>
                  <a:pt x="5808" y="18170"/>
                  <a:pt x="6208" y="17837"/>
                  <a:pt x="6408" y="17370"/>
                </a:cubicBezTo>
                <a:lnTo>
                  <a:pt x="12846" y="2059"/>
                </a:lnTo>
                <a:cubicBezTo>
                  <a:pt x="13146" y="1291"/>
                  <a:pt x="12813" y="424"/>
                  <a:pt x="12046" y="124"/>
                </a:cubicBezTo>
                <a:cubicBezTo>
                  <a:pt x="11853" y="40"/>
                  <a:pt x="11653" y="0"/>
                  <a:pt x="11458"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2"/>
          <p:cNvSpPr/>
          <p:nvPr/>
        </p:nvSpPr>
        <p:spPr>
          <a:xfrm>
            <a:off x="3648819" y="4308459"/>
            <a:ext cx="350473" cy="350596"/>
          </a:xfrm>
          <a:custGeom>
            <a:avLst/>
            <a:gdLst/>
            <a:ahLst/>
            <a:cxnLst/>
            <a:rect l="l" t="t" r="r" b="b"/>
            <a:pathLst>
              <a:path w="18047" h="18051" extrusionOk="0">
                <a:moveTo>
                  <a:pt x="9019" y="5167"/>
                </a:moveTo>
                <a:cubicBezTo>
                  <a:pt x="9795" y="5167"/>
                  <a:pt x="10570" y="5412"/>
                  <a:pt x="11208" y="5871"/>
                </a:cubicBezTo>
                <a:cubicBezTo>
                  <a:pt x="13977" y="7839"/>
                  <a:pt x="13076" y="12176"/>
                  <a:pt x="9740" y="12809"/>
                </a:cubicBezTo>
                <a:cubicBezTo>
                  <a:pt x="9474" y="12870"/>
                  <a:pt x="9206" y="12899"/>
                  <a:pt x="8941" y="12899"/>
                </a:cubicBezTo>
                <a:cubicBezTo>
                  <a:pt x="8173" y="12899"/>
                  <a:pt x="7424" y="12655"/>
                  <a:pt x="6805" y="12209"/>
                </a:cubicBezTo>
                <a:cubicBezTo>
                  <a:pt x="5571" y="11308"/>
                  <a:pt x="4970" y="9741"/>
                  <a:pt x="5270" y="8240"/>
                </a:cubicBezTo>
                <a:cubicBezTo>
                  <a:pt x="5504" y="7139"/>
                  <a:pt x="6204" y="6205"/>
                  <a:pt x="7205" y="5671"/>
                </a:cubicBezTo>
                <a:cubicBezTo>
                  <a:pt x="7372" y="5571"/>
                  <a:pt x="7505" y="5504"/>
                  <a:pt x="7672" y="5438"/>
                </a:cubicBezTo>
                <a:cubicBezTo>
                  <a:pt x="7872" y="5371"/>
                  <a:pt x="8072" y="5304"/>
                  <a:pt x="8306" y="5237"/>
                </a:cubicBezTo>
                <a:cubicBezTo>
                  <a:pt x="8541" y="5190"/>
                  <a:pt x="8780" y="5167"/>
                  <a:pt x="9019" y="5167"/>
                </a:cubicBezTo>
                <a:close/>
                <a:moveTo>
                  <a:pt x="9077" y="4635"/>
                </a:moveTo>
                <a:cubicBezTo>
                  <a:pt x="8775" y="4635"/>
                  <a:pt x="8472" y="4669"/>
                  <a:pt x="8173" y="4737"/>
                </a:cubicBezTo>
                <a:cubicBezTo>
                  <a:pt x="6471" y="5071"/>
                  <a:pt x="5104" y="6405"/>
                  <a:pt x="4737" y="8139"/>
                </a:cubicBezTo>
                <a:cubicBezTo>
                  <a:pt x="4370" y="9841"/>
                  <a:pt x="5070" y="11609"/>
                  <a:pt x="6505" y="12643"/>
                </a:cubicBezTo>
                <a:cubicBezTo>
                  <a:pt x="7224" y="13164"/>
                  <a:pt x="8091" y="13445"/>
                  <a:pt x="8969" y="13445"/>
                </a:cubicBezTo>
                <a:cubicBezTo>
                  <a:pt x="9271" y="13445"/>
                  <a:pt x="9575" y="13412"/>
                  <a:pt x="9874" y="13343"/>
                </a:cubicBezTo>
                <a:cubicBezTo>
                  <a:pt x="10107" y="13276"/>
                  <a:pt x="10341" y="13210"/>
                  <a:pt x="10574" y="13143"/>
                </a:cubicBezTo>
                <a:cubicBezTo>
                  <a:pt x="10741" y="13043"/>
                  <a:pt x="10941" y="12976"/>
                  <a:pt x="11108" y="12876"/>
                </a:cubicBezTo>
                <a:cubicBezTo>
                  <a:pt x="13977" y="11342"/>
                  <a:pt x="14210" y="7306"/>
                  <a:pt x="11542" y="5438"/>
                </a:cubicBezTo>
                <a:cubicBezTo>
                  <a:pt x="10822" y="4916"/>
                  <a:pt x="9955" y="4635"/>
                  <a:pt x="9077" y="4635"/>
                </a:cubicBezTo>
                <a:close/>
                <a:moveTo>
                  <a:pt x="9407" y="567"/>
                </a:moveTo>
                <a:cubicBezTo>
                  <a:pt x="10341" y="601"/>
                  <a:pt x="11241" y="768"/>
                  <a:pt x="12109" y="1134"/>
                </a:cubicBezTo>
                <a:lnTo>
                  <a:pt x="11842" y="2502"/>
                </a:lnTo>
                <a:cubicBezTo>
                  <a:pt x="11808" y="2602"/>
                  <a:pt x="11875" y="2736"/>
                  <a:pt x="11975" y="2802"/>
                </a:cubicBezTo>
                <a:cubicBezTo>
                  <a:pt x="12642" y="3103"/>
                  <a:pt x="13276" y="3536"/>
                  <a:pt x="13810" y="4037"/>
                </a:cubicBezTo>
                <a:cubicBezTo>
                  <a:pt x="13852" y="4100"/>
                  <a:pt x="13921" y="4123"/>
                  <a:pt x="13992" y="4123"/>
                </a:cubicBezTo>
                <a:cubicBezTo>
                  <a:pt x="14032" y="4123"/>
                  <a:pt x="14073" y="4115"/>
                  <a:pt x="14110" y="4103"/>
                </a:cubicBezTo>
                <a:lnTo>
                  <a:pt x="15278" y="3336"/>
                </a:lnTo>
                <a:cubicBezTo>
                  <a:pt x="15611" y="3670"/>
                  <a:pt x="15878" y="4037"/>
                  <a:pt x="16145" y="4437"/>
                </a:cubicBezTo>
                <a:cubicBezTo>
                  <a:pt x="16378" y="4804"/>
                  <a:pt x="16612" y="5204"/>
                  <a:pt x="16779" y="5638"/>
                </a:cubicBezTo>
                <a:lnTo>
                  <a:pt x="15611" y="6405"/>
                </a:lnTo>
                <a:cubicBezTo>
                  <a:pt x="15511" y="6472"/>
                  <a:pt x="15478" y="6605"/>
                  <a:pt x="15511" y="6705"/>
                </a:cubicBezTo>
                <a:cubicBezTo>
                  <a:pt x="15778" y="7406"/>
                  <a:pt x="15911" y="8139"/>
                  <a:pt x="15945" y="8907"/>
                </a:cubicBezTo>
                <a:cubicBezTo>
                  <a:pt x="15945" y="9007"/>
                  <a:pt x="16011" y="9107"/>
                  <a:pt x="16145" y="9140"/>
                </a:cubicBezTo>
                <a:lnTo>
                  <a:pt x="17513" y="9440"/>
                </a:lnTo>
                <a:cubicBezTo>
                  <a:pt x="17479" y="10341"/>
                  <a:pt x="17279" y="11275"/>
                  <a:pt x="16945" y="12109"/>
                </a:cubicBezTo>
                <a:lnTo>
                  <a:pt x="15578" y="11842"/>
                </a:lnTo>
                <a:lnTo>
                  <a:pt x="15411" y="11842"/>
                </a:lnTo>
                <a:cubicBezTo>
                  <a:pt x="15344" y="11875"/>
                  <a:pt x="15311" y="11909"/>
                  <a:pt x="15278" y="11976"/>
                </a:cubicBezTo>
                <a:cubicBezTo>
                  <a:pt x="14944" y="12643"/>
                  <a:pt x="14544" y="13276"/>
                  <a:pt x="14010" y="13810"/>
                </a:cubicBezTo>
                <a:cubicBezTo>
                  <a:pt x="13943" y="13877"/>
                  <a:pt x="13910" y="14044"/>
                  <a:pt x="14010" y="14144"/>
                </a:cubicBezTo>
                <a:lnTo>
                  <a:pt x="14744" y="15311"/>
                </a:lnTo>
                <a:cubicBezTo>
                  <a:pt x="14410" y="15611"/>
                  <a:pt x="14043" y="15912"/>
                  <a:pt x="13676" y="16145"/>
                </a:cubicBezTo>
                <a:cubicBezTo>
                  <a:pt x="13276" y="16412"/>
                  <a:pt x="12876" y="16612"/>
                  <a:pt x="12442" y="16812"/>
                </a:cubicBezTo>
                <a:lnTo>
                  <a:pt x="11675" y="15645"/>
                </a:lnTo>
                <a:cubicBezTo>
                  <a:pt x="11624" y="15543"/>
                  <a:pt x="11534" y="15499"/>
                  <a:pt x="11435" y="15499"/>
                </a:cubicBezTo>
                <a:cubicBezTo>
                  <a:pt x="11404" y="15499"/>
                  <a:pt x="11373" y="15504"/>
                  <a:pt x="11341" y="15511"/>
                </a:cubicBezTo>
                <a:cubicBezTo>
                  <a:pt x="10641" y="15778"/>
                  <a:pt x="9907" y="15912"/>
                  <a:pt x="9173" y="15945"/>
                </a:cubicBezTo>
                <a:cubicBezTo>
                  <a:pt x="9040" y="15945"/>
                  <a:pt x="8940" y="16012"/>
                  <a:pt x="8906" y="16145"/>
                </a:cubicBezTo>
                <a:lnTo>
                  <a:pt x="8640" y="17479"/>
                </a:lnTo>
                <a:cubicBezTo>
                  <a:pt x="7706" y="17479"/>
                  <a:pt x="6805" y="17279"/>
                  <a:pt x="5938" y="16946"/>
                </a:cubicBezTo>
                <a:lnTo>
                  <a:pt x="6238" y="15578"/>
                </a:lnTo>
                <a:cubicBezTo>
                  <a:pt x="6238" y="15445"/>
                  <a:pt x="6171" y="15311"/>
                  <a:pt x="6071" y="15278"/>
                </a:cubicBezTo>
                <a:cubicBezTo>
                  <a:pt x="5404" y="14944"/>
                  <a:pt x="4770" y="14544"/>
                  <a:pt x="4236" y="14010"/>
                </a:cubicBezTo>
                <a:cubicBezTo>
                  <a:pt x="4195" y="13969"/>
                  <a:pt x="4128" y="13941"/>
                  <a:pt x="4052" y="13941"/>
                </a:cubicBezTo>
                <a:cubicBezTo>
                  <a:pt x="4005" y="13941"/>
                  <a:pt x="3954" y="13952"/>
                  <a:pt x="3903" y="13977"/>
                </a:cubicBezTo>
                <a:lnTo>
                  <a:pt x="2735" y="14744"/>
                </a:lnTo>
                <a:cubicBezTo>
                  <a:pt x="2435" y="14411"/>
                  <a:pt x="2168" y="14044"/>
                  <a:pt x="1901" y="13643"/>
                </a:cubicBezTo>
                <a:cubicBezTo>
                  <a:pt x="1668" y="13276"/>
                  <a:pt x="1434" y="12876"/>
                  <a:pt x="1268" y="12443"/>
                </a:cubicBezTo>
                <a:lnTo>
                  <a:pt x="2435" y="11675"/>
                </a:lnTo>
                <a:cubicBezTo>
                  <a:pt x="2535" y="11609"/>
                  <a:pt x="2569" y="11475"/>
                  <a:pt x="2535" y="11375"/>
                </a:cubicBezTo>
                <a:cubicBezTo>
                  <a:pt x="2268" y="10675"/>
                  <a:pt x="2135" y="9941"/>
                  <a:pt x="2102" y="9207"/>
                </a:cubicBezTo>
                <a:cubicBezTo>
                  <a:pt x="2102" y="9073"/>
                  <a:pt x="2001" y="8973"/>
                  <a:pt x="1901" y="8940"/>
                </a:cubicBezTo>
                <a:lnTo>
                  <a:pt x="534" y="8673"/>
                </a:lnTo>
                <a:cubicBezTo>
                  <a:pt x="567" y="7739"/>
                  <a:pt x="767" y="6805"/>
                  <a:pt x="1101" y="5971"/>
                </a:cubicBezTo>
                <a:lnTo>
                  <a:pt x="2468" y="6238"/>
                </a:lnTo>
                <a:cubicBezTo>
                  <a:pt x="2491" y="6244"/>
                  <a:pt x="2514" y="6247"/>
                  <a:pt x="2537" y="6247"/>
                </a:cubicBezTo>
                <a:cubicBezTo>
                  <a:pt x="2645" y="6247"/>
                  <a:pt x="2741" y="6182"/>
                  <a:pt x="2769" y="6071"/>
                </a:cubicBezTo>
                <a:cubicBezTo>
                  <a:pt x="3102" y="5404"/>
                  <a:pt x="3503" y="4804"/>
                  <a:pt x="4036" y="4270"/>
                </a:cubicBezTo>
                <a:cubicBezTo>
                  <a:pt x="4103" y="4170"/>
                  <a:pt x="4136" y="4037"/>
                  <a:pt x="4070" y="3936"/>
                </a:cubicBezTo>
                <a:lnTo>
                  <a:pt x="3302" y="2769"/>
                </a:lnTo>
                <a:cubicBezTo>
                  <a:pt x="3636" y="2435"/>
                  <a:pt x="4003" y="2169"/>
                  <a:pt x="4403" y="1902"/>
                </a:cubicBezTo>
                <a:cubicBezTo>
                  <a:pt x="4770" y="1668"/>
                  <a:pt x="5170" y="1435"/>
                  <a:pt x="5604" y="1268"/>
                </a:cubicBezTo>
                <a:lnTo>
                  <a:pt x="6371" y="2435"/>
                </a:lnTo>
                <a:cubicBezTo>
                  <a:pt x="6421" y="2510"/>
                  <a:pt x="6509" y="2548"/>
                  <a:pt x="6606" y="2548"/>
                </a:cubicBezTo>
                <a:cubicBezTo>
                  <a:pt x="6638" y="2548"/>
                  <a:pt x="6671" y="2544"/>
                  <a:pt x="6705" y="2535"/>
                </a:cubicBezTo>
                <a:cubicBezTo>
                  <a:pt x="7372" y="2269"/>
                  <a:pt x="8139" y="2135"/>
                  <a:pt x="8873" y="2102"/>
                </a:cubicBezTo>
                <a:cubicBezTo>
                  <a:pt x="9006" y="2102"/>
                  <a:pt x="9107" y="2035"/>
                  <a:pt x="9107" y="1902"/>
                </a:cubicBezTo>
                <a:lnTo>
                  <a:pt x="9407" y="567"/>
                </a:lnTo>
                <a:close/>
                <a:moveTo>
                  <a:pt x="9407" y="0"/>
                </a:moveTo>
                <a:cubicBezTo>
                  <a:pt x="9173" y="0"/>
                  <a:pt x="8940" y="167"/>
                  <a:pt x="8873" y="434"/>
                </a:cubicBezTo>
                <a:lnTo>
                  <a:pt x="8640" y="1601"/>
                </a:lnTo>
                <a:cubicBezTo>
                  <a:pt x="7972" y="1635"/>
                  <a:pt x="7339" y="1768"/>
                  <a:pt x="6705" y="1968"/>
                </a:cubicBezTo>
                <a:lnTo>
                  <a:pt x="6071" y="968"/>
                </a:lnTo>
                <a:cubicBezTo>
                  <a:pt x="5978" y="804"/>
                  <a:pt x="5802" y="722"/>
                  <a:pt x="5626" y="722"/>
                </a:cubicBezTo>
                <a:cubicBezTo>
                  <a:pt x="5550" y="722"/>
                  <a:pt x="5474" y="738"/>
                  <a:pt x="5404" y="768"/>
                </a:cubicBezTo>
                <a:cubicBezTo>
                  <a:pt x="4970" y="968"/>
                  <a:pt x="4537" y="1201"/>
                  <a:pt x="4103" y="1468"/>
                </a:cubicBezTo>
                <a:cubicBezTo>
                  <a:pt x="3703" y="1735"/>
                  <a:pt x="3302" y="2035"/>
                  <a:pt x="2935" y="2369"/>
                </a:cubicBezTo>
                <a:cubicBezTo>
                  <a:pt x="2735" y="2535"/>
                  <a:pt x="2702" y="2836"/>
                  <a:pt x="2869" y="3036"/>
                </a:cubicBezTo>
                <a:lnTo>
                  <a:pt x="3503" y="4037"/>
                </a:lnTo>
                <a:cubicBezTo>
                  <a:pt x="3069" y="4537"/>
                  <a:pt x="2702" y="5071"/>
                  <a:pt x="2402" y="5671"/>
                </a:cubicBezTo>
                <a:lnTo>
                  <a:pt x="1234" y="5404"/>
                </a:lnTo>
                <a:cubicBezTo>
                  <a:pt x="1207" y="5401"/>
                  <a:pt x="1180" y="5399"/>
                  <a:pt x="1154" y="5399"/>
                </a:cubicBezTo>
                <a:cubicBezTo>
                  <a:pt x="921" y="5399"/>
                  <a:pt x="724" y="5528"/>
                  <a:pt x="634" y="5738"/>
                </a:cubicBezTo>
                <a:cubicBezTo>
                  <a:pt x="267" y="6672"/>
                  <a:pt x="67" y="7639"/>
                  <a:pt x="0" y="8640"/>
                </a:cubicBezTo>
                <a:cubicBezTo>
                  <a:pt x="0" y="8907"/>
                  <a:pt x="167" y="9107"/>
                  <a:pt x="434" y="9174"/>
                </a:cubicBezTo>
                <a:lnTo>
                  <a:pt x="1601" y="9440"/>
                </a:lnTo>
                <a:cubicBezTo>
                  <a:pt x="1635" y="10074"/>
                  <a:pt x="1768" y="10741"/>
                  <a:pt x="1968" y="11342"/>
                </a:cubicBezTo>
                <a:lnTo>
                  <a:pt x="934" y="12009"/>
                </a:lnTo>
                <a:cubicBezTo>
                  <a:pt x="734" y="12142"/>
                  <a:pt x="667" y="12409"/>
                  <a:pt x="767" y="12643"/>
                </a:cubicBezTo>
                <a:cubicBezTo>
                  <a:pt x="934" y="13110"/>
                  <a:pt x="1168" y="13543"/>
                  <a:pt x="1434" y="13944"/>
                </a:cubicBezTo>
                <a:cubicBezTo>
                  <a:pt x="1735" y="14377"/>
                  <a:pt x="2035" y="14744"/>
                  <a:pt x="2368" y="15144"/>
                </a:cubicBezTo>
                <a:cubicBezTo>
                  <a:pt x="2466" y="15242"/>
                  <a:pt x="2597" y="15294"/>
                  <a:pt x="2735" y="15294"/>
                </a:cubicBezTo>
                <a:cubicBezTo>
                  <a:pt x="2835" y="15294"/>
                  <a:pt x="2938" y="15267"/>
                  <a:pt x="3036" y="15211"/>
                </a:cubicBezTo>
                <a:lnTo>
                  <a:pt x="4036" y="14544"/>
                </a:lnTo>
                <a:cubicBezTo>
                  <a:pt x="4537" y="15011"/>
                  <a:pt x="5070" y="15378"/>
                  <a:pt x="5637" y="15678"/>
                </a:cubicBezTo>
                <a:lnTo>
                  <a:pt x="5404" y="16846"/>
                </a:lnTo>
                <a:cubicBezTo>
                  <a:pt x="5337" y="17079"/>
                  <a:pt x="5471" y="17346"/>
                  <a:pt x="5704" y="17446"/>
                </a:cubicBezTo>
                <a:cubicBezTo>
                  <a:pt x="6638" y="17813"/>
                  <a:pt x="7639" y="18013"/>
                  <a:pt x="8640" y="18047"/>
                </a:cubicBezTo>
                <a:cubicBezTo>
                  <a:pt x="8657" y="18049"/>
                  <a:pt x="8674" y="18050"/>
                  <a:pt x="8691" y="18050"/>
                </a:cubicBezTo>
                <a:cubicBezTo>
                  <a:pt x="8907" y="18050"/>
                  <a:pt x="9111" y="17863"/>
                  <a:pt x="9173" y="17646"/>
                </a:cubicBezTo>
                <a:lnTo>
                  <a:pt x="9407" y="16479"/>
                </a:lnTo>
                <a:cubicBezTo>
                  <a:pt x="10074" y="16412"/>
                  <a:pt x="10708" y="16312"/>
                  <a:pt x="11341" y="16112"/>
                </a:cubicBezTo>
                <a:lnTo>
                  <a:pt x="12009" y="17113"/>
                </a:lnTo>
                <a:cubicBezTo>
                  <a:pt x="12106" y="17259"/>
                  <a:pt x="12258" y="17352"/>
                  <a:pt x="12423" y="17352"/>
                </a:cubicBezTo>
                <a:cubicBezTo>
                  <a:pt x="12484" y="17352"/>
                  <a:pt x="12546" y="17340"/>
                  <a:pt x="12609" y="17313"/>
                </a:cubicBezTo>
                <a:cubicBezTo>
                  <a:pt x="12876" y="17213"/>
                  <a:pt x="13109" y="17079"/>
                  <a:pt x="13343" y="16946"/>
                </a:cubicBezTo>
                <a:cubicBezTo>
                  <a:pt x="13576" y="16812"/>
                  <a:pt x="13777" y="16746"/>
                  <a:pt x="13943" y="16612"/>
                </a:cubicBezTo>
                <a:cubicBezTo>
                  <a:pt x="14344" y="16345"/>
                  <a:pt x="14744" y="16045"/>
                  <a:pt x="15111" y="15712"/>
                </a:cubicBezTo>
                <a:cubicBezTo>
                  <a:pt x="15311" y="15511"/>
                  <a:pt x="15344" y="15245"/>
                  <a:pt x="15211" y="15044"/>
                </a:cubicBezTo>
                <a:lnTo>
                  <a:pt x="14544" y="14010"/>
                </a:lnTo>
                <a:cubicBezTo>
                  <a:pt x="14977" y="13543"/>
                  <a:pt x="15344" y="12976"/>
                  <a:pt x="15645" y="12409"/>
                </a:cubicBezTo>
                <a:lnTo>
                  <a:pt x="16845" y="12643"/>
                </a:lnTo>
                <a:cubicBezTo>
                  <a:pt x="16886" y="12654"/>
                  <a:pt x="16928" y="12660"/>
                  <a:pt x="16969" y="12660"/>
                </a:cubicBezTo>
                <a:cubicBezTo>
                  <a:pt x="17166" y="12660"/>
                  <a:pt x="17357" y="12535"/>
                  <a:pt x="17412" y="12342"/>
                </a:cubicBezTo>
                <a:cubicBezTo>
                  <a:pt x="17779" y="11408"/>
                  <a:pt x="18013" y="10408"/>
                  <a:pt x="18046" y="9407"/>
                </a:cubicBezTo>
                <a:cubicBezTo>
                  <a:pt x="18046" y="9174"/>
                  <a:pt x="17879" y="8940"/>
                  <a:pt x="17613" y="8873"/>
                </a:cubicBezTo>
                <a:lnTo>
                  <a:pt x="16445" y="8640"/>
                </a:lnTo>
                <a:cubicBezTo>
                  <a:pt x="16412" y="7973"/>
                  <a:pt x="16312" y="7339"/>
                  <a:pt x="16112" y="6705"/>
                </a:cubicBezTo>
                <a:lnTo>
                  <a:pt x="17112" y="6071"/>
                </a:lnTo>
                <a:cubicBezTo>
                  <a:pt x="17312" y="5938"/>
                  <a:pt x="17412" y="5671"/>
                  <a:pt x="17312" y="5438"/>
                </a:cubicBezTo>
                <a:cubicBezTo>
                  <a:pt x="17112" y="4971"/>
                  <a:pt x="16879" y="4537"/>
                  <a:pt x="16612" y="4103"/>
                </a:cubicBezTo>
                <a:cubicBezTo>
                  <a:pt x="16345" y="3703"/>
                  <a:pt x="16011" y="3303"/>
                  <a:pt x="15678" y="2936"/>
                </a:cubicBezTo>
                <a:cubicBezTo>
                  <a:pt x="15583" y="2822"/>
                  <a:pt x="15456" y="2762"/>
                  <a:pt x="15321" y="2762"/>
                </a:cubicBezTo>
                <a:cubicBezTo>
                  <a:pt x="15219" y="2762"/>
                  <a:pt x="15112" y="2797"/>
                  <a:pt x="15011" y="2869"/>
                </a:cubicBezTo>
                <a:lnTo>
                  <a:pt x="14010" y="3503"/>
                </a:lnTo>
                <a:cubicBezTo>
                  <a:pt x="13543" y="3069"/>
                  <a:pt x="12976" y="2702"/>
                  <a:pt x="12409" y="2402"/>
                </a:cubicBezTo>
                <a:lnTo>
                  <a:pt x="12642" y="1235"/>
                </a:lnTo>
                <a:cubicBezTo>
                  <a:pt x="12709" y="968"/>
                  <a:pt x="12576" y="734"/>
                  <a:pt x="12342" y="634"/>
                </a:cubicBezTo>
                <a:cubicBezTo>
                  <a:pt x="11408" y="267"/>
                  <a:pt x="10407" y="67"/>
                  <a:pt x="940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2"/>
          <p:cNvSpPr/>
          <p:nvPr/>
        </p:nvSpPr>
        <p:spPr>
          <a:xfrm>
            <a:off x="4091252" y="3766624"/>
            <a:ext cx="490066" cy="490265"/>
          </a:xfrm>
          <a:custGeom>
            <a:avLst/>
            <a:gdLst/>
            <a:ahLst/>
            <a:cxnLst/>
            <a:rect l="l" t="t" r="r" b="b"/>
            <a:pathLst>
              <a:path w="18047" h="18051" extrusionOk="0">
                <a:moveTo>
                  <a:pt x="9019" y="5167"/>
                </a:moveTo>
                <a:cubicBezTo>
                  <a:pt x="9795" y="5167"/>
                  <a:pt x="10570" y="5412"/>
                  <a:pt x="11208" y="5871"/>
                </a:cubicBezTo>
                <a:cubicBezTo>
                  <a:pt x="13977" y="7839"/>
                  <a:pt x="13076" y="12176"/>
                  <a:pt x="9740" y="12809"/>
                </a:cubicBezTo>
                <a:cubicBezTo>
                  <a:pt x="9474" y="12870"/>
                  <a:pt x="9206" y="12899"/>
                  <a:pt x="8941" y="12899"/>
                </a:cubicBezTo>
                <a:cubicBezTo>
                  <a:pt x="8173" y="12899"/>
                  <a:pt x="7424" y="12655"/>
                  <a:pt x="6805" y="12209"/>
                </a:cubicBezTo>
                <a:cubicBezTo>
                  <a:pt x="5571" y="11308"/>
                  <a:pt x="4970" y="9741"/>
                  <a:pt x="5270" y="8240"/>
                </a:cubicBezTo>
                <a:cubicBezTo>
                  <a:pt x="5504" y="7139"/>
                  <a:pt x="6204" y="6205"/>
                  <a:pt x="7205" y="5671"/>
                </a:cubicBezTo>
                <a:cubicBezTo>
                  <a:pt x="7372" y="5571"/>
                  <a:pt x="7505" y="5504"/>
                  <a:pt x="7672" y="5438"/>
                </a:cubicBezTo>
                <a:cubicBezTo>
                  <a:pt x="7872" y="5371"/>
                  <a:pt x="8072" y="5304"/>
                  <a:pt x="8306" y="5237"/>
                </a:cubicBezTo>
                <a:cubicBezTo>
                  <a:pt x="8541" y="5190"/>
                  <a:pt x="8780" y="5167"/>
                  <a:pt x="9019" y="5167"/>
                </a:cubicBezTo>
                <a:close/>
                <a:moveTo>
                  <a:pt x="9077" y="4635"/>
                </a:moveTo>
                <a:cubicBezTo>
                  <a:pt x="8775" y="4635"/>
                  <a:pt x="8472" y="4669"/>
                  <a:pt x="8173" y="4737"/>
                </a:cubicBezTo>
                <a:cubicBezTo>
                  <a:pt x="6471" y="5071"/>
                  <a:pt x="5104" y="6405"/>
                  <a:pt x="4737" y="8139"/>
                </a:cubicBezTo>
                <a:cubicBezTo>
                  <a:pt x="4370" y="9841"/>
                  <a:pt x="5070" y="11609"/>
                  <a:pt x="6505" y="12643"/>
                </a:cubicBezTo>
                <a:cubicBezTo>
                  <a:pt x="7224" y="13164"/>
                  <a:pt x="8091" y="13445"/>
                  <a:pt x="8969" y="13445"/>
                </a:cubicBezTo>
                <a:cubicBezTo>
                  <a:pt x="9271" y="13445"/>
                  <a:pt x="9575" y="13412"/>
                  <a:pt x="9874" y="13343"/>
                </a:cubicBezTo>
                <a:cubicBezTo>
                  <a:pt x="10107" y="13276"/>
                  <a:pt x="10341" y="13210"/>
                  <a:pt x="10574" y="13143"/>
                </a:cubicBezTo>
                <a:cubicBezTo>
                  <a:pt x="10741" y="13043"/>
                  <a:pt x="10941" y="12976"/>
                  <a:pt x="11108" y="12876"/>
                </a:cubicBezTo>
                <a:cubicBezTo>
                  <a:pt x="13977" y="11342"/>
                  <a:pt x="14210" y="7306"/>
                  <a:pt x="11542" y="5438"/>
                </a:cubicBezTo>
                <a:cubicBezTo>
                  <a:pt x="10822" y="4916"/>
                  <a:pt x="9955" y="4635"/>
                  <a:pt x="9077" y="4635"/>
                </a:cubicBezTo>
                <a:close/>
                <a:moveTo>
                  <a:pt x="9407" y="567"/>
                </a:moveTo>
                <a:cubicBezTo>
                  <a:pt x="10341" y="601"/>
                  <a:pt x="11241" y="768"/>
                  <a:pt x="12109" y="1134"/>
                </a:cubicBezTo>
                <a:lnTo>
                  <a:pt x="11842" y="2502"/>
                </a:lnTo>
                <a:cubicBezTo>
                  <a:pt x="11808" y="2602"/>
                  <a:pt x="11875" y="2736"/>
                  <a:pt x="11975" y="2802"/>
                </a:cubicBezTo>
                <a:cubicBezTo>
                  <a:pt x="12642" y="3103"/>
                  <a:pt x="13276" y="3536"/>
                  <a:pt x="13810" y="4037"/>
                </a:cubicBezTo>
                <a:cubicBezTo>
                  <a:pt x="13852" y="4100"/>
                  <a:pt x="13921" y="4123"/>
                  <a:pt x="13992" y="4123"/>
                </a:cubicBezTo>
                <a:cubicBezTo>
                  <a:pt x="14032" y="4123"/>
                  <a:pt x="14073" y="4115"/>
                  <a:pt x="14110" y="4103"/>
                </a:cubicBezTo>
                <a:lnTo>
                  <a:pt x="15278" y="3336"/>
                </a:lnTo>
                <a:cubicBezTo>
                  <a:pt x="15611" y="3670"/>
                  <a:pt x="15878" y="4037"/>
                  <a:pt x="16145" y="4437"/>
                </a:cubicBezTo>
                <a:cubicBezTo>
                  <a:pt x="16378" y="4804"/>
                  <a:pt x="16612" y="5204"/>
                  <a:pt x="16779" y="5638"/>
                </a:cubicBezTo>
                <a:lnTo>
                  <a:pt x="15611" y="6405"/>
                </a:lnTo>
                <a:cubicBezTo>
                  <a:pt x="15511" y="6472"/>
                  <a:pt x="15478" y="6605"/>
                  <a:pt x="15511" y="6705"/>
                </a:cubicBezTo>
                <a:cubicBezTo>
                  <a:pt x="15778" y="7406"/>
                  <a:pt x="15911" y="8139"/>
                  <a:pt x="15945" y="8907"/>
                </a:cubicBezTo>
                <a:cubicBezTo>
                  <a:pt x="15945" y="9007"/>
                  <a:pt x="16011" y="9107"/>
                  <a:pt x="16145" y="9140"/>
                </a:cubicBezTo>
                <a:lnTo>
                  <a:pt x="17513" y="9440"/>
                </a:lnTo>
                <a:cubicBezTo>
                  <a:pt x="17479" y="10341"/>
                  <a:pt x="17279" y="11275"/>
                  <a:pt x="16945" y="12109"/>
                </a:cubicBezTo>
                <a:lnTo>
                  <a:pt x="15578" y="11842"/>
                </a:lnTo>
                <a:lnTo>
                  <a:pt x="15411" y="11842"/>
                </a:lnTo>
                <a:cubicBezTo>
                  <a:pt x="15344" y="11875"/>
                  <a:pt x="15311" y="11909"/>
                  <a:pt x="15278" y="11976"/>
                </a:cubicBezTo>
                <a:cubicBezTo>
                  <a:pt x="14944" y="12643"/>
                  <a:pt x="14544" y="13276"/>
                  <a:pt x="14010" y="13810"/>
                </a:cubicBezTo>
                <a:cubicBezTo>
                  <a:pt x="13943" y="13877"/>
                  <a:pt x="13910" y="14044"/>
                  <a:pt x="14010" y="14144"/>
                </a:cubicBezTo>
                <a:lnTo>
                  <a:pt x="14744" y="15311"/>
                </a:lnTo>
                <a:cubicBezTo>
                  <a:pt x="14410" y="15611"/>
                  <a:pt x="14043" y="15912"/>
                  <a:pt x="13676" y="16145"/>
                </a:cubicBezTo>
                <a:cubicBezTo>
                  <a:pt x="13276" y="16412"/>
                  <a:pt x="12876" y="16612"/>
                  <a:pt x="12442" y="16812"/>
                </a:cubicBezTo>
                <a:lnTo>
                  <a:pt x="11675" y="15645"/>
                </a:lnTo>
                <a:cubicBezTo>
                  <a:pt x="11624" y="15543"/>
                  <a:pt x="11534" y="15499"/>
                  <a:pt x="11435" y="15499"/>
                </a:cubicBezTo>
                <a:cubicBezTo>
                  <a:pt x="11404" y="15499"/>
                  <a:pt x="11373" y="15504"/>
                  <a:pt x="11341" y="15511"/>
                </a:cubicBezTo>
                <a:cubicBezTo>
                  <a:pt x="10641" y="15778"/>
                  <a:pt x="9907" y="15912"/>
                  <a:pt x="9173" y="15945"/>
                </a:cubicBezTo>
                <a:cubicBezTo>
                  <a:pt x="9040" y="15945"/>
                  <a:pt x="8940" y="16012"/>
                  <a:pt x="8906" y="16145"/>
                </a:cubicBezTo>
                <a:lnTo>
                  <a:pt x="8640" y="17479"/>
                </a:lnTo>
                <a:cubicBezTo>
                  <a:pt x="7706" y="17479"/>
                  <a:pt x="6805" y="17279"/>
                  <a:pt x="5938" y="16946"/>
                </a:cubicBezTo>
                <a:lnTo>
                  <a:pt x="6238" y="15578"/>
                </a:lnTo>
                <a:cubicBezTo>
                  <a:pt x="6238" y="15445"/>
                  <a:pt x="6171" y="15311"/>
                  <a:pt x="6071" y="15278"/>
                </a:cubicBezTo>
                <a:cubicBezTo>
                  <a:pt x="5404" y="14944"/>
                  <a:pt x="4770" y="14544"/>
                  <a:pt x="4236" y="14010"/>
                </a:cubicBezTo>
                <a:cubicBezTo>
                  <a:pt x="4195" y="13969"/>
                  <a:pt x="4128" y="13941"/>
                  <a:pt x="4052" y="13941"/>
                </a:cubicBezTo>
                <a:cubicBezTo>
                  <a:pt x="4005" y="13941"/>
                  <a:pt x="3954" y="13952"/>
                  <a:pt x="3903" y="13977"/>
                </a:cubicBezTo>
                <a:lnTo>
                  <a:pt x="2735" y="14744"/>
                </a:lnTo>
                <a:cubicBezTo>
                  <a:pt x="2435" y="14411"/>
                  <a:pt x="2168" y="14044"/>
                  <a:pt x="1901" y="13643"/>
                </a:cubicBezTo>
                <a:cubicBezTo>
                  <a:pt x="1668" y="13276"/>
                  <a:pt x="1434" y="12876"/>
                  <a:pt x="1268" y="12443"/>
                </a:cubicBezTo>
                <a:lnTo>
                  <a:pt x="2435" y="11675"/>
                </a:lnTo>
                <a:cubicBezTo>
                  <a:pt x="2535" y="11609"/>
                  <a:pt x="2569" y="11475"/>
                  <a:pt x="2535" y="11375"/>
                </a:cubicBezTo>
                <a:cubicBezTo>
                  <a:pt x="2268" y="10675"/>
                  <a:pt x="2135" y="9941"/>
                  <a:pt x="2102" y="9207"/>
                </a:cubicBezTo>
                <a:cubicBezTo>
                  <a:pt x="2102" y="9073"/>
                  <a:pt x="2001" y="8973"/>
                  <a:pt x="1901" y="8940"/>
                </a:cubicBezTo>
                <a:lnTo>
                  <a:pt x="534" y="8673"/>
                </a:lnTo>
                <a:cubicBezTo>
                  <a:pt x="567" y="7739"/>
                  <a:pt x="767" y="6805"/>
                  <a:pt x="1101" y="5971"/>
                </a:cubicBezTo>
                <a:lnTo>
                  <a:pt x="2468" y="6238"/>
                </a:lnTo>
                <a:cubicBezTo>
                  <a:pt x="2491" y="6244"/>
                  <a:pt x="2514" y="6247"/>
                  <a:pt x="2537" y="6247"/>
                </a:cubicBezTo>
                <a:cubicBezTo>
                  <a:pt x="2645" y="6247"/>
                  <a:pt x="2741" y="6182"/>
                  <a:pt x="2769" y="6071"/>
                </a:cubicBezTo>
                <a:cubicBezTo>
                  <a:pt x="3102" y="5404"/>
                  <a:pt x="3503" y="4804"/>
                  <a:pt x="4036" y="4270"/>
                </a:cubicBezTo>
                <a:cubicBezTo>
                  <a:pt x="4103" y="4170"/>
                  <a:pt x="4136" y="4037"/>
                  <a:pt x="4070" y="3936"/>
                </a:cubicBezTo>
                <a:lnTo>
                  <a:pt x="3302" y="2769"/>
                </a:lnTo>
                <a:cubicBezTo>
                  <a:pt x="3636" y="2435"/>
                  <a:pt x="4003" y="2169"/>
                  <a:pt x="4403" y="1902"/>
                </a:cubicBezTo>
                <a:cubicBezTo>
                  <a:pt x="4770" y="1668"/>
                  <a:pt x="5170" y="1435"/>
                  <a:pt x="5604" y="1268"/>
                </a:cubicBezTo>
                <a:lnTo>
                  <a:pt x="6371" y="2435"/>
                </a:lnTo>
                <a:cubicBezTo>
                  <a:pt x="6421" y="2510"/>
                  <a:pt x="6509" y="2548"/>
                  <a:pt x="6606" y="2548"/>
                </a:cubicBezTo>
                <a:cubicBezTo>
                  <a:pt x="6638" y="2548"/>
                  <a:pt x="6671" y="2544"/>
                  <a:pt x="6705" y="2535"/>
                </a:cubicBezTo>
                <a:cubicBezTo>
                  <a:pt x="7372" y="2269"/>
                  <a:pt x="8139" y="2135"/>
                  <a:pt x="8873" y="2102"/>
                </a:cubicBezTo>
                <a:cubicBezTo>
                  <a:pt x="9006" y="2102"/>
                  <a:pt x="9107" y="2035"/>
                  <a:pt x="9107" y="1902"/>
                </a:cubicBezTo>
                <a:lnTo>
                  <a:pt x="9407" y="567"/>
                </a:lnTo>
                <a:close/>
                <a:moveTo>
                  <a:pt x="9407" y="0"/>
                </a:moveTo>
                <a:cubicBezTo>
                  <a:pt x="9173" y="0"/>
                  <a:pt x="8940" y="167"/>
                  <a:pt x="8873" y="434"/>
                </a:cubicBezTo>
                <a:lnTo>
                  <a:pt x="8640" y="1601"/>
                </a:lnTo>
                <a:cubicBezTo>
                  <a:pt x="7972" y="1635"/>
                  <a:pt x="7339" y="1768"/>
                  <a:pt x="6705" y="1968"/>
                </a:cubicBezTo>
                <a:lnTo>
                  <a:pt x="6071" y="968"/>
                </a:lnTo>
                <a:cubicBezTo>
                  <a:pt x="5978" y="804"/>
                  <a:pt x="5802" y="722"/>
                  <a:pt x="5626" y="722"/>
                </a:cubicBezTo>
                <a:cubicBezTo>
                  <a:pt x="5550" y="722"/>
                  <a:pt x="5474" y="738"/>
                  <a:pt x="5404" y="768"/>
                </a:cubicBezTo>
                <a:cubicBezTo>
                  <a:pt x="4970" y="968"/>
                  <a:pt x="4537" y="1201"/>
                  <a:pt x="4103" y="1468"/>
                </a:cubicBezTo>
                <a:cubicBezTo>
                  <a:pt x="3703" y="1735"/>
                  <a:pt x="3302" y="2035"/>
                  <a:pt x="2935" y="2369"/>
                </a:cubicBezTo>
                <a:cubicBezTo>
                  <a:pt x="2735" y="2535"/>
                  <a:pt x="2702" y="2836"/>
                  <a:pt x="2869" y="3036"/>
                </a:cubicBezTo>
                <a:lnTo>
                  <a:pt x="3503" y="4037"/>
                </a:lnTo>
                <a:cubicBezTo>
                  <a:pt x="3069" y="4537"/>
                  <a:pt x="2702" y="5071"/>
                  <a:pt x="2402" y="5671"/>
                </a:cubicBezTo>
                <a:lnTo>
                  <a:pt x="1234" y="5404"/>
                </a:lnTo>
                <a:cubicBezTo>
                  <a:pt x="1207" y="5401"/>
                  <a:pt x="1180" y="5399"/>
                  <a:pt x="1154" y="5399"/>
                </a:cubicBezTo>
                <a:cubicBezTo>
                  <a:pt x="921" y="5399"/>
                  <a:pt x="724" y="5528"/>
                  <a:pt x="634" y="5738"/>
                </a:cubicBezTo>
                <a:cubicBezTo>
                  <a:pt x="267" y="6672"/>
                  <a:pt x="67" y="7639"/>
                  <a:pt x="0" y="8640"/>
                </a:cubicBezTo>
                <a:cubicBezTo>
                  <a:pt x="0" y="8907"/>
                  <a:pt x="167" y="9107"/>
                  <a:pt x="434" y="9174"/>
                </a:cubicBezTo>
                <a:lnTo>
                  <a:pt x="1601" y="9440"/>
                </a:lnTo>
                <a:cubicBezTo>
                  <a:pt x="1635" y="10074"/>
                  <a:pt x="1768" y="10741"/>
                  <a:pt x="1968" y="11342"/>
                </a:cubicBezTo>
                <a:lnTo>
                  <a:pt x="934" y="12009"/>
                </a:lnTo>
                <a:cubicBezTo>
                  <a:pt x="734" y="12142"/>
                  <a:pt x="667" y="12409"/>
                  <a:pt x="767" y="12643"/>
                </a:cubicBezTo>
                <a:cubicBezTo>
                  <a:pt x="934" y="13110"/>
                  <a:pt x="1168" y="13543"/>
                  <a:pt x="1434" y="13944"/>
                </a:cubicBezTo>
                <a:cubicBezTo>
                  <a:pt x="1735" y="14377"/>
                  <a:pt x="2035" y="14744"/>
                  <a:pt x="2368" y="15144"/>
                </a:cubicBezTo>
                <a:cubicBezTo>
                  <a:pt x="2466" y="15242"/>
                  <a:pt x="2597" y="15294"/>
                  <a:pt x="2735" y="15294"/>
                </a:cubicBezTo>
                <a:cubicBezTo>
                  <a:pt x="2835" y="15294"/>
                  <a:pt x="2938" y="15267"/>
                  <a:pt x="3036" y="15211"/>
                </a:cubicBezTo>
                <a:lnTo>
                  <a:pt x="4036" y="14544"/>
                </a:lnTo>
                <a:cubicBezTo>
                  <a:pt x="4537" y="15011"/>
                  <a:pt x="5070" y="15378"/>
                  <a:pt x="5637" y="15678"/>
                </a:cubicBezTo>
                <a:lnTo>
                  <a:pt x="5404" y="16846"/>
                </a:lnTo>
                <a:cubicBezTo>
                  <a:pt x="5337" y="17079"/>
                  <a:pt x="5471" y="17346"/>
                  <a:pt x="5704" y="17446"/>
                </a:cubicBezTo>
                <a:cubicBezTo>
                  <a:pt x="6638" y="17813"/>
                  <a:pt x="7639" y="18013"/>
                  <a:pt x="8640" y="18047"/>
                </a:cubicBezTo>
                <a:cubicBezTo>
                  <a:pt x="8657" y="18049"/>
                  <a:pt x="8674" y="18050"/>
                  <a:pt x="8691" y="18050"/>
                </a:cubicBezTo>
                <a:cubicBezTo>
                  <a:pt x="8907" y="18050"/>
                  <a:pt x="9111" y="17863"/>
                  <a:pt x="9173" y="17646"/>
                </a:cubicBezTo>
                <a:lnTo>
                  <a:pt x="9407" y="16479"/>
                </a:lnTo>
                <a:cubicBezTo>
                  <a:pt x="10074" y="16412"/>
                  <a:pt x="10708" y="16312"/>
                  <a:pt x="11341" y="16112"/>
                </a:cubicBezTo>
                <a:lnTo>
                  <a:pt x="12009" y="17113"/>
                </a:lnTo>
                <a:cubicBezTo>
                  <a:pt x="12106" y="17259"/>
                  <a:pt x="12258" y="17352"/>
                  <a:pt x="12423" y="17352"/>
                </a:cubicBezTo>
                <a:cubicBezTo>
                  <a:pt x="12484" y="17352"/>
                  <a:pt x="12546" y="17340"/>
                  <a:pt x="12609" y="17313"/>
                </a:cubicBezTo>
                <a:cubicBezTo>
                  <a:pt x="12876" y="17213"/>
                  <a:pt x="13109" y="17079"/>
                  <a:pt x="13343" y="16946"/>
                </a:cubicBezTo>
                <a:cubicBezTo>
                  <a:pt x="13576" y="16812"/>
                  <a:pt x="13777" y="16746"/>
                  <a:pt x="13943" y="16612"/>
                </a:cubicBezTo>
                <a:cubicBezTo>
                  <a:pt x="14344" y="16345"/>
                  <a:pt x="14744" y="16045"/>
                  <a:pt x="15111" y="15712"/>
                </a:cubicBezTo>
                <a:cubicBezTo>
                  <a:pt x="15311" y="15511"/>
                  <a:pt x="15344" y="15245"/>
                  <a:pt x="15211" y="15044"/>
                </a:cubicBezTo>
                <a:lnTo>
                  <a:pt x="14544" y="14010"/>
                </a:lnTo>
                <a:cubicBezTo>
                  <a:pt x="14977" y="13543"/>
                  <a:pt x="15344" y="12976"/>
                  <a:pt x="15645" y="12409"/>
                </a:cubicBezTo>
                <a:lnTo>
                  <a:pt x="16845" y="12643"/>
                </a:lnTo>
                <a:cubicBezTo>
                  <a:pt x="16886" y="12654"/>
                  <a:pt x="16928" y="12660"/>
                  <a:pt x="16969" y="12660"/>
                </a:cubicBezTo>
                <a:cubicBezTo>
                  <a:pt x="17166" y="12660"/>
                  <a:pt x="17357" y="12535"/>
                  <a:pt x="17412" y="12342"/>
                </a:cubicBezTo>
                <a:cubicBezTo>
                  <a:pt x="17779" y="11408"/>
                  <a:pt x="18013" y="10408"/>
                  <a:pt x="18046" y="9407"/>
                </a:cubicBezTo>
                <a:cubicBezTo>
                  <a:pt x="18046" y="9174"/>
                  <a:pt x="17879" y="8940"/>
                  <a:pt x="17613" y="8873"/>
                </a:cubicBezTo>
                <a:lnTo>
                  <a:pt x="16445" y="8640"/>
                </a:lnTo>
                <a:cubicBezTo>
                  <a:pt x="16412" y="7973"/>
                  <a:pt x="16312" y="7339"/>
                  <a:pt x="16112" y="6705"/>
                </a:cubicBezTo>
                <a:lnTo>
                  <a:pt x="17112" y="6071"/>
                </a:lnTo>
                <a:cubicBezTo>
                  <a:pt x="17312" y="5938"/>
                  <a:pt x="17412" y="5671"/>
                  <a:pt x="17312" y="5438"/>
                </a:cubicBezTo>
                <a:cubicBezTo>
                  <a:pt x="17112" y="4971"/>
                  <a:pt x="16879" y="4537"/>
                  <a:pt x="16612" y="4103"/>
                </a:cubicBezTo>
                <a:cubicBezTo>
                  <a:pt x="16345" y="3703"/>
                  <a:pt x="16011" y="3303"/>
                  <a:pt x="15678" y="2936"/>
                </a:cubicBezTo>
                <a:cubicBezTo>
                  <a:pt x="15583" y="2822"/>
                  <a:pt x="15456" y="2762"/>
                  <a:pt x="15321" y="2762"/>
                </a:cubicBezTo>
                <a:cubicBezTo>
                  <a:pt x="15219" y="2762"/>
                  <a:pt x="15112" y="2797"/>
                  <a:pt x="15011" y="2869"/>
                </a:cubicBezTo>
                <a:lnTo>
                  <a:pt x="14010" y="3503"/>
                </a:lnTo>
                <a:cubicBezTo>
                  <a:pt x="13543" y="3069"/>
                  <a:pt x="12976" y="2702"/>
                  <a:pt x="12409" y="2402"/>
                </a:cubicBezTo>
                <a:lnTo>
                  <a:pt x="12642" y="1235"/>
                </a:lnTo>
                <a:cubicBezTo>
                  <a:pt x="12709" y="968"/>
                  <a:pt x="12576" y="734"/>
                  <a:pt x="12342" y="634"/>
                </a:cubicBezTo>
                <a:cubicBezTo>
                  <a:pt x="11408" y="267"/>
                  <a:pt x="10407" y="67"/>
                  <a:pt x="940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2"/>
          <p:cNvSpPr/>
          <p:nvPr/>
        </p:nvSpPr>
        <p:spPr>
          <a:xfrm>
            <a:off x="7325694" y="770509"/>
            <a:ext cx="350473" cy="350596"/>
          </a:xfrm>
          <a:custGeom>
            <a:avLst/>
            <a:gdLst/>
            <a:ahLst/>
            <a:cxnLst/>
            <a:rect l="l" t="t" r="r" b="b"/>
            <a:pathLst>
              <a:path w="18047" h="18051" extrusionOk="0">
                <a:moveTo>
                  <a:pt x="9019" y="5167"/>
                </a:moveTo>
                <a:cubicBezTo>
                  <a:pt x="9795" y="5167"/>
                  <a:pt x="10570" y="5412"/>
                  <a:pt x="11208" y="5871"/>
                </a:cubicBezTo>
                <a:cubicBezTo>
                  <a:pt x="13977" y="7839"/>
                  <a:pt x="13076" y="12176"/>
                  <a:pt x="9740" y="12809"/>
                </a:cubicBezTo>
                <a:cubicBezTo>
                  <a:pt x="9474" y="12870"/>
                  <a:pt x="9206" y="12899"/>
                  <a:pt x="8941" y="12899"/>
                </a:cubicBezTo>
                <a:cubicBezTo>
                  <a:pt x="8173" y="12899"/>
                  <a:pt x="7424" y="12655"/>
                  <a:pt x="6805" y="12209"/>
                </a:cubicBezTo>
                <a:cubicBezTo>
                  <a:pt x="5571" y="11308"/>
                  <a:pt x="4970" y="9741"/>
                  <a:pt x="5270" y="8240"/>
                </a:cubicBezTo>
                <a:cubicBezTo>
                  <a:pt x="5504" y="7139"/>
                  <a:pt x="6204" y="6205"/>
                  <a:pt x="7205" y="5671"/>
                </a:cubicBezTo>
                <a:cubicBezTo>
                  <a:pt x="7372" y="5571"/>
                  <a:pt x="7505" y="5504"/>
                  <a:pt x="7672" y="5438"/>
                </a:cubicBezTo>
                <a:cubicBezTo>
                  <a:pt x="7872" y="5371"/>
                  <a:pt x="8072" y="5304"/>
                  <a:pt x="8306" y="5237"/>
                </a:cubicBezTo>
                <a:cubicBezTo>
                  <a:pt x="8541" y="5190"/>
                  <a:pt x="8780" y="5167"/>
                  <a:pt x="9019" y="5167"/>
                </a:cubicBezTo>
                <a:close/>
                <a:moveTo>
                  <a:pt x="9077" y="4635"/>
                </a:moveTo>
                <a:cubicBezTo>
                  <a:pt x="8775" y="4635"/>
                  <a:pt x="8472" y="4669"/>
                  <a:pt x="8173" y="4737"/>
                </a:cubicBezTo>
                <a:cubicBezTo>
                  <a:pt x="6471" y="5071"/>
                  <a:pt x="5104" y="6405"/>
                  <a:pt x="4737" y="8139"/>
                </a:cubicBezTo>
                <a:cubicBezTo>
                  <a:pt x="4370" y="9841"/>
                  <a:pt x="5070" y="11609"/>
                  <a:pt x="6505" y="12643"/>
                </a:cubicBezTo>
                <a:cubicBezTo>
                  <a:pt x="7224" y="13164"/>
                  <a:pt x="8091" y="13445"/>
                  <a:pt x="8969" y="13445"/>
                </a:cubicBezTo>
                <a:cubicBezTo>
                  <a:pt x="9271" y="13445"/>
                  <a:pt x="9575" y="13412"/>
                  <a:pt x="9874" y="13343"/>
                </a:cubicBezTo>
                <a:cubicBezTo>
                  <a:pt x="10107" y="13276"/>
                  <a:pt x="10341" y="13210"/>
                  <a:pt x="10574" y="13143"/>
                </a:cubicBezTo>
                <a:cubicBezTo>
                  <a:pt x="10741" y="13043"/>
                  <a:pt x="10941" y="12976"/>
                  <a:pt x="11108" y="12876"/>
                </a:cubicBezTo>
                <a:cubicBezTo>
                  <a:pt x="13977" y="11342"/>
                  <a:pt x="14210" y="7306"/>
                  <a:pt x="11542" y="5438"/>
                </a:cubicBezTo>
                <a:cubicBezTo>
                  <a:pt x="10822" y="4916"/>
                  <a:pt x="9955" y="4635"/>
                  <a:pt x="9077" y="4635"/>
                </a:cubicBezTo>
                <a:close/>
                <a:moveTo>
                  <a:pt x="9407" y="567"/>
                </a:moveTo>
                <a:cubicBezTo>
                  <a:pt x="10341" y="601"/>
                  <a:pt x="11241" y="768"/>
                  <a:pt x="12109" y="1134"/>
                </a:cubicBezTo>
                <a:lnTo>
                  <a:pt x="11842" y="2502"/>
                </a:lnTo>
                <a:cubicBezTo>
                  <a:pt x="11808" y="2602"/>
                  <a:pt x="11875" y="2736"/>
                  <a:pt x="11975" y="2802"/>
                </a:cubicBezTo>
                <a:cubicBezTo>
                  <a:pt x="12642" y="3103"/>
                  <a:pt x="13276" y="3536"/>
                  <a:pt x="13810" y="4037"/>
                </a:cubicBezTo>
                <a:cubicBezTo>
                  <a:pt x="13852" y="4100"/>
                  <a:pt x="13921" y="4123"/>
                  <a:pt x="13992" y="4123"/>
                </a:cubicBezTo>
                <a:cubicBezTo>
                  <a:pt x="14032" y="4123"/>
                  <a:pt x="14073" y="4115"/>
                  <a:pt x="14110" y="4103"/>
                </a:cubicBezTo>
                <a:lnTo>
                  <a:pt x="15278" y="3336"/>
                </a:lnTo>
                <a:cubicBezTo>
                  <a:pt x="15611" y="3670"/>
                  <a:pt x="15878" y="4037"/>
                  <a:pt x="16145" y="4437"/>
                </a:cubicBezTo>
                <a:cubicBezTo>
                  <a:pt x="16378" y="4804"/>
                  <a:pt x="16612" y="5204"/>
                  <a:pt x="16779" y="5638"/>
                </a:cubicBezTo>
                <a:lnTo>
                  <a:pt x="15611" y="6405"/>
                </a:lnTo>
                <a:cubicBezTo>
                  <a:pt x="15511" y="6472"/>
                  <a:pt x="15478" y="6605"/>
                  <a:pt x="15511" y="6705"/>
                </a:cubicBezTo>
                <a:cubicBezTo>
                  <a:pt x="15778" y="7406"/>
                  <a:pt x="15911" y="8139"/>
                  <a:pt x="15945" y="8907"/>
                </a:cubicBezTo>
                <a:cubicBezTo>
                  <a:pt x="15945" y="9007"/>
                  <a:pt x="16011" y="9107"/>
                  <a:pt x="16145" y="9140"/>
                </a:cubicBezTo>
                <a:lnTo>
                  <a:pt x="17513" y="9440"/>
                </a:lnTo>
                <a:cubicBezTo>
                  <a:pt x="17479" y="10341"/>
                  <a:pt x="17279" y="11275"/>
                  <a:pt x="16945" y="12109"/>
                </a:cubicBezTo>
                <a:lnTo>
                  <a:pt x="15578" y="11842"/>
                </a:lnTo>
                <a:lnTo>
                  <a:pt x="15411" y="11842"/>
                </a:lnTo>
                <a:cubicBezTo>
                  <a:pt x="15344" y="11875"/>
                  <a:pt x="15311" y="11909"/>
                  <a:pt x="15278" y="11976"/>
                </a:cubicBezTo>
                <a:cubicBezTo>
                  <a:pt x="14944" y="12643"/>
                  <a:pt x="14544" y="13276"/>
                  <a:pt x="14010" y="13810"/>
                </a:cubicBezTo>
                <a:cubicBezTo>
                  <a:pt x="13943" y="13877"/>
                  <a:pt x="13910" y="14044"/>
                  <a:pt x="14010" y="14144"/>
                </a:cubicBezTo>
                <a:lnTo>
                  <a:pt x="14744" y="15311"/>
                </a:lnTo>
                <a:cubicBezTo>
                  <a:pt x="14410" y="15611"/>
                  <a:pt x="14043" y="15912"/>
                  <a:pt x="13676" y="16145"/>
                </a:cubicBezTo>
                <a:cubicBezTo>
                  <a:pt x="13276" y="16412"/>
                  <a:pt x="12876" y="16612"/>
                  <a:pt x="12442" y="16812"/>
                </a:cubicBezTo>
                <a:lnTo>
                  <a:pt x="11675" y="15645"/>
                </a:lnTo>
                <a:cubicBezTo>
                  <a:pt x="11624" y="15543"/>
                  <a:pt x="11534" y="15499"/>
                  <a:pt x="11435" y="15499"/>
                </a:cubicBezTo>
                <a:cubicBezTo>
                  <a:pt x="11404" y="15499"/>
                  <a:pt x="11373" y="15504"/>
                  <a:pt x="11341" y="15511"/>
                </a:cubicBezTo>
                <a:cubicBezTo>
                  <a:pt x="10641" y="15778"/>
                  <a:pt x="9907" y="15912"/>
                  <a:pt x="9173" y="15945"/>
                </a:cubicBezTo>
                <a:cubicBezTo>
                  <a:pt x="9040" y="15945"/>
                  <a:pt x="8940" y="16012"/>
                  <a:pt x="8906" y="16145"/>
                </a:cubicBezTo>
                <a:lnTo>
                  <a:pt x="8640" y="17479"/>
                </a:lnTo>
                <a:cubicBezTo>
                  <a:pt x="7706" y="17479"/>
                  <a:pt x="6805" y="17279"/>
                  <a:pt x="5938" y="16946"/>
                </a:cubicBezTo>
                <a:lnTo>
                  <a:pt x="6238" y="15578"/>
                </a:lnTo>
                <a:cubicBezTo>
                  <a:pt x="6238" y="15445"/>
                  <a:pt x="6171" y="15311"/>
                  <a:pt x="6071" y="15278"/>
                </a:cubicBezTo>
                <a:cubicBezTo>
                  <a:pt x="5404" y="14944"/>
                  <a:pt x="4770" y="14544"/>
                  <a:pt x="4236" y="14010"/>
                </a:cubicBezTo>
                <a:cubicBezTo>
                  <a:pt x="4195" y="13969"/>
                  <a:pt x="4128" y="13941"/>
                  <a:pt x="4052" y="13941"/>
                </a:cubicBezTo>
                <a:cubicBezTo>
                  <a:pt x="4005" y="13941"/>
                  <a:pt x="3954" y="13952"/>
                  <a:pt x="3903" y="13977"/>
                </a:cubicBezTo>
                <a:lnTo>
                  <a:pt x="2735" y="14744"/>
                </a:lnTo>
                <a:cubicBezTo>
                  <a:pt x="2435" y="14411"/>
                  <a:pt x="2168" y="14044"/>
                  <a:pt x="1901" y="13643"/>
                </a:cubicBezTo>
                <a:cubicBezTo>
                  <a:pt x="1668" y="13276"/>
                  <a:pt x="1434" y="12876"/>
                  <a:pt x="1268" y="12443"/>
                </a:cubicBezTo>
                <a:lnTo>
                  <a:pt x="2435" y="11675"/>
                </a:lnTo>
                <a:cubicBezTo>
                  <a:pt x="2535" y="11609"/>
                  <a:pt x="2569" y="11475"/>
                  <a:pt x="2535" y="11375"/>
                </a:cubicBezTo>
                <a:cubicBezTo>
                  <a:pt x="2268" y="10675"/>
                  <a:pt x="2135" y="9941"/>
                  <a:pt x="2102" y="9207"/>
                </a:cubicBezTo>
                <a:cubicBezTo>
                  <a:pt x="2102" y="9073"/>
                  <a:pt x="2001" y="8973"/>
                  <a:pt x="1901" y="8940"/>
                </a:cubicBezTo>
                <a:lnTo>
                  <a:pt x="534" y="8673"/>
                </a:lnTo>
                <a:cubicBezTo>
                  <a:pt x="567" y="7739"/>
                  <a:pt x="767" y="6805"/>
                  <a:pt x="1101" y="5971"/>
                </a:cubicBezTo>
                <a:lnTo>
                  <a:pt x="2468" y="6238"/>
                </a:lnTo>
                <a:cubicBezTo>
                  <a:pt x="2491" y="6244"/>
                  <a:pt x="2514" y="6247"/>
                  <a:pt x="2537" y="6247"/>
                </a:cubicBezTo>
                <a:cubicBezTo>
                  <a:pt x="2645" y="6247"/>
                  <a:pt x="2741" y="6182"/>
                  <a:pt x="2769" y="6071"/>
                </a:cubicBezTo>
                <a:cubicBezTo>
                  <a:pt x="3102" y="5404"/>
                  <a:pt x="3503" y="4804"/>
                  <a:pt x="4036" y="4270"/>
                </a:cubicBezTo>
                <a:cubicBezTo>
                  <a:pt x="4103" y="4170"/>
                  <a:pt x="4136" y="4037"/>
                  <a:pt x="4070" y="3936"/>
                </a:cubicBezTo>
                <a:lnTo>
                  <a:pt x="3302" y="2769"/>
                </a:lnTo>
                <a:cubicBezTo>
                  <a:pt x="3636" y="2435"/>
                  <a:pt x="4003" y="2169"/>
                  <a:pt x="4403" y="1902"/>
                </a:cubicBezTo>
                <a:cubicBezTo>
                  <a:pt x="4770" y="1668"/>
                  <a:pt x="5170" y="1435"/>
                  <a:pt x="5604" y="1268"/>
                </a:cubicBezTo>
                <a:lnTo>
                  <a:pt x="6371" y="2435"/>
                </a:lnTo>
                <a:cubicBezTo>
                  <a:pt x="6421" y="2510"/>
                  <a:pt x="6509" y="2548"/>
                  <a:pt x="6606" y="2548"/>
                </a:cubicBezTo>
                <a:cubicBezTo>
                  <a:pt x="6638" y="2548"/>
                  <a:pt x="6671" y="2544"/>
                  <a:pt x="6705" y="2535"/>
                </a:cubicBezTo>
                <a:cubicBezTo>
                  <a:pt x="7372" y="2269"/>
                  <a:pt x="8139" y="2135"/>
                  <a:pt x="8873" y="2102"/>
                </a:cubicBezTo>
                <a:cubicBezTo>
                  <a:pt x="9006" y="2102"/>
                  <a:pt x="9107" y="2035"/>
                  <a:pt x="9107" y="1902"/>
                </a:cubicBezTo>
                <a:lnTo>
                  <a:pt x="9407" y="567"/>
                </a:lnTo>
                <a:close/>
                <a:moveTo>
                  <a:pt x="9407" y="0"/>
                </a:moveTo>
                <a:cubicBezTo>
                  <a:pt x="9173" y="0"/>
                  <a:pt x="8940" y="167"/>
                  <a:pt x="8873" y="434"/>
                </a:cubicBezTo>
                <a:lnTo>
                  <a:pt x="8640" y="1601"/>
                </a:lnTo>
                <a:cubicBezTo>
                  <a:pt x="7972" y="1635"/>
                  <a:pt x="7339" y="1768"/>
                  <a:pt x="6705" y="1968"/>
                </a:cubicBezTo>
                <a:lnTo>
                  <a:pt x="6071" y="968"/>
                </a:lnTo>
                <a:cubicBezTo>
                  <a:pt x="5978" y="804"/>
                  <a:pt x="5802" y="722"/>
                  <a:pt x="5626" y="722"/>
                </a:cubicBezTo>
                <a:cubicBezTo>
                  <a:pt x="5550" y="722"/>
                  <a:pt x="5474" y="738"/>
                  <a:pt x="5404" y="768"/>
                </a:cubicBezTo>
                <a:cubicBezTo>
                  <a:pt x="4970" y="968"/>
                  <a:pt x="4537" y="1201"/>
                  <a:pt x="4103" y="1468"/>
                </a:cubicBezTo>
                <a:cubicBezTo>
                  <a:pt x="3703" y="1735"/>
                  <a:pt x="3302" y="2035"/>
                  <a:pt x="2935" y="2369"/>
                </a:cubicBezTo>
                <a:cubicBezTo>
                  <a:pt x="2735" y="2535"/>
                  <a:pt x="2702" y="2836"/>
                  <a:pt x="2869" y="3036"/>
                </a:cubicBezTo>
                <a:lnTo>
                  <a:pt x="3503" y="4037"/>
                </a:lnTo>
                <a:cubicBezTo>
                  <a:pt x="3069" y="4537"/>
                  <a:pt x="2702" y="5071"/>
                  <a:pt x="2402" y="5671"/>
                </a:cubicBezTo>
                <a:lnTo>
                  <a:pt x="1234" y="5404"/>
                </a:lnTo>
                <a:cubicBezTo>
                  <a:pt x="1207" y="5401"/>
                  <a:pt x="1180" y="5399"/>
                  <a:pt x="1154" y="5399"/>
                </a:cubicBezTo>
                <a:cubicBezTo>
                  <a:pt x="921" y="5399"/>
                  <a:pt x="724" y="5528"/>
                  <a:pt x="634" y="5738"/>
                </a:cubicBezTo>
                <a:cubicBezTo>
                  <a:pt x="267" y="6672"/>
                  <a:pt x="67" y="7639"/>
                  <a:pt x="0" y="8640"/>
                </a:cubicBezTo>
                <a:cubicBezTo>
                  <a:pt x="0" y="8907"/>
                  <a:pt x="167" y="9107"/>
                  <a:pt x="434" y="9174"/>
                </a:cubicBezTo>
                <a:lnTo>
                  <a:pt x="1601" y="9440"/>
                </a:lnTo>
                <a:cubicBezTo>
                  <a:pt x="1635" y="10074"/>
                  <a:pt x="1768" y="10741"/>
                  <a:pt x="1968" y="11342"/>
                </a:cubicBezTo>
                <a:lnTo>
                  <a:pt x="934" y="12009"/>
                </a:lnTo>
                <a:cubicBezTo>
                  <a:pt x="734" y="12142"/>
                  <a:pt x="667" y="12409"/>
                  <a:pt x="767" y="12643"/>
                </a:cubicBezTo>
                <a:cubicBezTo>
                  <a:pt x="934" y="13110"/>
                  <a:pt x="1168" y="13543"/>
                  <a:pt x="1434" y="13944"/>
                </a:cubicBezTo>
                <a:cubicBezTo>
                  <a:pt x="1735" y="14377"/>
                  <a:pt x="2035" y="14744"/>
                  <a:pt x="2368" y="15144"/>
                </a:cubicBezTo>
                <a:cubicBezTo>
                  <a:pt x="2466" y="15242"/>
                  <a:pt x="2597" y="15294"/>
                  <a:pt x="2735" y="15294"/>
                </a:cubicBezTo>
                <a:cubicBezTo>
                  <a:pt x="2835" y="15294"/>
                  <a:pt x="2938" y="15267"/>
                  <a:pt x="3036" y="15211"/>
                </a:cubicBezTo>
                <a:lnTo>
                  <a:pt x="4036" y="14544"/>
                </a:lnTo>
                <a:cubicBezTo>
                  <a:pt x="4537" y="15011"/>
                  <a:pt x="5070" y="15378"/>
                  <a:pt x="5637" y="15678"/>
                </a:cubicBezTo>
                <a:lnTo>
                  <a:pt x="5404" y="16846"/>
                </a:lnTo>
                <a:cubicBezTo>
                  <a:pt x="5337" y="17079"/>
                  <a:pt x="5471" y="17346"/>
                  <a:pt x="5704" y="17446"/>
                </a:cubicBezTo>
                <a:cubicBezTo>
                  <a:pt x="6638" y="17813"/>
                  <a:pt x="7639" y="18013"/>
                  <a:pt x="8640" y="18047"/>
                </a:cubicBezTo>
                <a:cubicBezTo>
                  <a:pt x="8657" y="18049"/>
                  <a:pt x="8674" y="18050"/>
                  <a:pt x="8691" y="18050"/>
                </a:cubicBezTo>
                <a:cubicBezTo>
                  <a:pt x="8907" y="18050"/>
                  <a:pt x="9111" y="17863"/>
                  <a:pt x="9173" y="17646"/>
                </a:cubicBezTo>
                <a:lnTo>
                  <a:pt x="9407" y="16479"/>
                </a:lnTo>
                <a:cubicBezTo>
                  <a:pt x="10074" y="16412"/>
                  <a:pt x="10708" y="16312"/>
                  <a:pt x="11341" y="16112"/>
                </a:cubicBezTo>
                <a:lnTo>
                  <a:pt x="12009" y="17113"/>
                </a:lnTo>
                <a:cubicBezTo>
                  <a:pt x="12106" y="17259"/>
                  <a:pt x="12258" y="17352"/>
                  <a:pt x="12423" y="17352"/>
                </a:cubicBezTo>
                <a:cubicBezTo>
                  <a:pt x="12484" y="17352"/>
                  <a:pt x="12546" y="17340"/>
                  <a:pt x="12609" y="17313"/>
                </a:cubicBezTo>
                <a:cubicBezTo>
                  <a:pt x="12876" y="17213"/>
                  <a:pt x="13109" y="17079"/>
                  <a:pt x="13343" y="16946"/>
                </a:cubicBezTo>
                <a:cubicBezTo>
                  <a:pt x="13576" y="16812"/>
                  <a:pt x="13777" y="16746"/>
                  <a:pt x="13943" y="16612"/>
                </a:cubicBezTo>
                <a:cubicBezTo>
                  <a:pt x="14344" y="16345"/>
                  <a:pt x="14744" y="16045"/>
                  <a:pt x="15111" y="15712"/>
                </a:cubicBezTo>
                <a:cubicBezTo>
                  <a:pt x="15311" y="15511"/>
                  <a:pt x="15344" y="15245"/>
                  <a:pt x="15211" y="15044"/>
                </a:cubicBezTo>
                <a:lnTo>
                  <a:pt x="14544" y="14010"/>
                </a:lnTo>
                <a:cubicBezTo>
                  <a:pt x="14977" y="13543"/>
                  <a:pt x="15344" y="12976"/>
                  <a:pt x="15645" y="12409"/>
                </a:cubicBezTo>
                <a:lnTo>
                  <a:pt x="16845" y="12643"/>
                </a:lnTo>
                <a:cubicBezTo>
                  <a:pt x="16886" y="12654"/>
                  <a:pt x="16928" y="12660"/>
                  <a:pt x="16969" y="12660"/>
                </a:cubicBezTo>
                <a:cubicBezTo>
                  <a:pt x="17166" y="12660"/>
                  <a:pt x="17357" y="12535"/>
                  <a:pt x="17412" y="12342"/>
                </a:cubicBezTo>
                <a:cubicBezTo>
                  <a:pt x="17779" y="11408"/>
                  <a:pt x="18013" y="10408"/>
                  <a:pt x="18046" y="9407"/>
                </a:cubicBezTo>
                <a:cubicBezTo>
                  <a:pt x="18046" y="9174"/>
                  <a:pt x="17879" y="8940"/>
                  <a:pt x="17613" y="8873"/>
                </a:cubicBezTo>
                <a:lnTo>
                  <a:pt x="16445" y="8640"/>
                </a:lnTo>
                <a:cubicBezTo>
                  <a:pt x="16412" y="7973"/>
                  <a:pt x="16312" y="7339"/>
                  <a:pt x="16112" y="6705"/>
                </a:cubicBezTo>
                <a:lnTo>
                  <a:pt x="17112" y="6071"/>
                </a:lnTo>
                <a:cubicBezTo>
                  <a:pt x="17312" y="5938"/>
                  <a:pt x="17412" y="5671"/>
                  <a:pt x="17312" y="5438"/>
                </a:cubicBezTo>
                <a:cubicBezTo>
                  <a:pt x="17112" y="4971"/>
                  <a:pt x="16879" y="4537"/>
                  <a:pt x="16612" y="4103"/>
                </a:cubicBezTo>
                <a:cubicBezTo>
                  <a:pt x="16345" y="3703"/>
                  <a:pt x="16011" y="3303"/>
                  <a:pt x="15678" y="2936"/>
                </a:cubicBezTo>
                <a:cubicBezTo>
                  <a:pt x="15583" y="2822"/>
                  <a:pt x="15456" y="2762"/>
                  <a:pt x="15321" y="2762"/>
                </a:cubicBezTo>
                <a:cubicBezTo>
                  <a:pt x="15219" y="2762"/>
                  <a:pt x="15112" y="2797"/>
                  <a:pt x="15011" y="2869"/>
                </a:cubicBezTo>
                <a:lnTo>
                  <a:pt x="14010" y="3503"/>
                </a:lnTo>
                <a:cubicBezTo>
                  <a:pt x="13543" y="3069"/>
                  <a:pt x="12976" y="2702"/>
                  <a:pt x="12409" y="2402"/>
                </a:cubicBezTo>
                <a:lnTo>
                  <a:pt x="12642" y="1235"/>
                </a:lnTo>
                <a:cubicBezTo>
                  <a:pt x="12709" y="968"/>
                  <a:pt x="12576" y="734"/>
                  <a:pt x="12342" y="634"/>
                </a:cubicBezTo>
                <a:cubicBezTo>
                  <a:pt x="11408" y="267"/>
                  <a:pt x="10407" y="67"/>
                  <a:pt x="940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2"/>
          <p:cNvSpPr/>
          <p:nvPr/>
        </p:nvSpPr>
        <p:spPr>
          <a:xfrm rot="2036805">
            <a:off x="6218368" y="713496"/>
            <a:ext cx="474663" cy="663137"/>
          </a:xfrm>
          <a:custGeom>
            <a:avLst/>
            <a:gdLst/>
            <a:ahLst/>
            <a:cxnLst/>
            <a:rect l="l" t="t" r="r" b="b"/>
            <a:pathLst>
              <a:path w="21150" h="29548" extrusionOk="0">
                <a:moveTo>
                  <a:pt x="12910" y="8732"/>
                </a:moveTo>
                <a:cubicBezTo>
                  <a:pt x="13043" y="8732"/>
                  <a:pt x="13177" y="8732"/>
                  <a:pt x="13277" y="8766"/>
                </a:cubicBezTo>
                <a:cubicBezTo>
                  <a:pt x="13944" y="8899"/>
                  <a:pt x="14444" y="9399"/>
                  <a:pt x="14645" y="10033"/>
                </a:cubicBezTo>
                <a:cubicBezTo>
                  <a:pt x="15445" y="12135"/>
                  <a:pt x="14211" y="15971"/>
                  <a:pt x="11909" y="18606"/>
                </a:cubicBezTo>
                <a:cubicBezTo>
                  <a:pt x="10650" y="20045"/>
                  <a:pt x="9309" y="20838"/>
                  <a:pt x="8203" y="20838"/>
                </a:cubicBezTo>
                <a:cubicBezTo>
                  <a:pt x="8079" y="20838"/>
                  <a:pt x="7958" y="20828"/>
                  <a:pt x="7840" y="20808"/>
                </a:cubicBezTo>
                <a:cubicBezTo>
                  <a:pt x="7206" y="20674"/>
                  <a:pt x="6672" y="20207"/>
                  <a:pt x="6505" y="19573"/>
                </a:cubicBezTo>
                <a:cubicBezTo>
                  <a:pt x="5671" y="17472"/>
                  <a:pt x="6906" y="13602"/>
                  <a:pt x="9207" y="11001"/>
                </a:cubicBezTo>
                <a:cubicBezTo>
                  <a:pt x="10475" y="9566"/>
                  <a:pt x="11843" y="8732"/>
                  <a:pt x="12910" y="8732"/>
                </a:cubicBezTo>
                <a:close/>
                <a:moveTo>
                  <a:pt x="12946" y="8295"/>
                </a:moveTo>
                <a:cubicBezTo>
                  <a:pt x="11720" y="8295"/>
                  <a:pt x="10247" y="9152"/>
                  <a:pt x="8907" y="10700"/>
                </a:cubicBezTo>
                <a:cubicBezTo>
                  <a:pt x="6505" y="13402"/>
                  <a:pt x="5238" y="17472"/>
                  <a:pt x="6105" y="19707"/>
                </a:cubicBezTo>
                <a:cubicBezTo>
                  <a:pt x="6339" y="20474"/>
                  <a:pt x="6972" y="21074"/>
                  <a:pt x="7773" y="21208"/>
                </a:cubicBezTo>
                <a:cubicBezTo>
                  <a:pt x="7906" y="21241"/>
                  <a:pt x="8073" y="21241"/>
                  <a:pt x="8207" y="21241"/>
                </a:cubicBezTo>
                <a:cubicBezTo>
                  <a:pt x="9441" y="21241"/>
                  <a:pt x="10909" y="20374"/>
                  <a:pt x="12243" y="18873"/>
                </a:cubicBezTo>
                <a:cubicBezTo>
                  <a:pt x="14611" y="16138"/>
                  <a:pt x="15912" y="12068"/>
                  <a:pt x="15045" y="9833"/>
                </a:cubicBezTo>
                <a:cubicBezTo>
                  <a:pt x="14811" y="9066"/>
                  <a:pt x="14144" y="8499"/>
                  <a:pt x="13377" y="8332"/>
                </a:cubicBezTo>
                <a:cubicBezTo>
                  <a:pt x="13237" y="8307"/>
                  <a:pt x="13094" y="8295"/>
                  <a:pt x="12946" y="8295"/>
                </a:cubicBezTo>
                <a:close/>
                <a:moveTo>
                  <a:pt x="16044" y="413"/>
                </a:moveTo>
                <a:cubicBezTo>
                  <a:pt x="16101" y="413"/>
                  <a:pt x="16165" y="436"/>
                  <a:pt x="16212" y="460"/>
                </a:cubicBezTo>
                <a:cubicBezTo>
                  <a:pt x="16212" y="526"/>
                  <a:pt x="16212" y="593"/>
                  <a:pt x="16212" y="660"/>
                </a:cubicBezTo>
                <a:lnTo>
                  <a:pt x="15478" y="3562"/>
                </a:lnTo>
                <a:cubicBezTo>
                  <a:pt x="15412" y="3996"/>
                  <a:pt x="15612" y="4396"/>
                  <a:pt x="16012" y="4596"/>
                </a:cubicBezTo>
                <a:cubicBezTo>
                  <a:pt x="16146" y="4663"/>
                  <a:pt x="16312" y="4763"/>
                  <a:pt x="16446" y="4863"/>
                </a:cubicBezTo>
                <a:cubicBezTo>
                  <a:pt x="16592" y="4956"/>
                  <a:pt x="16759" y="5001"/>
                  <a:pt x="16926" y="5001"/>
                </a:cubicBezTo>
                <a:cubicBezTo>
                  <a:pt x="17179" y="5001"/>
                  <a:pt x="17432" y="4897"/>
                  <a:pt x="17613" y="4696"/>
                </a:cubicBezTo>
                <a:lnTo>
                  <a:pt x="19581" y="2761"/>
                </a:lnTo>
                <a:cubicBezTo>
                  <a:pt x="19681" y="2628"/>
                  <a:pt x="19848" y="2628"/>
                  <a:pt x="19848" y="2628"/>
                </a:cubicBezTo>
                <a:cubicBezTo>
                  <a:pt x="19848" y="2628"/>
                  <a:pt x="19882" y="2628"/>
                  <a:pt x="19915" y="2695"/>
                </a:cubicBezTo>
                <a:lnTo>
                  <a:pt x="20582" y="4496"/>
                </a:lnTo>
                <a:cubicBezTo>
                  <a:pt x="20649" y="4763"/>
                  <a:pt x="20582" y="5096"/>
                  <a:pt x="20382" y="5330"/>
                </a:cubicBezTo>
                <a:lnTo>
                  <a:pt x="18514" y="7765"/>
                </a:lnTo>
                <a:cubicBezTo>
                  <a:pt x="18247" y="8132"/>
                  <a:pt x="18080" y="8566"/>
                  <a:pt x="18080" y="8999"/>
                </a:cubicBezTo>
                <a:cubicBezTo>
                  <a:pt x="18114" y="9466"/>
                  <a:pt x="18080" y="9967"/>
                  <a:pt x="18047" y="10434"/>
                </a:cubicBezTo>
                <a:cubicBezTo>
                  <a:pt x="18014" y="10634"/>
                  <a:pt x="18080" y="10834"/>
                  <a:pt x="18247" y="11001"/>
                </a:cubicBezTo>
                <a:cubicBezTo>
                  <a:pt x="18381" y="11167"/>
                  <a:pt x="18581" y="11234"/>
                  <a:pt x="18814" y="11234"/>
                </a:cubicBezTo>
                <a:lnTo>
                  <a:pt x="20148" y="11234"/>
                </a:lnTo>
                <a:cubicBezTo>
                  <a:pt x="20315" y="11234"/>
                  <a:pt x="20449" y="11401"/>
                  <a:pt x="20382" y="11568"/>
                </a:cubicBezTo>
                <a:lnTo>
                  <a:pt x="19348" y="14870"/>
                </a:lnTo>
                <a:cubicBezTo>
                  <a:pt x="19181" y="15170"/>
                  <a:pt x="18948" y="15404"/>
                  <a:pt x="18647" y="15504"/>
                </a:cubicBezTo>
                <a:lnTo>
                  <a:pt x="17080" y="15971"/>
                </a:lnTo>
                <a:cubicBezTo>
                  <a:pt x="16613" y="16138"/>
                  <a:pt x="16246" y="16438"/>
                  <a:pt x="16012" y="16871"/>
                </a:cubicBezTo>
                <a:cubicBezTo>
                  <a:pt x="15712" y="17439"/>
                  <a:pt x="15412" y="18006"/>
                  <a:pt x="15078" y="18539"/>
                </a:cubicBezTo>
                <a:cubicBezTo>
                  <a:pt x="14845" y="18906"/>
                  <a:pt x="14778" y="19340"/>
                  <a:pt x="14845" y="19774"/>
                </a:cubicBezTo>
                <a:lnTo>
                  <a:pt x="15278" y="21708"/>
                </a:lnTo>
                <a:cubicBezTo>
                  <a:pt x="15278" y="22008"/>
                  <a:pt x="15178" y="22309"/>
                  <a:pt x="14978" y="22542"/>
                </a:cubicBezTo>
                <a:lnTo>
                  <a:pt x="12810" y="25011"/>
                </a:lnTo>
                <a:cubicBezTo>
                  <a:pt x="12743" y="25111"/>
                  <a:pt x="12643" y="25177"/>
                  <a:pt x="12543" y="25177"/>
                </a:cubicBezTo>
                <a:cubicBezTo>
                  <a:pt x="12510" y="25177"/>
                  <a:pt x="12476" y="25144"/>
                  <a:pt x="12443" y="25111"/>
                </a:cubicBezTo>
                <a:lnTo>
                  <a:pt x="11676" y="23776"/>
                </a:lnTo>
                <a:cubicBezTo>
                  <a:pt x="11576" y="23610"/>
                  <a:pt x="11409" y="23510"/>
                  <a:pt x="11242" y="23476"/>
                </a:cubicBezTo>
                <a:cubicBezTo>
                  <a:pt x="11203" y="23471"/>
                  <a:pt x="11163" y="23468"/>
                  <a:pt x="11123" y="23468"/>
                </a:cubicBezTo>
                <a:cubicBezTo>
                  <a:pt x="10921" y="23468"/>
                  <a:pt x="10703" y="23537"/>
                  <a:pt x="10508" y="23676"/>
                </a:cubicBezTo>
                <a:cubicBezTo>
                  <a:pt x="10208" y="23876"/>
                  <a:pt x="9908" y="24110"/>
                  <a:pt x="9574" y="24277"/>
                </a:cubicBezTo>
                <a:cubicBezTo>
                  <a:pt x="9174" y="24544"/>
                  <a:pt x="8874" y="24877"/>
                  <a:pt x="8674" y="25311"/>
                </a:cubicBezTo>
                <a:lnTo>
                  <a:pt x="7506" y="28313"/>
                </a:lnTo>
                <a:cubicBezTo>
                  <a:pt x="7373" y="28580"/>
                  <a:pt x="7139" y="28780"/>
                  <a:pt x="6839" y="28847"/>
                </a:cubicBezTo>
                <a:lnTo>
                  <a:pt x="5171" y="29114"/>
                </a:lnTo>
                <a:cubicBezTo>
                  <a:pt x="5142" y="29123"/>
                  <a:pt x="5115" y="29127"/>
                  <a:pt x="5091" y="29127"/>
                </a:cubicBezTo>
                <a:cubicBezTo>
                  <a:pt x="5032" y="29127"/>
                  <a:pt x="4985" y="29104"/>
                  <a:pt x="4938" y="29080"/>
                </a:cubicBezTo>
                <a:cubicBezTo>
                  <a:pt x="4904" y="29014"/>
                  <a:pt x="4904" y="28947"/>
                  <a:pt x="4938" y="28913"/>
                </a:cubicBezTo>
                <a:lnTo>
                  <a:pt x="5638" y="25978"/>
                </a:lnTo>
                <a:cubicBezTo>
                  <a:pt x="5738" y="25578"/>
                  <a:pt x="5538" y="25144"/>
                  <a:pt x="5138" y="24944"/>
                </a:cubicBezTo>
                <a:cubicBezTo>
                  <a:pt x="4971" y="24877"/>
                  <a:pt x="4838" y="24777"/>
                  <a:pt x="4671" y="24677"/>
                </a:cubicBezTo>
                <a:cubicBezTo>
                  <a:pt x="4537" y="24577"/>
                  <a:pt x="4371" y="24544"/>
                  <a:pt x="4237" y="24544"/>
                </a:cubicBezTo>
                <a:cubicBezTo>
                  <a:pt x="3937" y="24544"/>
                  <a:pt x="3703" y="24644"/>
                  <a:pt x="3503" y="24844"/>
                </a:cubicBezTo>
                <a:lnTo>
                  <a:pt x="1535" y="26812"/>
                </a:lnTo>
                <a:cubicBezTo>
                  <a:pt x="1435" y="26912"/>
                  <a:pt x="1302" y="26945"/>
                  <a:pt x="1302" y="26945"/>
                </a:cubicBezTo>
                <a:cubicBezTo>
                  <a:pt x="1268" y="26945"/>
                  <a:pt x="1235" y="26912"/>
                  <a:pt x="1235" y="26879"/>
                </a:cubicBezTo>
                <a:lnTo>
                  <a:pt x="534" y="25044"/>
                </a:lnTo>
                <a:cubicBezTo>
                  <a:pt x="468" y="24744"/>
                  <a:pt x="534" y="24444"/>
                  <a:pt x="735" y="24210"/>
                </a:cubicBezTo>
                <a:lnTo>
                  <a:pt x="2603" y="21775"/>
                </a:lnTo>
                <a:cubicBezTo>
                  <a:pt x="2869" y="21408"/>
                  <a:pt x="3036" y="20974"/>
                  <a:pt x="3036" y="20507"/>
                </a:cubicBezTo>
                <a:cubicBezTo>
                  <a:pt x="3036" y="20040"/>
                  <a:pt x="3036" y="19573"/>
                  <a:pt x="3103" y="19106"/>
                </a:cubicBezTo>
                <a:cubicBezTo>
                  <a:pt x="3136" y="18906"/>
                  <a:pt x="3070" y="18706"/>
                  <a:pt x="2903" y="18539"/>
                </a:cubicBezTo>
                <a:cubicBezTo>
                  <a:pt x="2769" y="18373"/>
                  <a:pt x="2569" y="18306"/>
                  <a:pt x="2336" y="18306"/>
                </a:cubicBezTo>
                <a:lnTo>
                  <a:pt x="1001" y="18306"/>
                </a:lnTo>
                <a:cubicBezTo>
                  <a:pt x="935" y="18306"/>
                  <a:pt x="868" y="18272"/>
                  <a:pt x="801" y="18206"/>
                </a:cubicBezTo>
                <a:cubicBezTo>
                  <a:pt x="768" y="18139"/>
                  <a:pt x="768" y="18072"/>
                  <a:pt x="768" y="17972"/>
                </a:cubicBezTo>
                <a:lnTo>
                  <a:pt x="1835" y="14670"/>
                </a:lnTo>
                <a:cubicBezTo>
                  <a:pt x="1935" y="14370"/>
                  <a:pt x="2202" y="14170"/>
                  <a:pt x="2503" y="14036"/>
                </a:cubicBezTo>
                <a:lnTo>
                  <a:pt x="4070" y="13569"/>
                </a:lnTo>
                <a:cubicBezTo>
                  <a:pt x="4504" y="13402"/>
                  <a:pt x="4904" y="13102"/>
                  <a:pt x="5138" y="12702"/>
                </a:cubicBezTo>
                <a:cubicBezTo>
                  <a:pt x="5405" y="12101"/>
                  <a:pt x="5738" y="11534"/>
                  <a:pt x="6038" y="11034"/>
                </a:cubicBezTo>
                <a:cubicBezTo>
                  <a:pt x="6272" y="10634"/>
                  <a:pt x="6372" y="10200"/>
                  <a:pt x="6305" y="9766"/>
                </a:cubicBezTo>
                <a:lnTo>
                  <a:pt x="5838" y="7865"/>
                </a:lnTo>
                <a:cubicBezTo>
                  <a:pt x="5805" y="7565"/>
                  <a:pt x="5905" y="7231"/>
                  <a:pt x="6105" y="7031"/>
                </a:cubicBezTo>
                <a:lnTo>
                  <a:pt x="8273" y="4529"/>
                </a:lnTo>
                <a:cubicBezTo>
                  <a:pt x="8340" y="4463"/>
                  <a:pt x="8440" y="4396"/>
                  <a:pt x="8574" y="4396"/>
                </a:cubicBezTo>
                <a:cubicBezTo>
                  <a:pt x="8574" y="4396"/>
                  <a:pt x="8607" y="4396"/>
                  <a:pt x="8640" y="4463"/>
                </a:cubicBezTo>
                <a:lnTo>
                  <a:pt x="9441" y="5797"/>
                </a:lnTo>
                <a:cubicBezTo>
                  <a:pt x="9508" y="5964"/>
                  <a:pt x="9674" y="6064"/>
                  <a:pt x="9841" y="6097"/>
                </a:cubicBezTo>
                <a:cubicBezTo>
                  <a:pt x="9886" y="6103"/>
                  <a:pt x="9930" y="6105"/>
                  <a:pt x="9974" y="6105"/>
                </a:cubicBezTo>
                <a:cubicBezTo>
                  <a:pt x="10195" y="6105"/>
                  <a:pt x="10408" y="6036"/>
                  <a:pt x="10575" y="5897"/>
                </a:cubicBezTo>
                <a:cubicBezTo>
                  <a:pt x="10875" y="5663"/>
                  <a:pt x="11209" y="5463"/>
                  <a:pt x="11542" y="5263"/>
                </a:cubicBezTo>
                <a:cubicBezTo>
                  <a:pt x="11943" y="5030"/>
                  <a:pt x="12276" y="4663"/>
                  <a:pt x="12476" y="4229"/>
                </a:cubicBezTo>
                <a:lnTo>
                  <a:pt x="13610" y="1227"/>
                </a:lnTo>
                <a:cubicBezTo>
                  <a:pt x="13744" y="960"/>
                  <a:pt x="14011" y="760"/>
                  <a:pt x="14311" y="693"/>
                </a:cubicBezTo>
                <a:lnTo>
                  <a:pt x="15979" y="426"/>
                </a:lnTo>
                <a:cubicBezTo>
                  <a:pt x="15998" y="417"/>
                  <a:pt x="16021" y="413"/>
                  <a:pt x="16044" y="413"/>
                </a:cubicBezTo>
                <a:close/>
                <a:moveTo>
                  <a:pt x="16059" y="1"/>
                </a:moveTo>
                <a:cubicBezTo>
                  <a:pt x="15999" y="1"/>
                  <a:pt x="15939" y="9"/>
                  <a:pt x="15879" y="26"/>
                </a:cubicBezTo>
                <a:lnTo>
                  <a:pt x="14211" y="293"/>
                </a:lnTo>
                <a:cubicBezTo>
                  <a:pt x="13744" y="360"/>
                  <a:pt x="13377" y="693"/>
                  <a:pt x="13177" y="1127"/>
                </a:cubicBezTo>
                <a:lnTo>
                  <a:pt x="12043" y="4129"/>
                </a:lnTo>
                <a:cubicBezTo>
                  <a:pt x="11876" y="4429"/>
                  <a:pt x="11609" y="4729"/>
                  <a:pt x="11309" y="4930"/>
                </a:cubicBezTo>
                <a:cubicBezTo>
                  <a:pt x="10975" y="5096"/>
                  <a:pt x="10642" y="5330"/>
                  <a:pt x="10341" y="5563"/>
                </a:cubicBezTo>
                <a:cubicBezTo>
                  <a:pt x="10260" y="5618"/>
                  <a:pt x="10134" y="5672"/>
                  <a:pt x="10017" y="5672"/>
                </a:cubicBezTo>
                <a:cubicBezTo>
                  <a:pt x="9991" y="5672"/>
                  <a:pt x="9966" y="5670"/>
                  <a:pt x="9941" y="5663"/>
                </a:cubicBezTo>
                <a:cubicBezTo>
                  <a:pt x="9908" y="5663"/>
                  <a:pt x="9874" y="5630"/>
                  <a:pt x="9841" y="5597"/>
                </a:cubicBezTo>
                <a:lnTo>
                  <a:pt x="9041" y="4229"/>
                </a:lnTo>
                <a:cubicBezTo>
                  <a:pt x="8974" y="4062"/>
                  <a:pt x="8807" y="3962"/>
                  <a:pt x="8640" y="3962"/>
                </a:cubicBezTo>
                <a:cubicBezTo>
                  <a:pt x="8613" y="3959"/>
                  <a:pt x="8586" y="3957"/>
                  <a:pt x="8559" y="3957"/>
                </a:cubicBezTo>
                <a:cubicBezTo>
                  <a:pt x="8326" y="3957"/>
                  <a:pt x="8126" y="4083"/>
                  <a:pt x="8006" y="4262"/>
                </a:cubicBezTo>
                <a:lnTo>
                  <a:pt x="5805" y="6731"/>
                </a:lnTo>
                <a:cubicBezTo>
                  <a:pt x="5505" y="7064"/>
                  <a:pt x="5371" y="7531"/>
                  <a:pt x="5438" y="7965"/>
                </a:cubicBezTo>
                <a:lnTo>
                  <a:pt x="5872" y="9866"/>
                </a:lnTo>
                <a:cubicBezTo>
                  <a:pt x="5905" y="10200"/>
                  <a:pt x="5838" y="10534"/>
                  <a:pt x="5671" y="10800"/>
                </a:cubicBezTo>
                <a:cubicBezTo>
                  <a:pt x="5338" y="11334"/>
                  <a:pt x="5038" y="11901"/>
                  <a:pt x="4737" y="12468"/>
                </a:cubicBezTo>
                <a:cubicBezTo>
                  <a:pt x="4571" y="12769"/>
                  <a:pt x="4270" y="13002"/>
                  <a:pt x="3937" y="13135"/>
                </a:cubicBezTo>
                <a:lnTo>
                  <a:pt x="2369" y="13602"/>
                </a:lnTo>
                <a:cubicBezTo>
                  <a:pt x="1935" y="13769"/>
                  <a:pt x="1569" y="14103"/>
                  <a:pt x="1402" y="14536"/>
                </a:cubicBezTo>
                <a:lnTo>
                  <a:pt x="334" y="17872"/>
                </a:lnTo>
                <a:cubicBezTo>
                  <a:pt x="268" y="18072"/>
                  <a:pt x="301" y="18306"/>
                  <a:pt x="434" y="18473"/>
                </a:cubicBezTo>
                <a:cubicBezTo>
                  <a:pt x="568" y="18639"/>
                  <a:pt x="768" y="18739"/>
                  <a:pt x="1001" y="18739"/>
                </a:cubicBezTo>
                <a:lnTo>
                  <a:pt x="2336" y="18739"/>
                </a:lnTo>
                <a:cubicBezTo>
                  <a:pt x="2436" y="18739"/>
                  <a:pt x="2503" y="18773"/>
                  <a:pt x="2569" y="18840"/>
                </a:cubicBezTo>
                <a:cubicBezTo>
                  <a:pt x="2636" y="18906"/>
                  <a:pt x="2669" y="19006"/>
                  <a:pt x="2669" y="19073"/>
                </a:cubicBezTo>
                <a:cubicBezTo>
                  <a:pt x="2603" y="19573"/>
                  <a:pt x="2603" y="20040"/>
                  <a:pt x="2603" y="20541"/>
                </a:cubicBezTo>
                <a:cubicBezTo>
                  <a:pt x="2569" y="20874"/>
                  <a:pt x="2469" y="21208"/>
                  <a:pt x="2269" y="21475"/>
                </a:cubicBezTo>
                <a:lnTo>
                  <a:pt x="368" y="23910"/>
                </a:lnTo>
                <a:cubicBezTo>
                  <a:pt x="67" y="24277"/>
                  <a:pt x="1" y="24744"/>
                  <a:pt x="101" y="25177"/>
                </a:cubicBezTo>
                <a:lnTo>
                  <a:pt x="835" y="27012"/>
                </a:lnTo>
                <a:cubicBezTo>
                  <a:pt x="868" y="27179"/>
                  <a:pt x="1035" y="27312"/>
                  <a:pt x="1202" y="27346"/>
                </a:cubicBezTo>
                <a:cubicBezTo>
                  <a:pt x="1232" y="27350"/>
                  <a:pt x="1262" y="27352"/>
                  <a:pt x="1293" y="27352"/>
                </a:cubicBezTo>
                <a:cubicBezTo>
                  <a:pt x="1502" y="27352"/>
                  <a:pt x="1723" y="27257"/>
                  <a:pt x="1869" y="27112"/>
                </a:cubicBezTo>
                <a:lnTo>
                  <a:pt x="3837" y="25144"/>
                </a:lnTo>
                <a:cubicBezTo>
                  <a:pt x="3921" y="25038"/>
                  <a:pt x="4059" y="24973"/>
                  <a:pt x="4200" y="24973"/>
                </a:cubicBezTo>
                <a:cubicBezTo>
                  <a:pt x="4281" y="24973"/>
                  <a:pt x="4364" y="24995"/>
                  <a:pt x="4437" y="25044"/>
                </a:cubicBezTo>
                <a:cubicBezTo>
                  <a:pt x="4571" y="25144"/>
                  <a:pt x="4771" y="25244"/>
                  <a:pt x="4938" y="25344"/>
                </a:cubicBezTo>
                <a:cubicBezTo>
                  <a:pt x="5138" y="25444"/>
                  <a:pt x="5238" y="25644"/>
                  <a:pt x="5204" y="25878"/>
                </a:cubicBezTo>
                <a:lnTo>
                  <a:pt x="4504" y="28780"/>
                </a:lnTo>
                <a:cubicBezTo>
                  <a:pt x="4437" y="28980"/>
                  <a:pt x="4504" y="29214"/>
                  <a:pt x="4637" y="29380"/>
                </a:cubicBezTo>
                <a:cubicBezTo>
                  <a:pt x="4771" y="29481"/>
                  <a:pt x="4938" y="29547"/>
                  <a:pt x="5104" y="29547"/>
                </a:cubicBezTo>
                <a:lnTo>
                  <a:pt x="5238" y="29514"/>
                </a:lnTo>
                <a:lnTo>
                  <a:pt x="6906" y="29280"/>
                </a:lnTo>
                <a:cubicBezTo>
                  <a:pt x="7373" y="29180"/>
                  <a:pt x="7773" y="28847"/>
                  <a:pt x="7940" y="28446"/>
                </a:cubicBezTo>
                <a:lnTo>
                  <a:pt x="9107" y="25444"/>
                </a:lnTo>
                <a:cubicBezTo>
                  <a:pt x="9241" y="25111"/>
                  <a:pt x="9508" y="24811"/>
                  <a:pt x="9841" y="24644"/>
                </a:cubicBezTo>
                <a:cubicBezTo>
                  <a:pt x="10141" y="24444"/>
                  <a:pt x="10475" y="24210"/>
                  <a:pt x="10808" y="23977"/>
                </a:cubicBezTo>
                <a:cubicBezTo>
                  <a:pt x="10883" y="23902"/>
                  <a:pt x="10977" y="23864"/>
                  <a:pt x="11076" y="23864"/>
                </a:cubicBezTo>
                <a:cubicBezTo>
                  <a:pt x="11109" y="23864"/>
                  <a:pt x="11142" y="23868"/>
                  <a:pt x="11175" y="23876"/>
                </a:cubicBezTo>
                <a:cubicBezTo>
                  <a:pt x="11242" y="23876"/>
                  <a:pt x="11275" y="23910"/>
                  <a:pt x="11309" y="23943"/>
                </a:cubicBezTo>
                <a:lnTo>
                  <a:pt x="12109" y="25311"/>
                </a:lnTo>
                <a:cubicBezTo>
                  <a:pt x="12176" y="25478"/>
                  <a:pt x="12343" y="25578"/>
                  <a:pt x="12510" y="25611"/>
                </a:cubicBezTo>
                <a:cubicBezTo>
                  <a:pt x="12777" y="25611"/>
                  <a:pt x="13010" y="25478"/>
                  <a:pt x="13143" y="25278"/>
                </a:cubicBezTo>
                <a:lnTo>
                  <a:pt x="15345" y="22809"/>
                </a:lnTo>
                <a:cubicBezTo>
                  <a:pt x="15645" y="22475"/>
                  <a:pt x="15779" y="22008"/>
                  <a:pt x="15712" y="21575"/>
                </a:cubicBezTo>
                <a:lnTo>
                  <a:pt x="15278" y="19673"/>
                </a:lnTo>
                <a:cubicBezTo>
                  <a:pt x="15245" y="19340"/>
                  <a:pt x="15312" y="19006"/>
                  <a:pt x="15478" y="18739"/>
                </a:cubicBezTo>
                <a:cubicBezTo>
                  <a:pt x="15812" y="18206"/>
                  <a:pt x="16112" y="17639"/>
                  <a:pt x="16412" y="17072"/>
                </a:cubicBezTo>
                <a:cubicBezTo>
                  <a:pt x="16579" y="16771"/>
                  <a:pt x="16879" y="16538"/>
                  <a:pt x="17213" y="16404"/>
                </a:cubicBezTo>
                <a:lnTo>
                  <a:pt x="18781" y="15937"/>
                </a:lnTo>
                <a:cubicBezTo>
                  <a:pt x="19214" y="15771"/>
                  <a:pt x="19581" y="15437"/>
                  <a:pt x="19748" y="15003"/>
                </a:cubicBezTo>
                <a:lnTo>
                  <a:pt x="20782" y="11668"/>
                </a:lnTo>
                <a:cubicBezTo>
                  <a:pt x="20911" y="11249"/>
                  <a:pt x="20604" y="10799"/>
                  <a:pt x="20162" y="10799"/>
                </a:cubicBezTo>
                <a:cubicBezTo>
                  <a:pt x="20147" y="10799"/>
                  <a:pt x="20131" y="10799"/>
                  <a:pt x="20115" y="10800"/>
                </a:cubicBezTo>
                <a:lnTo>
                  <a:pt x="18814" y="10800"/>
                </a:lnTo>
                <a:cubicBezTo>
                  <a:pt x="18714" y="10800"/>
                  <a:pt x="18614" y="10767"/>
                  <a:pt x="18547" y="10700"/>
                </a:cubicBezTo>
                <a:cubicBezTo>
                  <a:pt x="18481" y="10634"/>
                  <a:pt x="18447" y="10534"/>
                  <a:pt x="18481" y="10467"/>
                </a:cubicBezTo>
                <a:cubicBezTo>
                  <a:pt x="18514" y="9967"/>
                  <a:pt x="18547" y="9500"/>
                  <a:pt x="18547" y="8999"/>
                </a:cubicBezTo>
                <a:cubicBezTo>
                  <a:pt x="18547" y="8666"/>
                  <a:pt x="18681" y="8332"/>
                  <a:pt x="18881" y="8032"/>
                </a:cubicBezTo>
                <a:lnTo>
                  <a:pt x="20782" y="5630"/>
                </a:lnTo>
                <a:cubicBezTo>
                  <a:pt x="21049" y="5297"/>
                  <a:pt x="21149" y="4830"/>
                  <a:pt x="21016" y="4396"/>
                </a:cubicBezTo>
                <a:lnTo>
                  <a:pt x="20315" y="2528"/>
                </a:lnTo>
                <a:cubicBezTo>
                  <a:pt x="20249" y="2361"/>
                  <a:pt x="20115" y="2228"/>
                  <a:pt x="19948" y="2194"/>
                </a:cubicBezTo>
                <a:cubicBezTo>
                  <a:pt x="19914" y="2190"/>
                  <a:pt x="19881" y="2188"/>
                  <a:pt x="19848" y="2188"/>
                </a:cubicBezTo>
                <a:cubicBezTo>
                  <a:pt x="19623" y="2188"/>
                  <a:pt x="19427" y="2286"/>
                  <a:pt x="19281" y="2461"/>
                </a:cubicBezTo>
                <a:lnTo>
                  <a:pt x="17313" y="4396"/>
                </a:lnTo>
                <a:cubicBezTo>
                  <a:pt x="17228" y="4524"/>
                  <a:pt x="17087" y="4584"/>
                  <a:pt x="16945" y="4584"/>
                </a:cubicBezTo>
                <a:cubicBezTo>
                  <a:pt x="16865" y="4584"/>
                  <a:pt x="16784" y="4565"/>
                  <a:pt x="16713" y="4529"/>
                </a:cubicBezTo>
                <a:cubicBezTo>
                  <a:pt x="16546" y="4396"/>
                  <a:pt x="16379" y="4296"/>
                  <a:pt x="16179" y="4229"/>
                </a:cubicBezTo>
                <a:cubicBezTo>
                  <a:pt x="15979" y="4129"/>
                  <a:pt x="15879" y="3896"/>
                  <a:pt x="15912" y="3695"/>
                </a:cubicBezTo>
                <a:lnTo>
                  <a:pt x="16646" y="760"/>
                </a:lnTo>
                <a:cubicBezTo>
                  <a:pt x="16679" y="560"/>
                  <a:pt x="16646" y="360"/>
                  <a:pt x="16513" y="193"/>
                </a:cubicBezTo>
                <a:cubicBezTo>
                  <a:pt x="16389" y="69"/>
                  <a:pt x="16228" y="1"/>
                  <a:pt x="1605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57"/>
        <p:cNvGrpSpPr/>
        <p:nvPr/>
      </p:nvGrpSpPr>
      <p:grpSpPr>
        <a:xfrm>
          <a:off x="0" y="0"/>
          <a:ext cx="0" cy="0"/>
          <a:chOff x="0" y="0"/>
          <a:chExt cx="0" cy="0"/>
        </a:xfrm>
      </p:grpSpPr>
      <p:sp>
        <p:nvSpPr>
          <p:cNvPr id="1158" name="Google Shape;1158;p44"/>
          <p:cNvSpPr txBox="1">
            <a:spLocks noGrp="1"/>
          </p:cNvSpPr>
          <p:nvPr>
            <p:ph type="subTitle" idx="1"/>
          </p:nvPr>
        </p:nvSpPr>
        <p:spPr>
          <a:xfrm>
            <a:off x="1302390" y="799776"/>
            <a:ext cx="2907600" cy="540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PROS</a:t>
            </a:r>
            <a:endParaRPr/>
          </a:p>
        </p:txBody>
      </p:sp>
      <p:sp>
        <p:nvSpPr>
          <p:cNvPr id="1159" name="Google Shape;1159;p44"/>
          <p:cNvSpPr txBox="1">
            <a:spLocks noGrp="1"/>
          </p:cNvSpPr>
          <p:nvPr>
            <p:ph type="subTitle" idx="2"/>
          </p:nvPr>
        </p:nvSpPr>
        <p:spPr>
          <a:xfrm>
            <a:off x="4945638" y="777369"/>
            <a:ext cx="2907600" cy="540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CONS</a:t>
            </a:r>
            <a:endParaRPr/>
          </a:p>
        </p:txBody>
      </p:sp>
      <p:sp>
        <p:nvSpPr>
          <p:cNvPr id="1160" name="Google Shape;1160;p44"/>
          <p:cNvSpPr txBox="1">
            <a:spLocks noGrp="1"/>
          </p:cNvSpPr>
          <p:nvPr>
            <p:ph type="subTitle" idx="3"/>
          </p:nvPr>
        </p:nvSpPr>
        <p:spPr>
          <a:xfrm>
            <a:off x="1290763" y="1425114"/>
            <a:ext cx="2907600" cy="3463333"/>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Wingdings" panose="05000000000000000000" pitchFamily="2" charset="2"/>
              <a:buChar char="Ø"/>
            </a:pPr>
            <a:r>
              <a:rPr lang="en-US" dirty="0">
                <a:solidFill>
                  <a:srgbClr val="202122"/>
                </a:solidFill>
                <a:latin typeface="Arial" panose="020B0604020202020204" pitchFamily="34" charset="0"/>
              </a:rPr>
              <a:t>C</a:t>
            </a:r>
            <a:r>
              <a:rPr lang="en-US" b="0" i="0" dirty="0">
                <a:solidFill>
                  <a:srgbClr val="202122"/>
                </a:solidFill>
                <a:effectLst/>
                <a:latin typeface="Arial" panose="020B0604020202020204" pitchFamily="34" charset="0"/>
              </a:rPr>
              <a:t>ontinuum robots can more easily operate in environments that require a high level of dexterity, adaptability and flexibility.</a:t>
            </a:r>
          </a:p>
          <a:p>
            <a:pPr marL="285750" lvl="0" indent="-285750" algn="l" rtl="0">
              <a:spcBef>
                <a:spcPts val="0"/>
              </a:spcBef>
              <a:spcAft>
                <a:spcPts val="0"/>
              </a:spcAft>
              <a:buFont typeface="Wingdings" panose="05000000000000000000" pitchFamily="2" charset="2"/>
              <a:buChar char="Ø"/>
            </a:pPr>
            <a:r>
              <a:rPr lang="en-US" dirty="0">
                <a:solidFill>
                  <a:srgbClr val="202122"/>
                </a:solidFill>
                <a:latin typeface="Arial" panose="020B0604020202020204" pitchFamily="34" charset="0"/>
              </a:rPr>
              <a:t>T</a:t>
            </a:r>
            <a:r>
              <a:rPr lang="en-US" b="0" i="0" dirty="0">
                <a:solidFill>
                  <a:srgbClr val="202122"/>
                </a:solidFill>
                <a:effectLst/>
                <a:latin typeface="Arial" panose="020B0604020202020204" pitchFamily="34" charset="0"/>
              </a:rPr>
              <a:t>he simplicity of their structure makes continuum robots more prone to </a:t>
            </a:r>
            <a:r>
              <a:rPr lang="en-US" b="0" i="0" dirty="0" err="1">
                <a:solidFill>
                  <a:srgbClr val="202122"/>
                </a:solidFill>
                <a:effectLst/>
                <a:latin typeface="Arial" panose="020B0604020202020204" pitchFamily="34" charset="0"/>
              </a:rPr>
              <a:t>miniaturisation</a:t>
            </a:r>
            <a:r>
              <a:rPr lang="en-US" b="0" i="0" dirty="0">
                <a:solidFill>
                  <a:srgbClr val="202122"/>
                </a:solidFill>
                <a:effectLst/>
                <a:latin typeface="Arial" panose="020B0604020202020204" pitchFamily="34" charset="0"/>
              </a:rPr>
              <a:t>.</a:t>
            </a:r>
            <a:endParaRPr lang="en-US" dirty="0">
              <a:solidFill>
                <a:srgbClr val="202122"/>
              </a:solidFill>
              <a:latin typeface="Arial" panose="020B0604020202020204" pitchFamily="34" charset="0"/>
            </a:endParaRPr>
          </a:p>
          <a:p>
            <a:pPr marL="285750" lvl="0" indent="-285750" algn="l" rtl="0">
              <a:spcBef>
                <a:spcPts val="0"/>
              </a:spcBef>
              <a:spcAft>
                <a:spcPts val="0"/>
              </a:spcAft>
              <a:buFont typeface="Wingdings" panose="05000000000000000000" pitchFamily="2" charset="2"/>
              <a:buChar char="Ø"/>
            </a:pPr>
            <a:r>
              <a:rPr lang="en-US" dirty="0">
                <a:solidFill>
                  <a:srgbClr val="202122"/>
                </a:solidFill>
                <a:latin typeface="Arial" panose="020B0604020202020204" pitchFamily="34" charset="0"/>
              </a:rPr>
              <a:t>C</a:t>
            </a:r>
            <a:r>
              <a:rPr lang="en-US" b="0" i="0" dirty="0">
                <a:solidFill>
                  <a:srgbClr val="202122"/>
                </a:solidFill>
                <a:effectLst/>
                <a:latin typeface="Arial" panose="020B0604020202020204" pitchFamily="34" charset="0"/>
              </a:rPr>
              <a:t>ontinuum manipulators are made of highly compliant materials that are flexible and can adapt and deform according to the surrounding environment. </a:t>
            </a:r>
            <a:endParaRPr dirty="0"/>
          </a:p>
        </p:txBody>
      </p:sp>
      <p:sp>
        <p:nvSpPr>
          <p:cNvPr id="1161" name="Google Shape;1161;p44"/>
          <p:cNvSpPr txBox="1">
            <a:spLocks noGrp="1"/>
          </p:cNvSpPr>
          <p:nvPr>
            <p:ph type="subTitle" idx="4"/>
          </p:nvPr>
        </p:nvSpPr>
        <p:spPr>
          <a:xfrm>
            <a:off x="4945638" y="1493566"/>
            <a:ext cx="2907600" cy="3244475"/>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Wingdings" panose="05000000000000000000" pitchFamily="2" charset="2"/>
              <a:buChar char="Ø"/>
            </a:pPr>
            <a:r>
              <a:rPr lang="en-US" b="0" i="0" dirty="0">
                <a:solidFill>
                  <a:srgbClr val="202122"/>
                </a:solidFill>
                <a:effectLst/>
                <a:latin typeface="Arial" panose="020B0604020202020204" pitchFamily="34" charset="0"/>
              </a:rPr>
              <a:t>To properly and safely use continuum robots, it is crucial to have an accurate force and shape sensing system.</a:t>
            </a:r>
          </a:p>
          <a:p>
            <a:pPr marL="285750" lvl="0" indent="-285750" algn="l" rtl="0">
              <a:spcBef>
                <a:spcPts val="0"/>
              </a:spcBef>
              <a:spcAft>
                <a:spcPts val="0"/>
              </a:spcAft>
              <a:buFont typeface="Wingdings" panose="05000000000000000000" pitchFamily="2" charset="2"/>
              <a:buChar char="Ø"/>
            </a:pPr>
            <a:r>
              <a:rPr lang="en-US" b="0" i="0" dirty="0">
                <a:solidFill>
                  <a:srgbClr val="202122"/>
                </a:solidFill>
                <a:effectLst/>
                <a:latin typeface="Arial" panose="020B0604020202020204" pitchFamily="34" charset="0"/>
              </a:rPr>
              <a:t>It is also necessary to notice that while the mechanical properties of rigid-link robots are fully understood, the comprehension of the </a:t>
            </a:r>
            <a:r>
              <a:rPr lang="en-US" b="0" i="0" dirty="0" err="1">
                <a:solidFill>
                  <a:srgbClr val="202122"/>
                </a:solidFill>
                <a:effectLst/>
                <a:latin typeface="Arial" panose="020B0604020202020204" pitchFamily="34" charset="0"/>
              </a:rPr>
              <a:t>behaviour</a:t>
            </a:r>
            <a:r>
              <a:rPr lang="en-US" b="0" i="0" dirty="0">
                <a:solidFill>
                  <a:srgbClr val="202122"/>
                </a:solidFill>
                <a:effectLst/>
                <a:latin typeface="Arial" panose="020B0604020202020204" pitchFamily="34" charset="0"/>
              </a:rPr>
              <a:t> and properties of continuum robots is still subject of study and debate.</a:t>
            </a:r>
            <a:endParaRPr dirty="0"/>
          </a:p>
        </p:txBody>
      </p:sp>
      <p:grpSp>
        <p:nvGrpSpPr>
          <p:cNvPr id="1162" name="Google Shape;1162;p44"/>
          <p:cNvGrpSpPr/>
          <p:nvPr/>
        </p:nvGrpSpPr>
        <p:grpSpPr>
          <a:xfrm>
            <a:off x="2546192" y="255053"/>
            <a:ext cx="419995" cy="400305"/>
            <a:chOff x="6870193" y="2295620"/>
            <a:chExt cx="360356" cy="343462"/>
          </a:xfrm>
        </p:grpSpPr>
        <p:sp>
          <p:nvSpPr>
            <p:cNvPr id="1163" name="Google Shape;1163;p44"/>
            <p:cNvSpPr/>
            <p:nvPr/>
          </p:nvSpPr>
          <p:spPr>
            <a:xfrm>
              <a:off x="6870193" y="2295620"/>
              <a:ext cx="360356" cy="343462"/>
            </a:xfrm>
            <a:custGeom>
              <a:avLst/>
              <a:gdLst/>
              <a:ahLst/>
              <a:cxnLst/>
              <a:rect l="l" t="t" r="r" b="b"/>
              <a:pathLst>
                <a:path w="11348" h="10816" extrusionOk="0">
                  <a:moveTo>
                    <a:pt x="6027" y="0"/>
                  </a:moveTo>
                  <a:cubicBezTo>
                    <a:pt x="5700" y="0"/>
                    <a:pt x="5448" y="70"/>
                    <a:pt x="5430" y="76"/>
                  </a:cubicBezTo>
                  <a:cubicBezTo>
                    <a:pt x="5358" y="112"/>
                    <a:pt x="5299" y="172"/>
                    <a:pt x="5299" y="255"/>
                  </a:cubicBezTo>
                  <a:lnTo>
                    <a:pt x="5299" y="2731"/>
                  </a:lnTo>
                  <a:lnTo>
                    <a:pt x="3501" y="5017"/>
                  </a:lnTo>
                  <a:cubicBezTo>
                    <a:pt x="3441" y="4767"/>
                    <a:pt x="3215" y="4577"/>
                    <a:pt x="2929" y="4577"/>
                  </a:cubicBezTo>
                  <a:lnTo>
                    <a:pt x="584" y="4577"/>
                  </a:lnTo>
                  <a:cubicBezTo>
                    <a:pt x="274" y="4577"/>
                    <a:pt x="1" y="4827"/>
                    <a:pt x="1" y="5160"/>
                  </a:cubicBezTo>
                  <a:lnTo>
                    <a:pt x="1" y="5732"/>
                  </a:lnTo>
                  <a:cubicBezTo>
                    <a:pt x="1" y="5839"/>
                    <a:pt x="96" y="5910"/>
                    <a:pt x="179" y="5910"/>
                  </a:cubicBezTo>
                  <a:cubicBezTo>
                    <a:pt x="274" y="5910"/>
                    <a:pt x="358" y="5827"/>
                    <a:pt x="358" y="5732"/>
                  </a:cubicBezTo>
                  <a:lnTo>
                    <a:pt x="358" y="5160"/>
                  </a:lnTo>
                  <a:cubicBezTo>
                    <a:pt x="358" y="5041"/>
                    <a:pt x="453" y="4946"/>
                    <a:pt x="572" y="4946"/>
                  </a:cubicBezTo>
                  <a:lnTo>
                    <a:pt x="2918" y="4946"/>
                  </a:lnTo>
                  <a:cubicBezTo>
                    <a:pt x="3037" y="4946"/>
                    <a:pt x="3132" y="5041"/>
                    <a:pt x="3132" y="5160"/>
                  </a:cubicBezTo>
                  <a:lnTo>
                    <a:pt x="3132" y="10232"/>
                  </a:lnTo>
                  <a:cubicBezTo>
                    <a:pt x="3132" y="10351"/>
                    <a:pt x="3037" y="10435"/>
                    <a:pt x="2918" y="10435"/>
                  </a:cubicBezTo>
                  <a:lnTo>
                    <a:pt x="572" y="10435"/>
                  </a:lnTo>
                  <a:cubicBezTo>
                    <a:pt x="453" y="10435"/>
                    <a:pt x="358" y="10351"/>
                    <a:pt x="358" y="10232"/>
                  </a:cubicBezTo>
                  <a:lnTo>
                    <a:pt x="358" y="6506"/>
                  </a:lnTo>
                  <a:cubicBezTo>
                    <a:pt x="358" y="6410"/>
                    <a:pt x="274" y="6327"/>
                    <a:pt x="179" y="6327"/>
                  </a:cubicBezTo>
                  <a:cubicBezTo>
                    <a:pt x="72" y="6327"/>
                    <a:pt x="1" y="6422"/>
                    <a:pt x="1" y="6506"/>
                  </a:cubicBezTo>
                  <a:lnTo>
                    <a:pt x="1" y="10232"/>
                  </a:lnTo>
                  <a:cubicBezTo>
                    <a:pt x="1" y="10542"/>
                    <a:pt x="251" y="10816"/>
                    <a:pt x="584" y="10816"/>
                  </a:cubicBezTo>
                  <a:lnTo>
                    <a:pt x="2929" y="10816"/>
                  </a:lnTo>
                  <a:cubicBezTo>
                    <a:pt x="3251" y="10816"/>
                    <a:pt x="3513" y="10554"/>
                    <a:pt x="3513" y="10232"/>
                  </a:cubicBezTo>
                  <a:lnTo>
                    <a:pt x="3513" y="9744"/>
                  </a:lnTo>
                  <a:lnTo>
                    <a:pt x="4418" y="10185"/>
                  </a:lnTo>
                  <a:cubicBezTo>
                    <a:pt x="4453" y="10197"/>
                    <a:pt x="4477" y="10197"/>
                    <a:pt x="4513" y="10197"/>
                  </a:cubicBezTo>
                  <a:lnTo>
                    <a:pt x="8025" y="10197"/>
                  </a:lnTo>
                  <a:cubicBezTo>
                    <a:pt x="8132" y="10197"/>
                    <a:pt x="8204" y="10113"/>
                    <a:pt x="8204" y="10018"/>
                  </a:cubicBezTo>
                  <a:cubicBezTo>
                    <a:pt x="8204" y="9923"/>
                    <a:pt x="8109" y="9839"/>
                    <a:pt x="8025" y="9839"/>
                  </a:cubicBezTo>
                  <a:lnTo>
                    <a:pt x="4561" y="9839"/>
                  </a:lnTo>
                  <a:lnTo>
                    <a:pt x="3525" y="9327"/>
                  </a:lnTo>
                  <a:lnTo>
                    <a:pt x="3525" y="5589"/>
                  </a:lnTo>
                  <a:lnTo>
                    <a:pt x="5644" y="2910"/>
                  </a:lnTo>
                  <a:cubicBezTo>
                    <a:pt x="5668" y="2874"/>
                    <a:pt x="5692" y="2839"/>
                    <a:pt x="5692" y="2791"/>
                  </a:cubicBezTo>
                  <a:lnTo>
                    <a:pt x="5692" y="398"/>
                  </a:lnTo>
                  <a:cubicBezTo>
                    <a:pt x="5787" y="379"/>
                    <a:pt x="5924" y="358"/>
                    <a:pt x="6080" y="358"/>
                  </a:cubicBezTo>
                  <a:cubicBezTo>
                    <a:pt x="6313" y="358"/>
                    <a:pt x="6587" y="405"/>
                    <a:pt x="6823" y="576"/>
                  </a:cubicBezTo>
                  <a:cubicBezTo>
                    <a:pt x="7132" y="791"/>
                    <a:pt x="7275" y="1207"/>
                    <a:pt x="7275" y="1803"/>
                  </a:cubicBezTo>
                  <a:lnTo>
                    <a:pt x="7275" y="3755"/>
                  </a:lnTo>
                  <a:cubicBezTo>
                    <a:pt x="7275" y="3862"/>
                    <a:pt x="7370" y="3934"/>
                    <a:pt x="7454" y="3934"/>
                  </a:cubicBezTo>
                  <a:lnTo>
                    <a:pt x="10395" y="3934"/>
                  </a:lnTo>
                  <a:cubicBezTo>
                    <a:pt x="10716" y="3934"/>
                    <a:pt x="10990" y="4208"/>
                    <a:pt x="10990" y="4529"/>
                  </a:cubicBezTo>
                  <a:cubicBezTo>
                    <a:pt x="10990" y="4863"/>
                    <a:pt x="10716" y="5125"/>
                    <a:pt x="10395" y="5125"/>
                  </a:cubicBezTo>
                  <a:lnTo>
                    <a:pt x="8823" y="5125"/>
                  </a:lnTo>
                  <a:cubicBezTo>
                    <a:pt x="8728" y="5125"/>
                    <a:pt x="8644" y="5220"/>
                    <a:pt x="8644" y="5303"/>
                  </a:cubicBezTo>
                  <a:cubicBezTo>
                    <a:pt x="8644" y="5410"/>
                    <a:pt x="8740" y="5482"/>
                    <a:pt x="8823" y="5482"/>
                  </a:cubicBezTo>
                  <a:lnTo>
                    <a:pt x="10228" y="5482"/>
                  </a:lnTo>
                  <a:cubicBezTo>
                    <a:pt x="10538" y="5494"/>
                    <a:pt x="10788" y="5767"/>
                    <a:pt x="10788" y="6077"/>
                  </a:cubicBezTo>
                  <a:cubicBezTo>
                    <a:pt x="10788" y="6399"/>
                    <a:pt x="10526" y="6672"/>
                    <a:pt x="10192" y="6672"/>
                  </a:cubicBezTo>
                  <a:lnTo>
                    <a:pt x="8823" y="6672"/>
                  </a:lnTo>
                  <a:cubicBezTo>
                    <a:pt x="8728" y="6672"/>
                    <a:pt x="8644" y="6768"/>
                    <a:pt x="8644" y="6851"/>
                  </a:cubicBezTo>
                  <a:cubicBezTo>
                    <a:pt x="8644" y="6958"/>
                    <a:pt x="8740" y="7030"/>
                    <a:pt x="8823" y="7030"/>
                  </a:cubicBezTo>
                  <a:lnTo>
                    <a:pt x="10073" y="7030"/>
                  </a:lnTo>
                  <a:cubicBezTo>
                    <a:pt x="10371" y="7053"/>
                    <a:pt x="10597" y="7327"/>
                    <a:pt x="10597" y="7625"/>
                  </a:cubicBezTo>
                  <a:cubicBezTo>
                    <a:pt x="10597" y="7946"/>
                    <a:pt x="10335" y="8220"/>
                    <a:pt x="10002" y="8220"/>
                  </a:cubicBezTo>
                  <a:lnTo>
                    <a:pt x="8823" y="8220"/>
                  </a:lnTo>
                  <a:cubicBezTo>
                    <a:pt x="8728" y="8220"/>
                    <a:pt x="8644" y="8315"/>
                    <a:pt x="8644" y="8399"/>
                  </a:cubicBezTo>
                  <a:cubicBezTo>
                    <a:pt x="8644" y="8506"/>
                    <a:pt x="8740" y="8577"/>
                    <a:pt x="8823" y="8577"/>
                  </a:cubicBezTo>
                  <a:lnTo>
                    <a:pt x="9883" y="8577"/>
                  </a:lnTo>
                  <a:cubicBezTo>
                    <a:pt x="9895" y="8577"/>
                    <a:pt x="9918" y="8589"/>
                    <a:pt x="9918" y="8589"/>
                  </a:cubicBezTo>
                  <a:cubicBezTo>
                    <a:pt x="10192" y="8649"/>
                    <a:pt x="10407" y="8887"/>
                    <a:pt x="10407" y="9185"/>
                  </a:cubicBezTo>
                  <a:cubicBezTo>
                    <a:pt x="10407" y="9518"/>
                    <a:pt x="10133" y="9780"/>
                    <a:pt x="9811" y="9780"/>
                  </a:cubicBezTo>
                  <a:lnTo>
                    <a:pt x="8823" y="9780"/>
                  </a:lnTo>
                  <a:cubicBezTo>
                    <a:pt x="8728" y="9780"/>
                    <a:pt x="8644" y="9875"/>
                    <a:pt x="8644" y="9958"/>
                  </a:cubicBezTo>
                  <a:cubicBezTo>
                    <a:pt x="8644" y="10066"/>
                    <a:pt x="8740" y="10137"/>
                    <a:pt x="8823" y="10137"/>
                  </a:cubicBezTo>
                  <a:lnTo>
                    <a:pt x="9811" y="10137"/>
                  </a:lnTo>
                  <a:cubicBezTo>
                    <a:pt x="10347" y="10137"/>
                    <a:pt x="10776" y="9708"/>
                    <a:pt x="10776" y="9173"/>
                  </a:cubicBezTo>
                  <a:cubicBezTo>
                    <a:pt x="10776" y="8887"/>
                    <a:pt x="10657" y="8637"/>
                    <a:pt x="10466" y="8458"/>
                  </a:cubicBezTo>
                  <a:cubicBezTo>
                    <a:pt x="10764" y="8292"/>
                    <a:pt x="10966" y="7982"/>
                    <a:pt x="10966" y="7613"/>
                  </a:cubicBezTo>
                  <a:cubicBezTo>
                    <a:pt x="10966" y="7327"/>
                    <a:pt x="10847" y="7077"/>
                    <a:pt x="10657" y="6899"/>
                  </a:cubicBezTo>
                  <a:cubicBezTo>
                    <a:pt x="10954" y="6803"/>
                    <a:pt x="11145" y="6482"/>
                    <a:pt x="11145" y="6113"/>
                  </a:cubicBezTo>
                  <a:cubicBezTo>
                    <a:pt x="11145" y="5827"/>
                    <a:pt x="11026" y="5577"/>
                    <a:pt x="10835" y="5398"/>
                  </a:cubicBezTo>
                  <a:cubicBezTo>
                    <a:pt x="11133" y="5232"/>
                    <a:pt x="11347" y="4922"/>
                    <a:pt x="11347" y="4541"/>
                  </a:cubicBezTo>
                  <a:cubicBezTo>
                    <a:pt x="11347" y="4005"/>
                    <a:pt x="10907" y="3577"/>
                    <a:pt x="10371" y="3577"/>
                  </a:cubicBezTo>
                  <a:lnTo>
                    <a:pt x="7621" y="3577"/>
                  </a:lnTo>
                  <a:lnTo>
                    <a:pt x="7621" y="1827"/>
                  </a:lnTo>
                  <a:cubicBezTo>
                    <a:pt x="7621" y="1112"/>
                    <a:pt x="7418" y="588"/>
                    <a:pt x="7013" y="291"/>
                  </a:cubicBezTo>
                  <a:cubicBezTo>
                    <a:pt x="6703" y="61"/>
                    <a:pt x="6332" y="0"/>
                    <a:pt x="60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44"/>
            <p:cNvSpPr/>
            <p:nvPr/>
          </p:nvSpPr>
          <p:spPr>
            <a:xfrm>
              <a:off x="6920842" y="2577064"/>
              <a:ext cx="36709" cy="36677"/>
            </a:xfrm>
            <a:custGeom>
              <a:avLst/>
              <a:gdLst/>
              <a:ahLst/>
              <a:cxnLst/>
              <a:rect l="l" t="t" r="r" b="b"/>
              <a:pathLst>
                <a:path w="1156" h="1155" extrusionOk="0">
                  <a:moveTo>
                    <a:pt x="584" y="369"/>
                  </a:moveTo>
                  <a:cubicBezTo>
                    <a:pt x="703" y="369"/>
                    <a:pt x="787" y="464"/>
                    <a:pt x="787" y="584"/>
                  </a:cubicBezTo>
                  <a:cubicBezTo>
                    <a:pt x="787" y="703"/>
                    <a:pt x="703" y="786"/>
                    <a:pt x="584" y="786"/>
                  </a:cubicBezTo>
                  <a:cubicBezTo>
                    <a:pt x="465" y="786"/>
                    <a:pt x="370" y="703"/>
                    <a:pt x="370" y="584"/>
                  </a:cubicBezTo>
                  <a:cubicBezTo>
                    <a:pt x="370" y="464"/>
                    <a:pt x="453" y="369"/>
                    <a:pt x="584" y="369"/>
                  </a:cubicBezTo>
                  <a:close/>
                  <a:moveTo>
                    <a:pt x="584" y="0"/>
                  </a:moveTo>
                  <a:cubicBezTo>
                    <a:pt x="263" y="0"/>
                    <a:pt x="1" y="250"/>
                    <a:pt x="1" y="584"/>
                  </a:cubicBezTo>
                  <a:cubicBezTo>
                    <a:pt x="1" y="905"/>
                    <a:pt x="251" y="1155"/>
                    <a:pt x="584" y="1155"/>
                  </a:cubicBezTo>
                  <a:cubicBezTo>
                    <a:pt x="906" y="1155"/>
                    <a:pt x="1156" y="905"/>
                    <a:pt x="1156" y="584"/>
                  </a:cubicBezTo>
                  <a:cubicBezTo>
                    <a:pt x="1156" y="250"/>
                    <a:pt x="894" y="0"/>
                    <a:pt x="5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5" name="Google Shape;1165;p44"/>
          <p:cNvGrpSpPr/>
          <p:nvPr/>
        </p:nvGrpSpPr>
        <p:grpSpPr>
          <a:xfrm>
            <a:off x="6333237" y="189145"/>
            <a:ext cx="414221" cy="412926"/>
            <a:chOff x="4129482" y="3681059"/>
            <a:chExt cx="355402" cy="354291"/>
          </a:xfrm>
        </p:grpSpPr>
        <p:sp>
          <p:nvSpPr>
            <p:cNvPr id="1166" name="Google Shape;1166;p44"/>
            <p:cNvSpPr/>
            <p:nvPr/>
          </p:nvSpPr>
          <p:spPr>
            <a:xfrm>
              <a:off x="4313979" y="3719578"/>
              <a:ext cx="133117" cy="225016"/>
            </a:xfrm>
            <a:custGeom>
              <a:avLst/>
              <a:gdLst/>
              <a:ahLst/>
              <a:cxnLst/>
              <a:rect l="l" t="t" r="r" b="b"/>
              <a:pathLst>
                <a:path w="4192" h="7086" extrusionOk="0">
                  <a:moveTo>
                    <a:pt x="173" y="0"/>
                  </a:moveTo>
                  <a:cubicBezTo>
                    <a:pt x="96" y="0"/>
                    <a:pt x="23" y="68"/>
                    <a:pt x="12" y="156"/>
                  </a:cubicBezTo>
                  <a:cubicBezTo>
                    <a:pt x="0" y="240"/>
                    <a:pt x="72" y="323"/>
                    <a:pt x="167" y="335"/>
                  </a:cubicBezTo>
                  <a:cubicBezTo>
                    <a:pt x="1167" y="418"/>
                    <a:pt x="2108" y="883"/>
                    <a:pt x="2798" y="1633"/>
                  </a:cubicBezTo>
                  <a:cubicBezTo>
                    <a:pt x="3501" y="2383"/>
                    <a:pt x="3870" y="3359"/>
                    <a:pt x="3870" y="4383"/>
                  </a:cubicBezTo>
                  <a:cubicBezTo>
                    <a:pt x="3870" y="5217"/>
                    <a:pt x="3620" y="6002"/>
                    <a:pt x="3156" y="6693"/>
                  </a:cubicBezTo>
                  <a:lnTo>
                    <a:pt x="893" y="4407"/>
                  </a:lnTo>
                  <a:cubicBezTo>
                    <a:pt x="864" y="4377"/>
                    <a:pt x="822" y="4362"/>
                    <a:pt x="779" y="4362"/>
                  </a:cubicBezTo>
                  <a:cubicBezTo>
                    <a:pt x="736" y="4362"/>
                    <a:pt x="691" y="4377"/>
                    <a:pt x="655" y="4407"/>
                  </a:cubicBezTo>
                  <a:cubicBezTo>
                    <a:pt x="596" y="4467"/>
                    <a:pt x="596" y="4574"/>
                    <a:pt x="655" y="4645"/>
                  </a:cubicBezTo>
                  <a:lnTo>
                    <a:pt x="3048" y="7050"/>
                  </a:lnTo>
                  <a:cubicBezTo>
                    <a:pt x="3084" y="7074"/>
                    <a:pt x="3120" y="7086"/>
                    <a:pt x="3167" y="7086"/>
                  </a:cubicBezTo>
                  <a:lnTo>
                    <a:pt x="3179" y="7086"/>
                  </a:lnTo>
                  <a:cubicBezTo>
                    <a:pt x="3227" y="7086"/>
                    <a:pt x="3275" y="7062"/>
                    <a:pt x="3298" y="7026"/>
                  </a:cubicBezTo>
                  <a:cubicBezTo>
                    <a:pt x="3882" y="6252"/>
                    <a:pt x="4191" y="5348"/>
                    <a:pt x="4191" y="4383"/>
                  </a:cubicBezTo>
                  <a:cubicBezTo>
                    <a:pt x="4191" y="3276"/>
                    <a:pt x="3775" y="2228"/>
                    <a:pt x="3036" y="1407"/>
                  </a:cubicBezTo>
                  <a:cubicBezTo>
                    <a:pt x="2286" y="597"/>
                    <a:pt x="1274" y="97"/>
                    <a:pt x="191" y="2"/>
                  </a:cubicBezTo>
                  <a:cubicBezTo>
                    <a:pt x="185" y="1"/>
                    <a:pt x="179" y="0"/>
                    <a:pt x="1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4"/>
            <p:cNvSpPr/>
            <p:nvPr/>
          </p:nvSpPr>
          <p:spPr>
            <a:xfrm>
              <a:off x="4220968" y="3719197"/>
              <a:ext cx="106284" cy="132387"/>
            </a:xfrm>
            <a:custGeom>
              <a:avLst/>
              <a:gdLst/>
              <a:ahLst/>
              <a:cxnLst/>
              <a:rect l="l" t="t" r="r" b="b"/>
              <a:pathLst>
                <a:path w="3347" h="4169" extrusionOk="0">
                  <a:moveTo>
                    <a:pt x="2340" y="1"/>
                  </a:moveTo>
                  <a:cubicBezTo>
                    <a:pt x="2334" y="1"/>
                    <a:pt x="2328" y="1"/>
                    <a:pt x="2322" y="2"/>
                  </a:cubicBezTo>
                  <a:cubicBezTo>
                    <a:pt x="1501" y="73"/>
                    <a:pt x="715" y="371"/>
                    <a:pt x="60" y="883"/>
                  </a:cubicBezTo>
                  <a:cubicBezTo>
                    <a:pt x="12" y="907"/>
                    <a:pt x="0" y="954"/>
                    <a:pt x="0" y="1002"/>
                  </a:cubicBezTo>
                  <a:cubicBezTo>
                    <a:pt x="0" y="1038"/>
                    <a:pt x="12" y="1085"/>
                    <a:pt x="36" y="1133"/>
                  </a:cubicBezTo>
                  <a:lnTo>
                    <a:pt x="3048" y="4121"/>
                  </a:lnTo>
                  <a:cubicBezTo>
                    <a:pt x="3072" y="4157"/>
                    <a:pt x="3120" y="4169"/>
                    <a:pt x="3167" y="4169"/>
                  </a:cubicBezTo>
                  <a:cubicBezTo>
                    <a:pt x="3203" y="4169"/>
                    <a:pt x="3251" y="4157"/>
                    <a:pt x="3287" y="4121"/>
                  </a:cubicBezTo>
                  <a:cubicBezTo>
                    <a:pt x="3346" y="4062"/>
                    <a:pt x="3346" y="3955"/>
                    <a:pt x="3287" y="3883"/>
                  </a:cubicBezTo>
                  <a:lnTo>
                    <a:pt x="429" y="1026"/>
                  </a:lnTo>
                  <a:cubicBezTo>
                    <a:pt x="1001" y="645"/>
                    <a:pt x="1655" y="383"/>
                    <a:pt x="2358" y="323"/>
                  </a:cubicBezTo>
                  <a:cubicBezTo>
                    <a:pt x="2363" y="324"/>
                    <a:pt x="2367" y="324"/>
                    <a:pt x="2372" y="324"/>
                  </a:cubicBezTo>
                  <a:cubicBezTo>
                    <a:pt x="2449" y="324"/>
                    <a:pt x="2512" y="235"/>
                    <a:pt x="2501" y="157"/>
                  </a:cubicBezTo>
                  <a:cubicBezTo>
                    <a:pt x="2479" y="68"/>
                    <a:pt x="2416" y="1"/>
                    <a:pt x="2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4"/>
            <p:cNvSpPr/>
            <p:nvPr/>
          </p:nvSpPr>
          <p:spPr>
            <a:xfrm>
              <a:off x="4167270" y="3772545"/>
              <a:ext cx="226127" cy="225746"/>
            </a:xfrm>
            <a:custGeom>
              <a:avLst/>
              <a:gdLst/>
              <a:ahLst/>
              <a:cxnLst/>
              <a:rect l="l" t="t" r="r" b="b"/>
              <a:pathLst>
                <a:path w="7121" h="7109" extrusionOk="0">
                  <a:moveTo>
                    <a:pt x="1037" y="405"/>
                  </a:moveTo>
                  <a:lnTo>
                    <a:pt x="6704" y="6061"/>
                  </a:lnTo>
                  <a:cubicBezTo>
                    <a:pt x="6013" y="6537"/>
                    <a:pt x="5228" y="6775"/>
                    <a:pt x="4406" y="6775"/>
                  </a:cubicBezTo>
                  <a:cubicBezTo>
                    <a:pt x="2168" y="6775"/>
                    <a:pt x="334" y="4942"/>
                    <a:pt x="334" y="2703"/>
                  </a:cubicBezTo>
                  <a:cubicBezTo>
                    <a:pt x="334" y="1882"/>
                    <a:pt x="572" y="1096"/>
                    <a:pt x="1037" y="405"/>
                  </a:cubicBezTo>
                  <a:close/>
                  <a:moveTo>
                    <a:pt x="1001" y="1"/>
                  </a:moveTo>
                  <a:cubicBezTo>
                    <a:pt x="953" y="1"/>
                    <a:pt x="918" y="36"/>
                    <a:pt x="882" y="60"/>
                  </a:cubicBezTo>
                  <a:cubicBezTo>
                    <a:pt x="298" y="822"/>
                    <a:pt x="1" y="1739"/>
                    <a:pt x="1" y="2703"/>
                  </a:cubicBezTo>
                  <a:cubicBezTo>
                    <a:pt x="1" y="5120"/>
                    <a:pt x="1989" y="7109"/>
                    <a:pt x="4406" y="7109"/>
                  </a:cubicBezTo>
                  <a:cubicBezTo>
                    <a:pt x="5382" y="7109"/>
                    <a:pt x="6287" y="6811"/>
                    <a:pt x="7061" y="6228"/>
                  </a:cubicBezTo>
                  <a:cubicBezTo>
                    <a:pt x="7109" y="6192"/>
                    <a:pt x="7121" y="6156"/>
                    <a:pt x="7121" y="6108"/>
                  </a:cubicBezTo>
                  <a:cubicBezTo>
                    <a:pt x="7121" y="6061"/>
                    <a:pt x="7109" y="6013"/>
                    <a:pt x="7073" y="5978"/>
                  </a:cubicBezTo>
                  <a:lnTo>
                    <a:pt x="1132" y="36"/>
                  </a:lnTo>
                  <a:cubicBezTo>
                    <a:pt x="1096" y="24"/>
                    <a:pt x="1048" y="1"/>
                    <a:pt x="10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4"/>
            <p:cNvSpPr/>
            <p:nvPr/>
          </p:nvSpPr>
          <p:spPr>
            <a:xfrm>
              <a:off x="4129482" y="3681059"/>
              <a:ext cx="355402" cy="354291"/>
            </a:xfrm>
            <a:custGeom>
              <a:avLst/>
              <a:gdLst/>
              <a:ahLst/>
              <a:cxnLst/>
              <a:rect l="l" t="t" r="r" b="b"/>
              <a:pathLst>
                <a:path w="11192" h="11157" extrusionOk="0">
                  <a:moveTo>
                    <a:pt x="5596" y="0"/>
                  </a:moveTo>
                  <a:cubicBezTo>
                    <a:pt x="4096" y="0"/>
                    <a:pt x="2703" y="572"/>
                    <a:pt x="1643" y="1631"/>
                  </a:cubicBezTo>
                  <a:cubicBezTo>
                    <a:pt x="584" y="2691"/>
                    <a:pt x="0" y="4096"/>
                    <a:pt x="0" y="5584"/>
                  </a:cubicBezTo>
                  <a:cubicBezTo>
                    <a:pt x="0" y="7013"/>
                    <a:pt x="536" y="8358"/>
                    <a:pt x="1512" y="9406"/>
                  </a:cubicBezTo>
                  <a:cubicBezTo>
                    <a:pt x="2477" y="10430"/>
                    <a:pt x="3786" y="11061"/>
                    <a:pt x="5191" y="11156"/>
                  </a:cubicBezTo>
                  <a:cubicBezTo>
                    <a:pt x="5286" y="11156"/>
                    <a:pt x="5358" y="11097"/>
                    <a:pt x="5382" y="11014"/>
                  </a:cubicBezTo>
                  <a:cubicBezTo>
                    <a:pt x="5382" y="10918"/>
                    <a:pt x="5322" y="10847"/>
                    <a:pt x="5227" y="10835"/>
                  </a:cubicBezTo>
                  <a:cubicBezTo>
                    <a:pt x="3905" y="10740"/>
                    <a:pt x="2667" y="10144"/>
                    <a:pt x="1762" y="9180"/>
                  </a:cubicBezTo>
                  <a:cubicBezTo>
                    <a:pt x="834" y="8192"/>
                    <a:pt x="333" y="6930"/>
                    <a:pt x="333" y="5572"/>
                  </a:cubicBezTo>
                  <a:cubicBezTo>
                    <a:pt x="333" y="4179"/>
                    <a:pt x="881" y="2858"/>
                    <a:pt x="1881" y="1858"/>
                  </a:cubicBezTo>
                  <a:cubicBezTo>
                    <a:pt x="2881" y="858"/>
                    <a:pt x="4203" y="310"/>
                    <a:pt x="5596" y="310"/>
                  </a:cubicBezTo>
                  <a:cubicBezTo>
                    <a:pt x="7001" y="310"/>
                    <a:pt x="8323" y="858"/>
                    <a:pt x="9323" y="1858"/>
                  </a:cubicBezTo>
                  <a:cubicBezTo>
                    <a:pt x="10323" y="2858"/>
                    <a:pt x="10871" y="4179"/>
                    <a:pt x="10871" y="5572"/>
                  </a:cubicBezTo>
                  <a:cubicBezTo>
                    <a:pt x="10871" y="6918"/>
                    <a:pt x="10359" y="8192"/>
                    <a:pt x="9442" y="9180"/>
                  </a:cubicBezTo>
                  <a:cubicBezTo>
                    <a:pt x="8525" y="10144"/>
                    <a:pt x="7299" y="10740"/>
                    <a:pt x="5977" y="10835"/>
                  </a:cubicBezTo>
                  <a:cubicBezTo>
                    <a:pt x="5882" y="10835"/>
                    <a:pt x="5810" y="10918"/>
                    <a:pt x="5822" y="11014"/>
                  </a:cubicBezTo>
                  <a:cubicBezTo>
                    <a:pt x="5822" y="11097"/>
                    <a:pt x="5894" y="11156"/>
                    <a:pt x="5989" y="11156"/>
                  </a:cubicBezTo>
                  <a:lnTo>
                    <a:pt x="6001" y="11156"/>
                  </a:lnTo>
                  <a:cubicBezTo>
                    <a:pt x="7418" y="11061"/>
                    <a:pt x="8727" y="10442"/>
                    <a:pt x="9692" y="9406"/>
                  </a:cubicBezTo>
                  <a:cubicBezTo>
                    <a:pt x="10656" y="8358"/>
                    <a:pt x="11192" y="7013"/>
                    <a:pt x="11192" y="5584"/>
                  </a:cubicBezTo>
                  <a:cubicBezTo>
                    <a:pt x="11192" y="4096"/>
                    <a:pt x="10597" y="2691"/>
                    <a:pt x="9561" y="1631"/>
                  </a:cubicBezTo>
                  <a:cubicBezTo>
                    <a:pt x="8501" y="572"/>
                    <a:pt x="7108" y="0"/>
                    <a:pt x="55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70" name="Google Shape;1170;p44"/>
          <p:cNvSpPr/>
          <p:nvPr/>
        </p:nvSpPr>
        <p:spPr>
          <a:xfrm>
            <a:off x="8174144" y="3922209"/>
            <a:ext cx="350473" cy="350596"/>
          </a:xfrm>
          <a:custGeom>
            <a:avLst/>
            <a:gdLst/>
            <a:ahLst/>
            <a:cxnLst/>
            <a:rect l="l" t="t" r="r" b="b"/>
            <a:pathLst>
              <a:path w="18047" h="18051" extrusionOk="0">
                <a:moveTo>
                  <a:pt x="9019" y="5167"/>
                </a:moveTo>
                <a:cubicBezTo>
                  <a:pt x="9795" y="5167"/>
                  <a:pt x="10570" y="5412"/>
                  <a:pt x="11208" y="5871"/>
                </a:cubicBezTo>
                <a:cubicBezTo>
                  <a:pt x="13977" y="7839"/>
                  <a:pt x="13076" y="12176"/>
                  <a:pt x="9740" y="12809"/>
                </a:cubicBezTo>
                <a:cubicBezTo>
                  <a:pt x="9474" y="12870"/>
                  <a:pt x="9206" y="12899"/>
                  <a:pt x="8941" y="12899"/>
                </a:cubicBezTo>
                <a:cubicBezTo>
                  <a:pt x="8173" y="12899"/>
                  <a:pt x="7424" y="12655"/>
                  <a:pt x="6805" y="12209"/>
                </a:cubicBezTo>
                <a:cubicBezTo>
                  <a:pt x="5571" y="11308"/>
                  <a:pt x="4970" y="9741"/>
                  <a:pt x="5270" y="8240"/>
                </a:cubicBezTo>
                <a:cubicBezTo>
                  <a:pt x="5504" y="7139"/>
                  <a:pt x="6204" y="6205"/>
                  <a:pt x="7205" y="5671"/>
                </a:cubicBezTo>
                <a:cubicBezTo>
                  <a:pt x="7372" y="5571"/>
                  <a:pt x="7505" y="5504"/>
                  <a:pt x="7672" y="5438"/>
                </a:cubicBezTo>
                <a:cubicBezTo>
                  <a:pt x="7872" y="5371"/>
                  <a:pt x="8072" y="5304"/>
                  <a:pt x="8306" y="5237"/>
                </a:cubicBezTo>
                <a:cubicBezTo>
                  <a:pt x="8541" y="5190"/>
                  <a:pt x="8780" y="5167"/>
                  <a:pt x="9019" y="5167"/>
                </a:cubicBezTo>
                <a:close/>
                <a:moveTo>
                  <a:pt x="9077" y="4635"/>
                </a:moveTo>
                <a:cubicBezTo>
                  <a:pt x="8775" y="4635"/>
                  <a:pt x="8472" y="4669"/>
                  <a:pt x="8173" y="4737"/>
                </a:cubicBezTo>
                <a:cubicBezTo>
                  <a:pt x="6471" y="5071"/>
                  <a:pt x="5104" y="6405"/>
                  <a:pt x="4737" y="8139"/>
                </a:cubicBezTo>
                <a:cubicBezTo>
                  <a:pt x="4370" y="9841"/>
                  <a:pt x="5070" y="11609"/>
                  <a:pt x="6505" y="12643"/>
                </a:cubicBezTo>
                <a:cubicBezTo>
                  <a:pt x="7224" y="13164"/>
                  <a:pt x="8091" y="13445"/>
                  <a:pt x="8969" y="13445"/>
                </a:cubicBezTo>
                <a:cubicBezTo>
                  <a:pt x="9271" y="13445"/>
                  <a:pt x="9575" y="13412"/>
                  <a:pt x="9874" y="13343"/>
                </a:cubicBezTo>
                <a:cubicBezTo>
                  <a:pt x="10107" y="13276"/>
                  <a:pt x="10341" y="13210"/>
                  <a:pt x="10574" y="13143"/>
                </a:cubicBezTo>
                <a:cubicBezTo>
                  <a:pt x="10741" y="13043"/>
                  <a:pt x="10941" y="12976"/>
                  <a:pt x="11108" y="12876"/>
                </a:cubicBezTo>
                <a:cubicBezTo>
                  <a:pt x="13977" y="11342"/>
                  <a:pt x="14210" y="7306"/>
                  <a:pt x="11542" y="5438"/>
                </a:cubicBezTo>
                <a:cubicBezTo>
                  <a:pt x="10822" y="4916"/>
                  <a:pt x="9955" y="4635"/>
                  <a:pt x="9077" y="4635"/>
                </a:cubicBezTo>
                <a:close/>
                <a:moveTo>
                  <a:pt x="9407" y="567"/>
                </a:moveTo>
                <a:cubicBezTo>
                  <a:pt x="10341" y="601"/>
                  <a:pt x="11241" y="768"/>
                  <a:pt x="12109" y="1134"/>
                </a:cubicBezTo>
                <a:lnTo>
                  <a:pt x="11842" y="2502"/>
                </a:lnTo>
                <a:cubicBezTo>
                  <a:pt x="11808" y="2602"/>
                  <a:pt x="11875" y="2736"/>
                  <a:pt x="11975" y="2802"/>
                </a:cubicBezTo>
                <a:cubicBezTo>
                  <a:pt x="12642" y="3103"/>
                  <a:pt x="13276" y="3536"/>
                  <a:pt x="13810" y="4037"/>
                </a:cubicBezTo>
                <a:cubicBezTo>
                  <a:pt x="13852" y="4100"/>
                  <a:pt x="13921" y="4123"/>
                  <a:pt x="13992" y="4123"/>
                </a:cubicBezTo>
                <a:cubicBezTo>
                  <a:pt x="14032" y="4123"/>
                  <a:pt x="14073" y="4115"/>
                  <a:pt x="14110" y="4103"/>
                </a:cubicBezTo>
                <a:lnTo>
                  <a:pt x="15278" y="3336"/>
                </a:lnTo>
                <a:cubicBezTo>
                  <a:pt x="15611" y="3670"/>
                  <a:pt x="15878" y="4037"/>
                  <a:pt x="16145" y="4437"/>
                </a:cubicBezTo>
                <a:cubicBezTo>
                  <a:pt x="16378" y="4804"/>
                  <a:pt x="16612" y="5204"/>
                  <a:pt x="16779" y="5638"/>
                </a:cubicBezTo>
                <a:lnTo>
                  <a:pt x="15611" y="6405"/>
                </a:lnTo>
                <a:cubicBezTo>
                  <a:pt x="15511" y="6472"/>
                  <a:pt x="15478" y="6605"/>
                  <a:pt x="15511" y="6705"/>
                </a:cubicBezTo>
                <a:cubicBezTo>
                  <a:pt x="15778" y="7406"/>
                  <a:pt x="15911" y="8139"/>
                  <a:pt x="15945" y="8907"/>
                </a:cubicBezTo>
                <a:cubicBezTo>
                  <a:pt x="15945" y="9007"/>
                  <a:pt x="16011" y="9107"/>
                  <a:pt x="16145" y="9140"/>
                </a:cubicBezTo>
                <a:lnTo>
                  <a:pt x="17513" y="9440"/>
                </a:lnTo>
                <a:cubicBezTo>
                  <a:pt x="17479" y="10341"/>
                  <a:pt x="17279" y="11275"/>
                  <a:pt x="16945" y="12109"/>
                </a:cubicBezTo>
                <a:lnTo>
                  <a:pt x="15578" y="11842"/>
                </a:lnTo>
                <a:lnTo>
                  <a:pt x="15411" y="11842"/>
                </a:lnTo>
                <a:cubicBezTo>
                  <a:pt x="15344" y="11875"/>
                  <a:pt x="15311" y="11909"/>
                  <a:pt x="15278" y="11976"/>
                </a:cubicBezTo>
                <a:cubicBezTo>
                  <a:pt x="14944" y="12643"/>
                  <a:pt x="14544" y="13276"/>
                  <a:pt x="14010" y="13810"/>
                </a:cubicBezTo>
                <a:cubicBezTo>
                  <a:pt x="13943" y="13877"/>
                  <a:pt x="13910" y="14044"/>
                  <a:pt x="14010" y="14144"/>
                </a:cubicBezTo>
                <a:lnTo>
                  <a:pt x="14744" y="15311"/>
                </a:lnTo>
                <a:cubicBezTo>
                  <a:pt x="14410" y="15611"/>
                  <a:pt x="14043" y="15912"/>
                  <a:pt x="13676" y="16145"/>
                </a:cubicBezTo>
                <a:cubicBezTo>
                  <a:pt x="13276" y="16412"/>
                  <a:pt x="12876" y="16612"/>
                  <a:pt x="12442" y="16812"/>
                </a:cubicBezTo>
                <a:lnTo>
                  <a:pt x="11675" y="15645"/>
                </a:lnTo>
                <a:cubicBezTo>
                  <a:pt x="11624" y="15543"/>
                  <a:pt x="11534" y="15499"/>
                  <a:pt x="11435" y="15499"/>
                </a:cubicBezTo>
                <a:cubicBezTo>
                  <a:pt x="11404" y="15499"/>
                  <a:pt x="11373" y="15504"/>
                  <a:pt x="11341" y="15511"/>
                </a:cubicBezTo>
                <a:cubicBezTo>
                  <a:pt x="10641" y="15778"/>
                  <a:pt x="9907" y="15912"/>
                  <a:pt x="9173" y="15945"/>
                </a:cubicBezTo>
                <a:cubicBezTo>
                  <a:pt x="9040" y="15945"/>
                  <a:pt x="8940" y="16012"/>
                  <a:pt x="8906" y="16145"/>
                </a:cubicBezTo>
                <a:lnTo>
                  <a:pt x="8640" y="17479"/>
                </a:lnTo>
                <a:cubicBezTo>
                  <a:pt x="7706" y="17479"/>
                  <a:pt x="6805" y="17279"/>
                  <a:pt x="5938" y="16946"/>
                </a:cubicBezTo>
                <a:lnTo>
                  <a:pt x="6238" y="15578"/>
                </a:lnTo>
                <a:cubicBezTo>
                  <a:pt x="6238" y="15445"/>
                  <a:pt x="6171" y="15311"/>
                  <a:pt x="6071" y="15278"/>
                </a:cubicBezTo>
                <a:cubicBezTo>
                  <a:pt x="5404" y="14944"/>
                  <a:pt x="4770" y="14544"/>
                  <a:pt x="4236" y="14010"/>
                </a:cubicBezTo>
                <a:cubicBezTo>
                  <a:pt x="4195" y="13969"/>
                  <a:pt x="4128" y="13941"/>
                  <a:pt x="4052" y="13941"/>
                </a:cubicBezTo>
                <a:cubicBezTo>
                  <a:pt x="4005" y="13941"/>
                  <a:pt x="3954" y="13952"/>
                  <a:pt x="3903" y="13977"/>
                </a:cubicBezTo>
                <a:lnTo>
                  <a:pt x="2735" y="14744"/>
                </a:lnTo>
                <a:cubicBezTo>
                  <a:pt x="2435" y="14411"/>
                  <a:pt x="2168" y="14044"/>
                  <a:pt x="1901" y="13643"/>
                </a:cubicBezTo>
                <a:cubicBezTo>
                  <a:pt x="1668" y="13276"/>
                  <a:pt x="1434" y="12876"/>
                  <a:pt x="1268" y="12443"/>
                </a:cubicBezTo>
                <a:lnTo>
                  <a:pt x="2435" y="11675"/>
                </a:lnTo>
                <a:cubicBezTo>
                  <a:pt x="2535" y="11609"/>
                  <a:pt x="2569" y="11475"/>
                  <a:pt x="2535" y="11375"/>
                </a:cubicBezTo>
                <a:cubicBezTo>
                  <a:pt x="2268" y="10675"/>
                  <a:pt x="2135" y="9941"/>
                  <a:pt x="2102" y="9207"/>
                </a:cubicBezTo>
                <a:cubicBezTo>
                  <a:pt x="2102" y="9073"/>
                  <a:pt x="2001" y="8973"/>
                  <a:pt x="1901" y="8940"/>
                </a:cubicBezTo>
                <a:lnTo>
                  <a:pt x="534" y="8673"/>
                </a:lnTo>
                <a:cubicBezTo>
                  <a:pt x="567" y="7739"/>
                  <a:pt x="767" y="6805"/>
                  <a:pt x="1101" y="5971"/>
                </a:cubicBezTo>
                <a:lnTo>
                  <a:pt x="2468" y="6238"/>
                </a:lnTo>
                <a:cubicBezTo>
                  <a:pt x="2491" y="6244"/>
                  <a:pt x="2514" y="6247"/>
                  <a:pt x="2537" y="6247"/>
                </a:cubicBezTo>
                <a:cubicBezTo>
                  <a:pt x="2645" y="6247"/>
                  <a:pt x="2741" y="6182"/>
                  <a:pt x="2769" y="6071"/>
                </a:cubicBezTo>
                <a:cubicBezTo>
                  <a:pt x="3102" y="5404"/>
                  <a:pt x="3503" y="4804"/>
                  <a:pt x="4036" y="4270"/>
                </a:cubicBezTo>
                <a:cubicBezTo>
                  <a:pt x="4103" y="4170"/>
                  <a:pt x="4136" y="4037"/>
                  <a:pt x="4070" y="3936"/>
                </a:cubicBezTo>
                <a:lnTo>
                  <a:pt x="3302" y="2769"/>
                </a:lnTo>
                <a:cubicBezTo>
                  <a:pt x="3636" y="2435"/>
                  <a:pt x="4003" y="2169"/>
                  <a:pt x="4403" y="1902"/>
                </a:cubicBezTo>
                <a:cubicBezTo>
                  <a:pt x="4770" y="1668"/>
                  <a:pt x="5170" y="1435"/>
                  <a:pt x="5604" y="1268"/>
                </a:cubicBezTo>
                <a:lnTo>
                  <a:pt x="6371" y="2435"/>
                </a:lnTo>
                <a:cubicBezTo>
                  <a:pt x="6421" y="2510"/>
                  <a:pt x="6509" y="2548"/>
                  <a:pt x="6606" y="2548"/>
                </a:cubicBezTo>
                <a:cubicBezTo>
                  <a:pt x="6638" y="2548"/>
                  <a:pt x="6671" y="2544"/>
                  <a:pt x="6705" y="2535"/>
                </a:cubicBezTo>
                <a:cubicBezTo>
                  <a:pt x="7372" y="2269"/>
                  <a:pt x="8139" y="2135"/>
                  <a:pt x="8873" y="2102"/>
                </a:cubicBezTo>
                <a:cubicBezTo>
                  <a:pt x="9006" y="2102"/>
                  <a:pt x="9107" y="2035"/>
                  <a:pt x="9107" y="1902"/>
                </a:cubicBezTo>
                <a:lnTo>
                  <a:pt x="9407" y="567"/>
                </a:lnTo>
                <a:close/>
                <a:moveTo>
                  <a:pt x="9407" y="0"/>
                </a:moveTo>
                <a:cubicBezTo>
                  <a:pt x="9173" y="0"/>
                  <a:pt x="8940" y="167"/>
                  <a:pt x="8873" y="434"/>
                </a:cubicBezTo>
                <a:lnTo>
                  <a:pt x="8640" y="1601"/>
                </a:lnTo>
                <a:cubicBezTo>
                  <a:pt x="7972" y="1635"/>
                  <a:pt x="7339" y="1768"/>
                  <a:pt x="6705" y="1968"/>
                </a:cubicBezTo>
                <a:lnTo>
                  <a:pt x="6071" y="968"/>
                </a:lnTo>
                <a:cubicBezTo>
                  <a:pt x="5978" y="804"/>
                  <a:pt x="5802" y="722"/>
                  <a:pt x="5626" y="722"/>
                </a:cubicBezTo>
                <a:cubicBezTo>
                  <a:pt x="5550" y="722"/>
                  <a:pt x="5474" y="738"/>
                  <a:pt x="5404" y="768"/>
                </a:cubicBezTo>
                <a:cubicBezTo>
                  <a:pt x="4970" y="968"/>
                  <a:pt x="4537" y="1201"/>
                  <a:pt x="4103" y="1468"/>
                </a:cubicBezTo>
                <a:cubicBezTo>
                  <a:pt x="3703" y="1735"/>
                  <a:pt x="3302" y="2035"/>
                  <a:pt x="2935" y="2369"/>
                </a:cubicBezTo>
                <a:cubicBezTo>
                  <a:pt x="2735" y="2535"/>
                  <a:pt x="2702" y="2836"/>
                  <a:pt x="2869" y="3036"/>
                </a:cubicBezTo>
                <a:lnTo>
                  <a:pt x="3503" y="4037"/>
                </a:lnTo>
                <a:cubicBezTo>
                  <a:pt x="3069" y="4537"/>
                  <a:pt x="2702" y="5071"/>
                  <a:pt x="2402" y="5671"/>
                </a:cubicBezTo>
                <a:lnTo>
                  <a:pt x="1234" y="5404"/>
                </a:lnTo>
                <a:cubicBezTo>
                  <a:pt x="1207" y="5401"/>
                  <a:pt x="1180" y="5399"/>
                  <a:pt x="1154" y="5399"/>
                </a:cubicBezTo>
                <a:cubicBezTo>
                  <a:pt x="921" y="5399"/>
                  <a:pt x="724" y="5528"/>
                  <a:pt x="634" y="5738"/>
                </a:cubicBezTo>
                <a:cubicBezTo>
                  <a:pt x="267" y="6672"/>
                  <a:pt x="67" y="7639"/>
                  <a:pt x="0" y="8640"/>
                </a:cubicBezTo>
                <a:cubicBezTo>
                  <a:pt x="0" y="8907"/>
                  <a:pt x="167" y="9107"/>
                  <a:pt x="434" y="9174"/>
                </a:cubicBezTo>
                <a:lnTo>
                  <a:pt x="1601" y="9440"/>
                </a:lnTo>
                <a:cubicBezTo>
                  <a:pt x="1635" y="10074"/>
                  <a:pt x="1768" y="10741"/>
                  <a:pt x="1968" y="11342"/>
                </a:cubicBezTo>
                <a:lnTo>
                  <a:pt x="934" y="12009"/>
                </a:lnTo>
                <a:cubicBezTo>
                  <a:pt x="734" y="12142"/>
                  <a:pt x="667" y="12409"/>
                  <a:pt x="767" y="12643"/>
                </a:cubicBezTo>
                <a:cubicBezTo>
                  <a:pt x="934" y="13110"/>
                  <a:pt x="1168" y="13543"/>
                  <a:pt x="1434" y="13944"/>
                </a:cubicBezTo>
                <a:cubicBezTo>
                  <a:pt x="1735" y="14377"/>
                  <a:pt x="2035" y="14744"/>
                  <a:pt x="2368" y="15144"/>
                </a:cubicBezTo>
                <a:cubicBezTo>
                  <a:pt x="2466" y="15242"/>
                  <a:pt x="2597" y="15294"/>
                  <a:pt x="2735" y="15294"/>
                </a:cubicBezTo>
                <a:cubicBezTo>
                  <a:pt x="2835" y="15294"/>
                  <a:pt x="2938" y="15267"/>
                  <a:pt x="3036" y="15211"/>
                </a:cubicBezTo>
                <a:lnTo>
                  <a:pt x="4036" y="14544"/>
                </a:lnTo>
                <a:cubicBezTo>
                  <a:pt x="4537" y="15011"/>
                  <a:pt x="5070" y="15378"/>
                  <a:pt x="5637" y="15678"/>
                </a:cubicBezTo>
                <a:lnTo>
                  <a:pt x="5404" y="16846"/>
                </a:lnTo>
                <a:cubicBezTo>
                  <a:pt x="5337" y="17079"/>
                  <a:pt x="5471" y="17346"/>
                  <a:pt x="5704" y="17446"/>
                </a:cubicBezTo>
                <a:cubicBezTo>
                  <a:pt x="6638" y="17813"/>
                  <a:pt x="7639" y="18013"/>
                  <a:pt x="8640" y="18047"/>
                </a:cubicBezTo>
                <a:cubicBezTo>
                  <a:pt x="8657" y="18049"/>
                  <a:pt x="8674" y="18050"/>
                  <a:pt x="8691" y="18050"/>
                </a:cubicBezTo>
                <a:cubicBezTo>
                  <a:pt x="8907" y="18050"/>
                  <a:pt x="9111" y="17863"/>
                  <a:pt x="9173" y="17646"/>
                </a:cubicBezTo>
                <a:lnTo>
                  <a:pt x="9407" y="16479"/>
                </a:lnTo>
                <a:cubicBezTo>
                  <a:pt x="10074" y="16412"/>
                  <a:pt x="10708" y="16312"/>
                  <a:pt x="11341" y="16112"/>
                </a:cubicBezTo>
                <a:lnTo>
                  <a:pt x="12009" y="17113"/>
                </a:lnTo>
                <a:cubicBezTo>
                  <a:pt x="12106" y="17259"/>
                  <a:pt x="12258" y="17352"/>
                  <a:pt x="12423" y="17352"/>
                </a:cubicBezTo>
                <a:cubicBezTo>
                  <a:pt x="12484" y="17352"/>
                  <a:pt x="12546" y="17340"/>
                  <a:pt x="12609" y="17313"/>
                </a:cubicBezTo>
                <a:cubicBezTo>
                  <a:pt x="12876" y="17213"/>
                  <a:pt x="13109" y="17079"/>
                  <a:pt x="13343" y="16946"/>
                </a:cubicBezTo>
                <a:cubicBezTo>
                  <a:pt x="13576" y="16812"/>
                  <a:pt x="13777" y="16746"/>
                  <a:pt x="13943" y="16612"/>
                </a:cubicBezTo>
                <a:cubicBezTo>
                  <a:pt x="14344" y="16345"/>
                  <a:pt x="14744" y="16045"/>
                  <a:pt x="15111" y="15712"/>
                </a:cubicBezTo>
                <a:cubicBezTo>
                  <a:pt x="15311" y="15511"/>
                  <a:pt x="15344" y="15245"/>
                  <a:pt x="15211" y="15044"/>
                </a:cubicBezTo>
                <a:lnTo>
                  <a:pt x="14544" y="14010"/>
                </a:lnTo>
                <a:cubicBezTo>
                  <a:pt x="14977" y="13543"/>
                  <a:pt x="15344" y="12976"/>
                  <a:pt x="15645" y="12409"/>
                </a:cubicBezTo>
                <a:lnTo>
                  <a:pt x="16845" y="12643"/>
                </a:lnTo>
                <a:cubicBezTo>
                  <a:pt x="16886" y="12654"/>
                  <a:pt x="16928" y="12660"/>
                  <a:pt x="16969" y="12660"/>
                </a:cubicBezTo>
                <a:cubicBezTo>
                  <a:pt x="17166" y="12660"/>
                  <a:pt x="17357" y="12535"/>
                  <a:pt x="17412" y="12342"/>
                </a:cubicBezTo>
                <a:cubicBezTo>
                  <a:pt x="17779" y="11408"/>
                  <a:pt x="18013" y="10408"/>
                  <a:pt x="18046" y="9407"/>
                </a:cubicBezTo>
                <a:cubicBezTo>
                  <a:pt x="18046" y="9174"/>
                  <a:pt x="17879" y="8940"/>
                  <a:pt x="17613" y="8873"/>
                </a:cubicBezTo>
                <a:lnTo>
                  <a:pt x="16445" y="8640"/>
                </a:lnTo>
                <a:cubicBezTo>
                  <a:pt x="16412" y="7973"/>
                  <a:pt x="16312" y="7339"/>
                  <a:pt x="16112" y="6705"/>
                </a:cubicBezTo>
                <a:lnTo>
                  <a:pt x="17112" y="6071"/>
                </a:lnTo>
                <a:cubicBezTo>
                  <a:pt x="17312" y="5938"/>
                  <a:pt x="17412" y="5671"/>
                  <a:pt x="17312" y="5438"/>
                </a:cubicBezTo>
                <a:cubicBezTo>
                  <a:pt x="17112" y="4971"/>
                  <a:pt x="16879" y="4537"/>
                  <a:pt x="16612" y="4103"/>
                </a:cubicBezTo>
                <a:cubicBezTo>
                  <a:pt x="16345" y="3703"/>
                  <a:pt x="16011" y="3303"/>
                  <a:pt x="15678" y="2936"/>
                </a:cubicBezTo>
                <a:cubicBezTo>
                  <a:pt x="15583" y="2822"/>
                  <a:pt x="15456" y="2762"/>
                  <a:pt x="15321" y="2762"/>
                </a:cubicBezTo>
                <a:cubicBezTo>
                  <a:pt x="15219" y="2762"/>
                  <a:pt x="15112" y="2797"/>
                  <a:pt x="15011" y="2869"/>
                </a:cubicBezTo>
                <a:lnTo>
                  <a:pt x="14010" y="3503"/>
                </a:lnTo>
                <a:cubicBezTo>
                  <a:pt x="13543" y="3069"/>
                  <a:pt x="12976" y="2702"/>
                  <a:pt x="12409" y="2402"/>
                </a:cubicBezTo>
                <a:lnTo>
                  <a:pt x="12642" y="1235"/>
                </a:lnTo>
                <a:cubicBezTo>
                  <a:pt x="12709" y="968"/>
                  <a:pt x="12576" y="734"/>
                  <a:pt x="12342" y="634"/>
                </a:cubicBezTo>
                <a:cubicBezTo>
                  <a:pt x="11408" y="267"/>
                  <a:pt x="10407" y="67"/>
                  <a:pt x="940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4"/>
          <p:cNvSpPr/>
          <p:nvPr/>
        </p:nvSpPr>
        <p:spPr>
          <a:xfrm rot="2036805">
            <a:off x="749793" y="331071"/>
            <a:ext cx="474663" cy="663137"/>
          </a:xfrm>
          <a:custGeom>
            <a:avLst/>
            <a:gdLst/>
            <a:ahLst/>
            <a:cxnLst/>
            <a:rect l="l" t="t" r="r" b="b"/>
            <a:pathLst>
              <a:path w="21150" h="29548" extrusionOk="0">
                <a:moveTo>
                  <a:pt x="12910" y="8732"/>
                </a:moveTo>
                <a:cubicBezTo>
                  <a:pt x="13043" y="8732"/>
                  <a:pt x="13177" y="8732"/>
                  <a:pt x="13277" y="8766"/>
                </a:cubicBezTo>
                <a:cubicBezTo>
                  <a:pt x="13944" y="8899"/>
                  <a:pt x="14444" y="9399"/>
                  <a:pt x="14645" y="10033"/>
                </a:cubicBezTo>
                <a:cubicBezTo>
                  <a:pt x="15445" y="12135"/>
                  <a:pt x="14211" y="15971"/>
                  <a:pt x="11909" y="18606"/>
                </a:cubicBezTo>
                <a:cubicBezTo>
                  <a:pt x="10650" y="20045"/>
                  <a:pt x="9309" y="20838"/>
                  <a:pt x="8203" y="20838"/>
                </a:cubicBezTo>
                <a:cubicBezTo>
                  <a:pt x="8079" y="20838"/>
                  <a:pt x="7958" y="20828"/>
                  <a:pt x="7840" y="20808"/>
                </a:cubicBezTo>
                <a:cubicBezTo>
                  <a:pt x="7206" y="20674"/>
                  <a:pt x="6672" y="20207"/>
                  <a:pt x="6505" y="19573"/>
                </a:cubicBezTo>
                <a:cubicBezTo>
                  <a:pt x="5671" y="17472"/>
                  <a:pt x="6906" y="13602"/>
                  <a:pt x="9207" y="11001"/>
                </a:cubicBezTo>
                <a:cubicBezTo>
                  <a:pt x="10475" y="9566"/>
                  <a:pt x="11843" y="8732"/>
                  <a:pt x="12910" y="8732"/>
                </a:cubicBezTo>
                <a:close/>
                <a:moveTo>
                  <a:pt x="12946" y="8295"/>
                </a:moveTo>
                <a:cubicBezTo>
                  <a:pt x="11720" y="8295"/>
                  <a:pt x="10247" y="9152"/>
                  <a:pt x="8907" y="10700"/>
                </a:cubicBezTo>
                <a:cubicBezTo>
                  <a:pt x="6505" y="13402"/>
                  <a:pt x="5238" y="17472"/>
                  <a:pt x="6105" y="19707"/>
                </a:cubicBezTo>
                <a:cubicBezTo>
                  <a:pt x="6339" y="20474"/>
                  <a:pt x="6972" y="21074"/>
                  <a:pt x="7773" y="21208"/>
                </a:cubicBezTo>
                <a:cubicBezTo>
                  <a:pt x="7906" y="21241"/>
                  <a:pt x="8073" y="21241"/>
                  <a:pt x="8207" y="21241"/>
                </a:cubicBezTo>
                <a:cubicBezTo>
                  <a:pt x="9441" y="21241"/>
                  <a:pt x="10909" y="20374"/>
                  <a:pt x="12243" y="18873"/>
                </a:cubicBezTo>
                <a:cubicBezTo>
                  <a:pt x="14611" y="16138"/>
                  <a:pt x="15912" y="12068"/>
                  <a:pt x="15045" y="9833"/>
                </a:cubicBezTo>
                <a:cubicBezTo>
                  <a:pt x="14811" y="9066"/>
                  <a:pt x="14144" y="8499"/>
                  <a:pt x="13377" y="8332"/>
                </a:cubicBezTo>
                <a:cubicBezTo>
                  <a:pt x="13237" y="8307"/>
                  <a:pt x="13094" y="8295"/>
                  <a:pt x="12946" y="8295"/>
                </a:cubicBezTo>
                <a:close/>
                <a:moveTo>
                  <a:pt x="16044" y="413"/>
                </a:moveTo>
                <a:cubicBezTo>
                  <a:pt x="16101" y="413"/>
                  <a:pt x="16165" y="436"/>
                  <a:pt x="16212" y="460"/>
                </a:cubicBezTo>
                <a:cubicBezTo>
                  <a:pt x="16212" y="526"/>
                  <a:pt x="16212" y="593"/>
                  <a:pt x="16212" y="660"/>
                </a:cubicBezTo>
                <a:lnTo>
                  <a:pt x="15478" y="3562"/>
                </a:lnTo>
                <a:cubicBezTo>
                  <a:pt x="15412" y="3996"/>
                  <a:pt x="15612" y="4396"/>
                  <a:pt x="16012" y="4596"/>
                </a:cubicBezTo>
                <a:cubicBezTo>
                  <a:pt x="16146" y="4663"/>
                  <a:pt x="16312" y="4763"/>
                  <a:pt x="16446" y="4863"/>
                </a:cubicBezTo>
                <a:cubicBezTo>
                  <a:pt x="16592" y="4956"/>
                  <a:pt x="16759" y="5001"/>
                  <a:pt x="16926" y="5001"/>
                </a:cubicBezTo>
                <a:cubicBezTo>
                  <a:pt x="17179" y="5001"/>
                  <a:pt x="17432" y="4897"/>
                  <a:pt x="17613" y="4696"/>
                </a:cubicBezTo>
                <a:lnTo>
                  <a:pt x="19581" y="2761"/>
                </a:lnTo>
                <a:cubicBezTo>
                  <a:pt x="19681" y="2628"/>
                  <a:pt x="19848" y="2628"/>
                  <a:pt x="19848" y="2628"/>
                </a:cubicBezTo>
                <a:cubicBezTo>
                  <a:pt x="19848" y="2628"/>
                  <a:pt x="19882" y="2628"/>
                  <a:pt x="19915" y="2695"/>
                </a:cubicBezTo>
                <a:lnTo>
                  <a:pt x="20582" y="4496"/>
                </a:lnTo>
                <a:cubicBezTo>
                  <a:pt x="20649" y="4763"/>
                  <a:pt x="20582" y="5096"/>
                  <a:pt x="20382" y="5330"/>
                </a:cubicBezTo>
                <a:lnTo>
                  <a:pt x="18514" y="7765"/>
                </a:lnTo>
                <a:cubicBezTo>
                  <a:pt x="18247" y="8132"/>
                  <a:pt x="18080" y="8566"/>
                  <a:pt x="18080" y="8999"/>
                </a:cubicBezTo>
                <a:cubicBezTo>
                  <a:pt x="18114" y="9466"/>
                  <a:pt x="18080" y="9967"/>
                  <a:pt x="18047" y="10434"/>
                </a:cubicBezTo>
                <a:cubicBezTo>
                  <a:pt x="18014" y="10634"/>
                  <a:pt x="18080" y="10834"/>
                  <a:pt x="18247" y="11001"/>
                </a:cubicBezTo>
                <a:cubicBezTo>
                  <a:pt x="18381" y="11167"/>
                  <a:pt x="18581" y="11234"/>
                  <a:pt x="18814" y="11234"/>
                </a:cubicBezTo>
                <a:lnTo>
                  <a:pt x="20148" y="11234"/>
                </a:lnTo>
                <a:cubicBezTo>
                  <a:pt x="20315" y="11234"/>
                  <a:pt x="20449" y="11401"/>
                  <a:pt x="20382" y="11568"/>
                </a:cubicBezTo>
                <a:lnTo>
                  <a:pt x="19348" y="14870"/>
                </a:lnTo>
                <a:cubicBezTo>
                  <a:pt x="19181" y="15170"/>
                  <a:pt x="18948" y="15404"/>
                  <a:pt x="18647" y="15504"/>
                </a:cubicBezTo>
                <a:lnTo>
                  <a:pt x="17080" y="15971"/>
                </a:lnTo>
                <a:cubicBezTo>
                  <a:pt x="16613" y="16138"/>
                  <a:pt x="16246" y="16438"/>
                  <a:pt x="16012" y="16871"/>
                </a:cubicBezTo>
                <a:cubicBezTo>
                  <a:pt x="15712" y="17439"/>
                  <a:pt x="15412" y="18006"/>
                  <a:pt x="15078" y="18539"/>
                </a:cubicBezTo>
                <a:cubicBezTo>
                  <a:pt x="14845" y="18906"/>
                  <a:pt x="14778" y="19340"/>
                  <a:pt x="14845" y="19774"/>
                </a:cubicBezTo>
                <a:lnTo>
                  <a:pt x="15278" y="21708"/>
                </a:lnTo>
                <a:cubicBezTo>
                  <a:pt x="15278" y="22008"/>
                  <a:pt x="15178" y="22309"/>
                  <a:pt x="14978" y="22542"/>
                </a:cubicBezTo>
                <a:lnTo>
                  <a:pt x="12810" y="25011"/>
                </a:lnTo>
                <a:cubicBezTo>
                  <a:pt x="12743" y="25111"/>
                  <a:pt x="12643" y="25177"/>
                  <a:pt x="12543" y="25177"/>
                </a:cubicBezTo>
                <a:cubicBezTo>
                  <a:pt x="12510" y="25177"/>
                  <a:pt x="12476" y="25144"/>
                  <a:pt x="12443" y="25111"/>
                </a:cubicBezTo>
                <a:lnTo>
                  <a:pt x="11676" y="23776"/>
                </a:lnTo>
                <a:cubicBezTo>
                  <a:pt x="11576" y="23610"/>
                  <a:pt x="11409" y="23510"/>
                  <a:pt x="11242" y="23476"/>
                </a:cubicBezTo>
                <a:cubicBezTo>
                  <a:pt x="11203" y="23471"/>
                  <a:pt x="11163" y="23468"/>
                  <a:pt x="11123" y="23468"/>
                </a:cubicBezTo>
                <a:cubicBezTo>
                  <a:pt x="10921" y="23468"/>
                  <a:pt x="10703" y="23537"/>
                  <a:pt x="10508" y="23676"/>
                </a:cubicBezTo>
                <a:cubicBezTo>
                  <a:pt x="10208" y="23876"/>
                  <a:pt x="9908" y="24110"/>
                  <a:pt x="9574" y="24277"/>
                </a:cubicBezTo>
                <a:cubicBezTo>
                  <a:pt x="9174" y="24544"/>
                  <a:pt x="8874" y="24877"/>
                  <a:pt x="8674" y="25311"/>
                </a:cubicBezTo>
                <a:lnTo>
                  <a:pt x="7506" y="28313"/>
                </a:lnTo>
                <a:cubicBezTo>
                  <a:pt x="7373" y="28580"/>
                  <a:pt x="7139" y="28780"/>
                  <a:pt x="6839" y="28847"/>
                </a:cubicBezTo>
                <a:lnTo>
                  <a:pt x="5171" y="29114"/>
                </a:lnTo>
                <a:cubicBezTo>
                  <a:pt x="5142" y="29123"/>
                  <a:pt x="5115" y="29127"/>
                  <a:pt x="5091" y="29127"/>
                </a:cubicBezTo>
                <a:cubicBezTo>
                  <a:pt x="5032" y="29127"/>
                  <a:pt x="4985" y="29104"/>
                  <a:pt x="4938" y="29080"/>
                </a:cubicBezTo>
                <a:cubicBezTo>
                  <a:pt x="4904" y="29014"/>
                  <a:pt x="4904" y="28947"/>
                  <a:pt x="4938" y="28913"/>
                </a:cubicBezTo>
                <a:lnTo>
                  <a:pt x="5638" y="25978"/>
                </a:lnTo>
                <a:cubicBezTo>
                  <a:pt x="5738" y="25578"/>
                  <a:pt x="5538" y="25144"/>
                  <a:pt x="5138" y="24944"/>
                </a:cubicBezTo>
                <a:cubicBezTo>
                  <a:pt x="4971" y="24877"/>
                  <a:pt x="4838" y="24777"/>
                  <a:pt x="4671" y="24677"/>
                </a:cubicBezTo>
                <a:cubicBezTo>
                  <a:pt x="4537" y="24577"/>
                  <a:pt x="4371" y="24544"/>
                  <a:pt x="4237" y="24544"/>
                </a:cubicBezTo>
                <a:cubicBezTo>
                  <a:pt x="3937" y="24544"/>
                  <a:pt x="3703" y="24644"/>
                  <a:pt x="3503" y="24844"/>
                </a:cubicBezTo>
                <a:lnTo>
                  <a:pt x="1535" y="26812"/>
                </a:lnTo>
                <a:cubicBezTo>
                  <a:pt x="1435" y="26912"/>
                  <a:pt x="1302" y="26945"/>
                  <a:pt x="1302" y="26945"/>
                </a:cubicBezTo>
                <a:cubicBezTo>
                  <a:pt x="1268" y="26945"/>
                  <a:pt x="1235" y="26912"/>
                  <a:pt x="1235" y="26879"/>
                </a:cubicBezTo>
                <a:lnTo>
                  <a:pt x="534" y="25044"/>
                </a:lnTo>
                <a:cubicBezTo>
                  <a:pt x="468" y="24744"/>
                  <a:pt x="534" y="24444"/>
                  <a:pt x="735" y="24210"/>
                </a:cubicBezTo>
                <a:lnTo>
                  <a:pt x="2603" y="21775"/>
                </a:lnTo>
                <a:cubicBezTo>
                  <a:pt x="2869" y="21408"/>
                  <a:pt x="3036" y="20974"/>
                  <a:pt x="3036" y="20507"/>
                </a:cubicBezTo>
                <a:cubicBezTo>
                  <a:pt x="3036" y="20040"/>
                  <a:pt x="3036" y="19573"/>
                  <a:pt x="3103" y="19106"/>
                </a:cubicBezTo>
                <a:cubicBezTo>
                  <a:pt x="3136" y="18906"/>
                  <a:pt x="3070" y="18706"/>
                  <a:pt x="2903" y="18539"/>
                </a:cubicBezTo>
                <a:cubicBezTo>
                  <a:pt x="2769" y="18373"/>
                  <a:pt x="2569" y="18306"/>
                  <a:pt x="2336" y="18306"/>
                </a:cubicBezTo>
                <a:lnTo>
                  <a:pt x="1001" y="18306"/>
                </a:lnTo>
                <a:cubicBezTo>
                  <a:pt x="935" y="18306"/>
                  <a:pt x="868" y="18272"/>
                  <a:pt x="801" y="18206"/>
                </a:cubicBezTo>
                <a:cubicBezTo>
                  <a:pt x="768" y="18139"/>
                  <a:pt x="768" y="18072"/>
                  <a:pt x="768" y="17972"/>
                </a:cubicBezTo>
                <a:lnTo>
                  <a:pt x="1835" y="14670"/>
                </a:lnTo>
                <a:cubicBezTo>
                  <a:pt x="1935" y="14370"/>
                  <a:pt x="2202" y="14170"/>
                  <a:pt x="2503" y="14036"/>
                </a:cubicBezTo>
                <a:lnTo>
                  <a:pt x="4070" y="13569"/>
                </a:lnTo>
                <a:cubicBezTo>
                  <a:pt x="4504" y="13402"/>
                  <a:pt x="4904" y="13102"/>
                  <a:pt x="5138" y="12702"/>
                </a:cubicBezTo>
                <a:cubicBezTo>
                  <a:pt x="5405" y="12101"/>
                  <a:pt x="5738" y="11534"/>
                  <a:pt x="6038" y="11034"/>
                </a:cubicBezTo>
                <a:cubicBezTo>
                  <a:pt x="6272" y="10634"/>
                  <a:pt x="6372" y="10200"/>
                  <a:pt x="6305" y="9766"/>
                </a:cubicBezTo>
                <a:lnTo>
                  <a:pt x="5838" y="7865"/>
                </a:lnTo>
                <a:cubicBezTo>
                  <a:pt x="5805" y="7565"/>
                  <a:pt x="5905" y="7231"/>
                  <a:pt x="6105" y="7031"/>
                </a:cubicBezTo>
                <a:lnTo>
                  <a:pt x="8273" y="4529"/>
                </a:lnTo>
                <a:cubicBezTo>
                  <a:pt x="8340" y="4463"/>
                  <a:pt x="8440" y="4396"/>
                  <a:pt x="8574" y="4396"/>
                </a:cubicBezTo>
                <a:cubicBezTo>
                  <a:pt x="8574" y="4396"/>
                  <a:pt x="8607" y="4396"/>
                  <a:pt x="8640" y="4463"/>
                </a:cubicBezTo>
                <a:lnTo>
                  <a:pt x="9441" y="5797"/>
                </a:lnTo>
                <a:cubicBezTo>
                  <a:pt x="9508" y="5964"/>
                  <a:pt x="9674" y="6064"/>
                  <a:pt x="9841" y="6097"/>
                </a:cubicBezTo>
                <a:cubicBezTo>
                  <a:pt x="9886" y="6103"/>
                  <a:pt x="9930" y="6105"/>
                  <a:pt x="9974" y="6105"/>
                </a:cubicBezTo>
                <a:cubicBezTo>
                  <a:pt x="10195" y="6105"/>
                  <a:pt x="10408" y="6036"/>
                  <a:pt x="10575" y="5897"/>
                </a:cubicBezTo>
                <a:cubicBezTo>
                  <a:pt x="10875" y="5663"/>
                  <a:pt x="11209" y="5463"/>
                  <a:pt x="11542" y="5263"/>
                </a:cubicBezTo>
                <a:cubicBezTo>
                  <a:pt x="11943" y="5030"/>
                  <a:pt x="12276" y="4663"/>
                  <a:pt x="12476" y="4229"/>
                </a:cubicBezTo>
                <a:lnTo>
                  <a:pt x="13610" y="1227"/>
                </a:lnTo>
                <a:cubicBezTo>
                  <a:pt x="13744" y="960"/>
                  <a:pt x="14011" y="760"/>
                  <a:pt x="14311" y="693"/>
                </a:cubicBezTo>
                <a:lnTo>
                  <a:pt x="15979" y="426"/>
                </a:lnTo>
                <a:cubicBezTo>
                  <a:pt x="15998" y="417"/>
                  <a:pt x="16021" y="413"/>
                  <a:pt x="16044" y="413"/>
                </a:cubicBezTo>
                <a:close/>
                <a:moveTo>
                  <a:pt x="16059" y="1"/>
                </a:moveTo>
                <a:cubicBezTo>
                  <a:pt x="15999" y="1"/>
                  <a:pt x="15939" y="9"/>
                  <a:pt x="15879" y="26"/>
                </a:cubicBezTo>
                <a:lnTo>
                  <a:pt x="14211" y="293"/>
                </a:lnTo>
                <a:cubicBezTo>
                  <a:pt x="13744" y="360"/>
                  <a:pt x="13377" y="693"/>
                  <a:pt x="13177" y="1127"/>
                </a:cubicBezTo>
                <a:lnTo>
                  <a:pt x="12043" y="4129"/>
                </a:lnTo>
                <a:cubicBezTo>
                  <a:pt x="11876" y="4429"/>
                  <a:pt x="11609" y="4729"/>
                  <a:pt x="11309" y="4930"/>
                </a:cubicBezTo>
                <a:cubicBezTo>
                  <a:pt x="10975" y="5096"/>
                  <a:pt x="10642" y="5330"/>
                  <a:pt x="10341" y="5563"/>
                </a:cubicBezTo>
                <a:cubicBezTo>
                  <a:pt x="10260" y="5618"/>
                  <a:pt x="10134" y="5672"/>
                  <a:pt x="10017" y="5672"/>
                </a:cubicBezTo>
                <a:cubicBezTo>
                  <a:pt x="9991" y="5672"/>
                  <a:pt x="9966" y="5670"/>
                  <a:pt x="9941" y="5663"/>
                </a:cubicBezTo>
                <a:cubicBezTo>
                  <a:pt x="9908" y="5663"/>
                  <a:pt x="9874" y="5630"/>
                  <a:pt x="9841" y="5597"/>
                </a:cubicBezTo>
                <a:lnTo>
                  <a:pt x="9041" y="4229"/>
                </a:lnTo>
                <a:cubicBezTo>
                  <a:pt x="8974" y="4062"/>
                  <a:pt x="8807" y="3962"/>
                  <a:pt x="8640" y="3962"/>
                </a:cubicBezTo>
                <a:cubicBezTo>
                  <a:pt x="8613" y="3959"/>
                  <a:pt x="8586" y="3957"/>
                  <a:pt x="8559" y="3957"/>
                </a:cubicBezTo>
                <a:cubicBezTo>
                  <a:pt x="8326" y="3957"/>
                  <a:pt x="8126" y="4083"/>
                  <a:pt x="8006" y="4262"/>
                </a:cubicBezTo>
                <a:lnTo>
                  <a:pt x="5805" y="6731"/>
                </a:lnTo>
                <a:cubicBezTo>
                  <a:pt x="5505" y="7064"/>
                  <a:pt x="5371" y="7531"/>
                  <a:pt x="5438" y="7965"/>
                </a:cubicBezTo>
                <a:lnTo>
                  <a:pt x="5872" y="9866"/>
                </a:lnTo>
                <a:cubicBezTo>
                  <a:pt x="5905" y="10200"/>
                  <a:pt x="5838" y="10534"/>
                  <a:pt x="5671" y="10800"/>
                </a:cubicBezTo>
                <a:cubicBezTo>
                  <a:pt x="5338" y="11334"/>
                  <a:pt x="5038" y="11901"/>
                  <a:pt x="4737" y="12468"/>
                </a:cubicBezTo>
                <a:cubicBezTo>
                  <a:pt x="4571" y="12769"/>
                  <a:pt x="4270" y="13002"/>
                  <a:pt x="3937" y="13135"/>
                </a:cubicBezTo>
                <a:lnTo>
                  <a:pt x="2369" y="13602"/>
                </a:lnTo>
                <a:cubicBezTo>
                  <a:pt x="1935" y="13769"/>
                  <a:pt x="1569" y="14103"/>
                  <a:pt x="1402" y="14536"/>
                </a:cubicBezTo>
                <a:lnTo>
                  <a:pt x="334" y="17872"/>
                </a:lnTo>
                <a:cubicBezTo>
                  <a:pt x="268" y="18072"/>
                  <a:pt x="301" y="18306"/>
                  <a:pt x="434" y="18473"/>
                </a:cubicBezTo>
                <a:cubicBezTo>
                  <a:pt x="568" y="18639"/>
                  <a:pt x="768" y="18739"/>
                  <a:pt x="1001" y="18739"/>
                </a:cubicBezTo>
                <a:lnTo>
                  <a:pt x="2336" y="18739"/>
                </a:lnTo>
                <a:cubicBezTo>
                  <a:pt x="2436" y="18739"/>
                  <a:pt x="2503" y="18773"/>
                  <a:pt x="2569" y="18840"/>
                </a:cubicBezTo>
                <a:cubicBezTo>
                  <a:pt x="2636" y="18906"/>
                  <a:pt x="2669" y="19006"/>
                  <a:pt x="2669" y="19073"/>
                </a:cubicBezTo>
                <a:cubicBezTo>
                  <a:pt x="2603" y="19573"/>
                  <a:pt x="2603" y="20040"/>
                  <a:pt x="2603" y="20541"/>
                </a:cubicBezTo>
                <a:cubicBezTo>
                  <a:pt x="2569" y="20874"/>
                  <a:pt x="2469" y="21208"/>
                  <a:pt x="2269" y="21475"/>
                </a:cubicBezTo>
                <a:lnTo>
                  <a:pt x="368" y="23910"/>
                </a:lnTo>
                <a:cubicBezTo>
                  <a:pt x="67" y="24277"/>
                  <a:pt x="1" y="24744"/>
                  <a:pt x="101" y="25177"/>
                </a:cubicBezTo>
                <a:lnTo>
                  <a:pt x="835" y="27012"/>
                </a:lnTo>
                <a:cubicBezTo>
                  <a:pt x="868" y="27179"/>
                  <a:pt x="1035" y="27312"/>
                  <a:pt x="1202" y="27346"/>
                </a:cubicBezTo>
                <a:cubicBezTo>
                  <a:pt x="1232" y="27350"/>
                  <a:pt x="1262" y="27352"/>
                  <a:pt x="1293" y="27352"/>
                </a:cubicBezTo>
                <a:cubicBezTo>
                  <a:pt x="1502" y="27352"/>
                  <a:pt x="1723" y="27257"/>
                  <a:pt x="1869" y="27112"/>
                </a:cubicBezTo>
                <a:lnTo>
                  <a:pt x="3837" y="25144"/>
                </a:lnTo>
                <a:cubicBezTo>
                  <a:pt x="3921" y="25038"/>
                  <a:pt x="4059" y="24973"/>
                  <a:pt x="4200" y="24973"/>
                </a:cubicBezTo>
                <a:cubicBezTo>
                  <a:pt x="4281" y="24973"/>
                  <a:pt x="4364" y="24995"/>
                  <a:pt x="4437" y="25044"/>
                </a:cubicBezTo>
                <a:cubicBezTo>
                  <a:pt x="4571" y="25144"/>
                  <a:pt x="4771" y="25244"/>
                  <a:pt x="4938" y="25344"/>
                </a:cubicBezTo>
                <a:cubicBezTo>
                  <a:pt x="5138" y="25444"/>
                  <a:pt x="5238" y="25644"/>
                  <a:pt x="5204" y="25878"/>
                </a:cubicBezTo>
                <a:lnTo>
                  <a:pt x="4504" y="28780"/>
                </a:lnTo>
                <a:cubicBezTo>
                  <a:pt x="4437" y="28980"/>
                  <a:pt x="4504" y="29214"/>
                  <a:pt x="4637" y="29380"/>
                </a:cubicBezTo>
                <a:cubicBezTo>
                  <a:pt x="4771" y="29481"/>
                  <a:pt x="4938" y="29547"/>
                  <a:pt x="5104" y="29547"/>
                </a:cubicBezTo>
                <a:lnTo>
                  <a:pt x="5238" y="29514"/>
                </a:lnTo>
                <a:lnTo>
                  <a:pt x="6906" y="29280"/>
                </a:lnTo>
                <a:cubicBezTo>
                  <a:pt x="7373" y="29180"/>
                  <a:pt x="7773" y="28847"/>
                  <a:pt x="7940" y="28446"/>
                </a:cubicBezTo>
                <a:lnTo>
                  <a:pt x="9107" y="25444"/>
                </a:lnTo>
                <a:cubicBezTo>
                  <a:pt x="9241" y="25111"/>
                  <a:pt x="9508" y="24811"/>
                  <a:pt x="9841" y="24644"/>
                </a:cubicBezTo>
                <a:cubicBezTo>
                  <a:pt x="10141" y="24444"/>
                  <a:pt x="10475" y="24210"/>
                  <a:pt x="10808" y="23977"/>
                </a:cubicBezTo>
                <a:cubicBezTo>
                  <a:pt x="10883" y="23902"/>
                  <a:pt x="10977" y="23864"/>
                  <a:pt x="11076" y="23864"/>
                </a:cubicBezTo>
                <a:cubicBezTo>
                  <a:pt x="11109" y="23864"/>
                  <a:pt x="11142" y="23868"/>
                  <a:pt x="11175" y="23876"/>
                </a:cubicBezTo>
                <a:cubicBezTo>
                  <a:pt x="11242" y="23876"/>
                  <a:pt x="11275" y="23910"/>
                  <a:pt x="11309" y="23943"/>
                </a:cubicBezTo>
                <a:lnTo>
                  <a:pt x="12109" y="25311"/>
                </a:lnTo>
                <a:cubicBezTo>
                  <a:pt x="12176" y="25478"/>
                  <a:pt x="12343" y="25578"/>
                  <a:pt x="12510" y="25611"/>
                </a:cubicBezTo>
                <a:cubicBezTo>
                  <a:pt x="12777" y="25611"/>
                  <a:pt x="13010" y="25478"/>
                  <a:pt x="13143" y="25278"/>
                </a:cubicBezTo>
                <a:lnTo>
                  <a:pt x="15345" y="22809"/>
                </a:lnTo>
                <a:cubicBezTo>
                  <a:pt x="15645" y="22475"/>
                  <a:pt x="15779" y="22008"/>
                  <a:pt x="15712" y="21575"/>
                </a:cubicBezTo>
                <a:lnTo>
                  <a:pt x="15278" y="19673"/>
                </a:lnTo>
                <a:cubicBezTo>
                  <a:pt x="15245" y="19340"/>
                  <a:pt x="15312" y="19006"/>
                  <a:pt x="15478" y="18739"/>
                </a:cubicBezTo>
                <a:cubicBezTo>
                  <a:pt x="15812" y="18206"/>
                  <a:pt x="16112" y="17639"/>
                  <a:pt x="16412" y="17072"/>
                </a:cubicBezTo>
                <a:cubicBezTo>
                  <a:pt x="16579" y="16771"/>
                  <a:pt x="16879" y="16538"/>
                  <a:pt x="17213" y="16404"/>
                </a:cubicBezTo>
                <a:lnTo>
                  <a:pt x="18781" y="15937"/>
                </a:lnTo>
                <a:cubicBezTo>
                  <a:pt x="19214" y="15771"/>
                  <a:pt x="19581" y="15437"/>
                  <a:pt x="19748" y="15003"/>
                </a:cubicBezTo>
                <a:lnTo>
                  <a:pt x="20782" y="11668"/>
                </a:lnTo>
                <a:cubicBezTo>
                  <a:pt x="20911" y="11249"/>
                  <a:pt x="20604" y="10799"/>
                  <a:pt x="20162" y="10799"/>
                </a:cubicBezTo>
                <a:cubicBezTo>
                  <a:pt x="20147" y="10799"/>
                  <a:pt x="20131" y="10799"/>
                  <a:pt x="20115" y="10800"/>
                </a:cubicBezTo>
                <a:lnTo>
                  <a:pt x="18814" y="10800"/>
                </a:lnTo>
                <a:cubicBezTo>
                  <a:pt x="18714" y="10800"/>
                  <a:pt x="18614" y="10767"/>
                  <a:pt x="18547" y="10700"/>
                </a:cubicBezTo>
                <a:cubicBezTo>
                  <a:pt x="18481" y="10634"/>
                  <a:pt x="18447" y="10534"/>
                  <a:pt x="18481" y="10467"/>
                </a:cubicBezTo>
                <a:cubicBezTo>
                  <a:pt x="18514" y="9967"/>
                  <a:pt x="18547" y="9500"/>
                  <a:pt x="18547" y="8999"/>
                </a:cubicBezTo>
                <a:cubicBezTo>
                  <a:pt x="18547" y="8666"/>
                  <a:pt x="18681" y="8332"/>
                  <a:pt x="18881" y="8032"/>
                </a:cubicBezTo>
                <a:lnTo>
                  <a:pt x="20782" y="5630"/>
                </a:lnTo>
                <a:cubicBezTo>
                  <a:pt x="21049" y="5297"/>
                  <a:pt x="21149" y="4830"/>
                  <a:pt x="21016" y="4396"/>
                </a:cubicBezTo>
                <a:lnTo>
                  <a:pt x="20315" y="2528"/>
                </a:lnTo>
                <a:cubicBezTo>
                  <a:pt x="20249" y="2361"/>
                  <a:pt x="20115" y="2228"/>
                  <a:pt x="19948" y="2194"/>
                </a:cubicBezTo>
                <a:cubicBezTo>
                  <a:pt x="19914" y="2190"/>
                  <a:pt x="19881" y="2188"/>
                  <a:pt x="19848" y="2188"/>
                </a:cubicBezTo>
                <a:cubicBezTo>
                  <a:pt x="19623" y="2188"/>
                  <a:pt x="19427" y="2286"/>
                  <a:pt x="19281" y="2461"/>
                </a:cubicBezTo>
                <a:lnTo>
                  <a:pt x="17313" y="4396"/>
                </a:lnTo>
                <a:cubicBezTo>
                  <a:pt x="17228" y="4524"/>
                  <a:pt x="17087" y="4584"/>
                  <a:pt x="16945" y="4584"/>
                </a:cubicBezTo>
                <a:cubicBezTo>
                  <a:pt x="16865" y="4584"/>
                  <a:pt x="16784" y="4565"/>
                  <a:pt x="16713" y="4529"/>
                </a:cubicBezTo>
                <a:cubicBezTo>
                  <a:pt x="16546" y="4396"/>
                  <a:pt x="16379" y="4296"/>
                  <a:pt x="16179" y="4229"/>
                </a:cubicBezTo>
                <a:cubicBezTo>
                  <a:pt x="15979" y="4129"/>
                  <a:pt x="15879" y="3896"/>
                  <a:pt x="15912" y="3695"/>
                </a:cubicBezTo>
                <a:lnTo>
                  <a:pt x="16646" y="760"/>
                </a:lnTo>
                <a:cubicBezTo>
                  <a:pt x="16679" y="560"/>
                  <a:pt x="16646" y="360"/>
                  <a:pt x="16513" y="193"/>
                </a:cubicBezTo>
                <a:cubicBezTo>
                  <a:pt x="16389" y="69"/>
                  <a:pt x="16228" y="1"/>
                  <a:pt x="1605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4"/>
          <p:cNvSpPr/>
          <p:nvPr/>
        </p:nvSpPr>
        <p:spPr>
          <a:xfrm>
            <a:off x="940294" y="1024809"/>
            <a:ext cx="350473" cy="350596"/>
          </a:xfrm>
          <a:custGeom>
            <a:avLst/>
            <a:gdLst/>
            <a:ahLst/>
            <a:cxnLst/>
            <a:rect l="l" t="t" r="r" b="b"/>
            <a:pathLst>
              <a:path w="18047" h="18051" extrusionOk="0">
                <a:moveTo>
                  <a:pt x="9019" y="5167"/>
                </a:moveTo>
                <a:cubicBezTo>
                  <a:pt x="9795" y="5167"/>
                  <a:pt x="10570" y="5412"/>
                  <a:pt x="11208" y="5871"/>
                </a:cubicBezTo>
                <a:cubicBezTo>
                  <a:pt x="13977" y="7839"/>
                  <a:pt x="13076" y="12176"/>
                  <a:pt x="9740" y="12809"/>
                </a:cubicBezTo>
                <a:cubicBezTo>
                  <a:pt x="9474" y="12870"/>
                  <a:pt x="9206" y="12899"/>
                  <a:pt x="8941" y="12899"/>
                </a:cubicBezTo>
                <a:cubicBezTo>
                  <a:pt x="8173" y="12899"/>
                  <a:pt x="7424" y="12655"/>
                  <a:pt x="6805" y="12209"/>
                </a:cubicBezTo>
                <a:cubicBezTo>
                  <a:pt x="5571" y="11308"/>
                  <a:pt x="4970" y="9741"/>
                  <a:pt x="5270" y="8240"/>
                </a:cubicBezTo>
                <a:cubicBezTo>
                  <a:pt x="5504" y="7139"/>
                  <a:pt x="6204" y="6205"/>
                  <a:pt x="7205" y="5671"/>
                </a:cubicBezTo>
                <a:cubicBezTo>
                  <a:pt x="7372" y="5571"/>
                  <a:pt x="7505" y="5504"/>
                  <a:pt x="7672" y="5438"/>
                </a:cubicBezTo>
                <a:cubicBezTo>
                  <a:pt x="7872" y="5371"/>
                  <a:pt x="8072" y="5304"/>
                  <a:pt x="8306" y="5237"/>
                </a:cubicBezTo>
                <a:cubicBezTo>
                  <a:pt x="8541" y="5190"/>
                  <a:pt x="8780" y="5167"/>
                  <a:pt x="9019" y="5167"/>
                </a:cubicBezTo>
                <a:close/>
                <a:moveTo>
                  <a:pt x="9077" y="4635"/>
                </a:moveTo>
                <a:cubicBezTo>
                  <a:pt x="8775" y="4635"/>
                  <a:pt x="8472" y="4669"/>
                  <a:pt x="8173" y="4737"/>
                </a:cubicBezTo>
                <a:cubicBezTo>
                  <a:pt x="6471" y="5071"/>
                  <a:pt x="5104" y="6405"/>
                  <a:pt x="4737" y="8139"/>
                </a:cubicBezTo>
                <a:cubicBezTo>
                  <a:pt x="4370" y="9841"/>
                  <a:pt x="5070" y="11609"/>
                  <a:pt x="6505" y="12643"/>
                </a:cubicBezTo>
                <a:cubicBezTo>
                  <a:pt x="7224" y="13164"/>
                  <a:pt x="8091" y="13445"/>
                  <a:pt x="8969" y="13445"/>
                </a:cubicBezTo>
                <a:cubicBezTo>
                  <a:pt x="9271" y="13445"/>
                  <a:pt x="9575" y="13412"/>
                  <a:pt x="9874" y="13343"/>
                </a:cubicBezTo>
                <a:cubicBezTo>
                  <a:pt x="10107" y="13276"/>
                  <a:pt x="10341" y="13210"/>
                  <a:pt x="10574" y="13143"/>
                </a:cubicBezTo>
                <a:cubicBezTo>
                  <a:pt x="10741" y="13043"/>
                  <a:pt x="10941" y="12976"/>
                  <a:pt x="11108" y="12876"/>
                </a:cubicBezTo>
                <a:cubicBezTo>
                  <a:pt x="13977" y="11342"/>
                  <a:pt x="14210" y="7306"/>
                  <a:pt x="11542" y="5438"/>
                </a:cubicBezTo>
                <a:cubicBezTo>
                  <a:pt x="10822" y="4916"/>
                  <a:pt x="9955" y="4635"/>
                  <a:pt x="9077" y="4635"/>
                </a:cubicBezTo>
                <a:close/>
                <a:moveTo>
                  <a:pt x="9407" y="567"/>
                </a:moveTo>
                <a:cubicBezTo>
                  <a:pt x="10341" y="601"/>
                  <a:pt x="11241" y="768"/>
                  <a:pt x="12109" y="1134"/>
                </a:cubicBezTo>
                <a:lnTo>
                  <a:pt x="11842" y="2502"/>
                </a:lnTo>
                <a:cubicBezTo>
                  <a:pt x="11808" y="2602"/>
                  <a:pt x="11875" y="2736"/>
                  <a:pt x="11975" y="2802"/>
                </a:cubicBezTo>
                <a:cubicBezTo>
                  <a:pt x="12642" y="3103"/>
                  <a:pt x="13276" y="3536"/>
                  <a:pt x="13810" y="4037"/>
                </a:cubicBezTo>
                <a:cubicBezTo>
                  <a:pt x="13852" y="4100"/>
                  <a:pt x="13921" y="4123"/>
                  <a:pt x="13992" y="4123"/>
                </a:cubicBezTo>
                <a:cubicBezTo>
                  <a:pt x="14032" y="4123"/>
                  <a:pt x="14073" y="4115"/>
                  <a:pt x="14110" y="4103"/>
                </a:cubicBezTo>
                <a:lnTo>
                  <a:pt x="15278" y="3336"/>
                </a:lnTo>
                <a:cubicBezTo>
                  <a:pt x="15611" y="3670"/>
                  <a:pt x="15878" y="4037"/>
                  <a:pt x="16145" y="4437"/>
                </a:cubicBezTo>
                <a:cubicBezTo>
                  <a:pt x="16378" y="4804"/>
                  <a:pt x="16612" y="5204"/>
                  <a:pt x="16779" y="5638"/>
                </a:cubicBezTo>
                <a:lnTo>
                  <a:pt x="15611" y="6405"/>
                </a:lnTo>
                <a:cubicBezTo>
                  <a:pt x="15511" y="6472"/>
                  <a:pt x="15478" y="6605"/>
                  <a:pt x="15511" y="6705"/>
                </a:cubicBezTo>
                <a:cubicBezTo>
                  <a:pt x="15778" y="7406"/>
                  <a:pt x="15911" y="8139"/>
                  <a:pt x="15945" y="8907"/>
                </a:cubicBezTo>
                <a:cubicBezTo>
                  <a:pt x="15945" y="9007"/>
                  <a:pt x="16011" y="9107"/>
                  <a:pt x="16145" y="9140"/>
                </a:cubicBezTo>
                <a:lnTo>
                  <a:pt x="17513" y="9440"/>
                </a:lnTo>
                <a:cubicBezTo>
                  <a:pt x="17479" y="10341"/>
                  <a:pt x="17279" y="11275"/>
                  <a:pt x="16945" y="12109"/>
                </a:cubicBezTo>
                <a:lnTo>
                  <a:pt x="15578" y="11842"/>
                </a:lnTo>
                <a:lnTo>
                  <a:pt x="15411" y="11842"/>
                </a:lnTo>
                <a:cubicBezTo>
                  <a:pt x="15344" y="11875"/>
                  <a:pt x="15311" y="11909"/>
                  <a:pt x="15278" y="11976"/>
                </a:cubicBezTo>
                <a:cubicBezTo>
                  <a:pt x="14944" y="12643"/>
                  <a:pt x="14544" y="13276"/>
                  <a:pt x="14010" y="13810"/>
                </a:cubicBezTo>
                <a:cubicBezTo>
                  <a:pt x="13943" y="13877"/>
                  <a:pt x="13910" y="14044"/>
                  <a:pt x="14010" y="14144"/>
                </a:cubicBezTo>
                <a:lnTo>
                  <a:pt x="14744" y="15311"/>
                </a:lnTo>
                <a:cubicBezTo>
                  <a:pt x="14410" y="15611"/>
                  <a:pt x="14043" y="15912"/>
                  <a:pt x="13676" y="16145"/>
                </a:cubicBezTo>
                <a:cubicBezTo>
                  <a:pt x="13276" y="16412"/>
                  <a:pt x="12876" y="16612"/>
                  <a:pt x="12442" y="16812"/>
                </a:cubicBezTo>
                <a:lnTo>
                  <a:pt x="11675" y="15645"/>
                </a:lnTo>
                <a:cubicBezTo>
                  <a:pt x="11624" y="15543"/>
                  <a:pt x="11534" y="15499"/>
                  <a:pt x="11435" y="15499"/>
                </a:cubicBezTo>
                <a:cubicBezTo>
                  <a:pt x="11404" y="15499"/>
                  <a:pt x="11373" y="15504"/>
                  <a:pt x="11341" y="15511"/>
                </a:cubicBezTo>
                <a:cubicBezTo>
                  <a:pt x="10641" y="15778"/>
                  <a:pt x="9907" y="15912"/>
                  <a:pt x="9173" y="15945"/>
                </a:cubicBezTo>
                <a:cubicBezTo>
                  <a:pt x="9040" y="15945"/>
                  <a:pt x="8940" y="16012"/>
                  <a:pt x="8906" y="16145"/>
                </a:cubicBezTo>
                <a:lnTo>
                  <a:pt x="8640" y="17479"/>
                </a:lnTo>
                <a:cubicBezTo>
                  <a:pt x="7706" y="17479"/>
                  <a:pt x="6805" y="17279"/>
                  <a:pt x="5938" y="16946"/>
                </a:cubicBezTo>
                <a:lnTo>
                  <a:pt x="6238" y="15578"/>
                </a:lnTo>
                <a:cubicBezTo>
                  <a:pt x="6238" y="15445"/>
                  <a:pt x="6171" y="15311"/>
                  <a:pt x="6071" y="15278"/>
                </a:cubicBezTo>
                <a:cubicBezTo>
                  <a:pt x="5404" y="14944"/>
                  <a:pt x="4770" y="14544"/>
                  <a:pt x="4236" y="14010"/>
                </a:cubicBezTo>
                <a:cubicBezTo>
                  <a:pt x="4195" y="13969"/>
                  <a:pt x="4128" y="13941"/>
                  <a:pt x="4052" y="13941"/>
                </a:cubicBezTo>
                <a:cubicBezTo>
                  <a:pt x="4005" y="13941"/>
                  <a:pt x="3954" y="13952"/>
                  <a:pt x="3903" y="13977"/>
                </a:cubicBezTo>
                <a:lnTo>
                  <a:pt x="2735" y="14744"/>
                </a:lnTo>
                <a:cubicBezTo>
                  <a:pt x="2435" y="14411"/>
                  <a:pt x="2168" y="14044"/>
                  <a:pt x="1901" y="13643"/>
                </a:cubicBezTo>
                <a:cubicBezTo>
                  <a:pt x="1668" y="13276"/>
                  <a:pt x="1434" y="12876"/>
                  <a:pt x="1268" y="12443"/>
                </a:cubicBezTo>
                <a:lnTo>
                  <a:pt x="2435" y="11675"/>
                </a:lnTo>
                <a:cubicBezTo>
                  <a:pt x="2535" y="11609"/>
                  <a:pt x="2569" y="11475"/>
                  <a:pt x="2535" y="11375"/>
                </a:cubicBezTo>
                <a:cubicBezTo>
                  <a:pt x="2268" y="10675"/>
                  <a:pt x="2135" y="9941"/>
                  <a:pt x="2102" y="9207"/>
                </a:cubicBezTo>
                <a:cubicBezTo>
                  <a:pt x="2102" y="9073"/>
                  <a:pt x="2001" y="8973"/>
                  <a:pt x="1901" y="8940"/>
                </a:cubicBezTo>
                <a:lnTo>
                  <a:pt x="534" y="8673"/>
                </a:lnTo>
                <a:cubicBezTo>
                  <a:pt x="567" y="7739"/>
                  <a:pt x="767" y="6805"/>
                  <a:pt x="1101" y="5971"/>
                </a:cubicBezTo>
                <a:lnTo>
                  <a:pt x="2468" y="6238"/>
                </a:lnTo>
                <a:cubicBezTo>
                  <a:pt x="2491" y="6244"/>
                  <a:pt x="2514" y="6247"/>
                  <a:pt x="2537" y="6247"/>
                </a:cubicBezTo>
                <a:cubicBezTo>
                  <a:pt x="2645" y="6247"/>
                  <a:pt x="2741" y="6182"/>
                  <a:pt x="2769" y="6071"/>
                </a:cubicBezTo>
                <a:cubicBezTo>
                  <a:pt x="3102" y="5404"/>
                  <a:pt x="3503" y="4804"/>
                  <a:pt x="4036" y="4270"/>
                </a:cubicBezTo>
                <a:cubicBezTo>
                  <a:pt x="4103" y="4170"/>
                  <a:pt x="4136" y="4037"/>
                  <a:pt x="4070" y="3936"/>
                </a:cubicBezTo>
                <a:lnTo>
                  <a:pt x="3302" y="2769"/>
                </a:lnTo>
                <a:cubicBezTo>
                  <a:pt x="3636" y="2435"/>
                  <a:pt x="4003" y="2169"/>
                  <a:pt x="4403" y="1902"/>
                </a:cubicBezTo>
                <a:cubicBezTo>
                  <a:pt x="4770" y="1668"/>
                  <a:pt x="5170" y="1435"/>
                  <a:pt x="5604" y="1268"/>
                </a:cubicBezTo>
                <a:lnTo>
                  <a:pt x="6371" y="2435"/>
                </a:lnTo>
                <a:cubicBezTo>
                  <a:pt x="6421" y="2510"/>
                  <a:pt x="6509" y="2548"/>
                  <a:pt x="6606" y="2548"/>
                </a:cubicBezTo>
                <a:cubicBezTo>
                  <a:pt x="6638" y="2548"/>
                  <a:pt x="6671" y="2544"/>
                  <a:pt x="6705" y="2535"/>
                </a:cubicBezTo>
                <a:cubicBezTo>
                  <a:pt x="7372" y="2269"/>
                  <a:pt x="8139" y="2135"/>
                  <a:pt x="8873" y="2102"/>
                </a:cubicBezTo>
                <a:cubicBezTo>
                  <a:pt x="9006" y="2102"/>
                  <a:pt x="9107" y="2035"/>
                  <a:pt x="9107" y="1902"/>
                </a:cubicBezTo>
                <a:lnTo>
                  <a:pt x="9407" y="567"/>
                </a:lnTo>
                <a:close/>
                <a:moveTo>
                  <a:pt x="9407" y="0"/>
                </a:moveTo>
                <a:cubicBezTo>
                  <a:pt x="9173" y="0"/>
                  <a:pt x="8940" y="167"/>
                  <a:pt x="8873" y="434"/>
                </a:cubicBezTo>
                <a:lnTo>
                  <a:pt x="8640" y="1601"/>
                </a:lnTo>
                <a:cubicBezTo>
                  <a:pt x="7972" y="1635"/>
                  <a:pt x="7339" y="1768"/>
                  <a:pt x="6705" y="1968"/>
                </a:cubicBezTo>
                <a:lnTo>
                  <a:pt x="6071" y="968"/>
                </a:lnTo>
                <a:cubicBezTo>
                  <a:pt x="5978" y="804"/>
                  <a:pt x="5802" y="722"/>
                  <a:pt x="5626" y="722"/>
                </a:cubicBezTo>
                <a:cubicBezTo>
                  <a:pt x="5550" y="722"/>
                  <a:pt x="5474" y="738"/>
                  <a:pt x="5404" y="768"/>
                </a:cubicBezTo>
                <a:cubicBezTo>
                  <a:pt x="4970" y="968"/>
                  <a:pt x="4537" y="1201"/>
                  <a:pt x="4103" y="1468"/>
                </a:cubicBezTo>
                <a:cubicBezTo>
                  <a:pt x="3703" y="1735"/>
                  <a:pt x="3302" y="2035"/>
                  <a:pt x="2935" y="2369"/>
                </a:cubicBezTo>
                <a:cubicBezTo>
                  <a:pt x="2735" y="2535"/>
                  <a:pt x="2702" y="2836"/>
                  <a:pt x="2869" y="3036"/>
                </a:cubicBezTo>
                <a:lnTo>
                  <a:pt x="3503" y="4037"/>
                </a:lnTo>
                <a:cubicBezTo>
                  <a:pt x="3069" y="4537"/>
                  <a:pt x="2702" y="5071"/>
                  <a:pt x="2402" y="5671"/>
                </a:cubicBezTo>
                <a:lnTo>
                  <a:pt x="1234" y="5404"/>
                </a:lnTo>
                <a:cubicBezTo>
                  <a:pt x="1207" y="5401"/>
                  <a:pt x="1180" y="5399"/>
                  <a:pt x="1154" y="5399"/>
                </a:cubicBezTo>
                <a:cubicBezTo>
                  <a:pt x="921" y="5399"/>
                  <a:pt x="724" y="5528"/>
                  <a:pt x="634" y="5738"/>
                </a:cubicBezTo>
                <a:cubicBezTo>
                  <a:pt x="267" y="6672"/>
                  <a:pt x="67" y="7639"/>
                  <a:pt x="0" y="8640"/>
                </a:cubicBezTo>
                <a:cubicBezTo>
                  <a:pt x="0" y="8907"/>
                  <a:pt x="167" y="9107"/>
                  <a:pt x="434" y="9174"/>
                </a:cubicBezTo>
                <a:lnTo>
                  <a:pt x="1601" y="9440"/>
                </a:lnTo>
                <a:cubicBezTo>
                  <a:pt x="1635" y="10074"/>
                  <a:pt x="1768" y="10741"/>
                  <a:pt x="1968" y="11342"/>
                </a:cubicBezTo>
                <a:lnTo>
                  <a:pt x="934" y="12009"/>
                </a:lnTo>
                <a:cubicBezTo>
                  <a:pt x="734" y="12142"/>
                  <a:pt x="667" y="12409"/>
                  <a:pt x="767" y="12643"/>
                </a:cubicBezTo>
                <a:cubicBezTo>
                  <a:pt x="934" y="13110"/>
                  <a:pt x="1168" y="13543"/>
                  <a:pt x="1434" y="13944"/>
                </a:cubicBezTo>
                <a:cubicBezTo>
                  <a:pt x="1735" y="14377"/>
                  <a:pt x="2035" y="14744"/>
                  <a:pt x="2368" y="15144"/>
                </a:cubicBezTo>
                <a:cubicBezTo>
                  <a:pt x="2466" y="15242"/>
                  <a:pt x="2597" y="15294"/>
                  <a:pt x="2735" y="15294"/>
                </a:cubicBezTo>
                <a:cubicBezTo>
                  <a:pt x="2835" y="15294"/>
                  <a:pt x="2938" y="15267"/>
                  <a:pt x="3036" y="15211"/>
                </a:cubicBezTo>
                <a:lnTo>
                  <a:pt x="4036" y="14544"/>
                </a:lnTo>
                <a:cubicBezTo>
                  <a:pt x="4537" y="15011"/>
                  <a:pt x="5070" y="15378"/>
                  <a:pt x="5637" y="15678"/>
                </a:cubicBezTo>
                <a:lnTo>
                  <a:pt x="5404" y="16846"/>
                </a:lnTo>
                <a:cubicBezTo>
                  <a:pt x="5337" y="17079"/>
                  <a:pt x="5471" y="17346"/>
                  <a:pt x="5704" y="17446"/>
                </a:cubicBezTo>
                <a:cubicBezTo>
                  <a:pt x="6638" y="17813"/>
                  <a:pt x="7639" y="18013"/>
                  <a:pt x="8640" y="18047"/>
                </a:cubicBezTo>
                <a:cubicBezTo>
                  <a:pt x="8657" y="18049"/>
                  <a:pt x="8674" y="18050"/>
                  <a:pt x="8691" y="18050"/>
                </a:cubicBezTo>
                <a:cubicBezTo>
                  <a:pt x="8907" y="18050"/>
                  <a:pt x="9111" y="17863"/>
                  <a:pt x="9173" y="17646"/>
                </a:cubicBezTo>
                <a:lnTo>
                  <a:pt x="9407" y="16479"/>
                </a:lnTo>
                <a:cubicBezTo>
                  <a:pt x="10074" y="16412"/>
                  <a:pt x="10708" y="16312"/>
                  <a:pt x="11341" y="16112"/>
                </a:cubicBezTo>
                <a:lnTo>
                  <a:pt x="12009" y="17113"/>
                </a:lnTo>
                <a:cubicBezTo>
                  <a:pt x="12106" y="17259"/>
                  <a:pt x="12258" y="17352"/>
                  <a:pt x="12423" y="17352"/>
                </a:cubicBezTo>
                <a:cubicBezTo>
                  <a:pt x="12484" y="17352"/>
                  <a:pt x="12546" y="17340"/>
                  <a:pt x="12609" y="17313"/>
                </a:cubicBezTo>
                <a:cubicBezTo>
                  <a:pt x="12876" y="17213"/>
                  <a:pt x="13109" y="17079"/>
                  <a:pt x="13343" y="16946"/>
                </a:cubicBezTo>
                <a:cubicBezTo>
                  <a:pt x="13576" y="16812"/>
                  <a:pt x="13777" y="16746"/>
                  <a:pt x="13943" y="16612"/>
                </a:cubicBezTo>
                <a:cubicBezTo>
                  <a:pt x="14344" y="16345"/>
                  <a:pt x="14744" y="16045"/>
                  <a:pt x="15111" y="15712"/>
                </a:cubicBezTo>
                <a:cubicBezTo>
                  <a:pt x="15311" y="15511"/>
                  <a:pt x="15344" y="15245"/>
                  <a:pt x="15211" y="15044"/>
                </a:cubicBezTo>
                <a:lnTo>
                  <a:pt x="14544" y="14010"/>
                </a:lnTo>
                <a:cubicBezTo>
                  <a:pt x="14977" y="13543"/>
                  <a:pt x="15344" y="12976"/>
                  <a:pt x="15645" y="12409"/>
                </a:cubicBezTo>
                <a:lnTo>
                  <a:pt x="16845" y="12643"/>
                </a:lnTo>
                <a:cubicBezTo>
                  <a:pt x="16886" y="12654"/>
                  <a:pt x="16928" y="12660"/>
                  <a:pt x="16969" y="12660"/>
                </a:cubicBezTo>
                <a:cubicBezTo>
                  <a:pt x="17166" y="12660"/>
                  <a:pt x="17357" y="12535"/>
                  <a:pt x="17412" y="12342"/>
                </a:cubicBezTo>
                <a:cubicBezTo>
                  <a:pt x="17779" y="11408"/>
                  <a:pt x="18013" y="10408"/>
                  <a:pt x="18046" y="9407"/>
                </a:cubicBezTo>
                <a:cubicBezTo>
                  <a:pt x="18046" y="9174"/>
                  <a:pt x="17879" y="8940"/>
                  <a:pt x="17613" y="8873"/>
                </a:cubicBezTo>
                <a:lnTo>
                  <a:pt x="16445" y="8640"/>
                </a:lnTo>
                <a:cubicBezTo>
                  <a:pt x="16412" y="7973"/>
                  <a:pt x="16312" y="7339"/>
                  <a:pt x="16112" y="6705"/>
                </a:cubicBezTo>
                <a:lnTo>
                  <a:pt x="17112" y="6071"/>
                </a:lnTo>
                <a:cubicBezTo>
                  <a:pt x="17312" y="5938"/>
                  <a:pt x="17412" y="5671"/>
                  <a:pt x="17312" y="5438"/>
                </a:cubicBezTo>
                <a:cubicBezTo>
                  <a:pt x="17112" y="4971"/>
                  <a:pt x="16879" y="4537"/>
                  <a:pt x="16612" y="4103"/>
                </a:cubicBezTo>
                <a:cubicBezTo>
                  <a:pt x="16345" y="3703"/>
                  <a:pt x="16011" y="3303"/>
                  <a:pt x="15678" y="2936"/>
                </a:cubicBezTo>
                <a:cubicBezTo>
                  <a:pt x="15583" y="2822"/>
                  <a:pt x="15456" y="2762"/>
                  <a:pt x="15321" y="2762"/>
                </a:cubicBezTo>
                <a:cubicBezTo>
                  <a:pt x="15219" y="2762"/>
                  <a:pt x="15112" y="2797"/>
                  <a:pt x="15011" y="2869"/>
                </a:cubicBezTo>
                <a:lnTo>
                  <a:pt x="14010" y="3503"/>
                </a:lnTo>
                <a:cubicBezTo>
                  <a:pt x="13543" y="3069"/>
                  <a:pt x="12976" y="2702"/>
                  <a:pt x="12409" y="2402"/>
                </a:cubicBezTo>
                <a:lnTo>
                  <a:pt x="12642" y="1235"/>
                </a:lnTo>
                <a:cubicBezTo>
                  <a:pt x="12709" y="968"/>
                  <a:pt x="12576" y="734"/>
                  <a:pt x="12342" y="634"/>
                </a:cubicBezTo>
                <a:cubicBezTo>
                  <a:pt x="11408" y="267"/>
                  <a:pt x="10407" y="67"/>
                  <a:pt x="940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4"/>
          <p:cNvSpPr/>
          <p:nvPr/>
        </p:nvSpPr>
        <p:spPr>
          <a:xfrm>
            <a:off x="8070177" y="321249"/>
            <a:ext cx="490066" cy="490265"/>
          </a:xfrm>
          <a:custGeom>
            <a:avLst/>
            <a:gdLst/>
            <a:ahLst/>
            <a:cxnLst/>
            <a:rect l="l" t="t" r="r" b="b"/>
            <a:pathLst>
              <a:path w="18047" h="18051" extrusionOk="0">
                <a:moveTo>
                  <a:pt x="9019" y="5167"/>
                </a:moveTo>
                <a:cubicBezTo>
                  <a:pt x="9795" y="5167"/>
                  <a:pt x="10570" y="5412"/>
                  <a:pt x="11208" y="5871"/>
                </a:cubicBezTo>
                <a:cubicBezTo>
                  <a:pt x="13977" y="7839"/>
                  <a:pt x="13076" y="12176"/>
                  <a:pt x="9740" y="12809"/>
                </a:cubicBezTo>
                <a:cubicBezTo>
                  <a:pt x="9474" y="12870"/>
                  <a:pt x="9206" y="12899"/>
                  <a:pt x="8941" y="12899"/>
                </a:cubicBezTo>
                <a:cubicBezTo>
                  <a:pt x="8173" y="12899"/>
                  <a:pt x="7424" y="12655"/>
                  <a:pt x="6805" y="12209"/>
                </a:cubicBezTo>
                <a:cubicBezTo>
                  <a:pt x="5571" y="11308"/>
                  <a:pt x="4970" y="9741"/>
                  <a:pt x="5270" y="8240"/>
                </a:cubicBezTo>
                <a:cubicBezTo>
                  <a:pt x="5504" y="7139"/>
                  <a:pt x="6204" y="6205"/>
                  <a:pt x="7205" y="5671"/>
                </a:cubicBezTo>
                <a:cubicBezTo>
                  <a:pt x="7372" y="5571"/>
                  <a:pt x="7505" y="5504"/>
                  <a:pt x="7672" y="5438"/>
                </a:cubicBezTo>
                <a:cubicBezTo>
                  <a:pt x="7872" y="5371"/>
                  <a:pt x="8072" y="5304"/>
                  <a:pt x="8306" y="5237"/>
                </a:cubicBezTo>
                <a:cubicBezTo>
                  <a:pt x="8541" y="5190"/>
                  <a:pt x="8780" y="5167"/>
                  <a:pt x="9019" y="5167"/>
                </a:cubicBezTo>
                <a:close/>
                <a:moveTo>
                  <a:pt x="9077" y="4635"/>
                </a:moveTo>
                <a:cubicBezTo>
                  <a:pt x="8775" y="4635"/>
                  <a:pt x="8472" y="4669"/>
                  <a:pt x="8173" y="4737"/>
                </a:cubicBezTo>
                <a:cubicBezTo>
                  <a:pt x="6471" y="5071"/>
                  <a:pt x="5104" y="6405"/>
                  <a:pt x="4737" y="8139"/>
                </a:cubicBezTo>
                <a:cubicBezTo>
                  <a:pt x="4370" y="9841"/>
                  <a:pt x="5070" y="11609"/>
                  <a:pt x="6505" y="12643"/>
                </a:cubicBezTo>
                <a:cubicBezTo>
                  <a:pt x="7224" y="13164"/>
                  <a:pt x="8091" y="13445"/>
                  <a:pt x="8969" y="13445"/>
                </a:cubicBezTo>
                <a:cubicBezTo>
                  <a:pt x="9271" y="13445"/>
                  <a:pt x="9575" y="13412"/>
                  <a:pt x="9874" y="13343"/>
                </a:cubicBezTo>
                <a:cubicBezTo>
                  <a:pt x="10107" y="13276"/>
                  <a:pt x="10341" y="13210"/>
                  <a:pt x="10574" y="13143"/>
                </a:cubicBezTo>
                <a:cubicBezTo>
                  <a:pt x="10741" y="13043"/>
                  <a:pt x="10941" y="12976"/>
                  <a:pt x="11108" y="12876"/>
                </a:cubicBezTo>
                <a:cubicBezTo>
                  <a:pt x="13977" y="11342"/>
                  <a:pt x="14210" y="7306"/>
                  <a:pt x="11542" y="5438"/>
                </a:cubicBezTo>
                <a:cubicBezTo>
                  <a:pt x="10822" y="4916"/>
                  <a:pt x="9955" y="4635"/>
                  <a:pt x="9077" y="4635"/>
                </a:cubicBezTo>
                <a:close/>
                <a:moveTo>
                  <a:pt x="9407" y="567"/>
                </a:moveTo>
                <a:cubicBezTo>
                  <a:pt x="10341" y="601"/>
                  <a:pt x="11241" y="768"/>
                  <a:pt x="12109" y="1134"/>
                </a:cubicBezTo>
                <a:lnTo>
                  <a:pt x="11842" y="2502"/>
                </a:lnTo>
                <a:cubicBezTo>
                  <a:pt x="11808" y="2602"/>
                  <a:pt x="11875" y="2736"/>
                  <a:pt x="11975" y="2802"/>
                </a:cubicBezTo>
                <a:cubicBezTo>
                  <a:pt x="12642" y="3103"/>
                  <a:pt x="13276" y="3536"/>
                  <a:pt x="13810" y="4037"/>
                </a:cubicBezTo>
                <a:cubicBezTo>
                  <a:pt x="13852" y="4100"/>
                  <a:pt x="13921" y="4123"/>
                  <a:pt x="13992" y="4123"/>
                </a:cubicBezTo>
                <a:cubicBezTo>
                  <a:pt x="14032" y="4123"/>
                  <a:pt x="14073" y="4115"/>
                  <a:pt x="14110" y="4103"/>
                </a:cubicBezTo>
                <a:lnTo>
                  <a:pt x="15278" y="3336"/>
                </a:lnTo>
                <a:cubicBezTo>
                  <a:pt x="15611" y="3670"/>
                  <a:pt x="15878" y="4037"/>
                  <a:pt x="16145" y="4437"/>
                </a:cubicBezTo>
                <a:cubicBezTo>
                  <a:pt x="16378" y="4804"/>
                  <a:pt x="16612" y="5204"/>
                  <a:pt x="16779" y="5638"/>
                </a:cubicBezTo>
                <a:lnTo>
                  <a:pt x="15611" y="6405"/>
                </a:lnTo>
                <a:cubicBezTo>
                  <a:pt x="15511" y="6472"/>
                  <a:pt x="15478" y="6605"/>
                  <a:pt x="15511" y="6705"/>
                </a:cubicBezTo>
                <a:cubicBezTo>
                  <a:pt x="15778" y="7406"/>
                  <a:pt x="15911" y="8139"/>
                  <a:pt x="15945" y="8907"/>
                </a:cubicBezTo>
                <a:cubicBezTo>
                  <a:pt x="15945" y="9007"/>
                  <a:pt x="16011" y="9107"/>
                  <a:pt x="16145" y="9140"/>
                </a:cubicBezTo>
                <a:lnTo>
                  <a:pt x="17513" y="9440"/>
                </a:lnTo>
                <a:cubicBezTo>
                  <a:pt x="17479" y="10341"/>
                  <a:pt x="17279" y="11275"/>
                  <a:pt x="16945" y="12109"/>
                </a:cubicBezTo>
                <a:lnTo>
                  <a:pt x="15578" y="11842"/>
                </a:lnTo>
                <a:lnTo>
                  <a:pt x="15411" y="11842"/>
                </a:lnTo>
                <a:cubicBezTo>
                  <a:pt x="15344" y="11875"/>
                  <a:pt x="15311" y="11909"/>
                  <a:pt x="15278" y="11976"/>
                </a:cubicBezTo>
                <a:cubicBezTo>
                  <a:pt x="14944" y="12643"/>
                  <a:pt x="14544" y="13276"/>
                  <a:pt x="14010" y="13810"/>
                </a:cubicBezTo>
                <a:cubicBezTo>
                  <a:pt x="13943" y="13877"/>
                  <a:pt x="13910" y="14044"/>
                  <a:pt x="14010" y="14144"/>
                </a:cubicBezTo>
                <a:lnTo>
                  <a:pt x="14744" y="15311"/>
                </a:lnTo>
                <a:cubicBezTo>
                  <a:pt x="14410" y="15611"/>
                  <a:pt x="14043" y="15912"/>
                  <a:pt x="13676" y="16145"/>
                </a:cubicBezTo>
                <a:cubicBezTo>
                  <a:pt x="13276" y="16412"/>
                  <a:pt x="12876" y="16612"/>
                  <a:pt x="12442" y="16812"/>
                </a:cubicBezTo>
                <a:lnTo>
                  <a:pt x="11675" y="15645"/>
                </a:lnTo>
                <a:cubicBezTo>
                  <a:pt x="11624" y="15543"/>
                  <a:pt x="11534" y="15499"/>
                  <a:pt x="11435" y="15499"/>
                </a:cubicBezTo>
                <a:cubicBezTo>
                  <a:pt x="11404" y="15499"/>
                  <a:pt x="11373" y="15504"/>
                  <a:pt x="11341" y="15511"/>
                </a:cubicBezTo>
                <a:cubicBezTo>
                  <a:pt x="10641" y="15778"/>
                  <a:pt x="9907" y="15912"/>
                  <a:pt x="9173" y="15945"/>
                </a:cubicBezTo>
                <a:cubicBezTo>
                  <a:pt x="9040" y="15945"/>
                  <a:pt x="8940" y="16012"/>
                  <a:pt x="8906" y="16145"/>
                </a:cubicBezTo>
                <a:lnTo>
                  <a:pt x="8640" y="17479"/>
                </a:lnTo>
                <a:cubicBezTo>
                  <a:pt x="7706" y="17479"/>
                  <a:pt x="6805" y="17279"/>
                  <a:pt x="5938" y="16946"/>
                </a:cubicBezTo>
                <a:lnTo>
                  <a:pt x="6238" y="15578"/>
                </a:lnTo>
                <a:cubicBezTo>
                  <a:pt x="6238" y="15445"/>
                  <a:pt x="6171" y="15311"/>
                  <a:pt x="6071" y="15278"/>
                </a:cubicBezTo>
                <a:cubicBezTo>
                  <a:pt x="5404" y="14944"/>
                  <a:pt x="4770" y="14544"/>
                  <a:pt x="4236" y="14010"/>
                </a:cubicBezTo>
                <a:cubicBezTo>
                  <a:pt x="4195" y="13969"/>
                  <a:pt x="4128" y="13941"/>
                  <a:pt x="4052" y="13941"/>
                </a:cubicBezTo>
                <a:cubicBezTo>
                  <a:pt x="4005" y="13941"/>
                  <a:pt x="3954" y="13952"/>
                  <a:pt x="3903" y="13977"/>
                </a:cubicBezTo>
                <a:lnTo>
                  <a:pt x="2735" y="14744"/>
                </a:lnTo>
                <a:cubicBezTo>
                  <a:pt x="2435" y="14411"/>
                  <a:pt x="2168" y="14044"/>
                  <a:pt x="1901" y="13643"/>
                </a:cubicBezTo>
                <a:cubicBezTo>
                  <a:pt x="1668" y="13276"/>
                  <a:pt x="1434" y="12876"/>
                  <a:pt x="1268" y="12443"/>
                </a:cubicBezTo>
                <a:lnTo>
                  <a:pt x="2435" y="11675"/>
                </a:lnTo>
                <a:cubicBezTo>
                  <a:pt x="2535" y="11609"/>
                  <a:pt x="2569" y="11475"/>
                  <a:pt x="2535" y="11375"/>
                </a:cubicBezTo>
                <a:cubicBezTo>
                  <a:pt x="2268" y="10675"/>
                  <a:pt x="2135" y="9941"/>
                  <a:pt x="2102" y="9207"/>
                </a:cubicBezTo>
                <a:cubicBezTo>
                  <a:pt x="2102" y="9073"/>
                  <a:pt x="2001" y="8973"/>
                  <a:pt x="1901" y="8940"/>
                </a:cubicBezTo>
                <a:lnTo>
                  <a:pt x="534" y="8673"/>
                </a:lnTo>
                <a:cubicBezTo>
                  <a:pt x="567" y="7739"/>
                  <a:pt x="767" y="6805"/>
                  <a:pt x="1101" y="5971"/>
                </a:cubicBezTo>
                <a:lnTo>
                  <a:pt x="2468" y="6238"/>
                </a:lnTo>
                <a:cubicBezTo>
                  <a:pt x="2491" y="6244"/>
                  <a:pt x="2514" y="6247"/>
                  <a:pt x="2537" y="6247"/>
                </a:cubicBezTo>
                <a:cubicBezTo>
                  <a:pt x="2645" y="6247"/>
                  <a:pt x="2741" y="6182"/>
                  <a:pt x="2769" y="6071"/>
                </a:cubicBezTo>
                <a:cubicBezTo>
                  <a:pt x="3102" y="5404"/>
                  <a:pt x="3503" y="4804"/>
                  <a:pt x="4036" y="4270"/>
                </a:cubicBezTo>
                <a:cubicBezTo>
                  <a:pt x="4103" y="4170"/>
                  <a:pt x="4136" y="4037"/>
                  <a:pt x="4070" y="3936"/>
                </a:cubicBezTo>
                <a:lnTo>
                  <a:pt x="3302" y="2769"/>
                </a:lnTo>
                <a:cubicBezTo>
                  <a:pt x="3636" y="2435"/>
                  <a:pt x="4003" y="2169"/>
                  <a:pt x="4403" y="1902"/>
                </a:cubicBezTo>
                <a:cubicBezTo>
                  <a:pt x="4770" y="1668"/>
                  <a:pt x="5170" y="1435"/>
                  <a:pt x="5604" y="1268"/>
                </a:cubicBezTo>
                <a:lnTo>
                  <a:pt x="6371" y="2435"/>
                </a:lnTo>
                <a:cubicBezTo>
                  <a:pt x="6421" y="2510"/>
                  <a:pt x="6509" y="2548"/>
                  <a:pt x="6606" y="2548"/>
                </a:cubicBezTo>
                <a:cubicBezTo>
                  <a:pt x="6638" y="2548"/>
                  <a:pt x="6671" y="2544"/>
                  <a:pt x="6705" y="2535"/>
                </a:cubicBezTo>
                <a:cubicBezTo>
                  <a:pt x="7372" y="2269"/>
                  <a:pt x="8139" y="2135"/>
                  <a:pt x="8873" y="2102"/>
                </a:cubicBezTo>
                <a:cubicBezTo>
                  <a:pt x="9006" y="2102"/>
                  <a:pt x="9107" y="2035"/>
                  <a:pt x="9107" y="1902"/>
                </a:cubicBezTo>
                <a:lnTo>
                  <a:pt x="9407" y="567"/>
                </a:lnTo>
                <a:close/>
                <a:moveTo>
                  <a:pt x="9407" y="0"/>
                </a:moveTo>
                <a:cubicBezTo>
                  <a:pt x="9173" y="0"/>
                  <a:pt x="8940" y="167"/>
                  <a:pt x="8873" y="434"/>
                </a:cubicBezTo>
                <a:lnTo>
                  <a:pt x="8640" y="1601"/>
                </a:lnTo>
                <a:cubicBezTo>
                  <a:pt x="7972" y="1635"/>
                  <a:pt x="7339" y="1768"/>
                  <a:pt x="6705" y="1968"/>
                </a:cubicBezTo>
                <a:lnTo>
                  <a:pt x="6071" y="968"/>
                </a:lnTo>
                <a:cubicBezTo>
                  <a:pt x="5978" y="804"/>
                  <a:pt x="5802" y="722"/>
                  <a:pt x="5626" y="722"/>
                </a:cubicBezTo>
                <a:cubicBezTo>
                  <a:pt x="5550" y="722"/>
                  <a:pt x="5474" y="738"/>
                  <a:pt x="5404" y="768"/>
                </a:cubicBezTo>
                <a:cubicBezTo>
                  <a:pt x="4970" y="968"/>
                  <a:pt x="4537" y="1201"/>
                  <a:pt x="4103" y="1468"/>
                </a:cubicBezTo>
                <a:cubicBezTo>
                  <a:pt x="3703" y="1735"/>
                  <a:pt x="3302" y="2035"/>
                  <a:pt x="2935" y="2369"/>
                </a:cubicBezTo>
                <a:cubicBezTo>
                  <a:pt x="2735" y="2535"/>
                  <a:pt x="2702" y="2836"/>
                  <a:pt x="2869" y="3036"/>
                </a:cubicBezTo>
                <a:lnTo>
                  <a:pt x="3503" y="4037"/>
                </a:lnTo>
                <a:cubicBezTo>
                  <a:pt x="3069" y="4537"/>
                  <a:pt x="2702" y="5071"/>
                  <a:pt x="2402" y="5671"/>
                </a:cubicBezTo>
                <a:lnTo>
                  <a:pt x="1234" y="5404"/>
                </a:lnTo>
                <a:cubicBezTo>
                  <a:pt x="1207" y="5401"/>
                  <a:pt x="1180" y="5399"/>
                  <a:pt x="1154" y="5399"/>
                </a:cubicBezTo>
                <a:cubicBezTo>
                  <a:pt x="921" y="5399"/>
                  <a:pt x="724" y="5528"/>
                  <a:pt x="634" y="5738"/>
                </a:cubicBezTo>
                <a:cubicBezTo>
                  <a:pt x="267" y="6672"/>
                  <a:pt x="67" y="7639"/>
                  <a:pt x="0" y="8640"/>
                </a:cubicBezTo>
                <a:cubicBezTo>
                  <a:pt x="0" y="8907"/>
                  <a:pt x="167" y="9107"/>
                  <a:pt x="434" y="9174"/>
                </a:cubicBezTo>
                <a:lnTo>
                  <a:pt x="1601" y="9440"/>
                </a:lnTo>
                <a:cubicBezTo>
                  <a:pt x="1635" y="10074"/>
                  <a:pt x="1768" y="10741"/>
                  <a:pt x="1968" y="11342"/>
                </a:cubicBezTo>
                <a:lnTo>
                  <a:pt x="934" y="12009"/>
                </a:lnTo>
                <a:cubicBezTo>
                  <a:pt x="734" y="12142"/>
                  <a:pt x="667" y="12409"/>
                  <a:pt x="767" y="12643"/>
                </a:cubicBezTo>
                <a:cubicBezTo>
                  <a:pt x="934" y="13110"/>
                  <a:pt x="1168" y="13543"/>
                  <a:pt x="1434" y="13944"/>
                </a:cubicBezTo>
                <a:cubicBezTo>
                  <a:pt x="1735" y="14377"/>
                  <a:pt x="2035" y="14744"/>
                  <a:pt x="2368" y="15144"/>
                </a:cubicBezTo>
                <a:cubicBezTo>
                  <a:pt x="2466" y="15242"/>
                  <a:pt x="2597" y="15294"/>
                  <a:pt x="2735" y="15294"/>
                </a:cubicBezTo>
                <a:cubicBezTo>
                  <a:pt x="2835" y="15294"/>
                  <a:pt x="2938" y="15267"/>
                  <a:pt x="3036" y="15211"/>
                </a:cubicBezTo>
                <a:lnTo>
                  <a:pt x="4036" y="14544"/>
                </a:lnTo>
                <a:cubicBezTo>
                  <a:pt x="4537" y="15011"/>
                  <a:pt x="5070" y="15378"/>
                  <a:pt x="5637" y="15678"/>
                </a:cubicBezTo>
                <a:lnTo>
                  <a:pt x="5404" y="16846"/>
                </a:lnTo>
                <a:cubicBezTo>
                  <a:pt x="5337" y="17079"/>
                  <a:pt x="5471" y="17346"/>
                  <a:pt x="5704" y="17446"/>
                </a:cubicBezTo>
                <a:cubicBezTo>
                  <a:pt x="6638" y="17813"/>
                  <a:pt x="7639" y="18013"/>
                  <a:pt x="8640" y="18047"/>
                </a:cubicBezTo>
                <a:cubicBezTo>
                  <a:pt x="8657" y="18049"/>
                  <a:pt x="8674" y="18050"/>
                  <a:pt x="8691" y="18050"/>
                </a:cubicBezTo>
                <a:cubicBezTo>
                  <a:pt x="8907" y="18050"/>
                  <a:pt x="9111" y="17863"/>
                  <a:pt x="9173" y="17646"/>
                </a:cubicBezTo>
                <a:lnTo>
                  <a:pt x="9407" y="16479"/>
                </a:lnTo>
                <a:cubicBezTo>
                  <a:pt x="10074" y="16412"/>
                  <a:pt x="10708" y="16312"/>
                  <a:pt x="11341" y="16112"/>
                </a:cubicBezTo>
                <a:lnTo>
                  <a:pt x="12009" y="17113"/>
                </a:lnTo>
                <a:cubicBezTo>
                  <a:pt x="12106" y="17259"/>
                  <a:pt x="12258" y="17352"/>
                  <a:pt x="12423" y="17352"/>
                </a:cubicBezTo>
                <a:cubicBezTo>
                  <a:pt x="12484" y="17352"/>
                  <a:pt x="12546" y="17340"/>
                  <a:pt x="12609" y="17313"/>
                </a:cubicBezTo>
                <a:cubicBezTo>
                  <a:pt x="12876" y="17213"/>
                  <a:pt x="13109" y="17079"/>
                  <a:pt x="13343" y="16946"/>
                </a:cubicBezTo>
                <a:cubicBezTo>
                  <a:pt x="13576" y="16812"/>
                  <a:pt x="13777" y="16746"/>
                  <a:pt x="13943" y="16612"/>
                </a:cubicBezTo>
                <a:cubicBezTo>
                  <a:pt x="14344" y="16345"/>
                  <a:pt x="14744" y="16045"/>
                  <a:pt x="15111" y="15712"/>
                </a:cubicBezTo>
                <a:cubicBezTo>
                  <a:pt x="15311" y="15511"/>
                  <a:pt x="15344" y="15245"/>
                  <a:pt x="15211" y="15044"/>
                </a:cubicBezTo>
                <a:lnTo>
                  <a:pt x="14544" y="14010"/>
                </a:lnTo>
                <a:cubicBezTo>
                  <a:pt x="14977" y="13543"/>
                  <a:pt x="15344" y="12976"/>
                  <a:pt x="15645" y="12409"/>
                </a:cubicBezTo>
                <a:lnTo>
                  <a:pt x="16845" y="12643"/>
                </a:lnTo>
                <a:cubicBezTo>
                  <a:pt x="16886" y="12654"/>
                  <a:pt x="16928" y="12660"/>
                  <a:pt x="16969" y="12660"/>
                </a:cubicBezTo>
                <a:cubicBezTo>
                  <a:pt x="17166" y="12660"/>
                  <a:pt x="17357" y="12535"/>
                  <a:pt x="17412" y="12342"/>
                </a:cubicBezTo>
                <a:cubicBezTo>
                  <a:pt x="17779" y="11408"/>
                  <a:pt x="18013" y="10408"/>
                  <a:pt x="18046" y="9407"/>
                </a:cubicBezTo>
                <a:cubicBezTo>
                  <a:pt x="18046" y="9174"/>
                  <a:pt x="17879" y="8940"/>
                  <a:pt x="17613" y="8873"/>
                </a:cubicBezTo>
                <a:lnTo>
                  <a:pt x="16445" y="8640"/>
                </a:lnTo>
                <a:cubicBezTo>
                  <a:pt x="16412" y="7973"/>
                  <a:pt x="16312" y="7339"/>
                  <a:pt x="16112" y="6705"/>
                </a:cubicBezTo>
                <a:lnTo>
                  <a:pt x="17112" y="6071"/>
                </a:lnTo>
                <a:cubicBezTo>
                  <a:pt x="17312" y="5938"/>
                  <a:pt x="17412" y="5671"/>
                  <a:pt x="17312" y="5438"/>
                </a:cubicBezTo>
                <a:cubicBezTo>
                  <a:pt x="17112" y="4971"/>
                  <a:pt x="16879" y="4537"/>
                  <a:pt x="16612" y="4103"/>
                </a:cubicBezTo>
                <a:cubicBezTo>
                  <a:pt x="16345" y="3703"/>
                  <a:pt x="16011" y="3303"/>
                  <a:pt x="15678" y="2936"/>
                </a:cubicBezTo>
                <a:cubicBezTo>
                  <a:pt x="15583" y="2822"/>
                  <a:pt x="15456" y="2762"/>
                  <a:pt x="15321" y="2762"/>
                </a:cubicBezTo>
                <a:cubicBezTo>
                  <a:pt x="15219" y="2762"/>
                  <a:pt x="15112" y="2797"/>
                  <a:pt x="15011" y="2869"/>
                </a:cubicBezTo>
                <a:lnTo>
                  <a:pt x="14010" y="3503"/>
                </a:lnTo>
                <a:cubicBezTo>
                  <a:pt x="13543" y="3069"/>
                  <a:pt x="12976" y="2702"/>
                  <a:pt x="12409" y="2402"/>
                </a:cubicBezTo>
                <a:lnTo>
                  <a:pt x="12642" y="1235"/>
                </a:lnTo>
                <a:cubicBezTo>
                  <a:pt x="12709" y="968"/>
                  <a:pt x="12576" y="734"/>
                  <a:pt x="12342" y="634"/>
                </a:cubicBezTo>
                <a:cubicBezTo>
                  <a:pt x="11408" y="267"/>
                  <a:pt x="10407" y="67"/>
                  <a:pt x="940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4"/>
          <p:cNvSpPr/>
          <p:nvPr/>
        </p:nvSpPr>
        <p:spPr>
          <a:xfrm>
            <a:off x="4945644" y="602071"/>
            <a:ext cx="350473" cy="350596"/>
          </a:xfrm>
          <a:custGeom>
            <a:avLst/>
            <a:gdLst/>
            <a:ahLst/>
            <a:cxnLst/>
            <a:rect l="l" t="t" r="r" b="b"/>
            <a:pathLst>
              <a:path w="18047" h="18051" extrusionOk="0">
                <a:moveTo>
                  <a:pt x="9019" y="5167"/>
                </a:moveTo>
                <a:cubicBezTo>
                  <a:pt x="9795" y="5167"/>
                  <a:pt x="10570" y="5412"/>
                  <a:pt x="11208" y="5871"/>
                </a:cubicBezTo>
                <a:cubicBezTo>
                  <a:pt x="13977" y="7839"/>
                  <a:pt x="13076" y="12176"/>
                  <a:pt x="9740" y="12809"/>
                </a:cubicBezTo>
                <a:cubicBezTo>
                  <a:pt x="9474" y="12870"/>
                  <a:pt x="9206" y="12899"/>
                  <a:pt x="8941" y="12899"/>
                </a:cubicBezTo>
                <a:cubicBezTo>
                  <a:pt x="8173" y="12899"/>
                  <a:pt x="7424" y="12655"/>
                  <a:pt x="6805" y="12209"/>
                </a:cubicBezTo>
                <a:cubicBezTo>
                  <a:pt x="5571" y="11308"/>
                  <a:pt x="4970" y="9741"/>
                  <a:pt x="5270" y="8240"/>
                </a:cubicBezTo>
                <a:cubicBezTo>
                  <a:pt x="5504" y="7139"/>
                  <a:pt x="6204" y="6205"/>
                  <a:pt x="7205" y="5671"/>
                </a:cubicBezTo>
                <a:cubicBezTo>
                  <a:pt x="7372" y="5571"/>
                  <a:pt x="7505" y="5504"/>
                  <a:pt x="7672" y="5438"/>
                </a:cubicBezTo>
                <a:cubicBezTo>
                  <a:pt x="7872" y="5371"/>
                  <a:pt x="8072" y="5304"/>
                  <a:pt x="8306" y="5237"/>
                </a:cubicBezTo>
                <a:cubicBezTo>
                  <a:pt x="8541" y="5190"/>
                  <a:pt x="8780" y="5167"/>
                  <a:pt x="9019" y="5167"/>
                </a:cubicBezTo>
                <a:close/>
                <a:moveTo>
                  <a:pt x="9077" y="4635"/>
                </a:moveTo>
                <a:cubicBezTo>
                  <a:pt x="8775" y="4635"/>
                  <a:pt x="8472" y="4669"/>
                  <a:pt x="8173" y="4737"/>
                </a:cubicBezTo>
                <a:cubicBezTo>
                  <a:pt x="6471" y="5071"/>
                  <a:pt x="5104" y="6405"/>
                  <a:pt x="4737" y="8139"/>
                </a:cubicBezTo>
                <a:cubicBezTo>
                  <a:pt x="4370" y="9841"/>
                  <a:pt x="5070" y="11609"/>
                  <a:pt x="6505" y="12643"/>
                </a:cubicBezTo>
                <a:cubicBezTo>
                  <a:pt x="7224" y="13164"/>
                  <a:pt x="8091" y="13445"/>
                  <a:pt x="8969" y="13445"/>
                </a:cubicBezTo>
                <a:cubicBezTo>
                  <a:pt x="9271" y="13445"/>
                  <a:pt x="9575" y="13412"/>
                  <a:pt x="9874" y="13343"/>
                </a:cubicBezTo>
                <a:cubicBezTo>
                  <a:pt x="10107" y="13276"/>
                  <a:pt x="10341" y="13210"/>
                  <a:pt x="10574" y="13143"/>
                </a:cubicBezTo>
                <a:cubicBezTo>
                  <a:pt x="10741" y="13043"/>
                  <a:pt x="10941" y="12976"/>
                  <a:pt x="11108" y="12876"/>
                </a:cubicBezTo>
                <a:cubicBezTo>
                  <a:pt x="13977" y="11342"/>
                  <a:pt x="14210" y="7306"/>
                  <a:pt x="11542" y="5438"/>
                </a:cubicBezTo>
                <a:cubicBezTo>
                  <a:pt x="10822" y="4916"/>
                  <a:pt x="9955" y="4635"/>
                  <a:pt x="9077" y="4635"/>
                </a:cubicBezTo>
                <a:close/>
                <a:moveTo>
                  <a:pt x="9407" y="567"/>
                </a:moveTo>
                <a:cubicBezTo>
                  <a:pt x="10341" y="601"/>
                  <a:pt x="11241" y="768"/>
                  <a:pt x="12109" y="1134"/>
                </a:cubicBezTo>
                <a:lnTo>
                  <a:pt x="11842" y="2502"/>
                </a:lnTo>
                <a:cubicBezTo>
                  <a:pt x="11808" y="2602"/>
                  <a:pt x="11875" y="2736"/>
                  <a:pt x="11975" y="2802"/>
                </a:cubicBezTo>
                <a:cubicBezTo>
                  <a:pt x="12642" y="3103"/>
                  <a:pt x="13276" y="3536"/>
                  <a:pt x="13810" y="4037"/>
                </a:cubicBezTo>
                <a:cubicBezTo>
                  <a:pt x="13852" y="4100"/>
                  <a:pt x="13921" y="4123"/>
                  <a:pt x="13992" y="4123"/>
                </a:cubicBezTo>
                <a:cubicBezTo>
                  <a:pt x="14032" y="4123"/>
                  <a:pt x="14073" y="4115"/>
                  <a:pt x="14110" y="4103"/>
                </a:cubicBezTo>
                <a:lnTo>
                  <a:pt x="15278" y="3336"/>
                </a:lnTo>
                <a:cubicBezTo>
                  <a:pt x="15611" y="3670"/>
                  <a:pt x="15878" y="4037"/>
                  <a:pt x="16145" y="4437"/>
                </a:cubicBezTo>
                <a:cubicBezTo>
                  <a:pt x="16378" y="4804"/>
                  <a:pt x="16612" y="5204"/>
                  <a:pt x="16779" y="5638"/>
                </a:cubicBezTo>
                <a:lnTo>
                  <a:pt x="15611" y="6405"/>
                </a:lnTo>
                <a:cubicBezTo>
                  <a:pt x="15511" y="6472"/>
                  <a:pt x="15478" y="6605"/>
                  <a:pt x="15511" y="6705"/>
                </a:cubicBezTo>
                <a:cubicBezTo>
                  <a:pt x="15778" y="7406"/>
                  <a:pt x="15911" y="8139"/>
                  <a:pt x="15945" y="8907"/>
                </a:cubicBezTo>
                <a:cubicBezTo>
                  <a:pt x="15945" y="9007"/>
                  <a:pt x="16011" y="9107"/>
                  <a:pt x="16145" y="9140"/>
                </a:cubicBezTo>
                <a:lnTo>
                  <a:pt x="17513" y="9440"/>
                </a:lnTo>
                <a:cubicBezTo>
                  <a:pt x="17479" y="10341"/>
                  <a:pt x="17279" y="11275"/>
                  <a:pt x="16945" y="12109"/>
                </a:cubicBezTo>
                <a:lnTo>
                  <a:pt x="15578" y="11842"/>
                </a:lnTo>
                <a:lnTo>
                  <a:pt x="15411" y="11842"/>
                </a:lnTo>
                <a:cubicBezTo>
                  <a:pt x="15344" y="11875"/>
                  <a:pt x="15311" y="11909"/>
                  <a:pt x="15278" y="11976"/>
                </a:cubicBezTo>
                <a:cubicBezTo>
                  <a:pt x="14944" y="12643"/>
                  <a:pt x="14544" y="13276"/>
                  <a:pt x="14010" y="13810"/>
                </a:cubicBezTo>
                <a:cubicBezTo>
                  <a:pt x="13943" y="13877"/>
                  <a:pt x="13910" y="14044"/>
                  <a:pt x="14010" y="14144"/>
                </a:cubicBezTo>
                <a:lnTo>
                  <a:pt x="14744" y="15311"/>
                </a:lnTo>
                <a:cubicBezTo>
                  <a:pt x="14410" y="15611"/>
                  <a:pt x="14043" y="15912"/>
                  <a:pt x="13676" y="16145"/>
                </a:cubicBezTo>
                <a:cubicBezTo>
                  <a:pt x="13276" y="16412"/>
                  <a:pt x="12876" y="16612"/>
                  <a:pt x="12442" y="16812"/>
                </a:cubicBezTo>
                <a:lnTo>
                  <a:pt x="11675" y="15645"/>
                </a:lnTo>
                <a:cubicBezTo>
                  <a:pt x="11624" y="15543"/>
                  <a:pt x="11534" y="15499"/>
                  <a:pt x="11435" y="15499"/>
                </a:cubicBezTo>
                <a:cubicBezTo>
                  <a:pt x="11404" y="15499"/>
                  <a:pt x="11373" y="15504"/>
                  <a:pt x="11341" y="15511"/>
                </a:cubicBezTo>
                <a:cubicBezTo>
                  <a:pt x="10641" y="15778"/>
                  <a:pt x="9907" y="15912"/>
                  <a:pt x="9173" y="15945"/>
                </a:cubicBezTo>
                <a:cubicBezTo>
                  <a:pt x="9040" y="15945"/>
                  <a:pt x="8940" y="16012"/>
                  <a:pt x="8906" y="16145"/>
                </a:cubicBezTo>
                <a:lnTo>
                  <a:pt x="8640" y="17479"/>
                </a:lnTo>
                <a:cubicBezTo>
                  <a:pt x="7706" y="17479"/>
                  <a:pt x="6805" y="17279"/>
                  <a:pt x="5938" y="16946"/>
                </a:cubicBezTo>
                <a:lnTo>
                  <a:pt x="6238" y="15578"/>
                </a:lnTo>
                <a:cubicBezTo>
                  <a:pt x="6238" y="15445"/>
                  <a:pt x="6171" y="15311"/>
                  <a:pt x="6071" y="15278"/>
                </a:cubicBezTo>
                <a:cubicBezTo>
                  <a:pt x="5404" y="14944"/>
                  <a:pt x="4770" y="14544"/>
                  <a:pt x="4236" y="14010"/>
                </a:cubicBezTo>
                <a:cubicBezTo>
                  <a:pt x="4195" y="13969"/>
                  <a:pt x="4128" y="13941"/>
                  <a:pt x="4052" y="13941"/>
                </a:cubicBezTo>
                <a:cubicBezTo>
                  <a:pt x="4005" y="13941"/>
                  <a:pt x="3954" y="13952"/>
                  <a:pt x="3903" y="13977"/>
                </a:cubicBezTo>
                <a:lnTo>
                  <a:pt x="2735" y="14744"/>
                </a:lnTo>
                <a:cubicBezTo>
                  <a:pt x="2435" y="14411"/>
                  <a:pt x="2168" y="14044"/>
                  <a:pt x="1901" y="13643"/>
                </a:cubicBezTo>
                <a:cubicBezTo>
                  <a:pt x="1668" y="13276"/>
                  <a:pt x="1434" y="12876"/>
                  <a:pt x="1268" y="12443"/>
                </a:cubicBezTo>
                <a:lnTo>
                  <a:pt x="2435" y="11675"/>
                </a:lnTo>
                <a:cubicBezTo>
                  <a:pt x="2535" y="11609"/>
                  <a:pt x="2569" y="11475"/>
                  <a:pt x="2535" y="11375"/>
                </a:cubicBezTo>
                <a:cubicBezTo>
                  <a:pt x="2268" y="10675"/>
                  <a:pt x="2135" y="9941"/>
                  <a:pt x="2102" y="9207"/>
                </a:cubicBezTo>
                <a:cubicBezTo>
                  <a:pt x="2102" y="9073"/>
                  <a:pt x="2001" y="8973"/>
                  <a:pt x="1901" y="8940"/>
                </a:cubicBezTo>
                <a:lnTo>
                  <a:pt x="534" y="8673"/>
                </a:lnTo>
                <a:cubicBezTo>
                  <a:pt x="567" y="7739"/>
                  <a:pt x="767" y="6805"/>
                  <a:pt x="1101" y="5971"/>
                </a:cubicBezTo>
                <a:lnTo>
                  <a:pt x="2468" y="6238"/>
                </a:lnTo>
                <a:cubicBezTo>
                  <a:pt x="2491" y="6244"/>
                  <a:pt x="2514" y="6247"/>
                  <a:pt x="2537" y="6247"/>
                </a:cubicBezTo>
                <a:cubicBezTo>
                  <a:pt x="2645" y="6247"/>
                  <a:pt x="2741" y="6182"/>
                  <a:pt x="2769" y="6071"/>
                </a:cubicBezTo>
                <a:cubicBezTo>
                  <a:pt x="3102" y="5404"/>
                  <a:pt x="3503" y="4804"/>
                  <a:pt x="4036" y="4270"/>
                </a:cubicBezTo>
                <a:cubicBezTo>
                  <a:pt x="4103" y="4170"/>
                  <a:pt x="4136" y="4037"/>
                  <a:pt x="4070" y="3936"/>
                </a:cubicBezTo>
                <a:lnTo>
                  <a:pt x="3302" y="2769"/>
                </a:lnTo>
                <a:cubicBezTo>
                  <a:pt x="3636" y="2435"/>
                  <a:pt x="4003" y="2169"/>
                  <a:pt x="4403" y="1902"/>
                </a:cubicBezTo>
                <a:cubicBezTo>
                  <a:pt x="4770" y="1668"/>
                  <a:pt x="5170" y="1435"/>
                  <a:pt x="5604" y="1268"/>
                </a:cubicBezTo>
                <a:lnTo>
                  <a:pt x="6371" y="2435"/>
                </a:lnTo>
                <a:cubicBezTo>
                  <a:pt x="6421" y="2510"/>
                  <a:pt x="6509" y="2548"/>
                  <a:pt x="6606" y="2548"/>
                </a:cubicBezTo>
                <a:cubicBezTo>
                  <a:pt x="6638" y="2548"/>
                  <a:pt x="6671" y="2544"/>
                  <a:pt x="6705" y="2535"/>
                </a:cubicBezTo>
                <a:cubicBezTo>
                  <a:pt x="7372" y="2269"/>
                  <a:pt x="8139" y="2135"/>
                  <a:pt x="8873" y="2102"/>
                </a:cubicBezTo>
                <a:cubicBezTo>
                  <a:pt x="9006" y="2102"/>
                  <a:pt x="9107" y="2035"/>
                  <a:pt x="9107" y="1902"/>
                </a:cubicBezTo>
                <a:lnTo>
                  <a:pt x="9407" y="567"/>
                </a:lnTo>
                <a:close/>
                <a:moveTo>
                  <a:pt x="9407" y="0"/>
                </a:moveTo>
                <a:cubicBezTo>
                  <a:pt x="9173" y="0"/>
                  <a:pt x="8940" y="167"/>
                  <a:pt x="8873" y="434"/>
                </a:cubicBezTo>
                <a:lnTo>
                  <a:pt x="8640" y="1601"/>
                </a:lnTo>
                <a:cubicBezTo>
                  <a:pt x="7972" y="1635"/>
                  <a:pt x="7339" y="1768"/>
                  <a:pt x="6705" y="1968"/>
                </a:cubicBezTo>
                <a:lnTo>
                  <a:pt x="6071" y="968"/>
                </a:lnTo>
                <a:cubicBezTo>
                  <a:pt x="5978" y="804"/>
                  <a:pt x="5802" y="722"/>
                  <a:pt x="5626" y="722"/>
                </a:cubicBezTo>
                <a:cubicBezTo>
                  <a:pt x="5550" y="722"/>
                  <a:pt x="5474" y="738"/>
                  <a:pt x="5404" y="768"/>
                </a:cubicBezTo>
                <a:cubicBezTo>
                  <a:pt x="4970" y="968"/>
                  <a:pt x="4537" y="1201"/>
                  <a:pt x="4103" y="1468"/>
                </a:cubicBezTo>
                <a:cubicBezTo>
                  <a:pt x="3703" y="1735"/>
                  <a:pt x="3302" y="2035"/>
                  <a:pt x="2935" y="2369"/>
                </a:cubicBezTo>
                <a:cubicBezTo>
                  <a:pt x="2735" y="2535"/>
                  <a:pt x="2702" y="2836"/>
                  <a:pt x="2869" y="3036"/>
                </a:cubicBezTo>
                <a:lnTo>
                  <a:pt x="3503" y="4037"/>
                </a:lnTo>
                <a:cubicBezTo>
                  <a:pt x="3069" y="4537"/>
                  <a:pt x="2702" y="5071"/>
                  <a:pt x="2402" y="5671"/>
                </a:cubicBezTo>
                <a:lnTo>
                  <a:pt x="1234" y="5404"/>
                </a:lnTo>
                <a:cubicBezTo>
                  <a:pt x="1207" y="5401"/>
                  <a:pt x="1180" y="5399"/>
                  <a:pt x="1154" y="5399"/>
                </a:cubicBezTo>
                <a:cubicBezTo>
                  <a:pt x="921" y="5399"/>
                  <a:pt x="724" y="5528"/>
                  <a:pt x="634" y="5738"/>
                </a:cubicBezTo>
                <a:cubicBezTo>
                  <a:pt x="267" y="6672"/>
                  <a:pt x="67" y="7639"/>
                  <a:pt x="0" y="8640"/>
                </a:cubicBezTo>
                <a:cubicBezTo>
                  <a:pt x="0" y="8907"/>
                  <a:pt x="167" y="9107"/>
                  <a:pt x="434" y="9174"/>
                </a:cubicBezTo>
                <a:lnTo>
                  <a:pt x="1601" y="9440"/>
                </a:lnTo>
                <a:cubicBezTo>
                  <a:pt x="1635" y="10074"/>
                  <a:pt x="1768" y="10741"/>
                  <a:pt x="1968" y="11342"/>
                </a:cubicBezTo>
                <a:lnTo>
                  <a:pt x="934" y="12009"/>
                </a:lnTo>
                <a:cubicBezTo>
                  <a:pt x="734" y="12142"/>
                  <a:pt x="667" y="12409"/>
                  <a:pt x="767" y="12643"/>
                </a:cubicBezTo>
                <a:cubicBezTo>
                  <a:pt x="934" y="13110"/>
                  <a:pt x="1168" y="13543"/>
                  <a:pt x="1434" y="13944"/>
                </a:cubicBezTo>
                <a:cubicBezTo>
                  <a:pt x="1735" y="14377"/>
                  <a:pt x="2035" y="14744"/>
                  <a:pt x="2368" y="15144"/>
                </a:cubicBezTo>
                <a:cubicBezTo>
                  <a:pt x="2466" y="15242"/>
                  <a:pt x="2597" y="15294"/>
                  <a:pt x="2735" y="15294"/>
                </a:cubicBezTo>
                <a:cubicBezTo>
                  <a:pt x="2835" y="15294"/>
                  <a:pt x="2938" y="15267"/>
                  <a:pt x="3036" y="15211"/>
                </a:cubicBezTo>
                <a:lnTo>
                  <a:pt x="4036" y="14544"/>
                </a:lnTo>
                <a:cubicBezTo>
                  <a:pt x="4537" y="15011"/>
                  <a:pt x="5070" y="15378"/>
                  <a:pt x="5637" y="15678"/>
                </a:cubicBezTo>
                <a:lnTo>
                  <a:pt x="5404" y="16846"/>
                </a:lnTo>
                <a:cubicBezTo>
                  <a:pt x="5337" y="17079"/>
                  <a:pt x="5471" y="17346"/>
                  <a:pt x="5704" y="17446"/>
                </a:cubicBezTo>
                <a:cubicBezTo>
                  <a:pt x="6638" y="17813"/>
                  <a:pt x="7639" y="18013"/>
                  <a:pt x="8640" y="18047"/>
                </a:cubicBezTo>
                <a:cubicBezTo>
                  <a:pt x="8657" y="18049"/>
                  <a:pt x="8674" y="18050"/>
                  <a:pt x="8691" y="18050"/>
                </a:cubicBezTo>
                <a:cubicBezTo>
                  <a:pt x="8907" y="18050"/>
                  <a:pt x="9111" y="17863"/>
                  <a:pt x="9173" y="17646"/>
                </a:cubicBezTo>
                <a:lnTo>
                  <a:pt x="9407" y="16479"/>
                </a:lnTo>
                <a:cubicBezTo>
                  <a:pt x="10074" y="16412"/>
                  <a:pt x="10708" y="16312"/>
                  <a:pt x="11341" y="16112"/>
                </a:cubicBezTo>
                <a:lnTo>
                  <a:pt x="12009" y="17113"/>
                </a:lnTo>
                <a:cubicBezTo>
                  <a:pt x="12106" y="17259"/>
                  <a:pt x="12258" y="17352"/>
                  <a:pt x="12423" y="17352"/>
                </a:cubicBezTo>
                <a:cubicBezTo>
                  <a:pt x="12484" y="17352"/>
                  <a:pt x="12546" y="17340"/>
                  <a:pt x="12609" y="17313"/>
                </a:cubicBezTo>
                <a:cubicBezTo>
                  <a:pt x="12876" y="17213"/>
                  <a:pt x="13109" y="17079"/>
                  <a:pt x="13343" y="16946"/>
                </a:cubicBezTo>
                <a:cubicBezTo>
                  <a:pt x="13576" y="16812"/>
                  <a:pt x="13777" y="16746"/>
                  <a:pt x="13943" y="16612"/>
                </a:cubicBezTo>
                <a:cubicBezTo>
                  <a:pt x="14344" y="16345"/>
                  <a:pt x="14744" y="16045"/>
                  <a:pt x="15111" y="15712"/>
                </a:cubicBezTo>
                <a:cubicBezTo>
                  <a:pt x="15311" y="15511"/>
                  <a:pt x="15344" y="15245"/>
                  <a:pt x="15211" y="15044"/>
                </a:cubicBezTo>
                <a:lnTo>
                  <a:pt x="14544" y="14010"/>
                </a:lnTo>
                <a:cubicBezTo>
                  <a:pt x="14977" y="13543"/>
                  <a:pt x="15344" y="12976"/>
                  <a:pt x="15645" y="12409"/>
                </a:cubicBezTo>
                <a:lnTo>
                  <a:pt x="16845" y="12643"/>
                </a:lnTo>
                <a:cubicBezTo>
                  <a:pt x="16886" y="12654"/>
                  <a:pt x="16928" y="12660"/>
                  <a:pt x="16969" y="12660"/>
                </a:cubicBezTo>
                <a:cubicBezTo>
                  <a:pt x="17166" y="12660"/>
                  <a:pt x="17357" y="12535"/>
                  <a:pt x="17412" y="12342"/>
                </a:cubicBezTo>
                <a:cubicBezTo>
                  <a:pt x="17779" y="11408"/>
                  <a:pt x="18013" y="10408"/>
                  <a:pt x="18046" y="9407"/>
                </a:cubicBezTo>
                <a:cubicBezTo>
                  <a:pt x="18046" y="9174"/>
                  <a:pt x="17879" y="8940"/>
                  <a:pt x="17613" y="8873"/>
                </a:cubicBezTo>
                <a:lnTo>
                  <a:pt x="16445" y="8640"/>
                </a:lnTo>
                <a:cubicBezTo>
                  <a:pt x="16412" y="7973"/>
                  <a:pt x="16312" y="7339"/>
                  <a:pt x="16112" y="6705"/>
                </a:cubicBezTo>
                <a:lnTo>
                  <a:pt x="17112" y="6071"/>
                </a:lnTo>
                <a:cubicBezTo>
                  <a:pt x="17312" y="5938"/>
                  <a:pt x="17412" y="5671"/>
                  <a:pt x="17312" y="5438"/>
                </a:cubicBezTo>
                <a:cubicBezTo>
                  <a:pt x="17112" y="4971"/>
                  <a:pt x="16879" y="4537"/>
                  <a:pt x="16612" y="4103"/>
                </a:cubicBezTo>
                <a:cubicBezTo>
                  <a:pt x="16345" y="3703"/>
                  <a:pt x="16011" y="3303"/>
                  <a:pt x="15678" y="2936"/>
                </a:cubicBezTo>
                <a:cubicBezTo>
                  <a:pt x="15583" y="2822"/>
                  <a:pt x="15456" y="2762"/>
                  <a:pt x="15321" y="2762"/>
                </a:cubicBezTo>
                <a:cubicBezTo>
                  <a:pt x="15219" y="2762"/>
                  <a:pt x="15112" y="2797"/>
                  <a:pt x="15011" y="2869"/>
                </a:cubicBezTo>
                <a:lnTo>
                  <a:pt x="14010" y="3503"/>
                </a:lnTo>
                <a:cubicBezTo>
                  <a:pt x="13543" y="3069"/>
                  <a:pt x="12976" y="2702"/>
                  <a:pt x="12409" y="2402"/>
                </a:cubicBezTo>
                <a:lnTo>
                  <a:pt x="12642" y="1235"/>
                </a:lnTo>
                <a:cubicBezTo>
                  <a:pt x="12709" y="968"/>
                  <a:pt x="12576" y="734"/>
                  <a:pt x="12342" y="634"/>
                </a:cubicBezTo>
                <a:cubicBezTo>
                  <a:pt x="11408" y="267"/>
                  <a:pt x="10407" y="67"/>
                  <a:pt x="940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4"/>
          <p:cNvSpPr/>
          <p:nvPr/>
        </p:nvSpPr>
        <p:spPr>
          <a:xfrm>
            <a:off x="4396756" y="4387446"/>
            <a:ext cx="350473" cy="350596"/>
          </a:xfrm>
          <a:custGeom>
            <a:avLst/>
            <a:gdLst/>
            <a:ahLst/>
            <a:cxnLst/>
            <a:rect l="l" t="t" r="r" b="b"/>
            <a:pathLst>
              <a:path w="18047" h="18051" extrusionOk="0">
                <a:moveTo>
                  <a:pt x="9019" y="5167"/>
                </a:moveTo>
                <a:cubicBezTo>
                  <a:pt x="9795" y="5167"/>
                  <a:pt x="10570" y="5412"/>
                  <a:pt x="11208" y="5871"/>
                </a:cubicBezTo>
                <a:cubicBezTo>
                  <a:pt x="13977" y="7839"/>
                  <a:pt x="13076" y="12176"/>
                  <a:pt x="9740" y="12809"/>
                </a:cubicBezTo>
                <a:cubicBezTo>
                  <a:pt x="9474" y="12870"/>
                  <a:pt x="9206" y="12899"/>
                  <a:pt x="8941" y="12899"/>
                </a:cubicBezTo>
                <a:cubicBezTo>
                  <a:pt x="8173" y="12899"/>
                  <a:pt x="7424" y="12655"/>
                  <a:pt x="6805" y="12209"/>
                </a:cubicBezTo>
                <a:cubicBezTo>
                  <a:pt x="5571" y="11308"/>
                  <a:pt x="4970" y="9741"/>
                  <a:pt x="5270" y="8240"/>
                </a:cubicBezTo>
                <a:cubicBezTo>
                  <a:pt x="5504" y="7139"/>
                  <a:pt x="6204" y="6205"/>
                  <a:pt x="7205" y="5671"/>
                </a:cubicBezTo>
                <a:cubicBezTo>
                  <a:pt x="7372" y="5571"/>
                  <a:pt x="7505" y="5504"/>
                  <a:pt x="7672" y="5438"/>
                </a:cubicBezTo>
                <a:cubicBezTo>
                  <a:pt x="7872" y="5371"/>
                  <a:pt x="8072" y="5304"/>
                  <a:pt x="8306" y="5237"/>
                </a:cubicBezTo>
                <a:cubicBezTo>
                  <a:pt x="8541" y="5190"/>
                  <a:pt x="8780" y="5167"/>
                  <a:pt x="9019" y="5167"/>
                </a:cubicBezTo>
                <a:close/>
                <a:moveTo>
                  <a:pt x="9077" y="4635"/>
                </a:moveTo>
                <a:cubicBezTo>
                  <a:pt x="8775" y="4635"/>
                  <a:pt x="8472" y="4669"/>
                  <a:pt x="8173" y="4737"/>
                </a:cubicBezTo>
                <a:cubicBezTo>
                  <a:pt x="6471" y="5071"/>
                  <a:pt x="5104" y="6405"/>
                  <a:pt x="4737" y="8139"/>
                </a:cubicBezTo>
                <a:cubicBezTo>
                  <a:pt x="4370" y="9841"/>
                  <a:pt x="5070" y="11609"/>
                  <a:pt x="6505" y="12643"/>
                </a:cubicBezTo>
                <a:cubicBezTo>
                  <a:pt x="7224" y="13164"/>
                  <a:pt x="8091" y="13445"/>
                  <a:pt x="8969" y="13445"/>
                </a:cubicBezTo>
                <a:cubicBezTo>
                  <a:pt x="9271" y="13445"/>
                  <a:pt x="9575" y="13412"/>
                  <a:pt x="9874" y="13343"/>
                </a:cubicBezTo>
                <a:cubicBezTo>
                  <a:pt x="10107" y="13276"/>
                  <a:pt x="10341" y="13210"/>
                  <a:pt x="10574" y="13143"/>
                </a:cubicBezTo>
                <a:cubicBezTo>
                  <a:pt x="10741" y="13043"/>
                  <a:pt x="10941" y="12976"/>
                  <a:pt x="11108" y="12876"/>
                </a:cubicBezTo>
                <a:cubicBezTo>
                  <a:pt x="13977" y="11342"/>
                  <a:pt x="14210" y="7306"/>
                  <a:pt x="11542" y="5438"/>
                </a:cubicBezTo>
                <a:cubicBezTo>
                  <a:pt x="10822" y="4916"/>
                  <a:pt x="9955" y="4635"/>
                  <a:pt x="9077" y="4635"/>
                </a:cubicBezTo>
                <a:close/>
                <a:moveTo>
                  <a:pt x="9407" y="567"/>
                </a:moveTo>
                <a:cubicBezTo>
                  <a:pt x="10341" y="601"/>
                  <a:pt x="11241" y="768"/>
                  <a:pt x="12109" y="1134"/>
                </a:cubicBezTo>
                <a:lnTo>
                  <a:pt x="11842" y="2502"/>
                </a:lnTo>
                <a:cubicBezTo>
                  <a:pt x="11808" y="2602"/>
                  <a:pt x="11875" y="2736"/>
                  <a:pt x="11975" y="2802"/>
                </a:cubicBezTo>
                <a:cubicBezTo>
                  <a:pt x="12642" y="3103"/>
                  <a:pt x="13276" y="3536"/>
                  <a:pt x="13810" y="4037"/>
                </a:cubicBezTo>
                <a:cubicBezTo>
                  <a:pt x="13852" y="4100"/>
                  <a:pt x="13921" y="4123"/>
                  <a:pt x="13992" y="4123"/>
                </a:cubicBezTo>
                <a:cubicBezTo>
                  <a:pt x="14032" y="4123"/>
                  <a:pt x="14073" y="4115"/>
                  <a:pt x="14110" y="4103"/>
                </a:cubicBezTo>
                <a:lnTo>
                  <a:pt x="15278" y="3336"/>
                </a:lnTo>
                <a:cubicBezTo>
                  <a:pt x="15611" y="3670"/>
                  <a:pt x="15878" y="4037"/>
                  <a:pt x="16145" y="4437"/>
                </a:cubicBezTo>
                <a:cubicBezTo>
                  <a:pt x="16378" y="4804"/>
                  <a:pt x="16612" y="5204"/>
                  <a:pt x="16779" y="5638"/>
                </a:cubicBezTo>
                <a:lnTo>
                  <a:pt x="15611" y="6405"/>
                </a:lnTo>
                <a:cubicBezTo>
                  <a:pt x="15511" y="6472"/>
                  <a:pt x="15478" y="6605"/>
                  <a:pt x="15511" y="6705"/>
                </a:cubicBezTo>
                <a:cubicBezTo>
                  <a:pt x="15778" y="7406"/>
                  <a:pt x="15911" y="8139"/>
                  <a:pt x="15945" y="8907"/>
                </a:cubicBezTo>
                <a:cubicBezTo>
                  <a:pt x="15945" y="9007"/>
                  <a:pt x="16011" y="9107"/>
                  <a:pt x="16145" y="9140"/>
                </a:cubicBezTo>
                <a:lnTo>
                  <a:pt x="17513" y="9440"/>
                </a:lnTo>
                <a:cubicBezTo>
                  <a:pt x="17479" y="10341"/>
                  <a:pt x="17279" y="11275"/>
                  <a:pt x="16945" y="12109"/>
                </a:cubicBezTo>
                <a:lnTo>
                  <a:pt x="15578" y="11842"/>
                </a:lnTo>
                <a:lnTo>
                  <a:pt x="15411" y="11842"/>
                </a:lnTo>
                <a:cubicBezTo>
                  <a:pt x="15344" y="11875"/>
                  <a:pt x="15311" y="11909"/>
                  <a:pt x="15278" y="11976"/>
                </a:cubicBezTo>
                <a:cubicBezTo>
                  <a:pt x="14944" y="12643"/>
                  <a:pt x="14544" y="13276"/>
                  <a:pt x="14010" y="13810"/>
                </a:cubicBezTo>
                <a:cubicBezTo>
                  <a:pt x="13943" y="13877"/>
                  <a:pt x="13910" y="14044"/>
                  <a:pt x="14010" y="14144"/>
                </a:cubicBezTo>
                <a:lnTo>
                  <a:pt x="14744" y="15311"/>
                </a:lnTo>
                <a:cubicBezTo>
                  <a:pt x="14410" y="15611"/>
                  <a:pt x="14043" y="15912"/>
                  <a:pt x="13676" y="16145"/>
                </a:cubicBezTo>
                <a:cubicBezTo>
                  <a:pt x="13276" y="16412"/>
                  <a:pt x="12876" y="16612"/>
                  <a:pt x="12442" y="16812"/>
                </a:cubicBezTo>
                <a:lnTo>
                  <a:pt x="11675" y="15645"/>
                </a:lnTo>
                <a:cubicBezTo>
                  <a:pt x="11624" y="15543"/>
                  <a:pt x="11534" y="15499"/>
                  <a:pt x="11435" y="15499"/>
                </a:cubicBezTo>
                <a:cubicBezTo>
                  <a:pt x="11404" y="15499"/>
                  <a:pt x="11373" y="15504"/>
                  <a:pt x="11341" y="15511"/>
                </a:cubicBezTo>
                <a:cubicBezTo>
                  <a:pt x="10641" y="15778"/>
                  <a:pt x="9907" y="15912"/>
                  <a:pt x="9173" y="15945"/>
                </a:cubicBezTo>
                <a:cubicBezTo>
                  <a:pt x="9040" y="15945"/>
                  <a:pt x="8940" y="16012"/>
                  <a:pt x="8906" y="16145"/>
                </a:cubicBezTo>
                <a:lnTo>
                  <a:pt x="8640" y="17479"/>
                </a:lnTo>
                <a:cubicBezTo>
                  <a:pt x="7706" y="17479"/>
                  <a:pt x="6805" y="17279"/>
                  <a:pt x="5938" y="16946"/>
                </a:cubicBezTo>
                <a:lnTo>
                  <a:pt x="6238" y="15578"/>
                </a:lnTo>
                <a:cubicBezTo>
                  <a:pt x="6238" y="15445"/>
                  <a:pt x="6171" y="15311"/>
                  <a:pt x="6071" y="15278"/>
                </a:cubicBezTo>
                <a:cubicBezTo>
                  <a:pt x="5404" y="14944"/>
                  <a:pt x="4770" y="14544"/>
                  <a:pt x="4236" y="14010"/>
                </a:cubicBezTo>
                <a:cubicBezTo>
                  <a:pt x="4195" y="13969"/>
                  <a:pt x="4128" y="13941"/>
                  <a:pt x="4052" y="13941"/>
                </a:cubicBezTo>
                <a:cubicBezTo>
                  <a:pt x="4005" y="13941"/>
                  <a:pt x="3954" y="13952"/>
                  <a:pt x="3903" y="13977"/>
                </a:cubicBezTo>
                <a:lnTo>
                  <a:pt x="2735" y="14744"/>
                </a:lnTo>
                <a:cubicBezTo>
                  <a:pt x="2435" y="14411"/>
                  <a:pt x="2168" y="14044"/>
                  <a:pt x="1901" y="13643"/>
                </a:cubicBezTo>
                <a:cubicBezTo>
                  <a:pt x="1668" y="13276"/>
                  <a:pt x="1434" y="12876"/>
                  <a:pt x="1268" y="12443"/>
                </a:cubicBezTo>
                <a:lnTo>
                  <a:pt x="2435" y="11675"/>
                </a:lnTo>
                <a:cubicBezTo>
                  <a:pt x="2535" y="11609"/>
                  <a:pt x="2569" y="11475"/>
                  <a:pt x="2535" y="11375"/>
                </a:cubicBezTo>
                <a:cubicBezTo>
                  <a:pt x="2268" y="10675"/>
                  <a:pt x="2135" y="9941"/>
                  <a:pt x="2102" y="9207"/>
                </a:cubicBezTo>
                <a:cubicBezTo>
                  <a:pt x="2102" y="9073"/>
                  <a:pt x="2001" y="8973"/>
                  <a:pt x="1901" y="8940"/>
                </a:cubicBezTo>
                <a:lnTo>
                  <a:pt x="534" y="8673"/>
                </a:lnTo>
                <a:cubicBezTo>
                  <a:pt x="567" y="7739"/>
                  <a:pt x="767" y="6805"/>
                  <a:pt x="1101" y="5971"/>
                </a:cubicBezTo>
                <a:lnTo>
                  <a:pt x="2468" y="6238"/>
                </a:lnTo>
                <a:cubicBezTo>
                  <a:pt x="2491" y="6244"/>
                  <a:pt x="2514" y="6247"/>
                  <a:pt x="2537" y="6247"/>
                </a:cubicBezTo>
                <a:cubicBezTo>
                  <a:pt x="2645" y="6247"/>
                  <a:pt x="2741" y="6182"/>
                  <a:pt x="2769" y="6071"/>
                </a:cubicBezTo>
                <a:cubicBezTo>
                  <a:pt x="3102" y="5404"/>
                  <a:pt x="3503" y="4804"/>
                  <a:pt x="4036" y="4270"/>
                </a:cubicBezTo>
                <a:cubicBezTo>
                  <a:pt x="4103" y="4170"/>
                  <a:pt x="4136" y="4037"/>
                  <a:pt x="4070" y="3936"/>
                </a:cubicBezTo>
                <a:lnTo>
                  <a:pt x="3302" y="2769"/>
                </a:lnTo>
                <a:cubicBezTo>
                  <a:pt x="3636" y="2435"/>
                  <a:pt x="4003" y="2169"/>
                  <a:pt x="4403" y="1902"/>
                </a:cubicBezTo>
                <a:cubicBezTo>
                  <a:pt x="4770" y="1668"/>
                  <a:pt x="5170" y="1435"/>
                  <a:pt x="5604" y="1268"/>
                </a:cubicBezTo>
                <a:lnTo>
                  <a:pt x="6371" y="2435"/>
                </a:lnTo>
                <a:cubicBezTo>
                  <a:pt x="6421" y="2510"/>
                  <a:pt x="6509" y="2548"/>
                  <a:pt x="6606" y="2548"/>
                </a:cubicBezTo>
                <a:cubicBezTo>
                  <a:pt x="6638" y="2548"/>
                  <a:pt x="6671" y="2544"/>
                  <a:pt x="6705" y="2535"/>
                </a:cubicBezTo>
                <a:cubicBezTo>
                  <a:pt x="7372" y="2269"/>
                  <a:pt x="8139" y="2135"/>
                  <a:pt x="8873" y="2102"/>
                </a:cubicBezTo>
                <a:cubicBezTo>
                  <a:pt x="9006" y="2102"/>
                  <a:pt x="9107" y="2035"/>
                  <a:pt x="9107" y="1902"/>
                </a:cubicBezTo>
                <a:lnTo>
                  <a:pt x="9407" y="567"/>
                </a:lnTo>
                <a:close/>
                <a:moveTo>
                  <a:pt x="9407" y="0"/>
                </a:moveTo>
                <a:cubicBezTo>
                  <a:pt x="9173" y="0"/>
                  <a:pt x="8940" y="167"/>
                  <a:pt x="8873" y="434"/>
                </a:cubicBezTo>
                <a:lnTo>
                  <a:pt x="8640" y="1601"/>
                </a:lnTo>
                <a:cubicBezTo>
                  <a:pt x="7972" y="1635"/>
                  <a:pt x="7339" y="1768"/>
                  <a:pt x="6705" y="1968"/>
                </a:cubicBezTo>
                <a:lnTo>
                  <a:pt x="6071" y="968"/>
                </a:lnTo>
                <a:cubicBezTo>
                  <a:pt x="5978" y="804"/>
                  <a:pt x="5802" y="722"/>
                  <a:pt x="5626" y="722"/>
                </a:cubicBezTo>
                <a:cubicBezTo>
                  <a:pt x="5550" y="722"/>
                  <a:pt x="5474" y="738"/>
                  <a:pt x="5404" y="768"/>
                </a:cubicBezTo>
                <a:cubicBezTo>
                  <a:pt x="4970" y="968"/>
                  <a:pt x="4537" y="1201"/>
                  <a:pt x="4103" y="1468"/>
                </a:cubicBezTo>
                <a:cubicBezTo>
                  <a:pt x="3703" y="1735"/>
                  <a:pt x="3302" y="2035"/>
                  <a:pt x="2935" y="2369"/>
                </a:cubicBezTo>
                <a:cubicBezTo>
                  <a:pt x="2735" y="2535"/>
                  <a:pt x="2702" y="2836"/>
                  <a:pt x="2869" y="3036"/>
                </a:cubicBezTo>
                <a:lnTo>
                  <a:pt x="3503" y="4037"/>
                </a:lnTo>
                <a:cubicBezTo>
                  <a:pt x="3069" y="4537"/>
                  <a:pt x="2702" y="5071"/>
                  <a:pt x="2402" y="5671"/>
                </a:cubicBezTo>
                <a:lnTo>
                  <a:pt x="1234" y="5404"/>
                </a:lnTo>
                <a:cubicBezTo>
                  <a:pt x="1207" y="5401"/>
                  <a:pt x="1180" y="5399"/>
                  <a:pt x="1154" y="5399"/>
                </a:cubicBezTo>
                <a:cubicBezTo>
                  <a:pt x="921" y="5399"/>
                  <a:pt x="724" y="5528"/>
                  <a:pt x="634" y="5738"/>
                </a:cubicBezTo>
                <a:cubicBezTo>
                  <a:pt x="267" y="6672"/>
                  <a:pt x="67" y="7639"/>
                  <a:pt x="0" y="8640"/>
                </a:cubicBezTo>
                <a:cubicBezTo>
                  <a:pt x="0" y="8907"/>
                  <a:pt x="167" y="9107"/>
                  <a:pt x="434" y="9174"/>
                </a:cubicBezTo>
                <a:lnTo>
                  <a:pt x="1601" y="9440"/>
                </a:lnTo>
                <a:cubicBezTo>
                  <a:pt x="1635" y="10074"/>
                  <a:pt x="1768" y="10741"/>
                  <a:pt x="1968" y="11342"/>
                </a:cubicBezTo>
                <a:lnTo>
                  <a:pt x="934" y="12009"/>
                </a:lnTo>
                <a:cubicBezTo>
                  <a:pt x="734" y="12142"/>
                  <a:pt x="667" y="12409"/>
                  <a:pt x="767" y="12643"/>
                </a:cubicBezTo>
                <a:cubicBezTo>
                  <a:pt x="934" y="13110"/>
                  <a:pt x="1168" y="13543"/>
                  <a:pt x="1434" y="13944"/>
                </a:cubicBezTo>
                <a:cubicBezTo>
                  <a:pt x="1735" y="14377"/>
                  <a:pt x="2035" y="14744"/>
                  <a:pt x="2368" y="15144"/>
                </a:cubicBezTo>
                <a:cubicBezTo>
                  <a:pt x="2466" y="15242"/>
                  <a:pt x="2597" y="15294"/>
                  <a:pt x="2735" y="15294"/>
                </a:cubicBezTo>
                <a:cubicBezTo>
                  <a:pt x="2835" y="15294"/>
                  <a:pt x="2938" y="15267"/>
                  <a:pt x="3036" y="15211"/>
                </a:cubicBezTo>
                <a:lnTo>
                  <a:pt x="4036" y="14544"/>
                </a:lnTo>
                <a:cubicBezTo>
                  <a:pt x="4537" y="15011"/>
                  <a:pt x="5070" y="15378"/>
                  <a:pt x="5637" y="15678"/>
                </a:cubicBezTo>
                <a:lnTo>
                  <a:pt x="5404" y="16846"/>
                </a:lnTo>
                <a:cubicBezTo>
                  <a:pt x="5337" y="17079"/>
                  <a:pt x="5471" y="17346"/>
                  <a:pt x="5704" y="17446"/>
                </a:cubicBezTo>
                <a:cubicBezTo>
                  <a:pt x="6638" y="17813"/>
                  <a:pt x="7639" y="18013"/>
                  <a:pt x="8640" y="18047"/>
                </a:cubicBezTo>
                <a:cubicBezTo>
                  <a:pt x="8657" y="18049"/>
                  <a:pt x="8674" y="18050"/>
                  <a:pt x="8691" y="18050"/>
                </a:cubicBezTo>
                <a:cubicBezTo>
                  <a:pt x="8907" y="18050"/>
                  <a:pt x="9111" y="17863"/>
                  <a:pt x="9173" y="17646"/>
                </a:cubicBezTo>
                <a:lnTo>
                  <a:pt x="9407" y="16479"/>
                </a:lnTo>
                <a:cubicBezTo>
                  <a:pt x="10074" y="16412"/>
                  <a:pt x="10708" y="16312"/>
                  <a:pt x="11341" y="16112"/>
                </a:cubicBezTo>
                <a:lnTo>
                  <a:pt x="12009" y="17113"/>
                </a:lnTo>
                <a:cubicBezTo>
                  <a:pt x="12106" y="17259"/>
                  <a:pt x="12258" y="17352"/>
                  <a:pt x="12423" y="17352"/>
                </a:cubicBezTo>
                <a:cubicBezTo>
                  <a:pt x="12484" y="17352"/>
                  <a:pt x="12546" y="17340"/>
                  <a:pt x="12609" y="17313"/>
                </a:cubicBezTo>
                <a:cubicBezTo>
                  <a:pt x="12876" y="17213"/>
                  <a:pt x="13109" y="17079"/>
                  <a:pt x="13343" y="16946"/>
                </a:cubicBezTo>
                <a:cubicBezTo>
                  <a:pt x="13576" y="16812"/>
                  <a:pt x="13777" y="16746"/>
                  <a:pt x="13943" y="16612"/>
                </a:cubicBezTo>
                <a:cubicBezTo>
                  <a:pt x="14344" y="16345"/>
                  <a:pt x="14744" y="16045"/>
                  <a:pt x="15111" y="15712"/>
                </a:cubicBezTo>
                <a:cubicBezTo>
                  <a:pt x="15311" y="15511"/>
                  <a:pt x="15344" y="15245"/>
                  <a:pt x="15211" y="15044"/>
                </a:cubicBezTo>
                <a:lnTo>
                  <a:pt x="14544" y="14010"/>
                </a:lnTo>
                <a:cubicBezTo>
                  <a:pt x="14977" y="13543"/>
                  <a:pt x="15344" y="12976"/>
                  <a:pt x="15645" y="12409"/>
                </a:cubicBezTo>
                <a:lnTo>
                  <a:pt x="16845" y="12643"/>
                </a:lnTo>
                <a:cubicBezTo>
                  <a:pt x="16886" y="12654"/>
                  <a:pt x="16928" y="12660"/>
                  <a:pt x="16969" y="12660"/>
                </a:cubicBezTo>
                <a:cubicBezTo>
                  <a:pt x="17166" y="12660"/>
                  <a:pt x="17357" y="12535"/>
                  <a:pt x="17412" y="12342"/>
                </a:cubicBezTo>
                <a:cubicBezTo>
                  <a:pt x="17779" y="11408"/>
                  <a:pt x="18013" y="10408"/>
                  <a:pt x="18046" y="9407"/>
                </a:cubicBezTo>
                <a:cubicBezTo>
                  <a:pt x="18046" y="9174"/>
                  <a:pt x="17879" y="8940"/>
                  <a:pt x="17613" y="8873"/>
                </a:cubicBezTo>
                <a:lnTo>
                  <a:pt x="16445" y="8640"/>
                </a:lnTo>
                <a:cubicBezTo>
                  <a:pt x="16412" y="7973"/>
                  <a:pt x="16312" y="7339"/>
                  <a:pt x="16112" y="6705"/>
                </a:cubicBezTo>
                <a:lnTo>
                  <a:pt x="17112" y="6071"/>
                </a:lnTo>
                <a:cubicBezTo>
                  <a:pt x="17312" y="5938"/>
                  <a:pt x="17412" y="5671"/>
                  <a:pt x="17312" y="5438"/>
                </a:cubicBezTo>
                <a:cubicBezTo>
                  <a:pt x="17112" y="4971"/>
                  <a:pt x="16879" y="4537"/>
                  <a:pt x="16612" y="4103"/>
                </a:cubicBezTo>
                <a:cubicBezTo>
                  <a:pt x="16345" y="3703"/>
                  <a:pt x="16011" y="3303"/>
                  <a:pt x="15678" y="2936"/>
                </a:cubicBezTo>
                <a:cubicBezTo>
                  <a:pt x="15583" y="2822"/>
                  <a:pt x="15456" y="2762"/>
                  <a:pt x="15321" y="2762"/>
                </a:cubicBezTo>
                <a:cubicBezTo>
                  <a:pt x="15219" y="2762"/>
                  <a:pt x="15112" y="2797"/>
                  <a:pt x="15011" y="2869"/>
                </a:cubicBezTo>
                <a:lnTo>
                  <a:pt x="14010" y="3503"/>
                </a:lnTo>
                <a:cubicBezTo>
                  <a:pt x="13543" y="3069"/>
                  <a:pt x="12976" y="2702"/>
                  <a:pt x="12409" y="2402"/>
                </a:cubicBezTo>
                <a:lnTo>
                  <a:pt x="12642" y="1235"/>
                </a:lnTo>
                <a:cubicBezTo>
                  <a:pt x="12709" y="968"/>
                  <a:pt x="12576" y="734"/>
                  <a:pt x="12342" y="634"/>
                </a:cubicBezTo>
                <a:cubicBezTo>
                  <a:pt x="11408" y="267"/>
                  <a:pt x="10407" y="67"/>
                  <a:pt x="940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539"/>
        <p:cNvGrpSpPr/>
        <p:nvPr/>
      </p:nvGrpSpPr>
      <p:grpSpPr>
        <a:xfrm>
          <a:off x="0" y="0"/>
          <a:ext cx="0" cy="0"/>
          <a:chOff x="0" y="0"/>
          <a:chExt cx="0" cy="0"/>
        </a:xfrm>
      </p:grpSpPr>
      <p:sp>
        <p:nvSpPr>
          <p:cNvPr id="3839" name="Google Shape;3839;p69"/>
          <p:cNvSpPr txBox="1">
            <a:spLocks noGrp="1"/>
          </p:cNvSpPr>
          <p:nvPr>
            <p:ph type="title"/>
          </p:nvPr>
        </p:nvSpPr>
        <p:spPr>
          <a:xfrm>
            <a:off x="164367" y="263470"/>
            <a:ext cx="2891100" cy="71738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sz="4000" b="0" dirty="0">
                <a:solidFill>
                  <a:schemeClr val="lt1"/>
                </a:solidFill>
              </a:rPr>
              <a:t>Schematic</a:t>
            </a:r>
            <a:endParaRPr b="0" dirty="0">
              <a:solidFill>
                <a:schemeClr val="lt1"/>
              </a:solidFill>
            </a:endParaRPr>
          </a:p>
        </p:txBody>
      </p:sp>
      <p:sp>
        <p:nvSpPr>
          <p:cNvPr id="3842" name="Google Shape;3842;p69"/>
          <p:cNvSpPr/>
          <p:nvPr/>
        </p:nvSpPr>
        <p:spPr>
          <a:xfrm>
            <a:off x="7522144" y="449484"/>
            <a:ext cx="350473" cy="350596"/>
          </a:xfrm>
          <a:custGeom>
            <a:avLst/>
            <a:gdLst/>
            <a:ahLst/>
            <a:cxnLst/>
            <a:rect l="l" t="t" r="r" b="b"/>
            <a:pathLst>
              <a:path w="18047" h="18051" extrusionOk="0">
                <a:moveTo>
                  <a:pt x="9019" y="5167"/>
                </a:moveTo>
                <a:cubicBezTo>
                  <a:pt x="9795" y="5167"/>
                  <a:pt x="10570" y="5412"/>
                  <a:pt x="11208" y="5871"/>
                </a:cubicBezTo>
                <a:cubicBezTo>
                  <a:pt x="13977" y="7839"/>
                  <a:pt x="13076" y="12176"/>
                  <a:pt x="9740" y="12809"/>
                </a:cubicBezTo>
                <a:cubicBezTo>
                  <a:pt x="9474" y="12870"/>
                  <a:pt x="9206" y="12899"/>
                  <a:pt x="8941" y="12899"/>
                </a:cubicBezTo>
                <a:cubicBezTo>
                  <a:pt x="8173" y="12899"/>
                  <a:pt x="7424" y="12655"/>
                  <a:pt x="6805" y="12209"/>
                </a:cubicBezTo>
                <a:cubicBezTo>
                  <a:pt x="5571" y="11308"/>
                  <a:pt x="4970" y="9741"/>
                  <a:pt x="5270" y="8240"/>
                </a:cubicBezTo>
                <a:cubicBezTo>
                  <a:pt x="5504" y="7139"/>
                  <a:pt x="6204" y="6205"/>
                  <a:pt x="7205" y="5671"/>
                </a:cubicBezTo>
                <a:cubicBezTo>
                  <a:pt x="7372" y="5571"/>
                  <a:pt x="7505" y="5504"/>
                  <a:pt x="7672" y="5438"/>
                </a:cubicBezTo>
                <a:cubicBezTo>
                  <a:pt x="7872" y="5371"/>
                  <a:pt x="8072" y="5304"/>
                  <a:pt x="8306" y="5237"/>
                </a:cubicBezTo>
                <a:cubicBezTo>
                  <a:pt x="8541" y="5190"/>
                  <a:pt x="8780" y="5167"/>
                  <a:pt x="9019" y="5167"/>
                </a:cubicBezTo>
                <a:close/>
                <a:moveTo>
                  <a:pt x="9077" y="4635"/>
                </a:moveTo>
                <a:cubicBezTo>
                  <a:pt x="8775" y="4635"/>
                  <a:pt x="8472" y="4669"/>
                  <a:pt x="8173" y="4737"/>
                </a:cubicBezTo>
                <a:cubicBezTo>
                  <a:pt x="6471" y="5071"/>
                  <a:pt x="5104" y="6405"/>
                  <a:pt x="4737" y="8139"/>
                </a:cubicBezTo>
                <a:cubicBezTo>
                  <a:pt x="4370" y="9841"/>
                  <a:pt x="5070" y="11609"/>
                  <a:pt x="6505" y="12643"/>
                </a:cubicBezTo>
                <a:cubicBezTo>
                  <a:pt x="7224" y="13164"/>
                  <a:pt x="8091" y="13445"/>
                  <a:pt x="8969" y="13445"/>
                </a:cubicBezTo>
                <a:cubicBezTo>
                  <a:pt x="9271" y="13445"/>
                  <a:pt x="9575" y="13412"/>
                  <a:pt x="9874" y="13343"/>
                </a:cubicBezTo>
                <a:cubicBezTo>
                  <a:pt x="10107" y="13276"/>
                  <a:pt x="10341" y="13210"/>
                  <a:pt x="10574" y="13143"/>
                </a:cubicBezTo>
                <a:cubicBezTo>
                  <a:pt x="10741" y="13043"/>
                  <a:pt x="10941" y="12976"/>
                  <a:pt x="11108" y="12876"/>
                </a:cubicBezTo>
                <a:cubicBezTo>
                  <a:pt x="13977" y="11342"/>
                  <a:pt x="14210" y="7306"/>
                  <a:pt x="11542" y="5438"/>
                </a:cubicBezTo>
                <a:cubicBezTo>
                  <a:pt x="10822" y="4916"/>
                  <a:pt x="9955" y="4635"/>
                  <a:pt x="9077" y="4635"/>
                </a:cubicBezTo>
                <a:close/>
                <a:moveTo>
                  <a:pt x="9407" y="567"/>
                </a:moveTo>
                <a:cubicBezTo>
                  <a:pt x="10341" y="601"/>
                  <a:pt x="11241" y="768"/>
                  <a:pt x="12109" y="1134"/>
                </a:cubicBezTo>
                <a:lnTo>
                  <a:pt x="11842" y="2502"/>
                </a:lnTo>
                <a:cubicBezTo>
                  <a:pt x="11808" y="2602"/>
                  <a:pt x="11875" y="2736"/>
                  <a:pt x="11975" y="2802"/>
                </a:cubicBezTo>
                <a:cubicBezTo>
                  <a:pt x="12642" y="3103"/>
                  <a:pt x="13276" y="3536"/>
                  <a:pt x="13810" y="4037"/>
                </a:cubicBezTo>
                <a:cubicBezTo>
                  <a:pt x="13852" y="4100"/>
                  <a:pt x="13921" y="4123"/>
                  <a:pt x="13992" y="4123"/>
                </a:cubicBezTo>
                <a:cubicBezTo>
                  <a:pt x="14032" y="4123"/>
                  <a:pt x="14073" y="4115"/>
                  <a:pt x="14110" y="4103"/>
                </a:cubicBezTo>
                <a:lnTo>
                  <a:pt x="15278" y="3336"/>
                </a:lnTo>
                <a:cubicBezTo>
                  <a:pt x="15611" y="3670"/>
                  <a:pt x="15878" y="4037"/>
                  <a:pt x="16145" y="4437"/>
                </a:cubicBezTo>
                <a:cubicBezTo>
                  <a:pt x="16378" y="4804"/>
                  <a:pt x="16612" y="5204"/>
                  <a:pt x="16779" y="5638"/>
                </a:cubicBezTo>
                <a:lnTo>
                  <a:pt x="15611" y="6405"/>
                </a:lnTo>
                <a:cubicBezTo>
                  <a:pt x="15511" y="6472"/>
                  <a:pt x="15478" y="6605"/>
                  <a:pt x="15511" y="6705"/>
                </a:cubicBezTo>
                <a:cubicBezTo>
                  <a:pt x="15778" y="7406"/>
                  <a:pt x="15911" y="8139"/>
                  <a:pt x="15945" y="8907"/>
                </a:cubicBezTo>
                <a:cubicBezTo>
                  <a:pt x="15945" y="9007"/>
                  <a:pt x="16011" y="9107"/>
                  <a:pt x="16145" y="9140"/>
                </a:cubicBezTo>
                <a:lnTo>
                  <a:pt x="17513" y="9440"/>
                </a:lnTo>
                <a:cubicBezTo>
                  <a:pt x="17479" y="10341"/>
                  <a:pt x="17279" y="11275"/>
                  <a:pt x="16945" y="12109"/>
                </a:cubicBezTo>
                <a:lnTo>
                  <a:pt x="15578" y="11842"/>
                </a:lnTo>
                <a:lnTo>
                  <a:pt x="15411" y="11842"/>
                </a:lnTo>
                <a:cubicBezTo>
                  <a:pt x="15344" y="11875"/>
                  <a:pt x="15311" y="11909"/>
                  <a:pt x="15278" y="11976"/>
                </a:cubicBezTo>
                <a:cubicBezTo>
                  <a:pt x="14944" y="12643"/>
                  <a:pt x="14544" y="13276"/>
                  <a:pt x="14010" y="13810"/>
                </a:cubicBezTo>
                <a:cubicBezTo>
                  <a:pt x="13943" y="13877"/>
                  <a:pt x="13910" y="14044"/>
                  <a:pt x="14010" y="14144"/>
                </a:cubicBezTo>
                <a:lnTo>
                  <a:pt x="14744" y="15311"/>
                </a:lnTo>
                <a:cubicBezTo>
                  <a:pt x="14410" y="15611"/>
                  <a:pt x="14043" y="15912"/>
                  <a:pt x="13676" y="16145"/>
                </a:cubicBezTo>
                <a:cubicBezTo>
                  <a:pt x="13276" y="16412"/>
                  <a:pt x="12876" y="16612"/>
                  <a:pt x="12442" y="16812"/>
                </a:cubicBezTo>
                <a:lnTo>
                  <a:pt x="11675" y="15645"/>
                </a:lnTo>
                <a:cubicBezTo>
                  <a:pt x="11624" y="15543"/>
                  <a:pt x="11534" y="15499"/>
                  <a:pt x="11435" y="15499"/>
                </a:cubicBezTo>
                <a:cubicBezTo>
                  <a:pt x="11404" y="15499"/>
                  <a:pt x="11373" y="15504"/>
                  <a:pt x="11341" y="15511"/>
                </a:cubicBezTo>
                <a:cubicBezTo>
                  <a:pt x="10641" y="15778"/>
                  <a:pt x="9907" y="15912"/>
                  <a:pt x="9173" y="15945"/>
                </a:cubicBezTo>
                <a:cubicBezTo>
                  <a:pt x="9040" y="15945"/>
                  <a:pt x="8940" y="16012"/>
                  <a:pt x="8906" y="16145"/>
                </a:cubicBezTo>
                <a:lnTo>
                  <a:pt x="8640" y="17479"/>
                </a:lnTo>
                <a:cubicBezTo>
                  <a:pt x="7706" y="17479"/>
                  <a:pt x="6805" y="17279"/>
                  <a:pt x="5938" y="16946"/>
                </a:cubicBezTo>
                <a:lnTo>
                  <a:pt x="6238" y="15578"/>
                </a:lnTo>
                <a:cubicBezTo>
                  <a:pt x="6238" y="15445"/>
                  <a:pt x="6171" y="15311"/>
                  <a:pt x="6071" y="15278"/>
                </a:cubicBezTo>
                <a:cubicBezTo>
                  <a:pt x="5404" y="14944"/>
                  <a:pt x="4770" y="14544"/>
                  <a:pt x="4236" y="14010"/>
                </a:cubicBezTo>
                <a:cubicBezTo>
                  <a:pt x="4195" y="13969"/>
                  <a:pt x="4128" y="13941"/>
                  <a:pt x="4052" y="13941"/>
                </a:cubicBezTo>
                <a:cubicBezTo>
                  <a:pt x="4005" y="13941"/>
                  <a:pt x="3954" y="13952"/>
                  <a:pt x="3903" y="13977"/>
                </a:cubicBezTo>
                <a:lnTo>
                  <a:pt x="2735" y="14744"/>
                </a:lnTo>
                <a:cubicBezTo>
                  <a:pt x="2435" y="14411"/>
                  <a:pt x="2168" y="14044"/>
                  <a:pt x="1901" y="13643"/>
                </a:cubicBezTo>
                <a:cubicBezTo>
                  <a:pt x="1668" y="13276"/>
                  <a:pt x="1434" y="12876"/>
                  <a:pt x="1268" y="12443"/>
                </a:cubicBezTo>
                <a:lnTo>
                  <a:pt x="2435" y="11675"/>
                </a:lnTo>
                <a:cubicBezTo>
                  <a:pt x="2535" y="11609"/>
                  <a:pt x="2569" y="11475"/>
                  <a:pt x="2535" y="11375"/>
                </a:cubicBezTo>
                <a:cubicBezTo>
                  <a:pt x="2268" y="10675"/>
                  <a:pt x="2135" y="9941"/>
                  <a:pt x="2102" y="9207"/>
                </a:cubicBezTo>
                <a:cubicBezTo>
                  <a:pt x="2102" y="9073"/>
                  <a:pt x="2001" y="8973"/>
                  <a:pt x="1901" y="8940"/>
                </a:cubicBezTo>
                <a:lnTo>
                  <a:pt x="534" y="8673"/>
                </a:lnTo>
                <a:cubicBezTo>
                  <a:pt x="567" y="7739"/>
                  <a:pt x="767" y="6805"/>
                  <a:pt x="1101" y="5971"/>
                </a:cubicBezTo>
                <a:lnTo>
                  <a:pt x="2468" y="6238"/>
                </a:lnTo>
                <a:cubicBezTo>
                  <a:pt x="2491" y="6244"/>
                  <a:pt x="2514" y="6247"/>
                  <a:pt x="2537" y="6247"/>
                </a:cubicBezTo>
                <a:cubicBezTo>
                  <a:pt x="2645" y="6247"/>
                  <a:pt x="2741" y="6182"/>
                  <a:pt x="2769" y="6071"/>
                </a:cubicBezTo>
                <a:cubicBezTo>
                  <a:pt x="3102" y="5404"/>
                  <a:pt x="3503" y="4804"/>
                  <a:pt x="4036" y="4270"/>
                </a:cubicBezTo>
                <a:cubicBezTo>
                  <a:pt x="4103" y="4170"/>
                  <a:pt x="4136" y="4037"/>
                  <a:pt x="4070" y="3936"/>
                </a:cubicBezTo>
                <a:lnTo>
                  <a:pt x="3302" y="2769"/>
                </a:lnTo>
                <a:cubicBezTo>
                  <a:pt x="3636" y="2435"/>
                  <a:pt x="4003" y="2169"/>
                  <a:pt x="4403" y="1902"/>
                </a:cubicBezTo>
                <a:cubicBezTo>
                  <a:pt x="4770" y="1668"/>
                  <a:pt x="5170" y="1435"/>
                  <a:pt x="5604" y="1268"/>
                </a:cubicBezTo>
                <a:lnTo>
                  <a:pt x="6371" y="2435"/>
                </a:lnTo>
                <a:cubicBezTo>
                  <a:pt x="6421" y="2510"/>
                  <a:pt x="6509" y="2548"/>
                  <a:pt x="6606" y="2548"/>
                </a:cubicBezTo>
                <a:cubicBezTo>
                  <a:pt x="6638" y="2548"/>
                  <a:pt x="6671" y="2544"/>
                  <a:pt x="6705" y="2535"/>
                </a:cubicBezTo>
                <a:cubicBezTo>
                  <a:pt x="7372" y="2269"/>
                  <a:pt x="8139" y="2135"/>
                  <a:pt x="8873" y="2102"/>
                </a:cubicBezTo>
                <a:cubicBezTo>
                  <a:pt x="9006" y="2102"/>
                  <a:pt x="9107" y="2035"/>
                  <a:pt x="9107" y="1902"/>
                </a:cubicBezTo>
                <a:lnTo>
                  <a:pt x="9407" y="567"/>
                </a:lnTo>
                <a:close/>
                <a:moveTo>
                  <a:pt x="9407" y="0"/>
                </a:moveTo>
                <a:cubicBezTo>
                  <a:pt x="9173" y="0"/>
                  <a:pt x="8940" y="167"/>
                  <a:pt x="8873" y="434"/>
                </a:cubicBezTo>
                <a:lnTo>
                  <a:pt x="8640" y="1601"/>
                </a:lnTo>
                <a:cubicBezTo>
                  <a:pt x="7972" y="1635"/>
                  <a:pt x="7339" y="1768"/>
                  <a:pt x="6705" y="1968"/>
                </a:cubicBezTo>
                <a:lnTo>
                  <a:pt x="6071" y="968"/>
                </a:lnTo>
                <a:cubicBezTo>
                  <a:pt x="5978" y="804"/>
                  <a:pt x="5802" y="722"/>
                  <a:pt x="5626" y="722"/>
                </a:cubicBezTo>
                <a:cubicBezTo>
                  <a:pt x="5550" y="722"/>
                  <a:pt x="5474" y="738"/>
                  <a:pt x="5404" y="768"/>
                </a:cubicBezTo>
                <a:cubicBezTo>
                  <a:pt x="4970" y="968"/>
                  <a:pt x="4537" y="1201"/>
                  <a:pt x="4103" y="1468"/>
                </a:cubicBezTo>
                <a:cubicBezTo>
                  <a:pt x="3703" y="1735"/>
                  <a:pt x="3302" y="2035"/>
                  <a:pt x="2935" y="2369"/>
                </a:cubicBezTo>
                <a:cubicBezTo>
                  <a:pt x="2735" y="2535"/>
                  <a:pt x="2702" y="2836"/>
                  <a:pt x="2869" y="3036"/>
                </a:cubicBezTo>
                <a:lnTo>
                  <a:pt x="3503" y="4037"/>
                </a:lnTo>
                <a:cubicBezTo>
                  <a:pt x="3069" y="4537"/>
                  <a:pt x="2702" y="5071"/>
                  <a:pt x="2402" y="5671"/>
                </a:cubicBezTo>
                <a:lnTo>
                  <a:pt x="1234" y="5404"/>
                </a:lnTo>
                <a:cubicBezTo>
                  <a:pt x="1207" y="5401"/>
                  <a:pt x="1180" y="5399"/>
                  <a:pt x="1154" y="5399"/>
                </a:cubicBezTo>
                <a:cubicBezTo>
                  <a:pt x="921" y="5399"/>
                  <a:pt x="724" y="5528"/>
                  <a:pt x="634" y="5738"/>
                </a:cubicBezTo>
                <a:cubicBezTo>
                  <a:pt x="267" y="6672"/>
                  <a:pt x="67" y="7639"/>
                  <a:pt x="0" y="8640"/>
                </a:cubicBezTo>
                <a:cubicBezTo>
                  <a:pt x="0" y="8907"/>
                  <a:pt x="167" y="9107"/>
                  <a:pt x="434" y="9174"/>
                </a:cubicBezTo>
                <a:lnTo>
                  <a:pt x="1601" y="9440"/>
                </a:lnTo>
                <a:cubicBezTo>
                  <a:pt x="1635" y="10074"/>
                  <a:pt x="1768" y="10741"/>
                  <a:pt x="1968" y="11342"/>
                </a:cubicBezTo>
                <a:lnTo>
                  <a:pt x="934" y="12009"/>
                </a:lnTo>
                <a:cubicBezTo>
                  <a:pt x="734" y="12142"/>
                  <a:pt x="667" y="12409"/>
                  <a:pt x="767" y="12643"/>
                </a:cubicBezTo>
                <a:cubicBezTo>
                  <a:pt x="934" y="13110"/>
                  <a:pt x="1168" y="13543"/>
                  <a:pt x="1434" y="13944"/>
                </a:cubicBezTo>
                <a:cubicBezTo>
                  <a:pt x="1735" y="14377"/>
                  <a:pt x="2035" y="14744"/>
                  <a:pt x="2368" y="15144"/>
                </a:cubicBezTo>
                <a:cubicBezTo>
                  <a:pt x="2466" y="15242"/>
                  <a:pt x="2597" y="15294"/>
                  <a:pt x="2735" y="15294"/>
                </a:cubicBezTo>
                <a:cubicBezTo>
                  <a:pt x="2835" y="15294"/>
                  <a:pt x="2938" y="15267"/>
                  <a:pt x="3036" y="15211"/>
                </a:cubicBezTo>
                <a:lnTo>
                  <a:pt x="4036" y="14544"/>
                </a:lnTo>
                <a:cubicBezTo>
                  <a:pt x="4537" y="15011"/>
                  <a:pt x="5070" y="15378"/>
                  <a:pt x="5637" y="15678"/>
                </a:cubicBezTo>
                <a:lnTo>
                  <a:pt x="5404" y="16846"/>
                </a:lnTo>
                <a:cubicBezTo>
                  <a:pt x="5337" y="17079"/>
                  <a:pt x="5471" y="17346"/>
                  <a:pt x="5704" y="17446"/>
                </a:cubicBezTo>
                <a:cubicBezTo>
                  <a:pt x="6638" y="17813"/>
                  <a:pt x="7639" y="18013"/>
                  <a:pt x="8640" y="18047"/>
                </a:cubicBezTo>
                <a:cubicBezTo>
                  <a:pt x="8657" y="18049"/>
                  <a:pt x="8674" y="18050"/>
                  <a:pt x="8691" y="18050"/>
                </a:cubicBezTo>
                <a:cubicBezTo>
                  <a:pt x="8907" y="18050"/>
                  <a:pt x="9111" y="17863"/>
                  <a:pt x="9173" y="17646"/>
                </a:cubicBezTo>
                <a:lnTo>
                  <a:pt x="9407" y="16479"/>
                </a:lnTo>
                <a:cubicBezTo>
                  <a:pt x="10074" y="16412"/>
                  <a:pt x="10708" y="16312"/>
                  <a:pt x="11341" y="16112"/>
                </a:cubicBezTo>
                <a:lnTo>
                  <a:pt x="12009" y="17113"/>
                </a:lnTo>
                <a:cubicBezTo>
                  <a:pt x="12106" y="17259"/>
                  <a:pt x="12258" y="17352"/>
                  <a:pt x="12423" y="17352"/>
                </a:cubicBezTo>
                <a:cubicBezTo>
                  <a:pt x="12484" y="17352"/>
                  <a:pt x="12546" y="17340"/>
                  <a:pt x="12609" y="17313"/>
                </a:cubicBezTo>
                <a:cubicBezTo>
                  <a:pt x="12876" y="17213"/>
                  <a:pt x="13109" y="17079"/>
                  <a:pt x="13343" y="16946"/>
                </a:cubicBezTo>
                <a:cubicBezTo>
                  <a:pt x="13576" y="16812"/>
                  <a:pt x="13777" y="16746"/>
                  <a:pt x="13943" y="16612"/>
                </a:cubicBezTo>
                <a:cubicBezTo>
                  <a:pt x="14344" y="16345"/>
                  <a:pt x="14744" y="16045"/>
                  <a:pt x="15111" y="15712"/>
                </a:cubicBezTo>
                <a:cubicBezTo>
                  <a:pt x="15311" y="15511"/>
                  <a:pt x="15344" y="15245"/>
                  <a:pt x="15211" y="15044"/>
                </a:cubicBezTo>
                <a:lnTo>
                  <a:pt x="14544" y="14010"/>
                </a:lnTo>
                <a:cubicBezTo>
                  <a:pt x="14977" y="13543"/>
                  <a:pt x="15344" y="12976"/>
                  <a:pt x="15645" y="12409"/>
                </a:cubicBezTo>
                <a:lnTo>
                  <a:pt x="16845" y="12643"/>
                </a:lnTo>
                <a:cubicBezTo>
                  <a:pt x="16886" y="12654"/>
                  <a:pt x="16928" y="12660"/>
                  <a:pt x="16969" y="12660"/>
                </a:cubicBezTo>
                <a:cubicBezTo>
                  <a:pt x="17166" y="12660"/>
                  <a:pt x="17357" y="12535"/>
                  <a:pt x="17412" y="12342"/>
                </a:cubicBezTo>
                <a:cubicBezTo>
                  <a:pt x="17779" y="11408"/>
                  <a:pt x="18013" y="10408"/>
                  <a:pt x="18046" y="9407"/>
                </a:cubicBezTo>
                <a:cubicBezTo>
                  <a:pt x="18046" y="9174"/>
                  <a:pt x="17879" y="8940"/>
                  <a:pt x="17613" y="8873"/>
                </a:cubicBezTo>
                <a:lnTo>
                  <a:pt x="16445" y="8640"/>
                </a:lnTo>
                <a:cubicBezTo>
                  <a:pt x="16412" y="7973"/>
                  <a:pt x="16312" y="7339"/>
                  <a:pt x="16112" y="6705"/>
                </a:cubicBezTo>
                <a:lnTo>
                  <a:pt x="17112" y="6071"/>
                </a:lnTo>
                <a:cubicBezTo>
                  <a:pt x="17312" y="5938"/>
                  <a:pt x="17412" y="5671"/>
                  <a:pt x="17312" y="5438"/>
                </a:cubicBezTo>
                <a:cubicBezTo>
                  <a:pt x="17112" y="4971"/>
                  <a:pt x="16879" y="4537"/>
                  <a:pt x="16612" y="4103"/>
                </a:cubicBezTo>
                <a:cubicBezTo>
                  <a:pt x="16345" y="3703"/>
                  <a:pt x="16011" y="3303"/>
                  <a:pt x="15678" y="2936"/>
                </a:cubicBezTo>
                <a:cubicBezTo>
                  <a:pt x="15583" y="2822"/>
                  <a:pt x="15456" y="2762"/>
                  <a:pt x="15321" y="2762"/>
                </a:cubicBezTo>
                <a:cubicBezTo>
                  <a:pt x="15219" y="2762"/>
                  <a:pt x="15112" y="2797"/>
                  <a:pt x="15011" y="2869"/>
                </a:cubicBezTo>
                <a:lnTo>
                  <a:pt x="14010" y="3503"/>
                </a:lnTo>
                <a:cubicBezTo>
                  <a:pt x="13543" y="3069"/>
                  <a:pt x="12976" y="2702"/>
                  <a:pt x="12409" y="2402"/>
                </a:cubicBezTo>
                <a:lnTo>
                  <a:pt x="12642" y="1235"/>
                </a:lnTo>
                <a:cubicBezTo>
                  <a:pt x="12709" y="968"/>
                  <a:pt x="12576" y="734"/>
                  <a:pt x="12342" y="634"/>
                </a:cubicBezTo>
                <a:cubicBezTo>
                  <a:pt x="11408" y="267"/>
                  <a:pt x="10407" y="67"/>
                  <a:pt x="940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3" name="Google Shape;3843;p69"/>
          <p:cNvSpPr/>
          <p:nvPr/>
        </p:nvSpPr>
        <p:spPr>
          <a:xfrm>
            <a:off x="4388299" y="1112433"/>
            <a:ext cx="631645" cy="631740"/>
          </a:xfrm>
          <a:custGeom>
            <a:avLst/>
            <a:gdLst/>
            <a:ahLst/>
            <a:cxnLst/>
            <a:rect l="l" t="t" r="r" b="b"/>
            <a:pathLst>
              <a:path w="18047" h="18051" extrusionOk="0">
                <a:moveTo>
                  <a:pt x="9019" y="5167"/>
                </a:moveTo>
                <a:cubicBezTo>
                  <a:pt x="9795" y="5167"/>
                  <a:pt x="10570" y="5412"/>
                  <a:pt x="11208" y="5871"/>
                </a:cubicBezTo>
                <a:cubicBezTo>
                  <a:pt x="13977" y="7839"/>
                  <a:pt x="13076" y="12176"/>
                  <a:pt x="9740" y="12809"/>
                </a:cubicBezTo>
                <a:cubicBezTo>
                  <a:pt x="9474" y="12870"/>
                  <a:pt x="9206" y="12899"/>
                  <a:pt x="8941" y="12899"/>
                </a:cubicBezTo>
                <a:cubicBezTo>
                  <a:pt x="8173" y="12899"/>
                  <a:pt x="7424" y="12655"/>
                  <a:pt x="6805" y="12209"/>
                </a:cubicBezTo>
                <a:cubicBezTo>
                  <a:pt x="5571" y="11308"/>
                  <a:pt x="4970" y="9741"/>
                  <a:pt x="5270" y="8240"/>
                </a:cubicBezTo>
                <a:cubicBezTo>
                  <a:pt x="5504" y="7139"/>
                  <a:pt x="6204" y="6205"/>
                  <a:pt x="7205" y="5671"/>
                </a:cubicBezTo>
                <a:cubicBezTo>
                  <a:pt x="7372" y="5571"/>
                  <a:pt x="7505" y="5504"/>
                  <a:pt x="7672" y="5438"/>
                </a:cubicBezTo>
                <a:cubicBezTo>
                  <a:pt x="7872" y="5371"/>
                  <a:pt x="8072" y="5304"/>
                  <a:pt x="8306" y="5237"/>
                </a:cubicBezTo>
                <a:cubicBezTo>
                  <a:pt x="8541" y="5190"/>
                  <a:pt x="8780" y="5167"/>
                  <a:pt x="9019" y="5167"/>
                </a:cubicBezTo>
                <a:close/>
                <a:moveTo>
                  <a:pt x="9077" y="4635"/>
                </a:moveTo>
                <a:cubicBezTo>
                  <a:pt x="8775" y="4635"/>
                  <a:pt x="8472" y="4669"/>
                  <a:pt x="8173" y="4737"/>
                </a:cubicBezTo>
                <a:cubicBezTo>
                  <a:pt x="6471" y="5071"/>
                  <a:pt x="5104" y="6405"/>
                  <a:pt x="4737" y="8139"/>
                </a:cubicBezTo>
                <a:cubicBezTo>
                  <a:pt x="4370" y="9841"/>
                  <a:pt x="5070" y="11609"/>
                  <a:pt x="6505" y="12643"/>
                </a:cubicBezTo>
                <a:cubicBezTo>
                  <a:pt x="7224" y="13164"/>
                  <a:pt x="8091" y="13445"/>
                  <a:pt x="8969" y="13445"/>
                </a:cubicBezTo>
                <a:cubicBezTo>
                  <a:pt x="9271" y="13445"/>
                  <a:pt x="9575" y="13412"/>
                  <a:pt x="9874" y="13343"/>
                </a:cubicBezTo>
                <a:cubicBezTo>
                  <a:pt x="10107" y="13276"/>
                  <a:pt x="10341" y="13210"/>
                  <a:pt x="10574" y="13143"/>
                </a:cubicBezTo>
                <a:cubicBezTo>
                  <a:pt x="10741" y="13043"/>
                  <a:pt x="10941" y="12976"/>
                  <a:pt x="11108" y="12876"/>
                </a:cubicBezTo>
                <a:cubicBezTo>
                  <a:pt x="13977" y="11342"/>
                  <a:pt x="14210" y="7306"/>
                  <a:pt x="11542" y="5438"/>
                </a:cubicBezTo>
                <a:cubicBezTo>
                  <a:pt x="10822" y="4916"/>
                  <a:pt x="9955" y="4635"/>
                  <a:pt x="9077" y="4635"/>
                </a:cubicBezTo>
                <a:close/>
                <a:moveTo>
                  <a:pt x="9407" y="567"/>
                </a:moveTo>
                <a:cubicBezTo>
                  <a:pt x="10341" y="601"/>
                  <a:pt x="11241" y="768"/>
                  <a:pt x="12109" y="1134"/>
                </a:cubicBezTo>
                <a:lnTo>
                  <a:pt x="11842" y="2502"/>
                </a:lnTo>
                <a:cubicBezTo>
                  <a:pt x="11808" y="2602"/>
                  <a:pt x="11875" y="2736"/>
                  <a:pt x="11975" y="2802"/>
                </a:cubicBezTo>
                <a:cubicBezTo>
                  <a:pt x="12642" y="3103"/>
                  <a:pt x="13276" y="3536"/>
                  <a:pt x="13810" y="4037"/>
                </a:cubicBezTo>
                <a:cubicBezTo>
                  <a:pt x="13852" y="4100"/>
                  <a:pt x="13921" y="4123"/>
                  <a:pt x="13992" y="4123"/>
                </a:cubicBezTo>
                <a:cubicBezTo>
                  <a:pt x="14032" y="4123"/>
                  <a:pt x="14073" y="4115"/>
                  <a:pt x="14110" y="4103"/>
                </a:cubicBezTo>
                <a:lnTo>
                  <a:pt x="15278" y="3336"/>
                </a:lnTo>
                <a:cubicBezTo>
                  <a:pt x="15611" y="3670"/>
                  <a:pt x="15878" y="4037"/>
                  <a:pt x="16145" y="4437"/>
                </a:cubicBezTo>
                <a:cubicBezTo>
                  <a:pt x="16378" y="4804"/>
                  <a:pt x="16612" y="5204"/>
                  <a:pt x="16779" y="5638"/>
                </a:cubicBezTo>
                <a:lnTo>
                  <a:pt x="15611" y="6405"/>
                </a:lnTo>
                <a:cubicBezTo>
                  <a:pt x="15511" y="6472"/>
                  <a:pt x="15478" y="6605"/>
                  <a:pt x="15511" y="6705"/>
                </a:cubicBezTo>
                <a:cubicBezTo>
                  <a:pt x="15778" y="7406"/>
                  <a:pt x="15911" y="8139"/>
                  <a:pt x="15945" y="8907"/>
                </a:cubicBezTo>
                <a:cubicBezTo>
                  <a:pt x="15945" y="9007"/>
                  <a:pt x="16011" y="9107"/>
                  <a:pt x="16145" y="9140"/>
                </a:cubicBezTo>
                <a:lnTo>
                  <a:pt x="17513" y="9440"/>
                </a:lnTo>
                <a:cubicBezTo>
                  <a:pt x="17479" y="10341"/>
                  <a:pt x="17279" y="11275"/>
                  <a:pt x="16945" y="12109"/>
                </a:cubicBezTo>
                <a:lnTo>
                  <a:pt x="15578" y="11842"/>
                </a:lnTo>
                <a:lnTo>
                  <a:pt x="15411" y="11842"/>
                </a:lnTo>
                <a:cubicBezTo>
                  <a:pt x="15344" y="11875"/>
                  <a:pt x="15311" y="11909"/>
                  <a:pt x="15278" y="11976"/>
                </a:cubicBezTo>
                <a:cubicBezTo>
                  <a:pt x="14944" y="12643"/>
                  <a:pt x="14544" y="13276"/>
                  <a:pt x="14010" y="13810"/>
                </a:cubicBezTo>
                <a:cubicBezTo>
                  <a:pt x="13943" y="13877"/>
                  <a:pt x="13910" y="14044"/>
                  <a:pt x="14010" y="14144"/>
                </a:cubicBezTo>
                <a:lnTo>
                  <a:pt x="14744" y="15311"/>
                </a:lnTo>
                <a:cubicBezTo>
                  <a:pt x="14410" y="15611"/>
                  <a:pt x="14043" y="15912"/>
                  <a:pt x="13676" y="16145"/>
                </a:cubicBezTo>
                <a:cubicBezTo>
                  <a:pt x="13276" y="16412"/>
                  <a:pt x="12876" y="16612"/>
                  <a:pt x="12442" y="16812"/>
                </a:cubicBezTo>
                <a:lnTo>
                  <a:pt x="11675" y="15645"/>
                </a:lnTo>
                <a:cubicBezTo>
                  <a:pt x="11624" y="15543"/>
                  <a:pt x="11534" y="15499"/>
                  <a:pt x="11435" y="15499"/>
                </a:cubicBezTo>
                <a:cubicBezTo>
                  <a:pt x="11404" y="15499"/>
                  <a:pt x="11373" y="15504"/>
                  <a:pt x="11341" y="15511"/>
                </a:cubicBezTo>
                <a:cubicBezTo>
                  <a:pt x="10641" y="15778"/>
                  <a:pt x="9907" y="15912"/>
                  <a:pt x="9173" y="15945"/>
                </a:cubicBezTo>
                <a:cubicBezTo>
                  <a:pt x="9040" y="15945"/>
                  <a:pt x="8940" y="16012"/>
                  <a:pt x="8906" y="16145"/>
                </a:cubicBezTo>
                <a:lnTo>
                  <a:pt x="8640" y="17479"/>
                </a:lnTo>
                <a:cubicBezTo>
                  <a:pt x="7706" y="17479"/>
                  <a:pt x="6805" y="17279"/>
                  <a:pt x="5938" y="16946"/>
                </a:cubicBezTo>
                <a:lnTo>
                  <a:pt x="6238" y="15578"/>
                </a:lnTo>
                <a:cubicBezTo>
                  <a:pt x="6238" y="15445"/>
                  <a:pt x="6171" y="15311"/>
                  <a:pt x="6071" y="15278"/>
                </a:cubicBezTo>
                <a:cubicBezTo>
                  <a:pt x="5404" y="14944"/>
                  <a:pt x="4770" y="14544"/>
                  <a:pt x="4236" y="14010"/>
                </a:cubicBezTo>
                <a:cubicBezTo>
                  <a:pt x="4195" y="13969"/>
                  <a:pt x="4128" y="13941"/>
                  <a:pt x="4052" y="13941"/>
                </a:cubicBezTo>
                <a:cubicBezTo>
                  <a:pt x="4005" y="13941"/>
                  <a:pt x="3954" y="13952"/>
                  <a:pt x="3903" y="13977"/>
                </a:cubicBezTo>
                <a:lnTo>
                  <a:pt x="2735" y="14744"/>
                </a:lnTo>
                <a:cubicBezTo>
                  <a:pt x="2435" y="14411"/>
                  <a:pt x="2168" y="14044"/>
                  <a:pt x="1901" y="13643"/>
                </a:cubicBezTo>
                <a:cubicBezTo>
                  <a:pt x="1668" y="13276"/>
                  <a:pt x="1434" y="12876"/>
                  <a:pt x="1268" y="12443"/>
                </a:cubicBezTo>
                <a:lnTo>
                  <a:pt x="2435" y="11675"/>
                </a:lnTo>
                <a:cubicBezTo>
                  <a:pt x="2535" y="11609"/>
                  <a:pt x="2569" y="11475"/>
                  <a:pt x="2535" y="11375"/>
                </a:cubicBezTo>
                <a:cubicBezTo>
                  <a:pt x="2268" y="10675"/>
                  <a:pt x="2135" y="9941"/>
                  <a:pt x="2102" y="9207"/>
                </a:cubicBezTo>
                <a:cubicBezTo>
                  <a:pt x="2102" y="9073"/>
                  <a:pt x="2001" y="8973"/>
                  <a:pt x="1901" y="8940"/>
                </a:cubicBezTo>
                <a:lnTo>
                  <a:pt x="534" y="8673"/>
                </a:lnTo>
                <a:cubicBezTo>
                  <a:pt x="567" y="7739"/>
                  <a:pt x="767" y="6805"/>
                  <a:pt x="1101" y="5971"/>
                </a:cubicBezTo>
                <a:lnTo>
                  <a:pt x="2468" y="6238"/>
                </a:lnTo>
                <a:cubicBezTo>
                  <a:pt x="2491" y="6244"/>
                  <a:pt x="2514" y="6247"/>
                  <a:pt x="2537" y="6247"/>
                </a:cubicBezTo>
                <a:cubicBezTo>
                  <a:pt x="2645" y="6247"/>
                  <a:pt x="2741" y="6182"/>
                  <a:pt x="2769" y="6071"/>
                </a:cubicBezTo>
                <a:cubicBezTo>
                  <a:pt x="3102" y="5404"/>
                  <a:pt x="3503" y="4804"/>
                  <a:pt x="4036" y="4270"/>
                </a:cubicBezTo>
                <a:cubicBezTo>
                  <a:pt x="4103" y="4170"/>
                  <a:pt x="4136" y="4037"/>
                  <a:pt x="4070" y="3936"/>
                </a:cubicBezTo>
                <a:lnTo>
                  <a:pt x="3302" y="2769"/>
                </a:lnTo>
                <a:cubicBezTo>
                  <a:pt x="3636" y="2435"/>
                  <a:pt x="4003" y="2169"/>
                  <a:pt x="4403" y="1902"/>
                </a:cubicBezTo>
                <a:cubicBezTo>
                  <a:pt x="4770" y="1668"/>
                  <a:pt x="5170" y="1435"/>
                  <a:pt x="5604" y="1268"/>
                </a:cubicBezTo>
                <a:lnTo>
                  <a:pt x="6371" y="2435"/>
                </a:lnTo>
                <a:cubicBezTo>
                  <a:pt x="6421" y="2510"/>
                  <a:pt x="6509" y="2548"/>
                  <a:pt x="6606" y="2548"/>
                </a:cubicBezTo>
                <a:cubicBezTo>
                  <a:pt x="6638" y="2548"/>
                  <a:pt x="6671" y="2544"/>
                  <a:pt x="6705" y="2535"/>
                </a:cubicBezTo>
                <a:cubicBezTo>
                  <a:pt x="7372" y="2269"/>
                  <a:pt x="8139" y="2135"/>
                  <a:pt x="8873" y="2102"/>
                </a:cubicBezTo>
                <a:cubicBezTo>
                  <a:pt x="9006" y="2102"/>
                  <a:pt x="9107" y="2035"/>
                  <a:pt x="9107" y="1902"/>
                </a:cubicBezTo>
                <a:lnTo>
                  <a:pt x="9407" y="567"/>
                </a:lnTo>
                <a:close/>
                <a:moveTo>
                  <a:pt x="9407" y="0"/>
                </a:moveTo>
                <a:cubicBezTo>
                  <a:pt x="9173" y="0"/>
                  <a:pt x="8940" y="167"/>
                  <a:pt x="8873" y="434"/>
                </a:cubicBezTo>
                <a:lnTo>
                  <a:pt x="8640" y="1601"/>
                </a:lnTo>
                <a:cubicBezTo>
                  <a:pt x="7972" y="1635"/>
                  <a:pt x="7339" y="1768"/>
                  <a:pt x="6705" y="1968"/>
                </a:cubicBezTo>
                <a:lnTo>
                  <a:pt x="6071" y="968"/>
                </a:lnTo>
                <a:cubicBezTo>
                  <a:pt x="5978" y="804"/>
                  <a:pt x="5802" y="722"/>
                  <a:pt x="5626" y="722"/>
                </a:cubicBezTo>
                <a:cubicBezTo>
                  <a:pt x="5550" y="722"/>
                  <a:pt x="5474" y="738"/>
                  <a:pt x="5404" y="768"/>
                </a:cubicBezTo>
                <a:cubicBezTo>
                  <a:pt x="4970" y="968"/>
                  <a:pt x="4537" y="1201"/>
                  <a:pt x="4103" y="1468"/>
                </a:cubicBezTo>
                <a:cubicBezTo>
                  <a:pt x="3703" y="1735"/>
                  <a:pt x="3302" y="2035"/>
                  <a:pt x="2935" y="2369"/>
                </a:cubicBezTo>
                <a:cubicBezTo>
                  <a:pt x="2735" y="2535"/>
                  <a:pt x="2702" y="2836"/>
                  <a:pt x="2869" y="3036"/>
                </a:cubicBezTo>
                <a:lnTo>
                  <a:pt x="3503" y="4037"/>
                </a:lnTo>
                <a:cubicBezTo>
                  <a:pt x="3069" y="4537"/>
                  <a:pt x="2702" y="5071"/>
                  <a:pt x="2402" y="5671"/>
                </a:cubicBezTo>
                <a:lnTo>
                  <a:pt x="1234" y="5404"/>
                </a:lnTo>
                <a:cubicBezTo>
                  <a:pt x="1207" y="5401"/>
                  <a:pt x="1180" y="5399"/>
                  <a:pt x="1154" y="5399"/>
                </a:cubicBezTo>
                <a:cubicBezTo>
                  <a:pt x="921" y="5399"/>
                  <a:pt x="724" y="5528"/>
                  <a:pt x="634" y="5738"/>
                </a:cubicBezTo>
                <a:cubicBezTo>
                  <a:pt x="267" y="6672"/>
                  <a:pt x="67" y="7639"/>
                  <a:pt x="0" y="8640"/>
                </a:cubicBezTo>
                <a:cubicBezTo>
                  <a:pt x="0" y="8907"/>
                  <a:pt x="167" y="9107"/>
                  <a:pt x="434" y="9174"/>
                </a:cubicBezTo>
                <a:lnTo>
                  <a:pt x="1601" y="9440"/>
                </a:lnTo>
                <a:cubicBezTo>
                  <a:pt x="1635" y="10074"/>
                  <a:pt x="1768" y="10741"/>
                  <a:pt x="1968" y="11342"/>
                </a:cubicBezTo>
                <a:lnTo>
                  <a:pt x="934" y="12009"/>
                </a:lnTo>
                <a:cubicBezTo>
                  <a:pt x="734" y="12142"/>
                  <a:pt x="667" y="12409"/>
                  <a:pt x="767" y="12643"/>
                </a:cubicBezTo>
                <a:cubicBezTo>
                  <a:pt x="934" y="13110"/>
                  <a:pt x="1168" y="13543"/>
                  <a:pt x="1434" y="13944"/>
                </a:cubicBezTo>
                <a:cubicBezTo>
                  <a:pt x="1735" y="14377"/>
                  <a:pt x="2035" y="14744"/>
                  <a:pt x="2368" y="15144"/>
                </a:cubicBezTo>
                <a:cubicBezTo>
                  <a:pt x="2466" y="15242"/>
                  <a:pt x="2597" y="15294"/>
                  <a:pt x="2735" y="15294"/>
                </a:cubicBezTo>
                <a:cubicBezTo>
                  <a:pt x="2835" y="15294"/>
                  <a:pt x="2938" y="15267"/>
                  <a:pt x="3036" y="15211"/>
                </a:cubicBezTo>
                <a:lnTo>
                  <a:pt x="4036" y="14544"/>
                </a:lnTo>
                <a:cubicBezTo>
                  <a:pt x="4537" y="15011"/>
                  <a:pt x="5070" y="15378"/>
                  <a:pt x="5637" y="15678"/>
                </a:cubicBezTo>
                <a:lnTo>
                  <a:pt x="5404" y="16846"/>
                </a:lnTo>
                <a:cubicBezTo>
                  <a:pt x="5337" y="17079"/>
                  <a:pt x="5471" y="17346"/>
                  <a:pt x="5704" y="17446"/>
                </a:cubicBezTo>
                <a:cubicBezTo>
                  <a:pt x="6638" y="17813"/>
                  <a:pt x="7639" y="18013"/>
                  <a:pt x="8640" y="18047"/>
                </a:cubicBezTo>
                <a:cubicBezTo>
                  <a:pt x="8657" y="18049"/>
                  <a:pt x="8674" y="18050"/>
                  <a:pt x="8691" y="18050"/>
                </a:cubicBezTo>
                <a:cubicBezTo>
                  <a:pt x="8907" y="18050"/>
                  <a:pt x="9111" y="17863"/>
                  <a:pt x="9173" y="17646"/>
                </a:cubicBezTo>
                <a:lnTo>
                  <a:pt x="9407" y="16479"/>
                </a:lnTo>
                <a:cubicBezTo>
                  <a:pt x="10074" y="16412"/>
                  <a:pt x="10708" y="16312"/>
                  <a:pt x="11341" y="16112"/>
                </a:cubicBezTo>
                <a:lnTo>
                  <a:pt x="12009" y="17113"/>
                </a:lnTo>
                <a:cubicBezTo>
                  <a:pt x="12106" y="17259"/>
                  <a:pt x="12258" y="17352"/>
                  <a:pt x="12423" y="17352"/>
                </a:cubicBezTo>
                <a:cubicBezTo>
                  <a:pt x="12484" y="17352"/>
                  <a:pt x="12546" y="17340"/>
                  <a:pt x="12609" y="17313"/>
                </a:cubicBezTo>
                <a:cubicBezTo>
                  <a:pt x="12876" y="17213"/>
                  <a:pt x="13109" y="17079"/>
                  <a:pt x="13343" y="16946"/>
                </a:cubicBezTo>
                <a:cubicBezTo>
                  <a:pt x="13576" y="16812"/>
                  <a:pt x="13777" y="16746"/>
                  <a:pt x="13943" y="16612"/>
                </a:cubicBezTo>
                <a:cubicBezTo>
                  <a:pt x="14344" y="16345"/>
                  <a:pt x="14744" y="16045"/>
                  <a:pt x="15111" y="15712"/>
                </a:cubicBezTo>
                <a:cubicBezTo>
                  <a:pt x="15311" y="15511"/>
                  <a:pt x="15344" y="15245"/>
                  <a:pt x="15211" y="15044"/>
                </a:cubicBezTo>
                <a:lnTo>
                  <a:pt x="14544" y="14010"/>
                </a:lnTo>
                <a:cubicBezTo>
                  <a:pt x="14977" y="13543"/>
                  <a:pt x="15344" y="12976"/>
                  <a:pt x="15645" y="12409"/>
                </a:cubicBezTo>
                <a:lnTo>
                  <a:pt x="16845" y="12643"/>
                </a:lnTo>
                <a:cubicBezTo>
                  <a:pt x="16886" y="12654"/>
                  <a:pt x="16928" y="12660"/>
                  <a:pt x="16969" y="12660"/>
                </a:cubicBezTo>
                <a:cubicBezTo>
                  <a:pt x="17166" y="12660"/>
                  <a:pt x="17357" y="12535"/>
                  <a:pt x="17412" y="12342"/>
                </a:cubicBezTo>
                <a:cubicBezTo>
                  <a:pt x="17779" y="11408"/>
                  <a:pt x="18013" y="10408"/>
                  <a:pt x="18046" y="9407"/>
                </a:cubicBezTo>
                <a:cubicBezTo>
                  <a:pt x="18046" y="9174"/>
                  <a:pt x="17879" y="8940"/>
                  <a:pt x="17613" y="8873"/>
                </a:cubicBezTo>
                <a:lnTo>
                  <a:pt x="16445" y="8640"/>
                </a:lnTo>
                <a:cubicBezTo>
                  <a:pt x="16412" y="7973"/>
                  <a:pt x="16312" y="7339"/>
                  <a:pt x="16112" y="6705"/>
                </a:cubicBezTo>
                <a:lnTo>
                  <a:pt x="17112" y="6071"/>
                </a:lnTo>
                <a:cubicBezTo>
                  <a:pt x="17312" y="5938"/>
                  <a:pt x="17412" y="5671"/>
                  <a:pt x="17312" y="5438"/>
                </a:cubicBezTo>
                <a:cubicBezTo>
                  <a:pt x="17112" y="4971"/>
                  <a:pt x="16879" y="4537"/>
                  <a:pt x="16612" y="4103"/>
                </a:cubicBezTo>
                <a:cubicBezTo>
                  <a:pt x="16345" y="3703"/>
                  <a:pt x="16011" y="3303"/>
                  <a:pt x="15678" y="2936"/>
                </a:cubicBezTo>
                <a:cubicBezTo>
                  <a:pt x="15583" y="2822"/>
                  <a:pt x="15456" y="2762"/>
                  <a:pt x="15321" y="2762"/>
                </a:cubicBezTo>
                <a:cubicBezTo>
                  <a:pt x="15219" y="2762"/>
                  <a:pt x="15112" y="2797"/>
                  <a:pt x="15011" y="2869"/>
                </a:cubicBezTo>
                <a:lnTo>
                  <a:pt x="14010" y="3503"/>
                </a:lnTo>
                <a:cubicBezTo>
                  <a:pt x="13543" y="3069"/>
                  <a:pt x="12976" y="2702"/>
                  <a:pt x="12409" y="2402"/>
                </a:cubicBezTo>
                <a:lnTo>
                  <a:pt x="12642" y="1235"/>
                </a:lnTo>
                <a:cubicBezTo>
                  <a:pt x="12709" y="968"/>
                  <a:pt x="12576" y="734"/>
                  <a:pt x="12342" y="634"/>
                </a:cubicBezTo>
                <a:cubicBezTo>
                  <a:pt x="11408" y="267"/>
                  <a:pt x="10407" y="67"/>
                  <a:pt x="940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4" name="Google Shape;3844;p69"/>
          <p:cNvSpPr/>
          <p:nvPr/>
        </p:nvSpPr>
        <p:spPr>
          <a:xfrm rot="618668">
            <a:off x="7843350" y="1149554"/>
            <a:ext cx="474711" cy="663204"/>
          </a:xfrm>
          <a:custGeom>
            <a:avLst/>
            <a:gdLst/>
            <a:ahLst/>
            <a:cxnLst/>
            <a:rect l="l" t="t" r="r" b="b"/>
            <a:pathLst>
              <a:path w="21150" h="29548" extrusionOk="0">
                <a:moveTo>
                  <a:pt x="12910" y="8732"/>
                </a:moveTo>
                <a:cubicBezTo>
                  <a:pt x="13043" y="8732"/>
                  <a:pt x="13177" y="8732"/>
                  <a:pt x="13277" y="8766"/>
                </a:cubicBezTo>
                <a:cubicBezTo>
                  <a:pt x="13944" y="8899"/>
                  <a:pt x="14444" y="9399"/>
                  <a:pt x="14645" y="10033"/>
                </a:cubicBezTo>
                <a:cubicBezTo>
                  <a:pt x="15445" y="12135"/>
                  <a:pt x="14211" y="15971"/>
                  <a:pt x="11909" y="18606"/>
                </a:cubicBezTo>
                <a:cubicBezTo>
                  <a:pt x="10650" y="20045"/>
                  <a:pt x="9309" y="20838"/>
                  <a:pt x="8203" y="20838"/>
                </a:cubicBezTo>
                <a:cubicBezTo>
                  <a:pt x="8079" y="20838"/>
                  <a:pt x="7958" y="20828"/>
                  <a:pt x="7840" y="20808"/>
                </a:cubicBezTo>
                <a:cubicBezTo>
                  <a:pt x="7206" y="20674"/>
                  <a:pt x="6672" y="20207"/>
                  <a:pt x="6505" y="19573"/>
                </a:cubicBezTo>
                <a:cubicBezTo>
                  <a:pt x="5671" y="17472"/>
                  <a:pt x="6906" y="13602"/>
                  <a:pt x="9207" y="11001"/>
                </a:cubicBezTo>
                <a:cubicBezTo>
                  <a:pt x="10475" y="9566"/>
                  <a:pt x="11843" y="8732"/>
                  <a:pt x="12910" y="8732"/>
                </a:cubicBezTo>
                <a:close/>
                <a:moveTo>
                  <a:pt x="12946" y="8295"/>
                </a:moveTo>
                <a:cubicBezTo>
                  <a:pt x="11720" y="8295"/>
                  <a:pt x="10247" y="9152"/>
                  <a:pt x="8907" y="10700"/>
                </a:cubicBezTo>
                <a:cubicBezTo>
                  <a:pt x="6505" y="13402"/>
                  <a:pt x="5238" y="17472"/>
                  <a:pt x="6105" y="19707"/>
                </a:cubicBezTo>
                <a:cubicBezTo>
                  <a:pt x="6339" y="20474"/>
                  <a:pt x="6972" y="21074"/>
                  <a:pt x="7773" y="21208"/>
                </a:cubicBezTo>
                <a:cubicBezTo>
                  <a:pt x="7906" y="21241"/>
                  <a:pt x="8073" y="21241"/>
                  <a:pt x="8207" y="21241"/>
                </a:cubicBezTo>
                <a:cubicBezTo>
                  <a:pt x="9441" y="21241"/>
                  <a:pt x="10909" y="20374"/>
                  <a:pt x="12243" y="18873"/>
                </a:cubicBezTo>
                <a:cubicBezTo>
                  <a:pt x="14611" y="16138"/>
                  <a:pt x="15912" y="12068"/>
                  <a:pt x="15045" y="9833"/>
                </a:cubicBezTo>
                <a:cubicBezTo>
                  <a:pt x="14811" y="9066"/>
                  <a:pt x="14144" y="8499"/>
                  <a:pt x="13377" y="8332"/>
                </a:cubicBezTo>
                <a:cubicBezTo>
                  <a:pt x="13237" y="8307"/>
                  <a:pt x="13094" y="8295"/>
                  <a:pt x="12946" y="8295"/>
                </a:cubicBezTo>
                <a:close/>
                <a:moveTo>
                  <a:pt x="16044" y="413"/>
                </a:moveTo>
                <a:cubicBezTo>
                  <a:pt x="16101" y="413"/>
                  <a:pt x="16165" y="436"/>
                  <a:pt x="16212" y="460"/>
                </a:cubicBezTo>
                <a:cubicBezTo>
                  <a:pt x="16212" y="526"/>
                  <a:pt x="16212" y="593"/>
                  <a:pt x="16212" y="660"/>
                </a:cubicBezTo>
                <a:lnTo>
                  <a:pt x="15478" y="3562"/>
                </a:lnTo>
                <a:cubicBezTo>
                  <a:pt x="15412" y="3996"/>
                  <a:pt x="15612" y="4396"/>
                  <a:pt x="16012" y="4596"/>
                </a:cubicBezTo>
                <a:cubicBezTo>
                  <a:pt x="16146" y="4663"/>
                  <a:pt x="16312" y="4763"/>
                  <a:pt x="16446" y="4863"/>
                </a:cubicBezTo>
                <a:cubicBezTo>
                  <a:pt x="16592" y="4956"/>
                  <a:pt x="16759" y="5001"/>
                  <a:pt x="16926" y="5001"/>
                </a:cubicBezTo>
                <a:cubicBezTo>
                  <a:pt x="17179" y="5001"/>
                  <a:pt x="17432" y="4897"/>
                  <a:pt x="17613" y="4696"/>
                </a:cubicBezTo>
                <a:lnTo>
                  <a:pt x="19581" y="2761"/>
                </a:lnTo>
                <a:cubicBezTo>
                  <a:pt x="19681" y="2628"/>
                  <a:pt x="19848" y="2628"/>
                  <a:pt x="19848" y="2628"/>
                </a:cubicBezTo>
                <a:cubicBezTo>
                  <a:pt x="19848" y="2628"/>
                  <a:pt x="19882" y="2628"/>
                  <a:pt x="19915" y="2695"/>
                </a:cubicBezTo>
                <a:lnTo>
                  <a:pt x="20582" y="4496"/>
                </a:lnTo>
                <a:cubicBezTo>
                  <a:pt x="20649" y="4763"/>
                  <a:pt x="20582" y="5096"/>
                  <a:pt x="20382" y="5330"/>
                </a:cubicBezTo>
                <a:lnTo>
                  <a:pt x="18514" y="7765"/>
                </a:lnTo>
                <a:cubicBezTo>
                  <a:pt x="18247" y="8132"/>
                  <a:pt x="18080" y="8566"/>
                  <a:pt x="18080" y="8999"/>
                </a:cubicBezTo>
                <a:cubicBezTo>
                  <a:pt x="18114" y="9466"/>
                  <a:pt x="18080" y="9967"/>
                  <a:pt x="18047" y="10434"/>
                </a:cubicBezTo>
                <a:cubicBezTo>
                  <a:pt x="18014" y="10634"/>
                  <a:pt x="18080" y="10834"/>
                  <a:pt x="18247" y="11001"/>
                </a:cubicBezTo>
                <a:cubicBezTo>
                  <a:pt x="18381" y="11167"/>
                  <a:pt x="18581" y="11234"/>
                  <a:pt x="18814" y="11234"/>
                </a:cubicBezTo>
                <a:lnTo>
                  <a:pt x="20148" y="11234"/>
                </a:lnTo>
                <a:cubicBezTo>
                  <a:pt x="20315" y="11234"/>
                  <a:pt x="20449" y="11401"/>
                  <a:pt x="20382" y="11568"/>
                </a:cubicBezTo>
                <a:lnTo>
                  <a:pt x="19348" y="14870"/>
                </a:lnTo>
                <a:cubicBezTo>
                  <a:pt x="19181" y="15170"/>
                  <a:pt x="18948" y="15404"/>
                  <a:pt x="18647" y="15504"/>
                </a:cubicBezTo>
                <a:lnTo>
                  <a:pt x="17080" y="15971"/>
                </a:lnTo>
                <a:cubicBezTo>
                  <a:pt x="16613" y="16138"/>
                  <a:pt x="16246" y="16438"/>
                  <a:pt x="16012" y="16871"/>
                </a:cubicBezTo>
                <a:cubicBezTo>
                  <a:pt x="15712" y="17439"/>
                  <a:pt x="15412" y="18006"/>
                  <a:pt x="15078" y="18539"/>
                </a:cubicBezTo>
                <a:cubicBezTo>
                  <a:pt x="14845" y="18906"/>
                  <a:pt x="14778" y="19340"/>
                  <a:pt x="14845" y="19774"/>
                </a:cubicBezTo>
                <a:lnTo>
                  <a:pt x="15278" y="21708"/>
                </a:lnTo>
                <a:cubicBezTo>
                  <a:pt x="15278" y="22008"/>
                  <a:pt x="15178" y="22309"/>
                  <a:pt x="14978" y="22542"/>
                </a:cubicBezTo>
                <a:lnTo>
                  <a:pt x="12810" y="25011"/>
                </a:lnTo>
                <a:cubicBezTo>
                  <a:pt x="12743" y="25111"/>
                  <a:pt x="12643" y="25177"/>
                  <a:pt x="12543" y="25177"/>
                </a:cubicBezTo>
                <a:cubicBezTo>
                  <a:pt x="12510" y="25177"/>
                  <a:pt x="12476" y="25144"/>
                  <a:pt x="12443" y="25111"/>
                </a:cubicBezTo>
                <a:lnTo>
                  <a:pt x="11676" y="23776"/>
                </a:lnTo>
                <a:cubicBezTo>
                  <a:pt x="11576" y="23610"/>
                  <a:pt x="11409" y="23510"/>
                  <a:pt x="11242" y="23476"/>
                </a:cubicBezTo>
                <a:cubicBezTo>
                  <a:pt x="11203" y="23471"/>
                  <a:pt x="11163" y="23468"/>
                  <a:pt x="11123" y="23468"/>
                </a:cubicBezTo>
                <a:cubicBezTo>
                  <a:pt x="10921" y="23468"/>
                  <a:pt x="10703" y="23537"/>
                  <a:pt x="10508" y="23676"/>
                </a:cubicBezTo>
                <a:cubicBezTo>
                  <a:pt x="10208" y="23876"/>
                  <a:pt x="9908" y="24110"/>
                  <a:pt x="9574" y="24277"/>
                </a:cubicBezTo>
                <a:cubicBezTo>
                  <a:pt x="9174" y="24544"/>
                  <a:pt x="8874" y="24877"/>
                  <a:pt x="8674" y="25311"/>
                </a:cubicBezTo>
                <a:lnTo>
                  <a:pt x="7506" y="28313"/>
                </a:lnTo>
                <a:cubicBezTo>
                  <a:pt x="7373" y="28580"/>
                  <a:pt x="7139" y="28780"/>
                  <a:pt x="6839" y="28847"/>
                </a:cubicBezTo>
                <a:lnTo>
                  <a:pt x="5171" y="29114"/>
                </a:lnTo>
                <a:cubicBezTo>
                  <a:pt x="5142" y="29123"/>
                  <a:pt x="5115" y="29127"/>
                  <a:pt x="5091" y="29127"/>
                </a:cubicBezTo>
                <a:cubicBezTo>
                  <a:pt x="5032" y="29127"/>
                  <a:pt x="4985" y="29104"/>
                  <a:pt x="4938" y="29080"/>
                </a:cubicBezTo>
                <a:cubicBezTo>
                  <a:pt x="4904" y="29014"/>
                  <a:pt x="4904" y="28947"/>
                  <a:pt x="4938" y="28913"/>
                </a:cubicBezTo>
                <a:lnTo>
                  <a:pt x="5638" y="25978"/>
                </a:lnTo>
                <a:cubicBezTo>
                  <a:pt x="5738" y="25578"/>
                  <a:pt x="5538" y="25144"/>
                  <a:pt x="5138" y="24944"/>
                </a:cubicBezTo>
                <a:cubicBezTo>
                  <a:pt x="4971" y="24877"/>
                  <a:pt x="4838" y="24777"/>
                  <a:pt x="4671" y="24677"/>
                </a:cubicBezTo>
                <a:cubicBezTo>
                  <a:pt x="4537" y="24577"/>
                  <a:pt x="4371" y="24544"/>
                  <a:pt x="4237" y="24544"/>
                </a:cubicBezTo>
                <a:cubicBezTo>
                  <a:pt x="3937" y="24544"/>
                  <a:pt x="3703" y="24644"/>
                  <a:pt x="3503" y="24844"/>
                </a:cubicBezTo>
                <a:lnTo>
                  <a:pt x="1535" y="26812"/>
                </a:lnTo>
                <a:cubicBezTo>
                  <a:pt x="1435" y="26912"/>
                  <a:pt x="1302" y="26945"/>
                  <a:pt x="1302" y="26945"/>
                </a:cubicBezTo>
                <a:cubicBezTo>
                  <a:pt x="1268" y="26945"/>
                  <a:pt x="1235" y="26912"/>
                  <a:pt x="1235" y="26879"/>
                </a:cubicBezTo>
                <a:lnTo>
                  <a:pt x="534" y="25044"/>
                </a:lnTo>
                <a:cubicBezTo>
                  <a:pt x="468" y="24744"/>
                  <a:pt x="534" y="24444"/>
                  <a:pt x="735" y="24210"/>
                </a:cubicBezTo>
                <a:lnTo>
                  <a:pt x="2603" y="21775"/>
                </a:lnTo>
                <a:cubicBezTo>
                  <a:pt x="2869" y="21408"/>
                  <a:pt x="3036" y="20974"/>
                  <a:pt x="3036" y="20507"/>
                </a:cubicBezTo>
                <a:cubicBezTo>
                  <a:pt x="3036" y="20040"/>
                  <a:pt x="3036" y="19573"/>
                  <a:pt x="3103" y="19106"/>
                </a:cubicBezTo>
                <a:cubicBezTo>
                  <a:pt x="3136" y="18906"/>
                  <a:pt x="3070" y="18706"/>
                  <a:pt x="2903" y="18539"/>
                </a:cubicBezTo>
                <a:cubicBezTo>
                  <a:pt x="2769" y="18373"/>
                  <a:pt x="2569" y="18306"/>
                  <a:pt x="2336" y="18306"/>
                </a:cubicBezTo>
                <a:lnTo>
                  <a:pt x="1001" y="18306"/>
                </a:lnTo>
                <a:cubicBezTo>
                  <a:pt x="935" y="18306"/>
                  <a:pt x="868" y="18272"/>
                  <a:pt x="801" y="18206"/>
                </a:cubicBezTo>
                <a:cubicBezTo>
                  <a:pt x="768" y="18139"/>
                  <a:pt x="768" y="18072"/>
                  <a:pt x="768" y="17972"/>
                </a:cubicBezTo>
                <a:lnTo>
                  <a:pt x="1835" y="14670"/>
                </a:lnTo>
                <a:cubicBezTo>
                  <a:pt x="1935" y="14370"/>
                  <a:pt x="2202" y="14170"/>
                  <a:pt x="2503" y="14036"/>
                </a:cubicBezTo>
                <a:lnTo>
                  <a:pt x="4070" y="13569"/>
                </a:lnTo>
                <a:cubicBezTo>
                  <a:pt x="4504" y="13402"/>
                  <a:pt x="4904" y="13102"/>
                  <a:pt x="5138" y="12702"/>
                </a:cubicBezTo>
                <a:cubicBezTo>
                  <a:pt x="5405" y="12101"/>
                  <a:pt x="5738" y="11534"/>
                  <a:pt x="6038" y="11034"/>
                </a:cubicBezTo>
                <a:cubicBezTo>
                  <a:pt x="6272" y="10634"/>
                  <a:pt x="6372" y="10200"/>
                  <a:pt x="6305" y="9766"/>
                </a:cubicBezTo>
                <a:lnTo>
                  <a:pt x="5838" y="7865"/>
                </a:lnTo>
                <a:cubicBezTo>
                  <a:pt x="5805" y="7565"/>
                  <a:pt x="5905" y="7231"/>
                  <a:pt x="6105" y="7031"/>
                </a:cubicBezTo>
                <a:lnTo>
                  <a:pt x="8273" y="4529"/>
                </a:lnTo>
                <a:cubicBezTo>
                  <a:pt x="8340" y="4463"/>
                  <a:pt x="8440" y="4396"/>
                  <a:pt x="8574" y="4396"/>
                </a:cubicBezTo>
                <a:cubicBezTo>
                  <a:pt x="8574" y="4396"/>
                  <a:pt x="8607" y="4396"/>
                  <a:pt x="8640" y="4463"/>
                </a:cubicBezTo>
                <a:lnTo>
                  <a:pt x="9441" y="5797"/>
                </a:lnTo>
                <a:cubicBezTo>
                  <a:pt x="9508" y="5964"/>
                  <a:pt x="9674" y="6064"/>
                  <a:pt x="9841" y="6097"/>
                </a:cubicBezTo>
                <a:cubicBezTo>
                  <a:pt x="9886" y="6103"/>
                  <a:pt x="9930" y="6105"/>
                  <a:pt x="9974" y="6105"/>
                </a:cubicBezTo>
                <a:cubicBezTo>
                  <a:pt x="10195" y="6105"/>
                  <a:pt x="10408" y="6036"/>
                  <a:pt x="10575" y="5897"/>
                </a:cubicBezTo>
                <a:cubicBezTo>
                  <a:pt x="10875" y="5663"/>
                  <a:pt x="11209" y="5463"/>
                  <a:pt x="11542" y="5263"/>
                </a:cubicBezTo>
                <a:cubicBezTo>
                  <a:pt x="11943" y="5030"/>
                  <a:pt x="12276" y="4663"/>
                  <a:pt x="12476" y="4229"/>
                </a:cubicBezTo>
                <a:lnTo>
                  <a:pt x="13610" y="1227"/>
                </a:lnTo>
                <a:cubicBezTo>
                  <a:pt x="13744" y="960"/>
                  <a:pt x="14011" y="760"/>
                  <a:pt x="14311" y="693"/>
                </a:cubicBezTo>
                <a:lnTo>
                  <a:pt x="15979" y="426"/>
                </a:lnTo>
                <a:cubicBezTo>
                  <a:pt x="15998" y="417"/>
                  <a:pt x="16021" y="413"/>
                  <a:pt x="16044" y="413"/>
                </a:cubicBezTo>
                <a:close/>
                <a:moveTo>
                  <a:pt x="16059" y="1"/>
                </a:moveTo>
                <a:cubicBezTo>
                  <a:pt x="15999" y="1"/>
                  <a:pt x="15939" y="9"/>
                  <a:pt x="15879" y="26"/>
                </a:cubicBezTo>
                <a:lnTo>
                  <a:pt x="14211" y="293"/>
                </a:lnTo>
                <a:cubicBezTo>
                  <a:pt x="13744" y="360"/>
                  <a:pt x="13377" y="693"/>
                  <a:pt x="13177" y="1127"/>
                </a:cubicBezTo>
                <a:lnTo>
                  <a:pt x="12043" y="4129"/>
                </a:lnTo>
                <a:cubicBezTo>
                  <a:pt x="11876" y="4429"/>
                  <a:pt x="11609" y="4729"/>
                  <a:pt x="11309" y="4930"/>
                </a:cubicBezTo>
                <a:cubicBezTo>
                  <a:pt x="10975" y="5096"/>
                  <a:pt x="10642" y="5330"/>
                  <a:pt x="10341" y="5563"/>
                </a:cubicBezTo>
                <a:cubicBezTo>
                  <a:pt x="10260" y="5618"/>
                  <a:pt x="10134" y="5672"/>
                  <a:pt x="10017" y="5672"/>
                </a:cubicBezTo>
                <a:cubicBezTo>
                  <a:pt x="9991" y="5672"/>
                  <a:pt x="9966" y="5670"/>
                  <a:pt x="9941" y="5663"/>
                </a:cubicBezTo>
                <a:cubicBezTo>
                  <a:pt x="9908" y="5663"/>
                  <a:pt x="9874" y="5630"/>
                  <a:pt x="9841" y="5597"/>
                </a:cubicBezTo>
                <a:lnTo>
                  <a:pt x="9041" y="4229"/>
                </a:lnTo>
                <a:cubicBezTo>
                  <a:pt x="8974" y="4062"/>
                  <a:pt x="8807" y="3962"/>
                  <a:pt x="8640" y="3962"/>
                </a:cubicBezTo>
                <a:cubicBezTo>
                  <a:pt x="8613" y="3959"/>
                  <a:pt x="8586" y="3957"/>
                  <a:pt x="8559" y="3957"/>
                </a:cubicBezTo>
                <a:cubicBezTo>
                  <a:pt x="8326" y="3957"/>
                  <a:pt x="8126" y="4083"/>
                  <a:pt x="8006" y="4262"/>
                </a:cubicBezTo>
                <a:lnTo>
                  <a:pt x="5805" y="6731"/>
                </a:lnTo>
                <a:cubicBezTo>
                  <a:pt x="5505" y="7064"/>
                  <a:pt x="5371" y="7531"/>
                  <a:pt x="5438" y="7965"/>
                </a:cubicBezTo>
                <a:lnTo>
                  <a:pt x="5872" y="9866"/>
                </a:lnTo>
                <a:cubicBezTo>
                  <a:pt x="5905" y="10200"/>
                  <a:pt x="5838" y="10534"/>
                  <a:pt x="5671" y="10800"/>
                </a:cubicBezTo>
                <a:cubicBezTo>
                  <a:pt x="5338" y="11334"/>
                  <a:pt x="5038" y="11901"/>
                  <a:pt x="4737" y="12468"/>
                </a:cubicBezTo>
                <a:cubicBezTo>
                  <a:pt x="4571" y="12769"/>
                  <a:pt x="4270" y="13002"/>
                  <a:pt x="3937" y="13135"/>
                </a:cubicBezTo>
                <a:lnTo>
                  <a:pt x="2369" y="13602"/>
                </a:lnTo>
                <a:cubicBezTo>
                  <a:pt x="1935" y="13769"/>
                  <a:pt x="1569" y="14103"/>
                  <a:pt x="1402" y="14536"/>
                </a:cubicBezTo>
                <a:lnTo>
                  <a:pt x="334" y="17872"/>
                </a:lnTo>
                <a:cubicBezTo>
                  <a:pt x="268" y="18072"/>
                  <a:pt x="301" y="18306"/>
                  <a:pt x="434" y="18473"/>
                </a:cubicBezTo>
                <a:cubicBezTo>
                  <a:pt x="568" y="18639"/>
                  <a:pt x="768" y="18739"/>
                  <a:pt x="1001" y="18739"/>
                </a:cubicBezTo>
                <a:lnTo>
                  <a:pt x="2336" y="18739"/>
                </a:lnTo>
                <a:cubicBezTo>
                  <a:pt x="2436" y="18739"/>
                  <a:pt x="2503" y="18773"/>
                  <a:pt x="2569" y="18840"/>
                </a:cubicBezTo>
                <a:cubicBezTo>
                  <a:pt x="2636" y="18906"/>
                  <a:pt x="2669" y="19006"/>
                  <a:pt x="2669" y="19073"/>
                </a:cubicBezTo>
                <a:cubicBezTo>
                  <a:pt x="2603" y="19573"/>
                  <a:pt x="2603" y="20040"/>
                  <a:pt x="2603" y="20541"/>
                </a:cubicBezTo>
                <a:cubicBezTo>
                  <a:pt x="2569" y="20874"/>
                  <a:pt x="2469" y="21208"/>
                  <a:pt x="2269" y="21475"/>
                </a:cubicBezTo>
                <a:lnTo>
                  <a:pt x="368" y="23910"/>
                </a:lnTo>
                <a:cubicBezTo>
                  <a:pt x="67" y="24277"/>
                  <a:pt x="1" y="24744"/>
                  <a:pt x="101" y="25177"/>
                </a:cubicBezTo>
                <a:lnTo>
                  <a:pt x="835" y="27012"/>
                </a:lnTo>
                <a:cubicBezTo>
                  <a:pt x="868" y="27179"/>
                  <a:pt x="1035" y="27312"/>
                  <a:pt x="1202" y="27346"/>
                </a:cubicBezTo>
                <a:cubicBezTo>
                  <a:pt x="1232" y="27350"/>
                  <a:pt x="1262" y="27352"/>
                  <a:pt x="1293" y="27352"/>
                </a:cubicBezTo>
                <a:cubicBezTo>
                  <a:pt x="1502" y="27352"/>
                  <a:pt x="1723" y="27257"/>
                  <a:pt x="1869" y="27112"/>
                </a:cubicBezTo>
                <a:lnTo>
                  <a:pt x="3837" y="25144"/>
                </a:lnTo>
                <a:cubicBezTo>
                  <a:pt x="3921" y="25038"/>
                  <a:pt x="4059" y="24973"/>
                  <a:pt x="4200" y="24973"/>
                </a:cubicBezTo>
                <a:cubicBezTo>
                  <a:pt x="4281" y="24973"/>
                  <a:pt x="4364" y="24995"/>
                  <a:pt x="4437" y="25044"/>
                </a:cubicBezTo>
                <a:cubicBezTo>
                  <a:pt x="4571" y="25144"/>
                  <a:pt x="4771" y="25244"/>
                  <a:pt x="4938" y="25344"/>
                </a:cubicBezTo>
                <a:cubicBezTo>
                  <a:pt x="5138" y="25444"/>
                  <a:pt x="5238" y="25644"/>
                  <a:pt x="5204" y="25878"/>
                </a:cubicBezTo>
                <a:lnTo>
                  <a:pt x="4504" y="28780"/>
                </a:lnTo>
                <a:cubicBezTo>
                  <a:pt x="4437" y="28980"/>
                  <a:pt x="4504" y="29214"/>
                  <a:pt x="4637" y="29380"/>
                </a:cubicBezTo>
                <a:cubicBezTo>
                  <a:pt x="4771" y="29481"/>
                  <a:pt x="4938" y="29547"/>
                  <a:pt x="5104" y="29547"/>
                </a:cubicBezTo>
                <a:lnTo>
                  <a:pt x="5238" y="29514"/>
                </a:lnTo>
                <a:lnTo>
                  <a:pt x="6906" y="29280"/>
                </a:lnTo>
                <a:cubicBezTo>
                  <a:pt x="7373" y="29180"/>
                  <a:pt x="7773" y="28847"/>
                  <a:pt x="7940" y="28446"/>
                </a:cubicBezTo>
                <a:lnTo>
                  <a:pt x="9107" y="25444"/>
                </a:lnTo>
                <a:cubicBezTo>
                  <a:pt x="9241" y="25111"/>
                  <a:pt x="9508" y="24811"/>
                  <a:pt x="9841" y="24644"/>
                </a:cubicBezTo>
                <a:cubicBezTo>
                  <a:pt x="10141" y="24444"/>
                  <a:pt x="10475" y="24210"/>
                  <a:pt x="10808" y="23977"/>
                </a:cubicBezTo>
                <a:cubicBezTo>
                  <a:pt x="10883" y="23902"/>
                  <a:pt x="10977" y="23864"/>
                  <a:pt x="11076" y="23864"/>
                </a:cubicBezTo>
                <a:cubicBezTo>
                  <a:pt x="11109" y="23864"/>
                  <a:pt x="11142" y="23868"/>
                  <a:pt x="11175" y="23876"/>
                </a:cubicBezTo>
                <a:cubicBezTo>
                  <a:pt x="11242" y="23876"/>
                  <a:pt x="11275" y="23910"/>
                  <a:pt x="11309" y="23943"/>
                </a:cubicBezTo>
                <a:lnTo>
                  <a:pt x="12109" y="25311"/>
                </a:lnTo>
                <a:cubicBezTo>
                  <a:pt x="12176" y="25478"/>
                  <a:pt x="12343" y="25578"/>
                  <a:pt x="12510" y="25611"/>
                </a:cubicBezTo>
                <a:cubicBezTo>
                  <a:pt x="12777" y="25611"/>
                  <a:pt x="13010" y="25478"/>
                  <a:pt x="13143" y="25278"/>
                </a:cubicBezTo>
                <a:lnTo>
                  <a:pt x="15345" y="22809"/>
                </a:lnTo>
                <a:cubicBezTo>
                  <a:pt x="15645" y="22475"/>
                  <a:pt x="15779" y="22008"/>
                  <a:pt x="15712" y="21575"/>
                </a:cubicBezTo>
                <a:lnTo>
                  <a:pt x="15278" y="19673"/>
                </a:lnTo>
                <a:cubicBezTo>
                  <a:pt x="15245" y="19340"/>
                  <a:pt x="15312" y="19006"/>
                  <a:pt x="15478" y="18739"/>
                </a:cubicBezTo>
                <a:cubicBezTo>
                  <a:pt x="15812" y="18206"/>
                  <a:pt x="16112" y="17639"/>
                  <a:pt x="16412" y="17072"/>
                </a:cubicBezTo>
                <a:cubicBezTo>
                  <a:pt x="16579" y="16771"/>
                  <a:pt x="16879" y="16538"/>
                  <a:pt x="17213" y="16404"/>
                </a:cubicBezTo>
                <a:lnTo>
                  <a:pt x="18781" y="15937"/>
                </a:lnTo>
                <a:cubicBezTo>
                  <a:pt x="19214" y="15771"/>
                  <a:pt x="19581" y="15437"/>
                  <a:pt x="19748" y="15003"/>
                </a:cubicBezTo>
                <a:lnTo>
                  <a:pt x="20782" y="11668"/>
                </a:lnTo>
                <a:cubicBezTo>
                  <a:pt x="20911" y="11249"/>
                  <a:pt x="20604" y="10799"/>
                  <a:pt x="20162" y="10799"/>
                </a:cubicBezTo>
                <a:cubicBezTo>
                  <a:pt x="20147" y="10799"/>
                  <a:pt x="20131" y="10799"/>
                  <a:pt x="20115" y="10800"/>
                </a:cubicBezTo>
                <a:lnTo>
                  <a:pt x="18814" y="10800"/>
                </a:lnTo>
                <a:cubicBezTo>
                  <a:pt x="18714" y="10800"/>
                  <a:pt x="18614" y="10767"/>
                  <a:pt x="18547" y="10700"/>
                </a:cubicBezTo>
                <a:cubicBezTo>
                  <a:pt x="18481" y="10634"/>
                  <a:pt x="18447" y="10534"/>
                  <a:pt x="18481" y="10467"/>
                </a:cubicBezTo>
                <a:cubicBezTo>
                  <a:pt x="18514" y="9967"/>
                  <a:pt x="18547" y="9500"/>
                  <a:pt x="18547" y="8999"/>
                </a:cubicBezTo>
                <a:cubicBezTo>
                  <a:pt x="18547" y="8666"/>
                  <a:pt x="18681" y="8332"/>
                  <a:pt x="18881" y="8032"/>
                </a:cubicBezTo>
                <a:lnTo>
                  <a:pt x="20782" y="5630"/>
                </a:lnTo>
                <a:cubicBezTo>
                  <a:pt x="21049" y="5297"/>
                  <a:pt x="21149" y="4830"/>
                  <a:pt x="21016" y="4396"/>
                </a:cubicBezTo>
                <a:lnTo>
                  <a:pt x="20315" y="2528"/>
                </a:lnTo>
                <a:cubicBezTo>
                  <a:pt x="20249" y="2361"/>
                  <a:pt x="20115" y="2228"/>
                  <a:pt x="19948" y="2194"/>
                </a:cubicBezTo>
                <a:cubicBezTo>
                  <a:pt x="19914" y="2190"/>
                  <a:pt x="19881" y="2188"/>
                  <a:pt x="19848" y="2188"/>
                </a:cubicBezTo>
                <a:cubicBezTo>
                  <a:pt x="19623" y="2188"/>
                  <a:pt x="19427" y="2286"/>
                  <a:pt x="19281" y="2461"/>
                </a:cubicBezTo>
                <a:lnTo>
                  <a:pt x="17313" y="4396"/>
                </a:lnTo>
                <a:cubicBezTo>
                  <a:pt x="17228" y="4524"/>
                  <a:pt x="17087" y="4584"/>
                  <a:pt x="16945" y="4584"/>
                </a:cubicBezTo>
                <a:cubicBezTo>
                  <a:pt x="16865" y="4584"/>
                  <a:pt x="16784" y="4565"/>
                  <a:pt x="16713" y="4529"/>
                </a:cubicBezTo>
                <a:cubicBezTo>
                  <a:pt x="16546" y="4396"/>
                  <a:pt x="16379" y="4296"/>
                  <a:pt x="16179" y="4229"/>
                </a:cubicBezTo>
                <a:cubicBezTo>
                  <a:pt x="15979" y="4129"/>
                  <a:pt x="15879" y="3896"/>
                  <a:pt x="15912" y="3695"/>
                </a:cubicBezTo>
                <a:lnTo>
                  <a:pt x="16646" y="760"/>
                </a:lnTo>
                <a:cubicBezTo>
                  <a:pt x="16679" y="560"/>
                  <a:pt x="16646" y="360"/>
                  <a:pt x="16513" y="193"/>
                </a:cubicBezTo>
                <a:cubicBezTo>
                  <a:pt x="16389" y="69"/>
                  <a:pt x="16228" y="1"/>
                  <a:pt x="1605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5" name="Google Shape;3845;p69"/>
          <p:cNvSpPr/>
          <p:nvPr/>
        </p:nvSpPr>
        <p:spPr>
          <a:xfrm>
            <a:off x="3703802" y="622161"/>
            <a:ext cx="490066" cy="490265"/>
          </a:xfrm>
          <a:custGeom>
            <a:avLst/>
            <a:gdLst/>
            <a:ahLst/>
            <a:cxnLst/>
            <a:rect l="l" t="t" r="r" b="b"/>
            <a:pathLst>
              <a:path w="18047" h="18051" extrusionOk="0">
                <a:moveTo>
                  <a:pt x="9019" y="5167"/>
                </a:moveTo>
                <a:cubicBezTo>
                  <a:pt x="9795" y="5167"/>
                  <a:pt x="10570" y="5412"/>
                  <a:pt x="11208" y="5871"/>
                </a:cubicBezTo>
                <a:cubicBezTo>
                  <a:pt x="13977" y="7839"/>
                  <a:pt x="13076" y="12176"/>
                  <a:pt x="9740" y="12809"/>
                </a:cubicBezTo>
                <a:cubicBezTo>
                  <a:pt x="9474" y="12870"/>
                  <a:pt x="9206" y="12899"/>
                  <a:pt x="8941" y="12899"/>
                </a:cubicBezTo>
                <a:cubicBezTo>
                  <a:pt x="8173" y="12899"/>
                  <a:pt x="7424" y="12655"/>
                  <a:pt x="6805" y="12209"/>
                </a:cubicBezTo>
                <a:cubicBezTo>
                  <a:pt x="5571" y="11308"/>
                  <a:pt x="4970" y="9741"/>
                  <a:pt x="5270" y="8240"/>
                </a:cubicBezTo>
                <a:cubicBezTo>
                  <a:pt x="5504" y="7139"/>
                  <a:pt x="6204" y="6205"/>
                  <a:pt x="7205" y="5671"/>
                </a:cubicBezTo>
                <a:cubicBezTo>
                  <a:pt x="7372" y="5571"/>
                  <a:pt x="7505" y="5504"/>
                  <a:pt x="7672" y="5438"/>
                </a:cubicBezTo>
                <a:cubicBezTo>
                  <a:pt x="7872" y="5371"/>
                  <a:pt x="8072" y="5304"/>
                  <a:pt x="8306" y="5237"/>
                </a:cubicBezTo>
                <a:cubicBezTo>
                  <a:pt x="8541" y="5190"/>
                  <a:pt x="8780" y="5167"/>
                  <a:pt x="9019" y="5167"/>
                </a:cubicBezTo>
                <a:close/>
                <a:moveTo>
                  <a:pt x="9077" y="4635"/>
                </a:moveTo>
                <a:cubicBezTo>
                  <a:pt x="8775" y="4635"/>
                  <a:pt x="8472" y="4669"/>
                  <a:pt x="8173" y="4737"/>
                </a:cubicBezTo>
                <a:cubicBezTo>
                  <a:pt x="6471" y="5071"/>
                  <a:pt x="5104" y="6405"/>
                  <a:pt x="4737" y="8139"/>
                </a:cubicBezTo>
                <a:cubicBezTo>
                  <a:pt x="4370" y="9841"/>
                  <a:pt x="5070" y="11609"/>
                  <a:pt x="6505" y="12643"/>
                </a:cubicBezTo>
                <a:cubicBezTo>
                  <a:pt x="7224" y="13164"/>
                  <a:pt x="8091" y="13445"/>
                  <a:pt x="8969" y="13445"/>
                </a:cubicBezTo>
                <a:cubicBezTo>
                  <a:pt x="9271" y="13445"/>
                  <a:pt x="9575" y="13412"/>
                  <a:pt x="9874" y="13343"/>
                </a:cubicBezTo>
                <a:cubicBezTo>
                  <a:pt x="10107" y="13276"/>
                  <a:pt x="10341" y="13210"/>
                  <a:pt x="10574" y="13143"/>
                </a:cubicBezTo>
                <a:cubicBezTo>
                  <a:pt x="10741" y="13043"/>
                  <a:pt x="10941" y="12976"/>
                  <a:pt x="11108" y="12876"/>
                </a:cubicBezTo>
                <a:cubicBezTo>
                  <a:pt x="13977" y="11342"/>
                  <a:pt x="14210" y="7306"/>
                  <a:pt x="11542" y="5438"/>
                </a:cubicBezTo>
                <a:cubicBezTo>
                  <a:pt x="10822" y="4916"/>
                  <a:pt x="9955" y="4635"/>
                  <a:pt x="9077" y="4635"/>
                </a:cubicBezTo>
                <a:close/>
                <a:moveTo>
                  <a:pt x="9407" y="567"/>
                </a:moveTo>
                <a:cubicBezTo>
                  <a:pt x="10341" y="601"/>
                  <a:pt x="11241" y="768"/>
                  <a:pt x="12109" y="1134"/>
                </a:cubicBezTo>
                <a:lnTo>
                  <a:pt x="11842" y="2502"/>
                </a:lnTo>
                <a:cubicBezTo>
                  <a:pt x="11808" y="2602"/>
                  <a:pt x="11875" y="2736"/>
                  <a:pt x="11975" y="2802"/>
                </a:cubicBezTo>
                <a:cubicBezTo>
                  <a:pt x="12642" y="3103"/>
                  <a:pt x="13276" y="3536"/>
                  <a:pt x="13810" y="4037"/>
                </a:cubicBezTo>
                <a:cubicBezTo>
                  <a:pt x="13852" y="4100"/>
                  <a:pt x="13921" y="4123"/>
                  <a:pt x="13992" y="4123"/>
                </a:cubicBezTo>
                <a:cubicBezTo>
                  <a:pt x="14032" y="4123"/>
                  <a:pt x="14073" y="4115"/>
                  <a:pt x="14110" y="4103"/>
                </a:cubicBezTo>
                <a:lnTo>
                  <a:pt x="15278" y="3336"/>
                </a:lnTo>
                <a:cubicBezTo>
                  <a:pt x="15611" y="3670"/>
                  <a:pt x="15878" y="4037"/>
                  <a:pt x="16145" y="4437"/>
                </a:cubicBezTo>
                <a:cubicBezTo>
                  <a:pt x="16378" y="4804"/>
                  <a:pt x="16612" y="5204"/>
                  <a:pt x="16779" y="5638"/>
                </a:cubicBezTo>
                <a:lnTo>
                  <a:pt x="15611" y="6405"/>
                </a:lnTo>
                <a:cubicBezTo>
                  <a:pt x="15511" y="6472"/>
                  <a:pt x="15478" y="6605"/>
                  <a:pt x="15511" y="6705"/>
                </a:cubicBezTo>
                <a:cubicBezTo>
                  <a:pt x="15778" y="7406"/>
                  <a:pt x="15911" y="8139"/>
                  <a:pt x="15945" y="8907"/>
                </a:cubicBezTo>
                <a:cubicBezTo>
                  <a:pt x="15945" y="9007"/>
                  <a:pt x="16011" y="9107"/>
                  <a:pt x="16145" y="9140"/>
                </a:cubicBezTo>
                <a:lnTo>
                  <a:pt x="17513" y="9440"/>
                </a:lnTo>
                <a:cubicBezTo>
                  <a:pt x="17479" y="10341"/>
                  <a:pt x="17279" y="11275"/>
                  <a:pt x="16945" y="12109"/>
                </a:cubicBezTo>
                <a:lnTo>
                  <a:pt x="15578" y="11842"/>
                </a:lnTo>
                <a:lnTo>
                  <a:pt x="15411" y="11842"/>
                </a:lnTo>
                <a:cubicBezTo>
                  <a:pt x="15344" y="11875"/>
                  <a:pt x="15311" y="11909"/>
                  <a:pt x="15278" y="11976"/>
                </a:cubicBezTo>
                <a:cubicBezTo>
                  <a:pt x="14944" y="12643"/>
                  <a:pt x="14544" y="13276"/>
                  <a:pt x="14010" y="13810"/>
                </a:cubicBezTo>
                <a:cubicBezTo>
                  <a:pt x="13943" y="13877"/>
                  <a:pt x="13910" y="14044"/>
                  <a:pt x="14010" y="14144"/>
                </a:cubicBezTo>
                <a:lnTo>
                  <a:pt x="14744" y="15311"/>
                </a:lnTo>
                <a:cubicBezTo>
                  <a:pt x="14410" y="15611"/>
                  <a:pt x="14043" y="15912"/>
                  <a:pt x="13676" y="16145"/>
                </a:cubicBezTo>
                <a:cubicBezTo>
                  <a:pt x="13276" y="16412"/>
                  <a:pt x="12876" y="16612"/>
                  <a:pt x="12442" y="16812"/>
                </a:cubicBezTo>
                <a:lnTo>
                  <a:pt x="11675" y="15645"/>
                </a:lnTo>
                <a:cubicBezTo>
                  <a:pt x="11624" y="15543"/>
                  <a:pt x="11534" y="15499"/>
                  <a:pt x="11435" y="15499"/>
                </a:cubicBezTo>
                <a:cubicBezTo>
                  <a:pt x="11404" y="15499"/>
                  <a:pt x="11373" y="15504"/>
                  <a:pt x="11341" y="15511"/>
                </a:cubicBezTo>
                <a:cubicBezTo>
                  <a:pt x="10641" y="15778"/>
                  <a:pt x="9907" y="15912"/>
                  <a:pt x="9173" y="15945"/>
                </a:cubicBezTo>
                <a:cubicBezTo>
                  <a:pt x="9040" y="15945"/>
                  <a:pt x="8940" y="16012"/>
                  <a:pt x="8906" y="16145"/>
                </a:cubicBezTo>
                <a:lnTo>
                  <a:pt x="8640" y="17479"/>
                </a:lnTo>
                <a:cubicBezTo>
                  <a:pt x="7706" y="17479"/>
                  <a:pt x="6805" y="17279"/>
                  <a:pt x="5938" y="16946"/>
                </a:cubicBezTo>
                <a:lnTo>
                  <a:pt x="6238" y="15578"/>
                </a:lnTo>
                <a:cubicBezTo>
                  <a:pt x="6238" y="15445"/>
                  <a:pt x="6171" y="15311"/>
                  <a:pt x="6071" y="15278"/>
                </a:cubicBezTo>
                <a:cubicBezTo>
                  <a:pt x="5404" y="14944"/>
                  <a:pt x="4770" y="14544"/>
                  <a:pt x="4236" y="14010"/>
                </a:cubicBezTo>
                <a:cubicBezTo>
                  <a:pt x="4195" y="13969"/>
                  <a:pt x="4128" y="13941"/>
                  <a:pt x="4052" y="13941"/>
                </a:cubicBezTo>
                <a:cubicBezTo>
                  <a:pt x="4005" y="13941"/>
                  <a:pt x="3954" y="13952"/>
                  <a:pt x="3903" y="13977"/>
                </a:cubicBezTo>
                <a:lnTo>
                  <a:pt x="2735" y="14744"/>
                </a:lnTo>
                <a:cubicBezTo>
                  <a:pt x="2435" y="14411"/>
                  <a:pt x="2168" y="14044"/>
                  <a:pt x="1901" y="13643"/>
                </a:cubicBezTo>
                <a:cubicBezTo>
                  <a:pt x="1668" y="13276"/>
                  <a:pt x="1434" y="12876"/>
                  <a:pt x="1268" y="12443"/>
                </a:cubicBezTo>
                <a:lnTo>
                  <a:pt x="2435" y="11675"/>
                </a:lnTo>
                <a:cubicBezTo>
                  <a:pt x="2535" y="11609"/>
                  <a:pt x="2569" y="11475"/>
                  <a:pt x="2535" y="11375"/>
                </a:cubicBezTo>
                <a:cubicBezTo>
                  <a:pt x="2268" y="10675"/>
                  <a:pt x="2135" y="9941"/>
                  <a:pt x="2102" y="9207"/>
                </a:cubicBezTo>
                <a:cubicBezTo>
                  <a:pt x="2102" y="9073"/>
                  <a:pt x="2001" y="8973"/>
                  <a:pt x="1901" y="8940"/>
                </a:cubicBezTo>
                <a:lnTo>
                  <a:pt x="534" y="8673"/>
                </a:lnTo>
                <a:cubicBezTo>
                  <a:pt x="567" y="7739"/>
                  <a:pt x="767" y="6805"/>
                  <a:pt x="1101" y="5971"/>
                </a:cubicBezTo>
                <a:lnTo>
                  <a:pt x="2468" y="6238"/>
                </a:lnTo>
                <a:cubicBezTo>
                  <a:pt x="2491" y="6244"/>
                  <a:pt x="2514" y="6247"/>
                  <a:pt x="2537" y="6247"/>
                </a:cubicBezTo>
                <a:cubicBezTo>
                  <a:pt x="2645" y="6247"/>
                  <a:pt x="2741" y="6182"/>
                  <a:pt x="2769" y="6071"/>
                </a:cubicBezTo>
                <a:cubicBezTo>
                  <a:pt x="3102" y="5404"/>
                  <a:pt x="3503" y="4804"/>
                  <a:pt x="4036" y="4270"/>
                </a:cubicBezTo>
                <a:cubicBezTo>
                  <a:pt x="4103" y="4170"/>
                  <a:pt x="4136" y="4037"/>
                  <a:pt x="4070" y="3936"/>
                </a:cubicBezTo>
                <a:lnTo>
                  <a:pt x="3302" y="2769"/>
                </a:lnTo>
                <a:cubicBezTo>
                  <a:pt x="3636" y="2435"/>
                  <a:pt x="4003" y="2169"/>
                  <a:pt x="4403" y="1902"/>
                </a:cubicBezTo>
                <a:cubicBezTo>
                  <a:pt x="4770" y="1668"/>
                  <a:pt x="5170" y="1435"/>
                  <a:pt x="5604" y="1268"/>
                </a:cubicBezTo>
                <a:lnTo>
                  <a:pt x="6371" y="2435"/>
                </a:lnTo>
                <a:cubicBezTo>
                  <a:pt x="6421" y="2510"/>
                  <a:pt x="6509" y="2548"/>
                  <a:pt x="6606" y="2548"/>
                </a:cubicBezTo>
                <a:cubicBezTo>
                  <a:pt x="6638" y="2548"/>
                  <a:pt x="6671" y="2544"/>
                  <a:pt x="6705" y="2535"/>
                </a:cubicBezTo>
                <a:cubicBezTo>
                  <a:pt x="7372" y="2269"/>
                  <a:pt x="8139" y="2135"/>
                  <a:pt x="8873" y="2102"/>
                </a:cubicBezTo>
                <a:cubicBezTo>
                  <a:pt x="9006" y="2102"/>
                  <a:pt x="9107" y="2035"/>
                  <a:pt x="9107" y="1902"/>
                </a:cubicBezTo>
                <a:lnTo>
                  <a:pt x="9407" y="567"/>
                </a:lnTo>
                <a:close/>
                <a:moveTo>
                  <a:pt x="9407" y="0"/>
                </a:moveTo>
                <a:cubicBezTo>
                  <a:pt x="9173" y="0"/>
                  <a:pt x="8940" y="167"/>
                  <a:pt x="8873" y="434"/>
                </a:cubicBezTo>
                <a:lnTo>
                  <a:pt x="8640" y="1601"/>
                </a:lnTo>
                <a:cubicBezTo>
                  <a:pt x="7972" y="1635"/>
                  <a:pt x="7339" y="1768"/>
                  <a:pt x="6705" y="1968"/>
                </a:cubicBezTo>
                <a:lnTo>
                  <a:pt x="6071" y="968"/>
                </a:lnTo>
                <a:cubicBezTo>
                  <a:pt x="5978" y="804"/>
                  <a:pt x="5802" y="722"/>
                  <a:pt x="5626" y="722"/>
                </a:cubicBezTo>
                <a:cubicBezTo>
                  <a:pt x="5550" y="722"/>
                  <a:pt x="5474" y="738"/>
                  <a:pt x="5404" y="768"/>
                </a:cubicBezTo>
                <a:cubicBezTo>
                  <a:pt x="4970" y="968"/>
                  <a:pt x="4537" y="1201"/>
                  <a:pt x="4103" y="1468"/>
                </a:cubicBezTo>
                <a:cubicBezTo>
                  <a:pt x="3703" y="1735"/>
                  <a:pt x="3302" y="2035"/>
                  <a:pt x="2935" y="2369"/>
                </a:cubicBezTo>
                <a:cubicBezTo>
                  <a:pt x="2735" y="2535"/>
                  <a:pt x="2702" y="2836"/>
                  <a:pt x="2869" y="3036"/>
                </a:cubicBezTo>
                <a:lnTo>
                  <a:pt x="3503" y="4037"/>
                </a:lnTo>
                <a:cubicBezTo>
                  <a:pt x="3069" y="4537"/>
                  <a:pt x="2702" y="5071"/>
                  <a:pt x="2402" y="5671"/>
                </a:cubicBezTo>
                <a:lnTo>
                  <a:pt x="1234" y="5404"/>
                </a:lnTo>
                <a:cubicBezTo>
                  <a:pt x="1207" y="5401"/>
                  <a:pt x="1180" y="5399"/>
                  <a:pt x="1154" y="5399"/>
                </a:cubicBezTo>
                <a:cubicBezTo>
                  <a:pt x="921" y="5399"/>
                  <a:pt x="724" y="5528"/>
                  <a:pt x="634" y="5738"/>
                </a:cubicBezTo>
                <a:cubicBezTo>
                  <a:pt x="267" y="6672"/>
                  <a:pt x="67" y="7639"/>
                  <a:pt x="0" y="8640"/>
                </a:cubicBezTo>
                <a:cubicBezTo>
                  <a:pt x="0" y="8907"/>
                  <a:pt x="167" y="9107"/>
                  <a:pt x="434" y="9174"/>
                </a:cubicBezTo>
                <a:lnTo>
                  <a:pt x="1601" y="9440"/>
                </a:lnTo>
                <a:cubicBezTo>
                  <a:pt x="1635" y="10074"/>
                  <a:pt x="1768" y="10741"/>
                  <a:pt x="1968" y="11342"/>
                </a:cubicBezTo>
                <a:lnTo>
                  <a:pt x="934" y="12009"/>
                </a:lnTo>
                <a:cubicBezTo>
                  <a:pt x="734" y="12142"/>
                  <a:pt x="667" y="12409"/>
                  <a:pt x="767" y="12643"/>
                </a:cubicBezTo>
                <a:cubicBezTo>
                  <a:pt x="934" y="13110"/>
                  <a:pt x="1168" y="13543"/>
                  <a:pt x="1434" y="13944"/>
                </a:cubicBezTo>
                <a:cubicBezTo>
                  <a:pt x="1735" y="14377"/>
                  <a:pt x="2035" y="14744"/>
                  <a:pt x="2368" y="15144"/>
                </a:cubicBezTo>
                <a:cubicBezTo>
                  <a:pt x="2466" y="15242"/>
                  <a:pt x="2597" y="15294"/>
                  <a:pt x="2735" y="15294"/>
                </a:cubicBezTo>
                <a:cubicBezTo>
                  <a:pt x="2835" y="15294"/>
                  <a:pt x="2938" y="15267"/>
                  <a:pt x="3036" y="15211"/>
                </a:cubicBezTo>
                <a:lnTo>
                  <a:pt x="4036" y="14544"/>
                </a:lnTo>
                <a:cubicBezTo>
                  <a:pt x="4537" y="15011"/>
                  <a:pt x="5070" y="15378"/>
                  <a:pt x="5637" y="15678"/>
                </a:cubicBezTo>
                <a:lnTo>
                  <a:pt x="5404" y="16846"/>
                </a:lnTo>
                <a:cubicBezTo>
                  <a:pt x="5337" y="17079"/>
                  <a:pt x="5471" y="17346"/>
                  <a:pt x="5704" y="17446"/>
                </a:cubicBezTo>
                <a:cubicBezTo>
                  <a:pt x="6638" y="17813"/>
                  <a:pt x="7639" y="18013"/>
                  <a:pt x="8640" y="18047"/>
                </a:cubicBezTo>
                <a:cubicBezTo>
                  <a:pt x="8657" y="18049"/>
                  <a:pt x="8674" y="18050"/>
                  <a:pt x="8691" y="18050"/>
                </a:cubicBezTo>
                <a:cubicBezTo>
                  <a:pt x="8907" y="18050"/>
                  <a:pt x="9111" y="17863"/>
                  <a:pt x="9173" y="17646"/>
                </a:cubicBezTo>
                <a:lnTo>
                  <a:pt x="9407" y="16479"/>
                </a:lnTo>
                <a:cubicBezTo>
                  <a:pt x="10074" y="16412"/>
                  <a:pt x="10708" y="16312"/>
                  <a:pt x="11341" y="16112"/>
                </a:cubicBezTo>
                <a:lnTo>
                  <a:pt x="12009" y="17113"/>
                </a:lnTo>
                <a:cubicBezTo>
                  <a:pt x="12106" y="17259"/>
                  <a:pt x="12258" y="17352"/>
                  <a:pt x="12423" y="17352"/>
                </a:cubicBezTo>
                <a:cubicBezTo>
                  <a:pt x="12484" y="17352"/>
                  <a:pt x="12546" y="17340"/>
                  <a:pt x="12609" y="17313"/>
                </a:cubicBezTo>
                <a:cubicBezTo>
                  <a:pt x="12876" y="17213"/>
                  <a:pt x="13109" y="17079"/>
                  <a:pt x="13343" y="16946"/>
                </a:cubicBezTo>
                <a:cubicBezTo>
                  <a:pt x="13576" y="16812"/>
                  <a:pt x="13777" y="16746"/>
                  <a:pt x="13943" y="16612"/>
                </a:cubicBezTo>
                <a:cubicBezTo>
                  <a:pt x="14344" y="16345"/>
                  <a:pt x="14744" y="16045"/>
                  <a:pt x="15111" y="15712"/>
                </a:cubicBezTo>
                <a:cubicBezTo>
                  <a:pt x="15311" y="15511"/>
                  <a:pt x="15344" y="15245"/>
                  <a:pt x="15211" y="15044"/>
                </a:cubicBezTo>
                <a:lnTo>
                  <a:pt x="14544" y="14010"/>
                </a:lnTo>
                <a:cubicBezTo>
                  <a:pt x="14977" y="13543"/>
                  <a:pt x="15344" y="12976"/>
                  <a:pt x="15645" y="12409"/>
                </a:cubicBezTo>
                <a:lnTo>
                  <a:pt x="16845" y="12643"/>
                </a:lnTo>
                <a:cubicBezTo>
                  <a:pt x="16886" y="12654"/>
                  <a:pt x="16928" y="12660"/>
                  <a:pt x="16969" y="12660"/>
                </a:cubicBezTo>
                <a:cubicBezTo>
                  <a:pt x="17166" y="12660"/>
                  <a:pt x="17357" y="12535"/>
                  <a:pt x="17412" y="12342"/>
                </a:cubicBezTo>
                <a:cubicBezTo>
                  <a:pt x="17779" y="11408"/>
                  <a:pt x="18013" y="10408"/>
                  <a:pt x="18046" y="9407"/>
                </a:cubicBezTo>
                <a:cubicBezTo>
                  <a:pt x="18046" y="9174"/>
                  <a:pt x="17879" y="8940"/>
                  <a:pt x="17613" y="8873"/>
                </a:cubicBezTo>
                <a:lnTo>
                  <a:pt x="16445" y="8640"/>
                </a:lnTo>
                <a:cubicBezTo>
                  <a:pt x="16412" y="7973"/>
                  <a:pt x="16312" y="7339"/>
                  <a:pt x="16112" y="6705"/>
                </a:cubicBezTo>
                <a:lnTo>
                  <a:pt x="17112" y="6071"/>
                </a:lnTo>
                <a:cubicBezTo>
                  <a:pt x="17312" y="5938"/>
                  <a:pt x="17412" y="5671"/>
                  <a:pt x="17312" y="5438"/>
                </a:cubicBezTo>
                <a:cubicBezTo>
                  <a:pt x="17112" y="4971"/>
                  <a:pt x="16879" y="4537"/>
                  <a:pt x="16612" y="4103"/>
                </a:cubicBezTo>
                <a:cubicBezTo>
                  <a:pt x="16345" y="3703"/>
                  <a:pt x="16011" y="3303"/>
                  <a:pt x="15678" y="2936"/>
                </a:cubicBezTo>
                <a:cubicBezTo>
                  <a:pt x="15583" y="2822"/>
                  <a:pt x="15456" y="2762"/>
                  <a:pt x="15321" y="2762"/>
                </a:cubicBezTo>
                <a:cubicBezTo>
                  <a:pt x="15219" y="2762"/>
                  <a:pt x="15112" y="2797"/>
                  <a:pt x="15011" y="2869"/>
                </a:cubicBezTo>
                <a:lnTo>
                  <a:pt x="14010" y="3503"/>
                </a:lnTo>
                <a:cubicBezTo>
                  <a:pt x="13543" y="3069"/>
                  <a:pt x="12976" y="2702"/>
                  <a:pt x="12409" y="2402"/>
                </a:cubicBezTo>
                <a:lnTo>
                  <a:pt x="12642" y="1235"/>
                </a:lnTo>
                <a:cubicBezTo>
                  <a:pt x="12709" y="968"/>
                  <a:pt x="12576" y="734"/>
                  <a:pt x="12342" y="634"/>
                </a:cubicBezTo>
                <a:cubicBezTo>
                  <a:pt x="11408" y="267"/>
                  <a:pt x="10407" y="67"/>
                  <a:pt x="940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6" name="Google Shape;3846;p69"/>
          <p:cNvSpPr/>
          <p:nvPr/>
        </p:nvSpPr>
        <p:spPr>
          <a:xfrm>
            <a:off x="2401044" y="534996"/>
            <a:ext cx="350473" cy="350596"/>
          </a:xfrm>
          <a:custGeom>
            <a:avLst/>
            <a:gdLst/>
            <a:ahLst/>
            <a:cxnLst/>
            <a:rect l="l" t="t" r="r" b="b"/>
            <a:pathLst>
              <a:path w="18047" h="18051" extrusionOk="0">
                <a:moveTo>
                  <a:pt x="9019" y="5167"/>
                </a:moveTo>
                <a:cubicBezTo>
                  <a:pt x="9795" y="5167"/>
                  <a:pt x="10570" y="5412"/>
                  <a:pt x="11208" y="5871"/>
                </a:cubicBezTo>
                <a:cubicBezTo>
                  <a:pt x="13977" y="7839"/>
                  <a:pt x="13076" y="12176"/>
                  <a:pt x="9740" y="12809"/>
                </a:cubicBezTo>
                <a:cubicBezTo>
                  <a:pt x="9474" y="12870"/>
                  <a:pt x="9206" y="12899"/>
                  <a:pt x="8941" y="12899"/>
                </a:cubicBezTo>
                <a:cubicBezTo>
                  <a:pt x="8173" y="12899"/>
                  <a:pt x="7424" y="12655"/>
                  <a:pt x="6805" y="12209"/>
                </a:cubicBezTo>
                <a:cubicBezTo>
                  <a:pt x="5571" y="11308"/>
                  <a:pt x="4970" y="9741"/>
                  <a:pt x="5270" y="8240"/>
                </a:cubicBezTo>
                <a:cubicBezTo>
                  <a:pt x="5504" y="7139"/>
                  <a:pt x="6204" y="6205"/>
                  <a:pt x="7205" y="5671"/>
                </a:cubicBezTo>
                <a:cubicBezTo>
                  <a:pt x="7372" y="5571"/>
                  <a:pt x="7505" y="5504"/>
                  <a:pt x="7672" y="5438"/>
                </a:cubicBezTo>
                <a:cubicBezTo>
                  <a:pt x="7872" y="5371"/>
                  <a:pt x="8072" y="5304"/>
                  <a:pt x="8306" y="5237"/>
                </a:cubicBezTo>
                <a:cubicBezTo>
                  <a:pt x="8541" y="5190"/>
                  <a:pt x="8780" y="5167"/>
                  <a:pt x="9019" y="5167"/>
                </a:cubicBezTo>
                <a:close/>
                <a:moveTo>
                  <a:pt x="9077" y="4635"/>
                </a:moveTo>
                <a:cubicBezTo>
                  <a:pt x="8775" y="4635"/>
                  <a:pt x="8472" y="4669"/>
                  <a:pt x="8173" y="4737"/>
                </a:cubicBezTo>
                <a:cubicBezTo>
                  <a:pt x="6471" y="5071"/>
                  <a:pt x="5104" y="6405"/>
                  <a:pt x="4737" y="8139"/>
                </a:cubicBezTo>
                <a:cubicBezTo>
                  <a:pt x="4370" y="9841"/>
                  <a:pt x="5070" y="11609"/>
                  <a:pt x="6505" y="12643"/>
                </a:cubicBezTo>
                <a:cubicBezTo>
                  <a:pt x="7224" y="13164"/>
                  <a:pt x="8091" y="13445"/>
                  <a:pt x="8969" y="13445"/>
                </a:cubicBezTo>
                <a:cubicBezTo>
                  <a:pt x="9271" y="13445"/>
                  <a:pt x="9575" y="13412"/>
                  <a:pt x="9874" y="13343"/>
                </a:cubicBezTo>
                <a:cubicBezTo>
                  <a:pt x="10107" y="13276"/>
                  <a:pt x="10341" y="13210"/>
                  <a:pt x="10574" y="13143"/>
                </a:cubicBezTo>
                <a:cubicBezTo>
                  <a:pt x="10741" y="13043"/>
                  <a:pt x="10941" y="12976"/>
                  <a:pt x="11108" y="12876"/>
                </a:cubicBezTo>
                <a:cubicBezTo>
                  <a:pt x="13977" y="11342"/>
                  <a:pt x="14210" y="7306"/>
                  <a:pt x="11542" y="5438"/>
                </a:cubicBezTo>
                <a:cubicBezTo>
                  <a:pt x="10822" y="4916"/>
                  <a:pt x="9955" y="4635"/>
                  <a:pt x="9077" y="4635"/>
                </a:cubicBezTo>
                <a:close/>
                <a:moveTo>
                  <a:pt x="9407" y="567"/>
                </a:moveTo>
                <a:cubicBezTo>
                  <a:pt x="10341" y="601"/>
                  <a:pt x="11241" y="768"/>
                  <a:pt x="12109" y="1134"/>
                </a:cubicBezTo>
                <a:lnTo>
                  <a:pt x="11842" y="2502"/>
                </a:lnTo>
                <a:cubicBezTo>
                  <a:pt x="11808" y="2602"/>
                  <a:pt x="11875" y="2736"/>
                  <a:pt x="11975" y="2802"/>
                </a:cubicBezTo>
                <a:cubicBezTo>
                  <a:pt x="12642" y="3103"/>
                  <a:pt x="13276" y="3536"/>
                  <a:pt x="13810" y="4037"/>
                </a:cubicBezTo>
                <a:cubicBezTo>
                  <a:pt x="13852" y="4100"/>
                  <a:pt x="13921" y="4123"/>
                  <a:pt x="13992" y="4123"/>
                </a:cubicBezTo>
                <a:cubicBezTo>
                  <a:pt x="14032" y="4123"/>
                  <a:pt x="14073" y="4115"/>
                  <a:pt x="14110" y="4103"/>
                </a:cubicBezTo>
                <a:lnTo>
                  <a:pt x="15278" y="3336"/>
                </a:lnTo>
                <a:cubicBezTo>
                  <a:pt x="15611" y="3670"/>
                  <a:pt x="15878" y="4037"/>
                  <a:pt x="16145" y="4437"/>
                </a:cubicBezTo>
                <a:cubicBezTo>
                  <a:pt x="16378" y="4804"/>
                  <a:pt x="16612" y="5204"/>
                  <a:pt x="16779" y="5638"/>
                </a:cubicBezTo>
                <a:lnTo>
                  <a:pt x="15611" y="6405"/>
                </a:lnTo>
                <a:cubicBezTo>
                  <a:pt x="15511" y="6472"/>
                  <a:pt x="15478" y="6605"/>
                  <a:pt x="15511" y="6705"/>
                </a:cubicBezTo>
                <a:cubicBezTo>
                  <a:pt x="15778" y="7406"/>
                  <a:pt x="15911" y="8139"/>
                  <a:pt x="15945" y="8907"/>
                </a:cubicBezTo>
                <a:cubicBezTo>
                  <a:pt x="15945" y="9007"/>
                  <a:pt x="16011" y="9107"/>
                  <a:pt x="16145" y="9140"/>
                </a:cubicBezTo>
                <a:lnTo>
                  <a:pt x="17513" y="9440"/>
                </a:lnTo>
                <a:cubicBezTo>
                  <a:pt x="17479" y="10341"/>
                  <a:pt x="17279" y="11275"/>
                  <a:pt x="16945" y="12109"/>
                </a:cubicBezTo>
                <a:lnTo>
                  <a:pt x="15578" y="11842"/>
                </a:lnTo>
                <a:lnTo>
                  <a:pt x="15411" y="11842"/>
                </a:lnTo>
                <a:cubicBezTo>
                  <a:pt x="15344" y="11875"/>
                  <a:pt x="15311" y="11909"/>
                  <a:pt x="15278" y="11976"/>
                </a:cubicBezTo>
                <a:cubicBezTo>
                  <a:pt x="14944" y="12643"/>
                  <a:pt x="14544" y="13276"/>
                  <a:pt x="14010" y="13810"/>
                </a:cubicBezTo>
                <a:cubicBezTo>
                  <a:pt x="13943" y="13877"/>
                  <a:pt x="13910" y="14044"/>
                  <a:pt x="14010" y="14144"/>
                </a:cubicBezTo>
                <a:lnTo>
                  <a:pt x="14744" y="15311"/>
                </a:lnTo>
                <a:cubicBezTo>
                  <a:pt x="14410" y="15611"/>
                  <a:pt x="14043" y="15912"/>
                  <a:pt x="13676" y="16145"/>
                </a:cubicBezTo>
                <a:cubicBezTo>
                  <a:pt x="13276" y="16412"/>
                  <a:pt x="12876" y="16612"/>
                  <a:pt x="12442" y="16812"/>
                </a:cubicBezTo>
                <a:lnTo>
                  <a:pt x="11675" y="15645"/>
                </a:lnTo>
                <a:cubicBezTo>
                  <a:pt x="11624" y="15543"/>
                  <a:pt x="11534" y="15499"/>
                  <a:pt x="11435" y="15499"/>
                </a:cubicBezTo>
                <a:cubicBezTo>
                  <a:pt x="11404" y="15499"/>
                  <a:pt x="11373" y="15504"/>
                  <a:pt x="11341" y="15511"/>
                </a:cubicBezTo>
                <a:cubicBezTo>
                  <a:pt x="10641" y="15778"/>
                  <a:pt x="9907" y="15912"/>
                  <a:pt x="9173" y="15945"/>
                </a:cubicBezTo>
                <a:cubicBezTo>
                  <a:pt x="9040" y="15945"/>
                  <a:pt x="8940" y="16012"/>
                  <a:pt x="8906" y="16145"/>
                </a:cubicBezTo>
                <a:lnTo>
                  <a:pt x="8640" y="17479"/>
                </a:lnTo>
                <a:cubicBezTo>
                  <a:pt x="7706" y="17479"/>
                  <a:pt x="6805" y="17279"/>
                  <a:pt x="5938" y="16946"/>
                </a:cubicBezTo>
                <a:lnTo>
                  <a:pt x="6238" y="15578"/>
                </a:lnTo>
                <a:cubicBezTo>
                  <a:pt x="6238" y="15445"/>
                  <a:pt x="6171" y="15311"/>
                  <a:pt x="6071" y="15278"/>
                </a:cubicBezTo>
                <a:cubicBezTo>
                  <a:pt x="5404" y="14944"/>
                  <a:pt x="4770" y="14544"/>
                  <a:pt x="4236" y="14010"/>
                </a:cubicBezTo>
                <a:cubicBezTo>
                  <a:pt x="4195" y="13969"/>
                  <a:pt x="4128" y="13941"/>
                  <a:pt x="4052" y="13941"/>
                </a:cubicBezTo>
                <a:cubicBezTo>
                  <a:pt x="4005" y="13941"/>
                  <a:pt x="3954" y="13952"/>
                  <a:pt x="3903" y="13977"/>
                </a:cubicBezTo>
                <a:lnTo>
                  <a:pt x="2735" y="14744"/>
                </a:lnTo>
                <a:cubicBezTo>
                  <a:pt x="2435" y="14411"/>
                  <a:pt x="2168" y="14044"/>
                  <a:pt x="1901" y="13643"/>
                </a:cubicBezTo>
                <a:cubicBezTo>
                  <a:pt x="1668" y="13276"/>
                  <a:pt x="1434" y="12876"/>
                  <a:pt x="1268" y="12443"/>
                </a:cubicBezTo>
                <a:lnTo>
                  <a:pt x="2435" y="11675"/>
                </a:lnTo>
                <a:cubicBezTo>
                  <a:pt x="2535" y="11609"/>
                  <a:pt x="2569" y="11475"/>
                  <a:pt x="2535" y="11375"/>
                </a:cubicBezTo>
                <a:cubicBezTo>
                  <a:pt x="2268" y="10675"/>
                  <a:pt x="2135" y="9941"/>
                  <a:pt x="2102" y="9207"/>
                </a:cubicBezTo>
                <a:cubicBezTo>
                  <a:pt x="2102" y="9073"/>
                  <a:pt x="2001" y="8973"/>
                  <a:pt x="1901" y="8940"/>
                </a:cubicBezTo>
                <a:lnTo>
                  <a:pt x="534" y="8673"/>
                </a:lnTo>
                <a:cubicBezTo>
                  <a:pt x="567" y="7739"/>
                  <a:pt x="767" y="6805"/>
                  <a:pt x="1101" y="5971"/>
                </a:cubicBezTo>
                <a:lnTo>
                  <a:pt x="2468" y="6238"/>
                </a:lnTo>
                <a:cubicBezTo>
                  <a:pt x="2491" y="6244"/>
                  <a:pt x="2514" y="6247"/>
                  <a:pt x="2537" y="6247"/>
                </a:cubicBezTo>
                <a:cubicBezTo>
                  <a:pt x="2645" y="6247"/>
                  <a:pt x="2741" y="6182"/>
                  <a:pt x="2769" y="6071"/>
                </a:cubicBezTo>
                <a:cubicBezTo>
                  <a:pt x="3102" y="5404"/>
                  <a:pt x="3503" y="4804"/>
                  <a:pt x="4036" y="4270"/>
                </a:cubicBezTo>
                <a:cubicBezTo>
                  <a:pt x="4103" y="4170"/>
                  <a:pt x="4136" y="4037"/>
                  <a:pt x="4070" y="3936"/>
                </a:cubicBezTo>
                <a:lnTo>
                  <a:pt x="3302" y="2769"/>
                </a:lnTo>
                <a:cubicBezTo>
                  <a:pt x="3636" y="2435"/>
                  <a:pt x="4003" y="2169"/>
                  <a:pt x="4403" y="1902"/>
                </a:cubicBezTo>
                <a:cubicBezTo>
                  <a:pt x="4770" y="1668"/>
                  <a:pt x="5170" y="1435"/>
                  <a:pt x="5604" y="1268"/>
                </a:cubicBezTo>
                <a:lnTo>
                  <a:pt x="6371" y="2435"/>
                </a:lnTo>
                <a:cubicBezTo>
                  <a:pt x="6421" y="2510"/>
                  <a:pt x="6509" y="2548"/>
                  <a:pt x="6606" y="2548"/>
                </a:cubicBezTo>
                <a:cubicBezTo>
                  <a:pt x="6638" y="2548"/>
                  <a:pt x="6671" y="2544"/>
                  <a:pt x="6705" y="2535"/>
                </a:cubicBezTo>
                <a:cubicBezTo>
                  <a:pt x="7372" y="2269"/>
                  <a:pt x="8139" y="2135"/>
                  <a:pt x="8873" y="2102"/>
                </a:cubicBezTo>
                <a:cubicBezTo>
                  <a:pt x="9006" y="2102"/>
                  <a:pt x="9107" y="2035"/>
                  <a:pt x="9107" y="1902"/>
                </a:cubicBezTo>
                <a:lnTo>
                  <a:pt x="9407" y="567"/>
                </a:lnTo>
                <a:close/>
                <a:moveTo>
                  <a:pt x="9407" y="0"/>
                </a:moveTo>
                <a:cubicBezTo>
                  <a:pt x="9173" y="0"/>
                  <a:pt x="8940" y="167"/>
                  <a:pt x="8873" y="434"/>
                </a:cubicBezTo>
                <a:lnTo>
                  <a:pt x="8640" y="1601"/>
                </a:lnTo>
                <a:cubicBezTo>
                  <a:pt x="7972" y="1635"/>
                  <a:pt x="7339" y="1768"/>
                  <a:pt x="6705" y="1968"/>
                </a:cubicBezTo>
                <a:lnTo>
                  <a:pt x="6071" y="968"/>
                </a:lnTo>
                <a:cubicBezTo>
                  <a:pt x="5978" y="804"/>
                  <a:pt x="5802" y="722"/>
                  <a:pt x="5626" y="722"/>
                </a:cubicBezTo>
                <a:cubicBezTo>
                  <a:pt x="5550" y="722"/>
                  <a:pt x="5474" y="738"/>
                  <a:pt x="5404" y="768"/>
                </a:cubicBezTo>
                <a:cubicBezTo>
                  <a:pt x="4970" y="968"/>
                  <a:pt x="4537" y="1201"/>
                  <a:pt x="4103" y="1468"/>
                </a:cubicBezTo>
                <a:cubicBezTo>
                  <a:pt x="3703" y="1735"/>
                  <a:pt x="3302" y="2035"/>
                  <a:pt x="2935" y="2369"/>
                </a:cubicBezTo>
                <a:cubicBezTo>
                  <a:pt x="2735" y="2535"/>
                  <a:pt x="2702" y="2836"/>
                  <a:pt x="2869" y="3036"/>
                </a:cubicBezTo>
                <a:lnTo>
                  <a:pt x="3503" y="4037"/>
                </a:lnTo>
                <a:cubicBezTo>
                  <a:pt x="3069" y="4537"/>
                  <a:pt x="2702" y="5071"/>
                  <a:pt x="2402" y="5671"/>
                </a:cubicBezTo>
                <a:lnTo>
                  <a:pt x="1234" y="5404"/>
                </a:lnTo>
                <a:cubicBezTo>
                  <a:pt x="1207" y="5401"/>
                  <a:pt x="1180" y="5399"/>
                  <a:pt x="1154" y="5399"/>
                </a:cubicBezTo>
                <a:cubicBezTo>
                  <a:pt x="921" y="5399"/>
                  <a:pt x="724" y="5528"/>
                  <a:pt x="634" y="5738"/>
                </a:cubicBezTo>
                <a:cubicBezTo>
                  <a:pt x="267" y="6672"/>
                  <a:pt x="67" y="7639"/>
                  <a:pt x="0" y="8640"/>
                </a:cubicBezTo>
                <a:cubicBezTo>
                  <a:pt x="0" y="8907"/>
                  <a:pt x="167" y="9107"/>
                  <a:pt x="434" y="9174"/>
                </a:cubicBezTo>
                <a:lnTo>
                  <a:pt x="1601" y="9440"/>
                </a:lnTo>
                <a:cubicBezTo>
                  <a:pt x="1635" y="10074"/>
                  <a:pt x="1768" y="10741"/>
                  <a:pt x="1968" y="11342"/>
                </a:cubicBezTo>
                <a:lnTo>
                  <a:pt x="934" y="12009"/>
                </a:lnTo>
                <a:cubicBezTo>
                  <a:pt x="734" y="12142"/>
                  <a:pt x="667" y="12409"/>
                  <a:pt x="767" y="12643"/>
                </a:cubicBezTo>
                <a:cubicBezTo>
                  <a:pt x="934" y="13110"/>
                  <a:pt x="1168" y="13543"/>
                  <a:pt x="1434" y="13944"/>
                </a:cubicBezTo>
                <a:cubicBezTo>
                  <a:pt x="1735" y="14377"/>
                  <a:pt x="2035" y="14744"/>
                  <a:pt x="2368" y="15144"/>
                </a:cubicBezTo>
                <a:cubicBezTo>
                  <a:pt x="2466" y="15242"/>
                  <a:pt x="2597" y="15294"/>
                  <a:pt x="2735" y="15294"/>
                </a:cubicBezTo>
                <a:cubicBezTo>
                  <a:pt x="2835" y="15294"/>
                  <a:pt x="2938" y="15267"/>
                  <a:pt x="3036" y="15211"/>
                </a:cubicBezTo>
                <a:lnTo>
                  <a:pt x="4036" y="14544"/>
                </a:lnTo>
                <a:cubicBezTo>
                  <a:pt x="4537" y="15011"/>
                  <a:pt x="5070" y="15378"/>
                  <a:pt x="5637" y="15678"/>
                </a:cubicBezTo>
                <a:lnTo>
                  <a:pt x="5404" y="16846"/>
                </a:lnTo>
                <a:cubicBezTo>
                  <a:pt x="5337" y="17079"/>
                  <a:pt x="5471" y="17346"/>
                  <a:pt x="5704" y="17446"/>
                </a:cubicBezTo>
                <a:cubicBezTo>
                  <a:pt x="6638" y="17813"/>
                  <a:pt x="7639" y="18013"/>
                  <a:pt x="8640" y="18047"/>
                </a:cubicBezTo>
                <a:cubicBezTo>
                  <a:pt x="8657" y="18049"/>
                  <a:pt x="8674" y="18050"/>
                  <a:pt x="8691" y="18050"/>
                </a:cubicBezTo>
                <a:cubicBezTo>
                  <a:pt x="8907" y="18050"/>
                  <a:pt x="9111" y="17863"/>
                  <a:pt x="9173" y="17646"/>
                </a:cubicBezTo>
                <a:lnTo>
                  <a:pt x="9407" y="16479"/>
                </a:lnTo>
                <a:cubicBezTo>
                  <a:pt x="10074" y="16412"/>
                  <a:pt x="10708" y="16312"/>
                  <a:pt x="11341" y="16112"/>
                </a:cubicBezTo>
                <a:lnTo>
                  <a:pt x="12009" y="17113"/>
                </a:lnTo>
                <a:cubicBezTo>
                  <a:pt x="12106" y="17259"/>
                  <a:pt x="12258" y="17352"/>
                  <a:pt x="12423" y="17352"/>
                </a:cubicBezTo>
                <a:cubicBezTo>
                  <a:pt x="12484" y="17352"/>
                  <a:pt x="12546" y="17340"/>
                  <a:pt x="12609" y="17313"/>
                </a:cubicBezTo>
                <a:cubicBezTo>
                  <a:pt x="12876" y="17213"/>
                  <a:pt x="13109" y="17079"/>
                  <a:pt x="13343" y="16946"/>
                </a:cubicBezTo>
                <a:cubicBezTo>
                  <a:pt x="13576" y="16812"/>
                  <a:pt x="13777" y="16746"/>
                  <a:pt x="13943" y="16612"/>
                </a:cubicBezTo>
                <a:cubicBezTo>
                  <a:pt x="14344" y="16345"/>
                  <a:pt x="14744" y="16045"/>
                  <a:pt x="15111" y="15712"/>
                </a:cubicBezTo>
                <a:cubicBezTo>
                  <a:pt x="15311" y="15511"/>
                  <a:pt x="15344" y="15245"/>
                  <a:pt x="15211" y="15044"/>
                </a:cubicBezTo>
                <a:lnTo>
                  <a:pt x="14544" y="14010"/>
                </a:lnTo>
                <a:cubicBezTo>
                  <a:pt x="14977" y="13543"/>
                  <a:pt x="15344" y="12976"/>
                  <a:pt x="15645" y="12409"/>
                </a:cubicBezTo>
                <a:lnTo>
                  <a:pt x="16845" y="12643"/>
                </a:lnTo>
                <a:cubicBezTo>
                  <a:pt x="16886" y="12654"/>
                  <a:pt x="16928" y="12660"/>
                  <a:pt x="16969" y="12660"/>
                </a:cubicBezTo>
                <a:cubicBezTo>
                  <a:pt x="17166" y="12660"/>
                  <a:pt x="17357" y="12535"/>
                  <a:pt x="17412" y="12342"/>
                </a:cubicBezTo>
                <a:cubicBezTo>
                  <a:pt x="17779" y="11408"/>
                  <a:pt x="18013" y="10408"/>
                  <a:pt x="18046" y="9407"/>
                </a:cubicBezTo>
                <a:cubicBezTo>
                  <a:pt x="18046" y="9174"/>
                  <a:pt x="17879" y="8940"/>
                  <a:pt x="17613" y="8873"/>
                </a:cubicBezTo>
                <a:lnTo>
                  <a:pt x="16445" y="8640"/>
                </a:lnTo>
                <a:cubicBezTo>
                  <a:pt x="16412" y="7973"/>
                  <a:pt x="16312" y="7339"/>
                  <a:pt x="16112" y="6705"/>
                </a:cubicBezTo>
                <a:lnTo>
                  <a:pt x="17112" y="6071"/>
                </a:lnTo>
                <a:cubicBezTo>
                  <a:pt x="17312" y="5938"/>
                  <a:pt x="17412" y="5671"/>
                  <a:pt x="17312" y="5438"/>
                </a:cubicBezTo>
                <a:cubicBezTo>
                  <a:pt x="17112" y="4971"/>
                  <a:pt x="16879" y="4537"/>
                  <a:pt x="16612" y="4103"/>
                </a:cubicBezTo>
                <a:cubicBezTo>
                  <a:pt x="16345" y="3703"/>
                  <a:pt x="16011" y="3303"/>
                  <a:pt x="15678" y="2936"/>
                </a:cubicBezTo>
                <a:cubicBezTo>
                  <a:pt x="15583" y="2822"/>
                  <a:pt x="15456" y="2762"/>
                  <a:pt x="15321" y="2762"/>
                </a:cubicBezTo>
                <a:cubicBezTo>
                  <a:pt x="15219" y="2762"/>
                  <a:pt x="15112" y="2797"/>
                  <a:pt x="15011" y="2869"/>
                </a:cubicBezTo>
                <a:lnTo>
                  <a:pt x="14010" y="3503"/>
                </a:lnTo>
                <a:cubicBezTo>
                  <a:pt x="13543" y="3069"/>
                  <a:pt x="12976" y="2702"/>
                  <a:pt x="12409" y="2402"/>
                </a:cubicBezTo>
                <a:lnTo>
                  <a:pt x="12642" y="1235"/>
                </a:lnTo>
                <a:cubicBezTo>
                  <a:pt x="12709" y="968"/>
                  <a:pt x="12576" y="734"/>
                  <a:pt x="12342" y="634"/>
                </a:cubicBezTo>
                <a:cubicBezTo>
                  <a:pt x="11408" y="267"/>
                  <a:pt x="10407" y="67"/>
                  <a:pt x="94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7" name="Google Shape;3847;p69"/>
          <p:cNvSpPr/>
          <p:nvPr/>
        </p:nvSpPr>
        <p:spPr>
          <a:xfrm>
            <a:off x="7787831" y="3350594"/>
            <a:ext cx="350473" cy="350596"/>
          </a:xfrm>
          <a:custGeom>
            <a:avLst/>
            <a:gdLst/>
            <a:ahLst/>
            <a:cxnLst/>
            <a:rect l="l" t="t" r="r" b="b"/>
            <a:pathLst>
              <a:path w="18047" h="18051" extrusionOk="0">
                <a:moveTo>
                  <a:pt x="9019" y="5167"/>
                </a:moveTo>
                <a:cubicBezTo>
                  <a:pt x="9795" y="5167"/>
                  <a:pt x="10570" y="5412"/>
                  <a:pt x="11208" y="5871"/>
                </a:cubicBezTo>
                <a:cubicBezTo>
                  <a:pt x="13977" y="7839"/>
                  <a:pt x="13076" y="12176"/>
                  <a:pt x="9740" y="12809"/>
                </a:cubicBezTo>
                <a:cubicBezTo>
                  <a:pt x="9474" y="12870"/>
                  <a:pt x="9206" y="12899"/>
                  <a:pt x="8941" y="12899"/>
                </a:cubicBezTo>
                <a:cubicBezTo>
                  <a:pt x="8173" y="12899"/>
                  <a:pt x="7424" y="12655"/>
                  <a:pt x="6805" y="12209"/>
                </a:cubicBezTo>
                <a:cubicBezTo>
                  <a:pt x="5571" y="11308"/>
                  <a:pt x="4970" y="9741"/>
                  <a:pt x="5270" y="8240"/>
                </a:cubicBezTo>
                <a:cubicBezTo>
                  <a:pt x="5504" y="7139"/>
                  <a:pt x="6204" y="6205"/>
                  <a:pt x="7205" y="5671"/>
                </a:cubicBezTo>
                <a:cubicBezTo>
                  <a:pt x="7372" y="5571"/>
                  <a:pt x="7505" y="5504"/>
                  <a:pt x="7672" y="5438"/>
                </a:cubicBezTo>
                <a:cubicBezTo>
                  <a:pt x="7872" y="5371"/>
                  <a:pt x="8072" y="5304"/>
                  <a:pt x="8306" y="5237"/>
                </a:cubicBezTo>
                <a:cubicBezTo>
                  <a:pt x="8541" y="5190"/>
                  <a:pt x="8780" y="5167"/>
                  <a:pt x="9019" y="5167"/>
                </a:cubicBezTo>
                <a:close/>
                <a:moveTo>
                  <a:pt x="9077" y="4635"/>
                </a:moveTo>
                <a:cubicBezTo>
                  <a:pt x="8775" y="4635"/>
                  <a:pt x="8472" y="4669"/>
                  <a:pt x="8173" y="4737"/>
                </a:cubicBezTo>
                <a:cubicBezTo>
                  <a:pt x="6471" y="5071"/>
                  <a:pt x="5104" y="6405"/>
                  <a:pt x="4737" y="8139"/>
                </a:cubicBezTo>
                <a:cubicBezTo>
                  <a:pt x="4370" y="9841"/>
                  <a:pt x="5070" y="11609"/>
                  <a:pt x="6505" y="12643"/>
                </a:cubicBezTo>
                <a:cubicBezTo>
                  <a:pt x="7224" y="13164"/>
                  <a:pt x="8091" y="13445"/>
                  <a:pt x="8969" y="13445"/>
                </a:cubicBezTo>
                <a:cubicBezTo>
                  <a:pt x="9271" y="13445"/>
                  <a:pt x="9575" y="13412"/>
                  <a:pt x="9874" y="13343"/>
                </a:cubicBezTo>
                <a:cubicBezTo>
                  <a:pt x="10107" y="13276"/>
                  <a:pt x="10341" y="13210"/>
                  <a:pt x="10574" y="13143"/>
                </a:cubicBezTo>
                <a:cubicBezTo>
                  <a:pt x="10741" y="13043"/>
                  <a:pt x="10941" y="12976"/>
                  <a:pt x="11108" y="12876"/>
                </a:cubicBezTo>
                <a:cubicBezTo>
                  <a:pt x="13977" y="11342"/>
                  <a:pt x="14210" y="7306"/>
                  <a:pt x="11542" y="5438"/>
                </a:cubicBezTo>
                <a:cubicBezTo>
                  <a:pt x="10822" y="4916"/>
                  <a:pt x="9955" y="4635"/>
                  <a:pt x="9077" y="4635"/>
                </a:cubicBezTo>
                <a:close/>
                <a:moveTo>
                  <a:pt x="9407" y="567"/>
                </a:moveTo>
                <a:cubicBezTo>
                  <a:pt x="10341" y="601"/>
                  <a:pt x="11241" y="768"/>
                  <a:pt x="12109" y="1134"/>
                </a:cubicBezTo>
                <a:lnTo>
                  <a:pt x="11842" y="2502"/>
                </a:lnTo>
                <a:cubicBezTo>
                  <a:pt x="11808" y="2602"/>
                  <a:pt x="11875" y="2736"/>
                  <a:pt x="11975" y="2802"/>
                </a:cubicBezTo>
                <a:cubicBezTo>
                  <a:pt x="12642" y="3103"/>
                  <a:pt x="13276" y="3536"/>
                  <a:pt x="13810" y="4037"/>
                </a:cubicBezTo>
                <a:cubicBezTo>
                  <a:pt x="13852" y="4100"/>
                  <a:pt x="13921" y="4123"/>
                  <a:pt x="13992" y="4123"/>
                </a:cubicBezTo>
                <a:cubicBezTo>
                  <a:pt x="14032" y="4123"/>
                  <a:pt x="14073" y="4115"/>
                  <a:pt x="14110" y="4103"/>
                </a:cubicBezTo>
                <a:lnTo>
                  <a:pt x="15278" y="3336"/>
                </a:lnTo>
                <a:cubicBezTo>
                  <a:pt x="15611" y="3670"/>
                  <a:pt x="15878" y="4037"/>
                  <a:pt x="16145" y="4437"/>
                </a:cubicBezTo>
                <a:cubicBezTo>
                  <a:pt x="16378" y="4804"/>
                  <a:pt x="16612" y="5204"/>
                  <a:pt x="16779" y="5638"/>
                </a:cubicBezTo>
                <a:lnTo>
                  <a:pt x="15611" y="6405"/>
                </a:lnTo>
                <a:cubicBezTo>
                  <a:pt x="15511" y="6472"/>
                  <a:pt x="15478" y="6605"/>
                  <a:pt x="15511" y="6705"/>
                </a:cubicBezTo>
                <a:cubicBezTo>
                  <a:pt x="15778" y="7406"/>
                  <a:pt x="15911" y="8139"/>
                  <a:pt x="15945" y="8907"/>
                </a:cubicBezTo>
                <a:cubicBezTo>
                  <a:pt x="15945" y="9007"/>
                  <a:pt x="16011" y="9107"/>
                  <a:pt x="16145" y="9140"/>
                </a:cubicBezTo>
                <a:lnTo>
                  <a:pt x="17513" y="9440"/>
                </a:lnTo>
                <a:cubicBezTo>
                  <a:pt x="17479" y="10341"/>
                  <a:pt x="17279" y="11275"/>
                  <a:pt x="16945" y="12109"/>
                </a:cubicBezTo>
                <a:lnTo>
                  <a:pt x="15578" y="11842"/>
                </a:lnTo>
                <a:lnTo>
                  <a:pt x="15411" y="11842"/>
                </a:lnTo>
                <a:cubicBezTo>
                  <a:pt x="15344" y="11875"/>
                  <a:pt x="15311" y="11909"/>
                  <a:pt x="15278" y="11976"/>
                </a:cubicBezTo>
                <a:cubicBezTo>
                  <a:pt x="14944" y="12643"/>
                  <a:pt x="14544" y="13276"/>
                  <a:pt x="14010" y="13810"/>
                </a:cubicBezTo>
                <a:cubicBezTo>
                  <a:pt x="13943" y="13877"/>
                  <a:pt x="13910" y="14044"/>
                  <a:pt x="14010" y="14144"/>
                </a:cubicBezTo>
                <a:lnTo>
                  <a:pt x="14744" y="15311"/>
                </a:lnTo>
                <a:cubicBezTo>
                  <a:pt x="14410" y="15611"/>
                  <a:pt x="14043" y="15912"/>
                  <a:pt x="13676" y="16145"/>
                </a:cubicBezTo>
                <a:cubicBezTo>
                  <a:pt x="13276" y="16412"/>
                  <a:pt x="12876" y="16612"/>
                  <a:pt x="12442" y="16812"/>
                </a:cubicBezTo>
                <a:lnTo>
                  <a:pt x="11675" y="15645"/>
                </a:lnTo>
                <a:cubicBezTo>
                  <a:pt x="11624" y="15543"/>
                  <a:pt x="11534" y="15499"/>
                  <a:pt x="11435" y="15499"/>
                </a:cubicBezTo>
                <a:cubicBezTo>
                  <a:pt x="11404" y="15499"/>
                  <a:pt x="11373" y="15504"/>
                  <a:pt x="11341" y="15511"/>
                </a:cubicBezTo>
                <a:cubicBezTo>
                  <a:pt x="10641" y="15778"/>
                  <a:pt x="9907" y="15912"/>
                  <a:pt x="9173" y="15945"/>
                </a:cubicBezTo>
                <a:cubicBezTo>
                  <a:pt x="9040" y="15945"/>
                  <a:pt x="8940" y="16012"/>
                  <a:pt x="8906" y="16145"/>
                </a:cubicBezTo>
                <a:lnTo>
                  <a:pt x="8640" y="17479"/>
                </a:lnTo>
                <a:cubicBezTo>
                  <a:pt x="7706" y="17479"/>
                  <a:pt x="6805" y="17279"/>
                  <a:pt x="5938" y="16946"/>
                </a:cubicBezTo>
                <a:lnTo>
                  <a:pt x="6238" y="15578"/>
                </a:lnTo>
                <a:cubicBezTo>
                  <a:pt x="6238" y="15445"/>
                  <a:pt x="6171" y="15311"/>
                  <a:pt x="6071" y="15278"/>
                </a:cubicBezTo>
                <a:cubicBezTo>
                  <a:pt x="5404" y="14944"/>
                  <a:pt x="4770" y="14544"/>
                  <a:pt x="4236" y="14010"/>
                </a:cubicBezTo>
                <a:cubicBezTo>
                  <a:pt x="4195" y="13969"/>
                  <a:pt x="4128" y="13941"/>
                  <a:pt x="4052" y="13941"/>
                </a:cubicBezTo>
                <a:cubicBezTo>
                  <a:pt x="4005" y="13941"/>
                  <a:pt x="3954" y="13952"/>
                  <a:pt x="3903" y="13977"/>
                </a:cubicBezTo>
                <a:lnTo>
                  <a:pt x="2735" y="14744"/>
                </a:lnTo>
                <a:cubicBezTo>
                  <a:pt x="2435" y="14411"/>
                  <a:pt x="2168" y="14044"/>
                  <a:pt x="1901" y="13643"/>
                </a:cubicBezTo>
                <a:cubicBezTo>
                  <a:pt x="1668" y="13276"/>
                  <a:pt x="1434" y="12876"/>
                  <a:pt x="1268" y="12443"/>
                </a:cubicBezTo>
                <a:lnTo>
                  <a:pt x="2435" y="11675"/>
                </a:lnTo>
                <a:cubicBezTo>
                  <a:pt x="2535" y="11609"/>
                  <a:pt x="2569" y="11475"/>
                  <a:pt x="2535" y="11375"/>
                </a:cubicBezTo>
                <a:cubicBezTo>
                  <a:pt x="2268" y="10675"/>
                  <a:pt x="2135" y="9941"/>
                  <a:pt x="2102" y="9207"/>
                </a:cubicBezTo>
                <a:cubicBezTo>
                  <a:pt x="2102" y="9073"/>
                  <a:pt x="2001" y="8973"/>
                  <a:pt x="1901" y="8940"/>
                </a:cubicBezTo>
                <a:lnTo>
                  <a:pt x="534" y="8673"/>
                </a:lnTo>
                <a:cubicBezTo>
                  <a:pt x="567" y="7739"/>
                  <a:pt x="767" y="6805"/>
                  <a:pt x="1101" y="5971"/>
                </a:cubicBezTo>
                <a:lnTo>
                  <a:pt x="2468" y="6238"/>
                </a:lnTo>
                <a:cubicBezTo>
                  <a:pt x="2491" y="6244"/>
                  <a:pt x="2514" y="6247"/>
                  <a:pt x="2537" y="6247"/>
                </a:cubicBezTo>
                <a:cubicBezTo>
                  <a:pt x="2645" y="6247"/>
                  <a:pt x="2741" y="6182"/>
                  <a:pt x="2769" y="6071"/>
                </a:cubicBezTo>
                <a:cubicBezTo>
                  <a:pt x="3102" y="5404"/>
                  <a:pt x="3503" y="4804"/>
                  <a:pt x="4036" y="4270"/>
                </a:cubicBezTo>
                <a:cubicBezTo>
                  <a:pt x="4103" y="4170"/>
                  <a:pt x="4136" y="4037"/>
                  <a:pt x="4070" y="3936"/>
                </a:cubicBezTo>
                <a:lnTo>
                  <a:pt x="3302" y="2769"/>
                </a:lnTo>
                <a:cubicBezTo>
                  <a:pt x="3636" y="2435"/>
                  <a:pt x="4003" y="2169"/>
                  <a:pt x="4403" y="1902"/>
                </a:cubicBezTo>
                <a:cubicBezTo>
                  <a:pt x="4770" y="1668"/>
                  <a:pt x="5170" y="1435"/>
                  <a:pt x="5604" y="1268"/>
                </a:cubicBezTo>
                <a:lnTo>
                  <a:pt x="6371" y="2435"/>
                </a:lnTo>
                <a:cubicBezTo>
                  <a:pt x="6421" y="2510"/>
                  <a:pt x="6509" y="2548"/>
                  <a:pt x="6606" y="2548"/>
                </a:cubicBezTo>
                <a:cubicBezTo>
                  <a:pt x="6638" y="2548"/>
                  <a:pt x="6671" y="2544"/>
                  <a:pt x="6705" y="2535"/>
                </a:cubicBezTo>
                <a:cubicBezTo>
                  <a:pt x="7372" y="2269"/>
                  <a:pt x="8139" y="2135"/>
                  <a:pt x="8873" y="2102"/>
                </a:cubicBezTo>
                <a:cubicBezTo>
                  <a:pt x="9006" y="2102"/>
                  <a:pt x="9107" y="2035"/>
                  <a:pt x="9107" y="1902"/>
                </a:cubicBezTo>
                <a:lnTo>
                  <a:pt x="9407" y="567"/>
                </a:lnTo>
                <a:close/>
                <a:moveTo>
                  <a:pt x="9407" y="0"/>
                </a:moveTo>
                <a:cubicBezTo>
                  <a:pt x="9173" y="0"/>
                  <a:pt x="8940" y="167"/>
                  <a:pt x="8873" y="434"/>
                </a:cubicBezTo>
                <a:lnTo>
                  <a:pt x="8640" y="1601"/>
                </a:lnTo>
                <a:cubicBezTo>
                  <a:pt x="7972" y="1635"/>
                  <a:pt x="7339" y="1768"/>
                  <a:pt x="6705" y="1968"/>
                </a:cubicBezTo>
                <a:lnTo>
                  <a:pt x="6071" y="968"/>
                </a:lnTo>
                <a:cubicBezTo>
                  <a:pt x="5978" y="804"/>
                  <a:pt x="5802" y="722"/>
                  <a:pt x="5626" y="722"/>
                </a:cubicBezTo>
                <a:cubicBezTo>
                  <a:pt x="5550" y="722"/>
                  <a:pt x="5474" y="738"/>
                  <a:pt x="5404" y="768"/>
                </a:cubicBezTo>
                <a:cubicBezTo>
                  <a:pt x="4970" y="968"/>
                  <a:pt x="4537" y="1201"/>
                  <a:pt x="4103" y="1468"/>
                </a:cubicBezTo>
                <a:cubicBezTo>
                  <a:pt x="3703" y="1735"/>
                  <a:pt x="3302" y="2035"/>
                  <a:pt x="2935" y="2369"/>
                </a:cubicBezTo>
                <a:cubicBezTo>
                  <a:pt x="2735" y="2535"/>
                  <a:pt x="2702" y="2836"/>
                  <a:pt x="2869" y="3036"/>
                </a:cubicBezTo>
                <a:lnTo>
                  <a:pt x="3503" y="4037"/>
                </a:lnTo>
                <a:cubicBezTo>
                  <a:pt x="3069" y="4537"/>
                  <a:pt x="2702" y="5071"/>
                  <a:pt x="2402" y="5671"/>
                </a:cubicBezTo>
                <a:lnTo>
                  <a:pt x="1234" y="5404"/>
                </a:lnTo>
                <a:cubicBezTo>
                  <a:pt x="1207" y="5401"/>
                  <a:pt x="1180" y="5399"/>
                  <a:pt x="1154" y="5399"/>
                </a:cubicBezTo>
                <a:cubicBezTo>
                  <a:pt x="921" y="5399"/>
                  <a:pt x="724" y="5528"/>
                  <a:pt x="634" y="5738"/>
                </a:cubicBezTo>
                <a:cubicBezTo>
                  <a:pt x="267" y="6672"/>
                  <a:pt x="67" y="7639"/>
                  <a:pt x="0" y="8640"/>
                </a:cubicBezTo>
                <a:cubicBezTo>
                  <a:pt x="0" y="8907"/>
                  <a:pt x="167" y="9107"/>
                  <a:pt x="434" y="9174"/>
                </a:cubicBezTo>
                <a:lnTo>
                  <a:pt x="1601" y="9440"/>
                </a:lnTo>
                <a:cubicBezTo>
                  <a:pt x="1635" y="10074"/>
                  <a:pt x="1768" y="10741"/>
                  <a:pt x="1968" y="11342"/>
                </a:cubicBezTo>
                <a:lnTo>
                  <a:pt x="934" y="12009"/>
                </a:lnTo>
                <a:cubicBezTo>
                  <a:pt x="734" y="12142"/>
                  <a:pt x="667" y="12409"/>
                  <a:pt x="767" y="12643"/>
                </a:cubicBezTo>
                <a:cubicBezTo>
                  <a:pt x="934" y="13110"/>
                  <a:pt x="1168" y="13543"/>
                  <a:pt x="1434" y="13944"/>
                </a:cubicBezTo>
                <a:cubicBezTo>
                  <a:pt x="1735" y="14377"/>
                  <a:pt x="2035" y="14744"/>
                  <a:pt x="2368" y="15144"/>
                </a:cubicBezTo>
                <a:cubicBezTo>
                  <a:pt x="2466" y="15242"/>
                  <a:pt x="2597" y="15294"/>
                  <a:pt x="2735" y="15294"/>
                </a:cubicBezTo>
                <a:cubicBezTo>
                  <a:pt x="2835" y="15294"/>
                  <a:pt x="2938" y="15267"/>
                  <a:pt x="3036" y="15211"/>
                </a:cubicBezTo>
                <a:lnTo>
                  <a:pt x="4036" y="14544"/>
                </a:lnTo>
                <a:cubicBezTo>
                  <a:pt x="4537" y="15011"/>
                  <a:pt x="5070" y="15378"/>
                  <a:pt x="5637" y="15678"/>
                </a:cubicBezTo>
                <a:lnTo>
                  <a:pt x="5404" y="16846"/>
                </a:lnTo>
                <a:cubicBezTo>
                  <a:pt x="5337" y="17079"/>
                  <a:pt x="5471" y="17346"/>
                  <a:pt x="5704" y="17446"/>
                </a:cubicBezTo>
                <a:cubicBezTo>
                  <a:pt x="6638" y="17813"/>
                  <a:pt x="7639" y="18013"/>
                  <a:pt x="8640" y="18047"/>
                </a:cubicBezTo>
                <a:cubicBezTo>
                  <a:pt x="8657" y="18049"/>
                  <a:pt x="8674" y="18050"/>
                  <a:pt x="8691" y="18050"/>
                </a:cubicBezTo>
                <a:cubicBezTo>
                  <a:pt x="8907" y="18050"/>
                  <a:pt x="9111" y="17863"/>
                  <a:pt x="9173" y="17646"/>
                </a:cubicBezTo>
                <a:lnTo>
                  <a:pt x="9407" y="16479"/>
                </a:lnTo>
                <a:cubicBezTo>
                  <a:pt x="10074" y="16412"/>
                  <a:pt x="10708" y="16312"/>
                  <a:pt x="11341" y="16112"/>
                </a:cubicBezTo>
                <a:lnTo>
                  <a:pt x="12009" y="17113"/>
                </a:lnTo>
                <a:cubicBezTo>
                  <a:pt x="12106" y="17259"/>
                  <a:pt x="12258" y="17352"/>
                  <a:pt x="12423" y="17352"/>
                </a:cubicBezTo>
                <a:cubicBezTo>
                  <a:pt x="12484" y="17352"/>
                  <a:pt x="12546" y="17340"/>
                  <a:pt x="12609" y="17313"/>
                </a:cubicBezTo>
                <a:cubicBezTo>
                  <a:pt x="12876" y="17213"/>
                  <a:pt x="13109" y="17079"/>
                  <a:pt x="13343" y="16946"/>
                </a:cubicBezTo>
                <a:cubicBezTo>
                  <a:pt x="13576" y="16812"/>
                  <a:pt x="13777" y="16746"/>
                  <a:pt x="13943" y="16612"/>
                </a:cubicBezTo>
                <a:cubicBezTo>
                  <a:pt x="14344" y="16345"/>
                  <a:pt x="14744" y="16045"/>
                  <a:pt x="15111" y="15712"/>
                </a:cubicBezTo>
                <a:cubicBezTo>
                  <a:pt x="15311" y="15511"/>
                  <a:pt x="15344" y="15245"/>
                  <a:pt x="15211" y="15044"/>
                </a:cubicBezTo>
                <a:lnTo>
                  <a:pt x="14544" y="14010"/>
                </a:lnTo>
                <a:cubicBezTo>
                  <a:pt x="14977" y="13543"/>
                  <a:pt x="15344" y="12976"/>
                  <a:pt x="15645" y="12409"/>
                </a:cubicBezTo>
                <a:lnTo>
                  <a:pt x="16845" y="12643"/>
                </a:lnTo>
                <a:cubicBezTo>
                  <a:pt x="16886" y="12654"/>
                  <a:pt x="16928" y="12660"/>
                  <a:pt x="16969" y="12660"/>
                </a:cubicBezTo>
                <a:cubicBezTo>
                  <a:pt x="17166" y="12660"/>
                  <a:pt x="17357" y="12535"/>
                  <a:pt x="17412" y="12342"/>
                </a:cubicBezTo>
                <a:cubicBezTo>
                  <a:pt x="17779" y="11408"/>
                  <a:pt x="18013" y="10408"/>
                  <a:pt x="18046" y="9407"/>
                </a:cubicBezTo>
                <a:cubicBezTo>
                  <a:pt x="18046" y="9174"/>
                  <a:pt x="17879" y="8940"/>
                  <a:pt x="17613" y="8873"/>
                </a:cubicBezTo>
                <a:lnTo>
                  <a:pt x="16445" y="8640"/>
                </a:lnTo>
                <a:cubicBezTo>
                  <a:pt x="16412" y="7973"/>
                  <a:pt x="16312" y="7339"/>
                  <a:pt x="16112" y="6705"/>
                </a:cubicBezTo>
                <a:lnTo>
                  <a:pt x="17112" y="6071"/>
                </a:lnTo>
                <a:cubicBezTo>
                  <a:pt x="17312" y="5938"/>
                  <a:pt x="17412" y="5671"/>
                  <a:pt x="17312" y="5438"/>
                </a:cubicBezTo>
                <a:cubicBezTo>
                  <a:pt x="17112" y="4971"/>
                  <a:pt x="16879" y="4537"/>
                  <a:pt x="16612" y="4103"/>
                </a:cubicBezTo>
                <a:cubicBezTo>
                  <a:pt x="16345" y="3703"/>
                  <a:pt x="16011" y="3303"/>
                  <a:pt x="15678" y="2936"/>
                </a:cubicBezTo>
                <a:cubicBezTo>
                  <a:pt x="15583" y="2822"/>
                  <a:pt x="15456" y="2762"/>
                  <a:pt x="15321" y="2762"/>
                </a:cubicBezTo>
                <a:cubicBezTo>
                  <a:pt x="15219" y="2762"/>
                  <a:pt x="15112" y="2797"/>
                  <a:pt x="15011" y="2869"/>
                </a:cubicBezTo>
                <a:lnTo>
                  <a:pt x="14010" y="3503"/>
                </a:lnTo>
                <a:cubicBezTo>
                  <a:pt x="13543" y="3069"/>
                  <a:pt x="12976" y="2702"/>
                  <a:pt x="12409" y="2402"/>
                </a:cubicBezTo>
                <a:lnTo>
                  <a:pt x="12642" y="1235"/>
                </a:lnTo>
                <a:cubicBezTo>
                  <a:pt x="12709" y="968"/>
                  <a:pt x="12576" y="734"/>
                  <a:pt x="12342" y="634"/>
                </a:cubicBezTo>
                <a:cubicBezTo>
                  <a:pt x="11408" y="267"/>
                  <a:pt x="10407" y="67"/>
                  <a:pt x="940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8" name="Google Shape;3848;p69"/>
          <p:cNvSpPr/>
          <p:nvPr/>
        </p:nvSpPr>
        <p:spPr>
          <a:xfrm rot="3076890">
            <a:off x="4500813" y="3975500"/>
            <a:ext cx="314379" cy="439266"/>
          </a:xfrm>
          <a:custGeom>
            <a:avLst/>
            <a:gdLst/>
            <a:ahLst/>
            <a:cxnLst/>
            <a:rect l="l" t="t" r="r" b="b"/>
            <a:pathLst>
              <a:path w="21150" h="29548" extrusionOk="0">
                <a:moveTo>
                  <a:pt x="12910" y="8732"/>
                </a:moveTo>
                <a:cubicBezTo>
                  <a:pt x="13043" y="8732"/>
                  <a:pt x="13177" y="8732"/>
                  <a:pt x="13277" y="8766"/>
                </a:cubicBezTo>
                <a:cubicBezTo>
                  <a:pt x="13944" y="8899"/>
                  <a:pt x="14444" y="9399"/>
                  <a:pt x="14645" y="10033"/>
                </a:cubicBezTo>
                <a:cubicBezTo>
                  <a:pt x="15445" y="12135"/>
                  <a:pt x="14211" y="15971"/>
                  <a:pt x="11909" y="18606"/>
                </a:cubicBezTo>
                <a:cubicBezTo>
                  <a:pt x="10650" y="20045"/>
                  <a:pt x="9309" y="20838"/>
                  <a:pt x="8203" y="20838"/>
                </a:cubicBezTo>
                <a:cubicBezTo>
                  <a:pt x="8079" y="20838"/>
                  <a:pt x="7958" y="20828"/>
                  <a:pt x="7840" y="20808"/>
                </a:cubicBezTo>
                <a:cubicBezTo>
                  <a:pt x="7206" y="20674"/>
                  <a:pt x="6672" y="20207"/>
                  <a:pt x="6505" y="19573"/>
                </a:cubicBezTo>
                <a:cubicBezTo>
                  <a:pt x="5671" y="17472"/>
                  <a:pt x="6906" y="13602"/>
                  <a:pt x="9207" y="11001"/>
                </a:cubicBezTo>
                <a:cubicBezTo>
                  <a:pt x="10475" y="9566"/>
                  <a:pt x="11843" y="8732"/>
                  <a:pt x="12910" y="8732"/>
                </a:cubicBezTo>
                <a:close/>
                <a:moveTo>
                  <a:pt x="12946" y="8295"/>
                </a:moveTo>
                <a:cubicBezTo>
                  <a:pt x="11720" y="8295"/>
                  <a:pt x="10247" y="9152"/>
                  <a:pt x="8907" y="10700"/>
                </a:cubicBezTo>
                <a:cubicBezTo>
                  <a:pt x="6505" y="13402"/>
                  <a:pt x="5238" y="17472"/>
                  <a:pt x="6105" y="19707"/>
                </a:cubicBezTo>
                <a:cubicBezTo>
                  <a:pt x="6339" y="20474"/>
                  <a:pt x="6972" y="21074"/>
                  <a:pt x="7773" y="21208"/>
                </a:cubicBezTo>
                <a:cubicBezTo>
                  <a:pt x="7906" y="21241"/>
                  <a:pt x="8073" y="21241"/>
                  <a:pt x="8207" y="21241"/>
                </a:cubicBezTo>
                <a:cubicBezTo>
                  <a:pt x="9441" y="21241"/>
                  <a:pt x="10909" y="20374"/>
                  <a:pt x="12243" y="18873"/>
                </a:cubicBezTo>
                <a:cubicBezTo>
                  <a:pt x="14611" y="16138"/>
                  <a:pt x="15912" y="12068"/>
                  <a:pt x="15045" y="9833"/>
                </a:cubicBezTo>
                <a:cubicBezTo>
                  <a:pt x="14811" y="9066"/>
                  <a:pt x="14144" y="8499"/>
                  <a:pt x="13377" y="8332"/>
                </a:cubicBezTo>
                <a:cubicBezTo>
                  <a:pt x="13237" y="8307"/>
                  <a:pt x="13094" y="8295"/>
                  <a:pt x="12946" y="8295"/>
                </a:cubicBezTo>
                <a:close/>
                <a:moveTo>
                  <a:pt x="16044" y="413"/>
                </a:moveTo>
                <a:cubicBezTo>
                  <a:pt x="16101" y="413"/>
                  <a:pt x="16165" y="436"/>
                  <a:pt x="16212" y="460"/>
                </a:cubicBezTo>
                <a:cubicBezTo>
                  <a:pt x="16212" y="526"/>
                  <a:pt x="16212" y="593"/>
                  <a:pt x="16212" y="660"/>
                </a:cubicBezTo>
                <a:lnTo>
                  <a:pt x="15478" y="3562"/>
                </a:lnTo>
                <a:cubicBezTo>
                  <a:pt x="15412" y="3996"/>
                  <a:pt x="15612" y="4396"/>
                  <a:pt x="16012" y="4596"/>
                </a:cubicBezTo>
                <a:cubicBezTo>
                  <a:pt x="16146" y="4663"/>
                  <a:pt x="16312" y="4763"/>
                  <a:pt x="16446" y="4863"/>
                </a:cubicBezTo>
                <a:cubicBezTo>
                  <a:pt x="16592" y="4956"/>
                  <a:pt x="16759" y="5001"/>
                  <a:pt x="16926" y="5001"/>
                </a:cubicBezTo>
                <a:cubicBezTo>
                  <a:pt x="17179" y="5001"/>
                  <a:pt x="17432" y="4897"/>
                  <a:pt x="17613" y="4696"/>
                </a:cubicBezTo>
                <a:lnTo>
                  <a:pt x="19581" y="2761"/>
                </a:lnTo>
                <a:cubicBezTo>
                  <a:pt x="19681" y="2628"/>
                  <a:pt x="19848" y="2628"/>
                  <a:pt x="19848" y="2628"/>
                </a:cubicBezTo>
                <a:cubicBezTo>
                  <a:pt x="19848" y="2628"/>
                  <a:pt x="19882" y="2628"/>
                  <a:pt x="19915" y="2695"/>
                </a:cubicBezTo>
                <a:lnTo>
                  <a:pt x="20582" y="4496"/>
                </a:lnTo>
                <a:cubicBezTo>
                  <a:pt x="20649" y="4763"/>
                  <a:pt x="20582" y="5096"/>
                  <a:pt x="20382" y="5330"/>
                </a:cubicBezTo>
                <a:lnTo>
                  <a:pt x="18514" y="7765"/>
                </a:lnTo>
                <a:cubicBezTo>
                  <a:pt x="18247" y="8132"/>
                  <a:pt x="18080" y="8566"/>
                  <a:pt x="18080" y="8999"/>
                </a:cubicBezTo>
                <a:cubicBezTo>
                  <a:pt x="18114" y="9466"/>
                  <a:pt x="18080" y="9967"/>
                  <a:pt x="18047" y="10434"/>
                </a:cubicBezTo>
                <a:cubicBezTo>
                  <a:pt x="18014" y="10634"/>
                  <a:pt x="18080" y="10834"/>
                  <a:pt x="18247" y="11001"/>
                </a:cubicBezTo>
                <a:cubicBezTo>
                  <a:pt x="18381" y="11167"/>
                  <a:pt x="18581" y="11234"/>
                  <a:pt x="18814" y="11234"/>
                </a:cubicBezTo>
                <a:lnTo>
                  <a:pt x="20148" y="11234"/>
                </a:lnTo>
                <a:cubicBezTo>
                  <a:pt x="20315" y="11234"/>
                  <a:pt x="20449" y="11401"/>
                  <a:pt x="20382" y="11568"/>
                </a:cubicBezTo>
                <a:lnTo>
                  <a:pt x="19348" y="14870"/>
                </a:lnTo>
                <a:cubicBezTo>
                  <a:pt x="19181" y="15170"/>
                  <a:pt x="18948" y="15404"/>
                  <a:pt x="18647" y="15504"/>
                </a:cubicBezTo>
                <a:lnTo>
                  <a:pt x="17080" y="15971"/>
                </a:lnTo>
                <a:cubicBezTo>
                  <a:pt x="16613" y="16138"/>
                  <a:pt x="16246" y="16438"/>
                  <a:pt x="16012" y="16871"/>
                </a:cubicBezTo>
                <a:cubicBezTo>
                  <a:pt x="15712" y="17439"/>
                  <a:pt x="15412" y="18006"/>
                  <a:pt x="15078" y="18539"/>
                </a:cubicBezTo>
                <a:cubicBezTo>
                  <a:pt x="14845" y="18906"/>
                  <a:pt x="14778" y="19340"/>
                  <a:pt x="14845" y="19774"/>
                </a:cubicBezTo>
                <a:lnTo>
                  <a:pt x="15278" y="21708"/>
                </a:lnTo>
                <a:cubicBezTo>
                  <a:pt x="15278" y="22008"/>
                  <a:pt x="15178" y="22309"/>
                  <a:pt x="14978" y="22542"/>
                </a:cubicBezTo>
                <a:lnTo>
                  <a:pt x="12810" y="25011"/>
                </a:lnTo>
                <a:cubicBezTo>
                  <a:pt x="12743" y="25111"/>
                  <a:pt x="12643" y="25177"/>
                  <a:pt x="12543" y="25177"/>
                </a:cubicBezTo>
                <a:cubicBezTo>
                  <a:pt x="12510" y="25177"/>
                  <a:pt x="12476" y="25144"/>
                  <a:pt x="12443" y="25111"/>
                </a:cubicBezTo>
                <a:lnTo>
                  <a:pt x="11676" y="23776"/>
                </a:lnTo>
                <a:cubicBezTo>
                  <a:pt x="11576" y="23610"/>
                  <a:pt x="11409" y="23510"/>
                  <a:pt x="11242" y="23476"/>
                </a:cubicBezTo>
                <a:cubicBezTo>
                  <a:pt x="11203" y="23471"/>
                  <a:pt x="11163" y="23468"/>
                  <a:pt x="11123" y="23468"/>
                </a:cubicBezTo>
                <a:cubicBezTo>
                  <a:pt x="10921" y="23468"/>
                  <a:pt x="10703" y="23537"/>
                  <a:pt x="10508" y="23676"/>
                </a:cubicBezTo>
                <a:cubicBezTo>
                  <a:pt x="10208" y="23876"/>
                  <a:pt x="9908" y="24110"/>
                  <a:pt x="9574" y="24277"/>
                </a:cubicBezTo>
                <a:cubicBezTo>
                  <a:pt x="9174" y="24544"/>
                  <a:pt x="8874" y="24877"/>
                  <a:pt x="8674" y="25311"/>
                </a:cubicBezTo>
                <a:lnTo>
                  <a:pt x="7506" y="28313"/>
                </a:lnTo>
                <a:cubicBezTo>
                  <a:pt x="7373" y="28580"/>
                  <a:pt x="7139" y="28780"/>
                  <a:pt x="6839" y="28847"/>
                </a:cubicBezTo>
                <a:lnTo>
                  <a:pt x="5171" y="29114"/>
                </a:lnTo>
                <a:cubicBezTo>
                  <a:pt x="5142" y="29123"/>
                  <a:pt x="5115" y="29127"/>
                  <a:pt x="5091" y="29127"/>
                </a:cubicBezTo>
                <a:cubicBezTo>
                  <a:pt x="5032" y="29127"/>
                  <a:pt x="4985" y="29104"/>
                  <a:pt x="4938" y="29080"/>
                </a:cubicBezTo>
                <a:cubicBezTo>
                  <a:pt x="4904" y="29014"/>
                  <a:pt x="4904" y="28947"/>
                  <a:pt x="4938" y="28913"/>
                </a:cubicBezTo>
                <a:lnTo>
                  <a:pt x="5638" y="25978"/>
                </a:lnTo>
                <a:cubicBezTo>
                  <a:pt x="5738" y="25578"/>
                  <a:pt x="5538" y="25144"/>
                  <a:pt x="5138" y="24944"/>
                </a:cubicBezTo>
                <a:cubicBezTo>
                  <a:pt x="4971" y="24877"/>
                  <a:pt x="4838" y="24777"/>
                  <a:pt x="4671" y="24677"/>
                </a:cubicBezTo>
                <a:cubicBezTo>
                  <a:pt x="4537" y="24577"/>
                  <a:pt x="4371" y="24544"/>
                  <a:pt x="4237" y="24544"/>
                </a:cubicBezTo>
                <a:cubicBezTo>
                  <a:pt x="3937" y="24544"/>
                  <a:pt x="3703" y="24644"/>
                  <a:pt x="3503" y="24844"/>
                </a:cubicBezTo>
                <a:lnTo>
                  <a:pt x="1535" y="26812"/>
                </a:lnTo>
                <a:cubicBezTo>
                  <a:pt x="1435" y="26912"/>
                  <a:pt x="1302" y="26945"/>
                  <a:pt x="1302" y="26945"/>
                </a:cubicBezTo>
                <a:cubicBezTo>
                  <a:pt x="1268" y="26945"/>
                  <a:pt x="1235" y="26912"/>
                  <a:pt x="1235" y="26879"/>
                </a:cubicBezTo>
                <a:lnTo>
                  <a:pt x="534" y="25044"/>
                </a:lnTo>
                <a:cubicBezTo>
                  <a:pt x="468" y="24744"/>
                  <a:pt x="534" y="24444"/>
                  <a:pt x="735" y="24210"/>
                </a:cubicBezTo>
                <a:lnTo>
                  <a:pt x="2603" y="21775"/>
                </a:lnTo>
                <a:cubicBezTo>
                  <a:pt x="2869" y="21408"/>
                  <a:pt x="3036" y="20974"/>
                  <a:pt x="3036" y="20507"/>
                </a:cubicBezTo>
                <a:cubicBezTo>
                  <a:pt x="3036" y="20040"/>
                  <a:pt x="3036" y="19573"/>
                  <a:pt x="3103" y="19106"/>
                </a:cubicBezTo>
                <a:cubicBezTo>
                  <a:pt x="3136" y="18906"/>
                  <a:pt x="3070" y="18706"/>
                  <a:pt x="2903" y="18539"/>
                </a:cubicBezTo>
                <a:cubicBezTo>
                  <a:pt x="2769" y="18373"/>
                  <a:pt x="2569" y="18306"/>
                  <a:pt x="2336" y="18306"/>
                </a:cubicBezTo>
                <a:lnTo>
                  <a:pt x="1001" y="18306"/>
                </a:lnTo>
                <a:cubicBezTo>
                  <a:pt x="935" y="18306"/>
                  <a:pt x="868" y="18272"/>
                  <a:pt x="801" y="18206"/>
                </a:cubicBezTo>
                <a:cubicBezTo>
                  <a:pt x="768" y="18139"/>
                  <a:pt x="768" y="18072"/>
                  <a:pt x="768" y="17972"/>
                </a:cubicBezTo>
                <a:lnTo>
                  <a:pt x="1835" y="14670"/>
                </a:lnTo>
                <a:cubicBezTo>
                  <a:pt x="1935" y="14370"/>
                  <a:pt x="2202" y="14170"/>
                  <a:pt x="2503" y="14036"/>
                </a:cubicBezTo>
                <a:lnTo>
                  <a:pt x="4070" y="13569"/>
                </a:lnTo>
                <a:cubicBezTo>
                  <a:pt x="4504" y="13402"/>
                  <a:pt x="4904" y="13102"/>
                  <a:pt x="5138" y="12702"/>
                </a:cubicBezTo>
                <a:cubicBezTo>
                  <a:pt x="5405" y="12101"/>
                  <a:pt x="5738" y="11534"/>
                  <a:pt x="6038" y="11034"/>
                </a:cubicBezTo>
                <a:cubicBezTo>
                  <a:pt x="6272" y="10634"/>
                  <a:pt x="6372" y="10200"/>
                  <a:pt x="6305" y="9766"/>
                </a:cubicBezTo>
                <a:lnTo>
                  <a:pt x="5838" y="7865"/>
                </a:lnTo>
                <a:cubicBezTo>
                  <a:pt x="5805" y="7565"/>
                  <a:pt x="5905" y="7231"/>
                  <a:pt x="6105" y="7031"/>
                </a:cubicBezTo>
                <a:lnTo>
                  <a:pt x="8273" y="4529"/>
                </a:lnTo>
                <a:cubicBezTo>
                  <a:pt x="8340" y="4463"/>
                  <a:pt x="8440" y="4396"/>
                  <a:pt x="8574" y="4396"/>
                </a:cubicBezTo>
                <a:cubicBezTo>
                  <a:pt x="8574" y="4396"/>
                  <a:pt x="8607" y="4396"/>
                  <a:pt x="8640" y="4463"/>
                </a:cubicBezTo>
                <a:lnTo>
                  <a:pt x="9441" y="5797"/>
                </a:lnTo>
                <a:cubicBezTo>
                  <a:pt x="9508" y="5964"/>
                  <a:pt x="9674" y="6064"/>
                  <a:pt x="9841" y="6097"/>
                </a:cubicBezTo>
                <a:cubicBezTo>
                  <a:pt x="9886" y="6103"/>
                  <a:pt x="9930" y="6105"/>
                  <a:pt x="9974" y="6105"/>
                </a:cubicBezTo>
                <a:cubicBezTo>
                  <a:pt x="10195" y="6105"/>
                  <a:pt x="10408" y="6036"/>
                  <a:pt x="10575" y="5897"/>
                </a:cubicBezTo>
                <a:cubicBezTo>
                  <a:pt x="10875" y="5663"/>
                  <a:pt x="11209" y="5463"/>
                  <a:pt x="11542" y="5263"/>
                </a:cubicBezTo>
                <a:cubicBezTo>
                  <a:pt x="11943" y="5030"/>
                  <a:pt x="12276" y="4663"/>
                  <a:pt x="12476" y="4229"/>
                </a:cubicBezTo>
                <a:lnTo>
                  <a:pt x="13610" y="1227"/>
                </a:lnTo>
                <a:cubicBezTo>
                  <a:pt x="13744" y="960"/>
                  <a:pt x="14011" y="760"/>
                  <a:pt x="14311" y="693"/>
                </a:cubicBezTo>
                <a:lnTo>
                  <a:pt x="15979" y="426"/>
                </a:lnTo>
                <a:cubicBezTo>
                  <a:pt x="15998" y="417"/>
                  <a:pt x="16021" y="413"/>
                  <a:pt x="16044" y="413"/>
                </a:cubicBezTo>
                <a:close/>
                <a:moveTo>
                  <a:pt x="16059" y="1"/>
                </a:moveTo>
                <a:cubicBezTo>
                  <a:pt x="15999" y="1"/>
                  <a:pt x="15939" y="9"/>
                  <a:pt x="15879" y="26"/>
                </a:cubicBezTo>
                <a:lnTo>
                  <a:pt x="14211" y="293"/>
                </a:lnTo>
                <a:cubicBezTo>
                  <a:pt x="13744" y="360"/>
                  <a:pt x="13377" y="693"/>
                  <a:pt x="13177" y="1127"/>
                </a:cubicBezTo>
                <a:lnTo>
                  <a:pt x="12043" y="4129"/>
                </a:lnTo>
                <a:cubicBezTo>
                  <a:pt x="11876" y="4429"/>
                  <a:pt x="11609" y="4729"/>
                  <a:pt x="11309" y="4930"/>
                </a:cubicBezTo>
                <a:cubicBezTo>
                  <a:pt x="10975" y="5096"/>
                  <a:pt x="10642" y="5330"/>
                  <a:pt x="10341" y="5563"/>
                </a:cubicBezTo>
                <a:cubicBezTo>
                  <a:pt x="10260" y="5618"/>
                  <a:pt x="10134" y="5672"/>
                  <a:pt x="10017" y="5672"/>
                </a:cubicBezTo>
                <a:cubicBezTo>
                  <a:pt x="9991" y="5672"/>
                  <a:pt x="9966" y="5670"/>
                  <a:pt x="9941" y="5663"/>
                </a:cubicBezTo>
                <a:cubicBezTo>
                  <a:pt x="9908" y="5663"/>
                  <a:pt x="9874" y="5630"/>
                  <a:pt x="9841" y="5597"/>
                </a:cubicBezTo>
                <a:lnTo>
                  <a:pt x="9041" y="4229"/>
                </a:lnTo>
                <a:cubicBezTo>
                  <a:pt x="8974" y="4062"/>
                  <a:pt x="8807" y="3962"/>
                  <a:pt x="8640" y="3962"/>
                </a:cubicBezTo>
                <a:cubicBezTo>
                  <a:pt x="8613" y="3959"/>
                  <a:pt x="8586" y="3957"/>
                  <a:pt x="8559" y="3957"/>
                </a:cubicBezTo>
                <a:cubicBezTo>
                  <a:pt x="8326" y="3957"/>
                  <a:pt x="8126" y="4083"/>
                  <a:pt x="8006" y="4262"/>
                </a:cubicBezTo>
                <a:lnTo>
                  <a:pt x="5805" y="6731"/>
                </a:lnTo>
                <a:cubicBezTo>
                  <a:pt x="5505" y="7064"/>
                  <a:pt x="5371" y="7531"/>
                  <a:pt x="5438" y="7965"/>
                </a:cubicBezTo>
                <a:lnTo>
                  <a:pt x="5872" y="9866"/>
                </a:lnTo>
                <a:cubicBezTo>
                  <a:pt x="5905" y="10200"/>
                  <a:pt x="5838" y="10534"/>
                  <a:pt x="5671" y="10800"/>
                </a:cubicBezTo>
                <a:cubicBezTo>
                  <a:pt x="5338" y="11334"/>
                  <a:pt x="5038" y="11901"/>
                  <a:pt x="4737" y="12468"/>
                </a:cubicBezTo>
                <a:cubicBezTo>
                  <a:pt x="4571" y="12769"/>
                  <a:pt x="4270" y="13002"/>
                  <a:pt x="3937" y="13135"/>
                </a:cubicBezTo>
                <a:lnTo>
                  <a:pt x="2369" y="13602"/>
                </a:lnTo>
                <a:cubicBezTo>
                  <a:pt x="1935" y="13769"/>
                  <a:pt x="1569" y="14103"/>
                  <a:pt x="1402" y="14536"/>
                </a:cubicBezTo>
                <a:lnTo>
                  <a:pt x="334" y="17872"/>
                </a:lnTo>
                <a:cubicBezTo>
                  <a:pt x="268" y="18072"/>
                  <a:pt x="301" y="18306"/>
                  <a:pt x="434" y="18473"/>
                </a:cubicBezTo>
                <a:cubicBezTo>
                  <a:pt x="568" y="18639"/>
                  <a:pt x="768" y="18739"/>
                  <a:pt x="1001" y="18739"/>
                </a:cubicBezTo>
                <a:lnTo>
                  <a:pt x="2336" y="18739"/>
                </a:lnTo>
                <a:cubicBezTo>
                  <a:pt x="2436" y="18739"/>
                  <a:pt x="2503" y="18773"/>
                  <a:pt x="2569" y="18840"/>
                </a:cubicBezTo>
                <a:cubicBezTo>
                  <a:pt x="2636" y="18906"/>
                  <a:pt x="2669" y="19006"/>
                  <a:pt x="2669" y="19073"/>
                </a:cubicBezTo>
                <a:cubicBezTo>
                  <a:pt x="2603" y="19573"/>
                  <a:pt x="2603" y="20040"/>
                  <a:pt x="2603" y="20541"/>
                </a:cubicBezTo>
                <a:cubicBezTo>
                  <a:pt x="2569" y="20874"/>
                  <a:pt x="2469" y="21208"/>
                  <a:pt x="2269" y="21475"/>
                </a:cubicBezTo>
                <a:lnTo>
                  <a:pt x="368" y="23910"/>
                </a:lnTo>
                <a:cubicBezTo>
                  <a:pt x="67" y="24277"/>
                  <a:pt x="1" y="24744"/>
                  <a:pt x="101" y="25177"/>
                </a:cubicBezTo>
                <a:lnTo>
                  <a:pt x="835" y="27012"/>
                </a:lnTo>
                <a:cubicBezTo>
                  <a:pt x="868" y="27179"/>
                  <a:pt x="1035" y="27312"/>
                  <a:pt x="1202" y="27346"/>
                </a:cubicBezTo>
                <a:cubicBezTo>
                  <a:pt x="1232" y="27350"/>
                  <a:pt x="1262" y="27352"/>
                  <a:pt x="1293" y="27352"/>
                </a:cubicBezTo>
                <a:cubicBezTo>
                  <a:pt x="1502" y="27352"/>
                  <a:pt x="1723" y="27257"/>
                  <a:pt x="1869" y="27112"/>
                </a:cubicBezTo>
                <a:lnTo>
                  <a:pt x="3837" y="25144"/>
                </a:lnTo>
                <a:cubicBezTo>
                  <a:pt x="3921" y="25038"/>
                  <a:pt x="4059" y="24973"/>
                  <a:pt x="4200" y="24973"/>
                </a:cubicBezTo>
                <a:cubicBezTo>
                  <a:pt x="4281" y="24973"/>
                  <a:pt x="4364" y="24995"/>
                  <a:pt x="4437" y="25044"/>
                </a:cubicBezTo>
                <a:cubicBezTo>
                  <a:pt x="4571" y="25144"/>
                  <a:pt x="4771" y="25244"/>
                  <a:pt x="4938" y="25344"/>
                </a:cubicBezTo>
                <a:cubicBezTo>
                  <a:pt x="5138" y="25444"/>
                  <a:pt x="5238" y="25644"/>
                  <a:pt x="5204" y="25878"/>
                </a:cubicBezTo>
                <a:lnTo>
                  <a:pt x="4504" y="28780"/>
                </a:lnTo>
                <a:cubicBezTo>
                  <a:pt x="4437" y="28980"/>
                  <a:pt x="4504" y="29214"/>
                  <a:pt x="4637" y="29380"/>
                </a:cubicBezTo>
                <a:cubicBezTo>
                  <a:pt x="4771" y="29481"/>
                  <a:pt x="4938" y="29547"/>
                  <a:pt x="5104" y="29547"/>
                </a:cubicBezTo>
                <a:lnTo>
                  <a:pt x="5238" y="29514"/>
                </a:lnTo>
                <a:lnTo>
                  <a:pt x="6906" y="29280"/>
                </a:lnTo>
                <a:cubicBezTo>
                  <a:pt x="7373" y="29180"/>
                  <a:pt x="7773" y="28847"/>
                  <a:pt x="7940" y="28446"/>
                </a:cubicBezTo>
                <a:lnTo>
                  <a:pt x="9107" y="25444"/>
                </a:lnTo>
                <a:cubicBezTo>
                  <a:pt x="9241" y="25111"/>
                  <a:pt x="9508" y="24811"/>
                  <a:pt x="9841" y="24644"/>
                </a:cubicBezTo>
                <a:cubicBezTo>
                  <a:pt x="10141" y="24444"/>
                  <a:pt x="10475" y="24210"/>
                  <a:pt x="10808" y="23977"/>
                </a:cubicBezTo>
                <a:cubicBezTo>
                  <a:pt x="10883" y="23902"/>
                  <a:pt x="10977" y="23864"/>
                  <a:pt x="11076" y="23864"/>
                </a:cubicBezTo>
                <a:cubicBezTo>
                  <a:pt x="11109" y="23864"/>
                  <a:pt x="11142" y="23868"/>
                  <a:pt x="11175" y="23876"/>
                </a:cubicBezTo>
                <a:cubicBezTo>
                  <a:pt x="11242" y="23876"/>
                  <a:pt x="11275" y="23910"/>
                  <a:pt x="11309" y="23943"/>
                </a:cubicBezTo>
                <a:lnTo>
                  <a:pt x="12109" y="25311"/>
                </a:lnTo>
                <a:cubicBezTo>
                  <a:pt x="12176" y="25478"/>
                  <a:pt x="12343" y="25578"/>
                  <a:pt x="12510" y="25611"/>
                </a:cubicBezTo>
                <a:cubicBezTo>
                  <a:pt x="12777" y="25611"/>
                  <a:pt x="13010" y="25478"/>
                  <a:pt x="13143" y="25278"/>
                </a:cubicBezTo>
                <a:lnTo>
                  <a:pt x="15345" y="22809"/>
                </a:lnTo>
                <a:cubicBezTo>
                  <a:pt x="15645" y="22475"/>
                  <a:pt x="15779" y="22008"/>
                  <a:pt x="15712" y="21575"/>
                </a:cubicBezTo>
                <a:lnTo>
                  <a:pt x="15278" y="19673"/>
                </a:lnTo>
                <a:cubicBezTo>
                  <a:pt x="15245" y="19340"/>
                  <a:pt x="15312" y="19006"/>
                  <a:pt x="15478" y="18739"/>
                </a:cubicBezTo>
                <a:cubicBezTo>
                  <a:pt x="15812" y="18206"/>
                  <a:pt x="16112" y="17639"/>
                  <a:pt x="16412" y="17072"/>
                </a:cubicBezTo>
                <a:cubicBezTo>
                  <a:pt x="16579" y="16771"/>
                  <a:pt x="16879" y="16538"/>
                  <a:pt x="17213" y="16404"/>
                </a:cubicBezTo>
                <a:lnTo>
                  <a:pt x="18781" y="15937"/>
                </a:lnTo>
                <a:cubicBezTo>
                  <a:pt x="19214" y="15771"/>
                  <a:pt x="19581" y="15437"/>
                  <a:pt x="19748" y="15003"/>
                </a:cubicBezTo>
                <a:lnTo>
                  <a:pt x="20782" y="11668"/>
                </a:lnTo>
                <a:cubicBezTo>
                  <a:pt x="20911" y="11249"/>
                  <a:pt x="20604" y="10799"/>
                  <a:pt x="20162" y="10799"/>
                </a:cubicBezTo>
                <a:cubicBezTo>
                  <a:pt x="20147" y="10799"/>
                  <a:pt x="20131" y="10799"/>
                  <a:pt x="20115" y="10800"/>
                </a:cubicBezTo>
                <a:lnTo>
                  <a:pt x="18814" y="10800"/>
                </a:lnTo>
                <a:cubicBezTo>
                  <a:pt x="18714" y="10800"/>
                  <a:pt x="18614" y="10767"/>
                  <a:pt x="18547" y="10700"/>
                </a:cubicBezTo>
                <a:cubicBezTo>
                  <a:pt x="18481" y="10634"/>
                  <a:pt x="18447" y="10534"/>
                  <a:pt x="18481" y="10467"/>
                </a:cubicBezTo>
                <a:cubicBezTo>
                  <a:pt x="18514" y="9967"/>
                  <a:pt x="18547" y="9500"/>
                  <a:pt x="18547" y="8999"/>
                </a:cubicBezTo>
                <a:cubicBezTo>
                  <a:pt x="18547" y="8666"/>
                  <a:pt x="18681" y="8332"/>
                  <a:pt x="18881" y="8032"/>
                </a:cubicBezTo>
                <a:lnTo>
                  <a:pt x="20782" y="5630"/>
                </a:lnTo>
                <a:cubicBezTo>
                  <a:pt x="21049" y="5297"/>
                  <a:pt x="21149" y="4830"/>
                  <a:pt x="21016" y="4396"/>
                </a:cubicBezTo>
                <a:lnTo>
                  <a:pt x="20315" y="2528"/>
                </a:lnTo>
                <a:cubicBezTo>
                  <a:pt x="20249" y="2361"/>
                  <a:pt x="20115" y="2228"/>
                  <a:pt x="19948" y="2194"/>
                </a:cubicBezTo>
                <a:cubicBezTo>
                  <a:pt x="19914" y="2190"/>
                  <a:pt x="19881" y="2188"/>
                  <a:pt x="19848" y="2188"/>
                </a:cubicBezTo>
                <a:cubicBezTo>
                  <a:pt x="19623" y="2188"/>
                  <a:pt x="19427" y="2286"/>
                  <a:pt x="19281" y="2461"/>
                </a:cubicBezTo>
                <a:lnTo>
                  <a:pt x="17313" y="4396"/>
                </a:lnTo>
                <a:cubicBezTo>
                  <a:pt x="17228" y="4524"/>
                  <a:pt x="17087" y="4584"/>
                  <a:pt x="16945" y="4584"/>
                </a:cubicBezTo>
                <a:cubicBezTo>
                  <a:pt x="16865" y="4584"/>
                  <a:pt x="16784" y="4565"/>
                  <a:pt x="16713" y="4529"/>
                </a:cubicBezTo>
                <a:cubicBezTo>
                  <a:pt x="16546" y="4396"/>
                  <a:pt x="16379" y="4296"/>
                  <a:pt x="16179" y="4229"/>
                </a:cubicBezTo>
                <a:cubicBezTo>
                  <a:pt x="15979" y="4129"/>
                  <a:pt x="15879" y="3896"/>
                  <a:pt x="15912" y="3695"/>
                </a:cubicBezTo>
                <a:lnTo>
                  <a:pt x="16646" y="760"/>
                </a:lnTo>
                <a:cubicBezTo>
                  <a:pt x="16679" y="560"/>
                  <a:pt x="16646" y="360"/>
                  <a:pt x="16513" y="193"/>
                </a:cubicBezTo>
                <a:cubicBezTo>
                  <a:pt x="16389" y="69"/>
                  <a:pt x="16228" y="1"/>
                  <a:pt x="1605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9" name="Google Shape;3849;p69"/>
          <p:cNvSpPr/>
          <p:nvPr/>
        </p:nvSpPr>
        <p:spPr>
          <a:xfrm>
            <a:off x="6881019" y="1090259"/>
            <a:ext cx="350473" cy="350596"/>
          </a:xfrm>
          <a:custGeom>
            <a:avLst/>
            <a:gdLst/>
            <a:ahLst/>
            <a:cxnLst/>
            <a:rect l="l" t="t" r="r" b="b"/>
            <a:pathLst>
              <a:path w="18047" h="18051" extrusionOk="0">
                <a:moveTo>
                  <a:pt x="9019" y="5167"/>
                </a:moveTo>
                <a:cubicBezTo>
                  <a:pt x="9795" y="5167"/>
                  <a:pt x="10570" y="5412"/>
                  <a:pt x="11208" y="5871"/>
                </a:cubicBezTo>
                <a:cubicBezTo>
                  <a:pt x="13977" y="7839"/>
                  <a:pt x="13076" y="12176"/>
                  <a:pt x="9740" y="12809"/>
                </a:cubicBezTo>
                <a:cubicBezTo>
                  <a:pt x="9474" y="12870"/>
                  <a:pt x="9206" y="12899"/>
                  <a:pt x="8941" y="12899"/>
                </a:cubicBezTo>
                <a:cubicBezTo>
                  <a:pt x="8173" y="12899"/>
                  <a:pt x="7424" y="12655"/>
                  <a:pt x="6805" y="12209"/>
                </a:cubicBezTo>
                <a:cubicBezTo>
                  <a:pt x="5571" y="11308"/>
                  <a:pt x="4970" y="9741"/>
                  <a:pt x="5270" y="8240"/>
                </a:cubicBezTo>
                <a:cubicBezTo>
                  <a:pt x="5504" y="7139"/>
                  <a:pt x="6204" y="6205"/>
                  <a:pt x="7205" y="5671"/>
                </a:cubicBezTo>
                <a:cubicBezTo>
                  <a:pt x="7372" y="5571"/>
                  <a:pt x="7505" y="5504"/>
                  <a:pt x="7672" y="5438"/>
                </a:cubicBezTo>
                <a:cubicBezTo>
                  <a:pt x="7872" y="5371"/>
                  <a:pt x="8072" y="5304"/>
                  <a:pt x="8306" y="5237"/>
                </a:cubicBezTo>
                <a:cubicBezTo>
                  <a:pt x="8541" y="5190"/>
                  <a:pt x="8780" y="5167"/>
                  <a:pt x="9019" y="5167"/>
                </a:cubicBezTo>
                <a:close/>
                <a:moveTo>
                  <a:pt x="9077" y="4635"/>
                </a:moveTo>
                <a:cubicBezTo>
                  <a:pt x="8775" y="4635"/>
                  <a:pt x="8472" y="4669"/>
                  <a:pt x="8173" y="4737"/>
                </a:cubicBezTo>
                <a:cubicBezTo>
                  <a:pt x="6471" y="5071"/>
                  <a:pt x="5104" y="6405"/>
                  <a:pt x="4737" y="8139"/>
                </a:cubicBezTo>
                <a:cubicBezTo>
                  <a:pt x="4370" y="9841"/>
                  <a:pt x="5070" y="11609"/>
                  <a:pt x="6505" y="12643"/>
                </a:cubicBezTo>
                <a:cubicBezTo>
                  <a:pt x="7224" y="13164"/>
                  <a:pt x="8091" y="13445"/>
                  <a:pt x="8969" y="13445"/>
                </a:cubicBezTo>
                <a:cubicBezTo>
                  <a:pt x="9271" y="13445"/>
                  <a:pt x="9575" y="13412"/>
                  <a:pt x="9874" y="13343"/>
                </a:cubicBezTo>
                <a:cubicBezTo>
                  <a:pt x="10107" y="13276"/>
                  <a:pt x="10341" y="13210"/>
                  <a:pt x="10574" y="13143"/>
                </a:cubicBezTo>
                <a:cubicBezTo>
                  <a:pt x="10741" y="13043"/>
                  <a:pt x="10941" y="12976"/>
                  <a:pt x="11108" y="12876"/>
                </a:cubicBezTo>
                <a:cubicBezTo>
                  <a:pt x="13977" y="11342"/>
                  <a:pt x="14210" y="7306"/>
                  <a:pt x="11542" y="5438"/>
                </a:cubicBezTo>
                <a:cubicBezTo>
                  <a:pt x="10822" y="4916"/>
                  <a:pt x="9955" y="4635"/>
                  <a:pt x="9077" y="4635"/>
                </a:cubicBezTo>
                <a:close/>
                <a:moveTo>
                  <a:pt x="9407" y="567"/>
                </a:moveTo>
                <a:cubicBezTo>
                  <a:pt x="10341" y="601"/>
                  <a:pt x="11241" y="768"/>
                  <a:pt x="12109" y="1134"/>
                </a:cubicBezTo>
                <a:lnTo>
                  <a:pt x="11842" y="2502"/>
                </a:lnTo>
                <a:cubicBezTo>
                  <a:pt x="11808" y="2602"/>
                  <a:pt x="11875" y="2736"/>
                  <a:pt x="11975" y="2802"/>
                </a:cubicBezTo>
                <a:cubicBezTo>
                  <a:pt x="12642" y="3103"/>
                  <a:pt x="13276" y="3536"/>
                  <a:pt x="13810" y="4037"/>
                </a:cubicBezTo>
                <a:cubicBezTo>
                  <a:pt x="13852" y="4100"/>
                  <a:pt x="13921" y="4123"/>
                  <a:pt x="13992" y="4123"/>
                </a:cubicBezTo>
                <a:cubicBezTo>
                  <a:pt x="14032" y="4123"/>
                  <a:pt x="14073" y="4115"/>
                  <a:pt x="14110" y="4103"/>
                </a:cubicBezTo>
                <a:lnTo>
                  <a:pt x="15278" y="3336"/>
                </a:lnTo>
                <a:cubicBezTo>
                  <a:pt x="15611" y="3670"/>
                  <a:pt x="15878" y="4037"/>
                  <a:pt x="16145" y="4437"/>
                </a:cubicBezTo>
                <a:cubicBezTo>
                  <a:pt x="16378" y="4804"/>
                  <a:pt x="16612" y="5204"/>
                  <a:pt x="16779" y="5638"/>
                </a:cubicBezTo>
                <a:lnTo>
                  <a:pt x="15611" y="6405"/>
                </a:lnTo>
                <a:cubicBezTo>
                  <a:pt x="15511" y="6472"/>
                  <a:pt x="15478" y="6605"/>
                  <a:pt x="15511" y="6705"/>
                </a:cubicBezTo>
                <a:cubicBezTo>
                  <a:pt x="15778" y="7406"/>
                  <a:pt x="15911" y="8139"/>
                  <a:pt x="15945" y="8907"/>
                </a:cubicBezTo>
                <a:cubicBezTo>
                  <a:pt x="15945" y="9007"/>
                  <a:pt x="16011" y="9107"/>
                  <a:pt x="16145" y="9140"/>
                </a:cubicBezTo>
                <a:lnTo>
                  <a:pt x="17513" y="9440"/>
                </a:lnTo>
                <a:cubicBezTo>
                  <a:pt x="17479" y="10341"/>
                  <a:pt x="17279" y="11275"/>
                  <a:pt x="16945" y="12109"/>
                </a:cubicBezTo>
                <a:lnTo>
                  <a:pt x="15578" y="11842"/>
                </a:lnTo>
                <a:lnTo>
                  <a:pt x="15411" y="11842"/>
                </a:lnTo>
                <a:cubicBezTo>
                  <a:pt x="15344" y="11875"/>
                  <a:pt x="15311" y="11909"/>
                  <a:pt x="15278" y="11976"/>
                </a:cubicBezTo>
                <a:cubicBezTo>
                  <a:pt x="14944" y="12643"/>
                  <a:pt x="14544" y="13276"/>
                  <a:pt x="14010" y="13810"/>
                </a:cubicBezTo>
                <a:cubicBezTo>
                  <a:pt x="13943" y="13877"/>
                  <a:pt x="13910" y="14044"/>
                  <a:pt x="14010" y="14144"/>
                </a:cubicBezTo>
                <a:lnTo>
                  <a:pt x="14744" y="15311"/>
                </a:lnTo>
                <a:cubicBezTo>
                  <a:pt x="14410" y="15611"/>
                  <a:pt x="14043" y="15912"/>
                  <a:pt x="13676" y="16145"/>
                </a:cubicBezTo>
                <a:cubicBezTo>
                  <a:pt x="13276" y="16412"/>
                  <a:pt x="12876" y="16612"/>
                  <a:pt x="12442" y="16812"/>
                </a:cubicBezTo>
                <a:lnTo>
                  <a:pt x="11675" y="15645"/>
                </a:lnTo>
                <a:cubicBezTo>
                  <a:pt x="11624" y="15543"/>
                  <a:pt x="11534" y="15499"/>
                  <a:pt x="11435" y="15499"/>
                </a:cubicBezTo>
                <a:cubicBezTo>
                  <a:pt x="11404" y="15499"/>
                  <a:pt x="11373" y="15504"/>
                  <a:pt x="11341" y="15511"/>
                </a:cubicBezTo>
                <a:cubicBezTo>
                  <a:pt x="10641" y="15778"/>
                  <a:pt x="9907" y="15912"/>
                  <a:pt x="9173" y="15945"/>
                </a:cubicBezTo>
                <a:cubicBezTo>
                  <a:pt x="9040" y="15945"/>
                  <a:pt x="8940" y="16012"/>
                  <a:pt x="8906" y="16145"/>
                </a:cubicBezTo>
                <a:lnTo>
                  <a:pt x="8640" y="17479"/>
                </a:lnTo>
                <a:cubicBezTo>
                  <a:pt x="7706" y="17479"/>
                  <a:pt x="6805" y="17279"/>
                  <a:pt x="5938" y="16946"/>
                </a:cubicBezTo>
                <a:lnTo>
                  <a:pt x="6238" y="15578"/>
                </a:lnTo>
                <a:cubicBezTo>
                  <a:pt x="6238" y="15445"/>
                  <a:pt x="6171" y="15311"/>
                  <a:pt x="6071" y="15278"/>
                </a:cubicBezTo>
                <a:cubicBezTo>
                  <a:pt x="5404" y="14944"/>
                  <a:pt x="4770" y="14544"/>
                  <a:pt x="4236" y="14010"/>
                </a:cubicBezTo>
                <a:cubicBezTo>
                  <a:pt x="4195" y="13969"/>
                  <a:pt x="4128" y="13941"/>
                  <a:pt x="4052" y="13941"/>
                </a:cubicBezTo>
                <a:cubicBezTo>
                  <a:pt x="4005" y="13941"/>
                  <a:pt x="3954" y="13952"/>
                  <a:pt x="3903" y="13977"/>
                </a:cubicBezTo>
                <a:lnTo>
                  <a:pt x="2735" y="14744"/>
                </a:lnTo>
                <a:cubicBezTo>
                  <a:pt x="2435" y="14411"/>
                  <a:pt x="2168" y="14044"/>
                  <a:pt x="1901" y="13643"/>
                </a:cubicBezTo>
                <a:cubicBezTo>
                  <a:pt x="1668" y="13276"/>
                  <a:pt x="1434" y="12876"/>
                  <a:pt x="1268" y="12443"/>
                </a:cubicBezTo>
                <a:lnTo>
                  <a:pt x="2435" y="11675"/>
                </a:lnTo>
                <a:cubicBezTo>
                  <a:pt x="2535" y="11609"/>
                  <a:pt x="2569" y="11475"/>
                  <a:pt x="2535" y="11375"/>
                </a:cubicBezTo>
                <a:cubicBezTo>
                  <a:pt x="2268" y="10675"/>
                  <a:pt x="2135" y="9941"/>
                  <a:pt x="2102" y="9207"/>
                </a:cubicBezTo>
                <a:cubicBezTo>
                  <a:pt x="2102" y="9073"/>
                  <a:pt x="2001" y="8973"/>
                  <a:pt x="1901" y="8940"/>
                </a:cubicBezTo>
                <a:lnTo>
                  <a:pt x="534" y="8673"/>
                </a:lnTo>
                <a:cubicBezTo>
                  <a:pt x="567" y="7739"/>
                  <a:pt x="767" y="6805"/>
                  <a:pt x="1101" y="5971"/>
                </a:cubicBezTo>
                <a:lnTo>
                  <a:pt x="2468" y="6238"/>
                </a:lnTo>
                <a:cubicBezTo>
                  <a:pt x="2491" y="6244"/>
                  <a:pt x="2514" y="6247"/>
                  <a:pt x="2537" y="6247"/>
                </a:cubicBezTo>
                <a:cubicBezTo>
                  <a:pt x="2645" y="6247"/>
                  <a:pt x="2741" y="6182"/>
                  <a:pt x="2769" y="6071"/>
                </a:cubicBezTo>
                <a:cubicBezTo>
                  <a:pt x="3102" y="5404"/>
                  <a:pt x="3503" y="4804"/>
                  <a:pt x="4036" y="4270"/>
                </a:cubicBezTo>
                <a:cubicBezTo>
                  <a:pt x="4103" y="4170"/>
                  <a:pt x="4136" y="4037"/>
                  <a:pt x="4070" y="3936"/>
                </a:cubicBezTo>
                <a:lnTo>
                  <a:pt x="3302" y="2769"/>
                </a:lnTo>
                <a:cubicBezTo>
                  <a:pt x="3636" y="2435"/>
                  <a:pt x="4003" y="2169"/>
                  <a:pt x="4403" y="1902"/>
                </a:cubicBezTo>
                <a:cubicBezTo>
                  <a:pt x="4770" y="1668"/>
                  <a:pt x="5170" y="1435"/>
                  <a:pt x="5604" y="1268"/>
                </a:cubicBezTo>
                <a:lnTo>
                  <a:pt x="6371" y="2435"/>
                </a:lnTo>
                <a:cubicBezTo>
                  <a:pt x="6421" y="2510"/>
                  <a:pt x="6509" y="2548"/>
                  <a:pt x="6606" y="2548"/>
                </a:cubicBezTo>
                <a:cubicBezTo>
                  <a:pt x="6638" y="2548"/>
                  <a:pt x="6671" y="2544"/>
                  <a:pt x="6705" y="2535"/>
                </a:cubicBezTo>
                <a:cubicBezTo>
                  <a:pt x="7372" y="2269"/>
                  <a:pt x="8139" y="2135"/>
                  <a:pt x="8873" y="2102"/>
                </a:cubicBezTo>
                <a:cubicBezTo>
                  <a:pt x="9006" y="2102"/>
                  <a:pt x="9107" y="2035"/>
                  <a:pt x="9107" y="1902"/>
                </a:cubicBezTo>
                <a:lnTo>
                  <a:pt x="9407" y="567"/>
                </a:lnTo>
                <a:close/>
                <a:moveTo>
                  <a:pt x="9407" y="0"/>
                </a:moveTo>
                <a:cubicBezTo>
                  <a:pt x="9173" y="0"/>
                  <a:pt x="8940" y="167"/>
                  <a:pt x="8873" y="434"/>
                </a:cubicBezTo>
                <a:lnTo>
                  <a:pt x="8640" y="1601"/>
                </a:lnTo>
                <a:cubicBezTo>
                  <a:pt x="7972" y="1635"/>
                  <a:pt x="7339" y="1768"/>
                  <a:pt x="6705" y="1968"/>
                </a:cubicBezTo>
                <a:lnTo>
                  <a:pt x="6071" y="968"/>
                </a:lnTo>
                <a:cubicBezTo>
                  <a:pt x="5978" y="804"/>
                  <a:pt x="5802" y="722"/>
                  <a:pt x="5626" y="722"/>
                </a:cubicBezTo>
                <a:cubicBezTo>
                  <a:pt x="5550" y="722"/>
                  <a:pt x="5474" y="738"/>
                  <a:pt x="5404" y="768"/>
                </a:cubicBezTo>
                <a:cubicBezTo>
                  <a:pt x="4970" y="968"/>
                  <a:pt x="4537" y="1201"/>
                  <a:pt x="4103" y="1468"/>
                </a:cubicBezTo>
                <a:cubicBezTo>
                  <a:pt x="3703" y="1735"/>
                  <a:pt x="3302" y="2035"/>
                  <a:pt x="2935" y="2369"/>
                </a:cubicBezTo>
                <a:cubicBezTo>
                  <a:pt x="2735" y="2535"/>
                  <a:pt x="2702" y="2836"/>
                  <a:pt x="2869" y="3036"/>
                </a:cubicBezTo>
                <a:lnTo>
                  <a:pt x="3503" y="4037"/>
                </a:lnTo>
                <a:cubicBezTo>
                  <a:pt x="3069" y="4537"/>
                  <a:pt x="2702" y="5071"/>
                  <a:pt x="2402" y="5671"/>
                </a:cubicBezTo>
                <a:lnTo>
                  <a:pt x="1234" y="5404"/>
                </a:lnTo>
                <a:cubicBezTo>
                  <a:pt x="1207" y="5401"/>
                  <a:pt x="1180" y="5399"/>
                  <a:pt x="1154" y="5399"/>
                </a:cubicBezTo>
                <a:cubicBezTo>
                  <a:pt x="921" y="5399"/>
                  <a:pt x="724" y="5528"/>
                  <a:pt x="634" y="5738"/>
                </a:cubicBezTo>
                <a:cubicBezTo>
                  <a:pt x="267" y="6672"/>
                  <a:pt x="67" y="7639"/>
                  <a:pt x="0" y="8640"/>
                </a:cubicBezTo>
                <a:cubicBezTo>
                  <a:pt x="0" y="8907"/>
                  <a:pt x="167" y="9107"/>
                  <a:pt x="434" y="9174"/>
                </a:cubicBezTo>
                <a:lnTo>
                  <a:pt x="1601" y="9440"/>
                </a:lnTo>
                <a:cubicBezTo>
                  <a:pt x="1635" y="10074"/>
                  <a:pt x="1768" y="10741"/>
                  <a:pt x="1968" y="11342"/>
                </a:cubicBezTo>
                <a:lnTo>
                  <a:pt x="934" y="12009"/>
                </a:lnTo>
                <a:cubicBezTo>
                  <a:pt x="734" y="12142"/>
                  <a:pt x="667" y="12409"/>
                  <a:pt x="767" y="12643"/>
                </a:cubicBezTo>
                <a:cubicBezTo>
                  <a:pt x="934" y="13110"/>
                  <a:pt x="1168" y="13543"/>
                  <a:pt x="1434" y="13944"/>
                </a:cubicBezTo>
                <a:cubicBezTo>
                  <a:pt x="1735" y="14377"/>
                  <a:pt x="2035" y="14744"/>
                  <a:pt x="2368" y="15144"/>
                </a:cubicBezTo>
                <a:cubicBezTo>
                  <a:pt x="2466" y="15242"/>
                  <a:pt x="2597" y="15294"/>
                  <a:pt x="2735" y="15294"/>
                </a:cubicBezTo>
                <a:cubicBezTo>
                  <a:pt x="2835" y="15294"/>
                  <a:pt x="2938" y="15267"/>
                  <a:pt x="3036" y="15211"/>
                </a:cubicBezTo>
                <a:lnTo>
                  <a:pt x="4036" y="14544"/>
                </a:lnTo>
                <a:cubicBezTo>
                  <a:pt x="4537" y="15011"/>
                  <a:pt x="5070" y="15378"/>
                  <a:pt x="5637" y="15678"/>
                </a:cubicBezTo>
                <a:lnTo>
                  <a:pt x="5404" y="16846"/>
                </a:lnTo>
                <a:cubicBezTo>
                  <a:pt x="5337" y="17079"/>
                  <a:pt x="5471" y="17346"/>
                  <a:pt x="5704" y="17446"/>
                </a:cubicBezTo>
                <a:cubicBezTo>
                  <a:pt x="6638" y="17813"/>
                  <a:pt x="7639" y="18013"/>
                  <a:pt x="8640" y="18047"/>
                </a:cubicBezTo>
                <a:cubicBezTo>
                  <a:pt x="8657" y="18049"/>
                  <a:pt x="8674" y="18050"/>
                  <a:pt x="8691" y="18050"/>
                </a:cubicBezTo>
                <a:cubicBezTo>
                  <a:pt x="8907" y="18050"/>
                  <a:pt x="9111" y="17863"/>
                  <a:pt x="9173" y="17646"/>
                </a:cubicBezTo>
                <a:lnTo>
                  <a:pt x="9407" y="16479"/>
                </a:lnTo>
                <a:cubicBezTo>
                  <a:pt x="10074" y="16412"/>
                  <a:pt x="10708" y="16312"/>
                  <a:pt x="11341" y="16112"/>
                </a:cubicBezTo>
                <a:lnTo>
                  <a:pt x="12009" y="17113"/>
                </a:lnTo>
                <a:cubicBezTo>
                  <a:pt x="12106" y="17259"/>
                  <a:pt x="12258" y="17352"/>
                  <a:pt x="12423" y="17352"/>
                </a:cubicBezTo>
                <a:cubicBezTo>
                  <a:pt x="12484" y="17352"/>
                  <a:pt x="12546" y="17340"/>
                  <a:pt x="12609" y="17313"/>
                </a:cubicBezTo>
                <a:cubicBezTo>
                  <a:pt x="12876" y="17213"/>
                  <a:pt x="13109" y="17079"/>
                  <a:pt x="13343" y="16946"/>
                </a:cubicBezTo>
                <a:cubicBezTo>
                  <a:pt x="13576" y="16812"/>
                  <a:pt x="13777" y="16746"/>
                  <a:pt x="13943" y="16612"/>
                </a:cubicBezTo>
                <a:cubicBezTo>
                  <a:pt x="14344" y="16345"/>
                  <a:pt x="14744" y="16045"/>
                  <a:pt x="15111" y="15712"/>
                </a:cubicBezTo>
                <a:cubicBezTo>
                  <a:pt x="15311" y="15511"/>
                  <a:pt x="15344" y="15245"/>
                  <a:pt x="15211" y="15044"/>
                </a:cubicBezTo>
                <a:lnTo>
                  <a:pt x="14544" y="14010"/>
                </a:lnTo>
                <a:cubicBezTo>
                  <a:pt x="14977" y="13543"/>
                  <a:pt x="15344" y="12976"/>
                  <a:pt x="15645" y="12409"/>
                </a:cubicBezTo>
                <a:lnTo>
                  <a:pt x="16845" y="12643"/>
                </a:lnTo>
                <a:cubicBezTo>
                  <a:pt x="16886" y="12654"/>
                  <a:pt x="16928" y="12660"/>
                  <a:pt x="16969" y="12660"/>
                </a:cubicBezTo>
                <a:cubicBezTo>
                  <a:pt x="17166" y="12660"/>
                  <a:pt x="17357" y="12535"/>
                  <a:pt x="17412" y="12342"/>
                </a:cubicBezTo>
                <a:cubicBezTo>
                  <a:pt x="17779" y="11408"/>
                  <a:pt x="18013" y="10408"/>
                  <a:pt x="18046" y="9407"/>
                </a:cubicBezTo>
                <a:cubicBezTo>
                  <a:pt x="18046" y="9174"/>
                  <a:pt x="17879" y="8940"/>
                  <a:pt x="17613" y="8873"/>
                </a:cubicBezTo>
                <a:lnTo>
                  <a:pt x="16445" y="8640"/>
                </a:lnTo>
                <a:cubicBezTo>
                  <a:pt x="16412" y="7973"/>
                  <a:pt x="16312" y="7339"/>
                  <a:pt x="16112" y="6705"/>
                </a:cubicBezTo>
                <a:lnTo>
                  <a:pt x="17112" y="6071"/>
                </a:lnTo>
                <a:cubicBezTo>
                  <a:pt x="17312" y="5938"/>
                  <a:pt x="17412" y="5671"/>
                  <a:pt x="17312" y="5438"/>
                </a:cubicBezTo>
                <a:cubicBezTo>
                  <a:pt x="17112" y="4971"/>
                  <a:pt x="16879" y="4537"/>
                  <a:pt x="16612" y="4103"/>
                </a:cubicBezTo>
                <a:cubicBezTo>
                  <a:pt x="16345" y="3703"/>
                  <a:pt x="16011" y="3303"/>
                  <a:pt x="15678" y="2936"/>
                </a:cubicBezTo>
                <a:cubicBezTo>
                  <a:pt x="15583" y="2822"/>
                  <a:pt x="15456" y="2762"/>
                  <a:pt x="15321" y="2762"/>
                </a:cubicBezTo>
                <a:cubicBezTo>
                  <a:pt x="15219" y="2762"/>
                  <a:pt x="15112" y="2797"/>
                  <a:pt x="15011" y="2869"/>
                </a:cubicBezTo>
                <a:lnTo>
                  <a:pt x="14010" y="3503"/>
                </a:lnTo>
                <a:cubicBezTo>
                  <a:pt x="13543" y="3069"/>
                  <a:pt x="12976" y="2702"/>
                  <a:pt x="12409" y="2402"/>
                </a:cubicBezTo>
                <a:lnTo>
                  <a:pt x="12642" y="1235"/>
                </a:lnTo>
                <a:cubicBezTo>
                  <a:pt x="12709" y="968"/>
                  <a:pt x="12576" y="734"/>
                  <a:pt x="12342" y="634"/>
                </a:cubicBezTo>
                <a:cubicBezTo>
                  <a:pt x="11408" y="267"/>
                  <a:pt x="10407" y="67"/>
                  <a:pt x="94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0" name="Google Shape;3850;p69"/>
          <p:cNvSpPr/>
          <p:nvPr/>
        </p:nvSpPr>
        <p:spPr>
          <a:xfrm rot="3076785">
            <a:off x="4783883" y="3377968"/>
            <a:ext cx="391373" cy="546891"/>
          </a:xfrm>
          <a:custGeom>
            <a:avLst/>
            <a:gdLst/>
            <a:ahLst/>
            <a:cxnLst/>
            <a:rect l="l" t="t" r="r" b="b"/>
            <a:pathLst>
              <a:path w="21150" h="29548" extrusionOk="0">
                <a:moveTo>
                  <a:pt x="12910" y="8732"/>
                </a:moveTo>
                <a:cubicBezTo>
                  <a:pt x="13043" y="8732"/>
                  <a:pt x="13177" y="8732"/>
                  <a:pt x="13277" y="8766"/>
                </a:cubicBezTo>
                <a:cubicBezTo>
                  <a:pt x="13944" y="8899"/>
                  <a:pt x="14444" y="9399"/>
                  <a:pt x="14645" y="10033"/>
                </a:cubicBezTo>
                <a:cubicBezTo>
                  <a:pt x="15445" y="12135"/>
                  <a:pt x="14211" y="15971"/>
                  <a:pt x="11909" y="18606"/>
                </a:cubicBezTo>
                <a:cubicBezTo>
                  <a:pt x="10650" y="20045"/>
                  <a:pt x="9309" y="20838"/>
                  <a:pt x="8203" y="20838"/>
                </a:cubicBezTo>
                <a:cubicBezTo>
                  <a:pt x="8079" y="20838"/>
                  <a:pt x="7958" y="20828"/>
                  <a:pt x="7840" y="20808"/>
                </a:cubicBezTo>
                <a:cubicBezTo>
                  <a:pt x="7206" y="20674"/>
                  <a:pt x="6672" y="20207"/>
                  <a:pt x="6505" y="19573"/>
                </a:cubicBezTo>
                <a:cubicBezTo>
                  <a:pt x="5671" y="17472"/>
                  <a:pt x="6906" y="13602"/>
                  <a:pt x="9207" y="11001"/>
                </a:cubicBezTo>
                <a:cubicBezTo>
                  <a:pt x="10475" y="9566"/>
                  <a:pt x="11843" y="8732"/>
                  <a:pt x="12910" y="8732"/>
                </a:cubicBezTo>
                <a:close/>
                <a:moveTo>
                  <a:pt x="12946" y="8295"/>
                </a:moveTo>
                <a:cubicBezTo>
                  <a:pt x="11720" y="8295"/>
                  <a:pt x="10247" y="9152"/>
                  <a:pt x="8907" y="10700"/>
                </a:cubicBezTo>
                <a:cubicBezTo>
                  <a:pt x="6505" y="13402"/>
                  <a:pt x="5238" y="17472"/>
                  <a:pt x="6105" y="19707"/>
                </a:cubicBezTo>
                <a:cubicBezTo>
                  <a:pt x="6339" y="20474"/>
                  <a:pt x="6972" y="21074"/>
                  <a:pt x="7773" y="21208"/>
                </a:cubicBezTo>
                <a:cubicBezTo>
                  <a:pt x="7906" y="21241"/>
                  <a:pt x="8073" y="21241"/>
                  <a:pt x="8207" y="21241"/>
                </a:cubicBezTo>
                <a:cubicBezTo>
                  <a:pt x="9441" y="21241"/>
                  <a:pt x="10909" y="20374"/>
                  <a:pt x="12243" y="18873"/>
                </a:cubicBezTo>
                <a:cubicBezTo>
                  <a:pt x="14611" y="16138"/>
                  <a:pt x="15912" y="12068"/>
                  <a:pt x="15045" y="9833"/>
                </a:cubicBezTo>
                <a:cubicBezTo>
                  <a:pt x="14811" y="9066"/>
                  <a:pt x="14144" y="8499"/>
                  <a:pt x="13377" y="8332"/>
                </a:cubicBezTo>
                <a:cubicBezTo>
                  <a:pt x="13237" y="8307"/>
                  <a:pt x="13094" y="8295"/>
                  <a:pt x="12946" y="8295"/>
                </a:cubicBezTo>
                <a:close/>
                <a:moveTo>
                  <a:pt x="16044" y="413"/>
                </a:moveTo>
                <a:cubicBezTo>
                  <a:pt x="16101" y="413"/>
                  <a:pt x="16165" y="436"/>
                  <a:pt x="16212" y="460"/>
                </a:cubicBezTo>
                <a:cubicBezTo>
                  <a:pt x="16212" y="526"/>
                  <a:pt x="16212" y="593"/>
                  <a:pt x="16212" y="660"/>
                </a:cubicBezTo>
                <a:lnTo>
                  <a:pt x="15478" y="3562"/>
                </a:lnTo>
                <a:cubicBezTo>
                  <a:pt x="15412" y="3996"/>
                  <a:pt x="15612" y="4396"/>
                  <a:pt x="16012" y="4596"/>
                </a:cubicBezTo>
                <a:cubicBezTo>
                  <a:pt x="16146" y="4663"/>
                  <a:pt x="16312" y="4763"/>
                  <a:pt x="16446" y="4863"/>
                </a:cubicBezTo>
                <a:cubicBezTo>
                  <a:pt x="16592" y="4956"/>
                  <a:pt x="16759" y="5001"/>
                  <a:pt x="16926" y="5001"/>
                </a:cubicBezTo>
                <a:cubicBezTo>
                  <a:pt x="17179" y="5001"/>
                  <a:pt x="17432" y="4897"/>
                  <a:pt x="17613" y="4696"/>
                </a:cubicBezTo>
                <a:lnTo>
                  <a:pt x="19581" y="2761"/>
                </a:lnTo>
                <a:cubicBezTo>
                  <a:pt x="19681" y="2628"/>
                  <a:pt x="19848" y="2628"/>
                  <a:pt x="19848" y="2628"/>
                </a:cubicBezTo>
                <a:cubicBezTo>
                  <a:pt x="19848" y="2628"/>
                  <a:pt x="19882" y="2628"/>
                  <a:pt x="19915" y="2695"/>
                </a:cubicBezTo>
                <a:lnTo>
                  <a:pt x="20582" y="4496"/>
                </a:lnTo>
                <a:cubicBezTo>
                  <a:pt x="20649" y="4763"/>
                  <a:pt x="20582" y="5096"/>
                  <a:pt x="20382" y="5330"/>
                </a:cubicBezTo>
                <a:lnTo>
                  <a:pt x="18514" y="7765"/>
                </a:lnTo>
                <a:cubicBezTo>
                  <a:pt x="18247" y="8132"/>
                  <a:pt x="18080" y="8566"/>
                  <a:pt x="18080" y="8999"/>
                </a:cubicBezTo>
                <a:cubicBezTo>
                  <a:pt x="18114" y="9466"/>
                  <a:pt x="18080" y="9967"/>
                  <a:pt x="18047" y="10434"/>
                </a:cubicBezTo>
                <a:cubicBezTo>
                  <a:pt x="18014" y="10634"/>
                  <a:pt x="18080" y="10834"/>
                  <a:pt x="18247" y="11001"/>
                </a:cubicBezTo>
                <a:cubicBezTo>
                  <a:pt x="18381" y="11167"/>
                  <a:pt x="18581" y="11234"/>
                  <a:pt x="18814" y="11234"/>
                </a:cubicBezTo>
                <a:lnTo>
                  <a:pt x="20148" y="11234"/>
                </a:lnTo>
                <a:cubicBezTo>
                  <a:pt x="20315" y="11234"/>
                  <a:pt x="20449" y="11401"/>
                  <a:pt x="20382" y="11568"/>
                </a:cubicBezTo>
                <a:lnTo>
                  <a:pt x="19348" y="14870"/>
                </a:lnTo>
                <a:cubicBezTo>
                  <a:pt x="19181" y="15170"/>
                  <a:pt x="18948" y="15404"/>
                  <a:pt x="18647" y="15504"/>
                </a:cubicBezTo>
                <a:lnTo>
                  <a:pt x="17080" y="15971"/>
                </a:lnTo>
                <a:cubicBezTo>
                  <a:pt x="16613" y="16138"/>
                  <a:pt x="16246" y="16438"/>
                  <a:pt x="16012" y="16871"/>
                </a:cubicBezTo>
                <a:cubicBezTo>
                  <a:pt x="15712" y="17439"/>
                  <a:pt x="15412" y="18006"/>
                  <a:pt x="15078" y="18539"/>
                </a:cubicBezTo>
                <a:cubicBezTo>
                  <a:pt x="14845" y="18906"/>
                  <a:pt x="14778" y="19340"/>
                  <a:pt x="14845" y="19774"/>
                </a:cubicBezTo>
                <a:lnTo>
                  <a:pt x="15278" y="21708"/>
                </a:lnTo>
                <a:cubicBezTo>
                  <a:pt x="15278" y="22008"/>
                  <a:pt x="15178" y="22309"/>
                  <a:pt x="14978" y="22542"/>
                </a:cubicBezTo>
                <a:lnTo>
                  <a:pt x="12810" y="25011"/>
                </a:lnTo>
                <a:cubicBezTo>
                  <a:pt x="12743" y="25111"/>
                  <a:pt x="12643" y="25177"/>
                  <a:pt x="12543" y="25177"/>
                </a:cubicBezTo>
                <a:cubicBezTo>
                  <a:pt x="12510" y="25177"/>
                  <a:pt x="12476" y="25144"/>
                  <a:pt x="12443" y="25111"/>
                </a:cubicBezTo>
                <a:lnTo>
                  <a:pt x="11676" y="23776"/>
                </a:lnTo>
                <a:cubicBezTo>
                  <a:pt x="11576" y="23610"/>
                  <a:pt x="11409" y="23510"/>
                  <a:pt x="11242" y="23476"/>
                </a:cubicBezTo>
                <a:cubicBezTo>
                  <a:pt x="11203" y="23471"/>
                  <a:pt x="11163" y="23468"/>
                  <a:pt x="11123" y="23468"/>
                </a:cubicBezTo>
                <a:cubicBezTo>
                  <a:pt x="10921" y="23468"/>
                  <a:pt x="10703" y="23537"/>
                  <a:pt x="10508" y="23676"/>
                </a:cubicBezTo>
                <a:cubicBezTo>
                  <a:pt x="10208" y="23876"/>
                  <a:pt x="9908" y="24110"/>
                  <a:pt x="9574" y="24277"/>
                </a:cubicBezTo>
                <a:cubicBezTo>
                  <a:pt x="9174" y="24544"/>
                  <a:pt x="8874" y="24877"/>
                  <a:pt x="8674" y="25311"/>
                </a:cubicBezTo>
                <a:lnTo>
                  <a:pt x="7506" y="28313"/>
                </a:lnTo>
                <a:cubicBezTo>
                  <a:pt x="7373" y="28580"/>
                  <a:pt x="7139" y="28780"/>
                  <a:pt x="6839" y="28847"/>
                </a:cubicBezTo>
                <a:lnTo>
                  <a:pt x="5171" y="29114"/>
                </a:lnTo>
                <a:cubicBezTo>
                  <a:pt x="5142" y="29123"/>
                  <a:pt x="5115" y="29127"/>
                  <a:pt x="5091" y="29127"/>
                </a:cubicBezTo>
                <a:cubicBezTo>
                  <a:pt x="5032" y="29127"/>
                  <a:pt x="4985" y="29104"/>
                  <a:pt x="4938" y="29080"/>
                </a:cubicBezTo>
                <a:cubicBezTo>
                  <a:pt x="4904" y="29014"/>
                  <a:pt x="4904" y="28947"/>
                  <a:pt x="4938" y="28913"/>
                </a:cubicBezTo>
                <a:lnTo>
                  <a:pt x="5638" y="25978"/>
                </a:lnTo>
                <a:cubicBezTo>
                  <a:pt x="5738" y="25578"/>
                  <a:pt x="5538" y="25144"/>
                  <a:pt x="5138" y="24944"/>
                </a:cubicBezTo>
                <a:cubicBezTo>
                  <a:pt x="4971" y="24877"/>
                  <a:pt x="4838" y="24777"/>
                  <a:pt x="4671" y="24677"/>
                </a:cubicBezTo>
                <a:cubicBezTo>
                  <a:pt x="4537" y="24577"/>
                  <a:pt x="4371" y="24544"/>
                  <a:pt x="4237" y="24544"/>
                </a:cubicBezTo>
                <a:cubicBezTo>
                  <a:pt x="3937" y="24544"/>
                  <a:pt x="3703" y="24644"/>
                  <a:pt x="3503" y="24844"/>
                </a:cubicBezTo>
                <a:lnTo>
                  <a:pt x="1535" y="26812"/>
                </a:lnTo>
                <a:cubicBezTo>
                  <a:pt x="1435" y="26912"/>
                  <a:pt x="1302" y="26945"/>
                  <a:pt x="1302" y="26945"/>
                </a:cubicBezTo>
                <a:cubicBezTo>
                  <a:pt x="1268" y="26945"/>
                  <a:pt x="1235" y="26912"/>
                  <a:pt x="1235" y="26879"/>
                </a:cubicBezTo>
                <a:lnTo>
                  <a:pt x="534" y="25044"/>
                </a:lnTo>
                <a:cubicBezTo>
                  <a:pt x="468" y="24744"/>
                  <a:pt x="534" y="24444"/>
                  <a:pt x="735" y="24210"/>
                </a:cubicBezTo>
                <a:lnTo>
                  <a:pt x="2603" y="21775"/>
                </a:lnTo>
                <a:cubicBezTo>
                  <a:pt x="2869" y="21408"/>
                  <a:pt x="3036" y="20974"/>
                  <a:pt x="3036" y="20507"/>
                </a:cubicBezTo>
                <a:cubicBezTo>
                  <a:pt x="3036" y="20040"/>
                  <a:pt x="3036" y="19573"/>
                  <a:pt x="3103" y="19106"/>
                </a:cubicBezTo>
                <a:cubicBezTo>
                  <a:pt x="3136" y="18906"/>
                  <a:pt x="3070" y="18706"/>
                  <a:pt x="2903" y="18539"/>
                </a:cubicBezTo>
                <a:cubicBezTo>
                  <a:pt x="2769" y="18373"/>
                  <a:pt x="2569" y="18306"/>
                  <a:pt x="2336" y="18306"/>
                </a:cubicBezTo>
                <a:lnTo>
                  <a:pt x="1001" y="18306"/>
                </a:lnTo>
                <a:cubicBezTo>
                  <a:pt x="935" y="18306"/>
                  <a:pt x="868" y="18272"/>
                  <a:pt x="801" y="18206"/>
                </a:cubicBezTo>
                <a:cubicBezTo>
                  <a:pt x="768" y="18139"/>
                  <a:pt x="768" y="18072"/>
                  <a:pt x="768" y="17972"/>
                </a:cubicBezTo>
                <a:lnTo>
                  <a:pt x="1835" y="14670"/>
                </a:lnTo>
                <a:cubicBezTo>
                  <a:pt x="1935" y="14370"/>
                  <a:pt x="2202" y="14170"/>
                  <a:pt x="2503" y="14036"/>
                </a:cubicBezTo>
                <a:lnTo>
                  <a:pt x="4070" y="13569"/>
                </a:lnTo>
                <a:cubicBezTo>
                  <a:pt x="4504" y="13402"/>
                  <a:pt x="4904" y="13102"/>
                  <a:pt x="5138" y="12702"/>
                </a:cubicBezTo>
                <a:cubicBezTo>
                  <a:pt x="5405" y="12101"/>
                  <a:pt x="5738" y="11534"/>
                  <a:pt x="6038" y="11034"/>
                </a:cubicBezTo>
                <a:cubicBezTo>
                  <a:pt x="6272" y="10634"/>
                  <a:pt x="6372" y="10200"/>
                  <a:pt x="6305" y="9766"/>
                </a:cubicBezTo>
                <a:lnTo>
                  <a:pt x="5838" y="7865"/>
                </a:lnTo>
                <a:cubicBezTo>
                  <a:pt x="5805" y="7565"/>
                  <a:pt x="5905" y="7231"/>
                  <a:pt x="6105" y="7031"/>
                </a:cubicBezTo>
                <a:lnTo>
                  <a:pt x="8273" y="4529"/>
                </a:lnTo>
                <a:cubicBezTo>
                  <a:pt x="8340" y="4463"/>
                  <a:pt x="8440" y="4396"/>
                  <a:pt x="8574" y="4396"/>
                </a:cubicBezTo>
                <a:cubicBezTo>
                  <a:pt x="8574" y="4396"/>
                  <a:pt x="8607" y="4396"/>
                  <a:pt x="8640" y="4463"/>
                </a:cubicBezTo>
                <a:lnTo>
                  <a:pt x="9441" y="5797"/>
                </a:lnTo>
                <a:cubicBezTo>
                  <a:pt x="9508" y="5964"/>
                  <a:pt x="9674" y="6064"/>
                  <a:pt x="9841" y="6097"/>
                </a:cubicBezTo>
                <a:cubicBezTo>
                  <a:pt x="9886" y="6103"/>
                  <a:pt x="9930" y="6105"/>
                  <a:pt x="9974" y="6105"/>
                </a:cubicBezTo>
                <a:cubicBezTo>
                  <a:pt x="10195" y="6105"/>
                  <a:pt x="10408" y="6036"/>
                  <a:pt x="10575" y="5897"/>
                </a:cubicBezTo>
                <a:cubicBezTo>
                  <a:pt x="10875" y="5663"/>
                  <a:pt x="11209" y="5463"/>
                  <a:pt x="11542" y="5263"/>
                </a:cubicBezTo>
                <a:cubicBezTo>
                  <a:pt x="11943" y="5030"/>
                  <a:pt x="12276" y="4663"/>
                  <a:pt x="12476" y="4229"/>
                </a:cubicBezTo>
                <a:lnTo>
                  <a:pt x="13610" y="1227"/>
                </a:lnTo>
                <a:cubicBezTo>
                  <a:pt x="13744" y="960"/>
                  <a:pt x="14011" y="760"/>
                  <a:pt x="14311" y="693"/>
                </a:cubicBezTo>
                <a:lnTo>
                  <a:pt x="15979" y="426"/>
                </a:lnTo>
                <a:cubicBezTo>
                  <a:pt x="15998" y="417"/>
                  <a:pt x="16021" y="413"/>
                  <a:pt x="16044" y="413"/>
                </a:cubicBezTo>
                <a:close/>
                <a:moveTo>
                  <a:pt x="16059" y="1"/>
                </a:moveTo>
                <a:cubicBezTo>
                  <a:pt x="15999" y="1"/>
                  <a:pt x="15939" y="9"/>
                  <a:pt x="15879" y="26"/>
                </a:cubicBezTo>
                <a:lnTo>
                  <a:pt x="14211" y="293"/>
                </a:lnTo>
                <a:cubicBezTo>
                  <a:pt x="13744" y="360"/>
                  <a:pt x="13377" y="693"/>
                  <a:pt x="13177" y="1127"/>
                </a:cubicBezTo>
                <a:lnTo>
                  <a:pt x="12043" y="4129"/>
                </a:lnTo>
                <a:cubicBezTo>
                  <a:pt x="11876" y="4429"/>
                  <a:pt x="11609" y="4729"/>
                  <a:pt x="11309" y="4930"/>
                </a:cubicBezTo>
                <a:cubicBezTo>
                  <a:pt x="10975" y="5096"/>
                  <a:pt x="10642" y="5330"/>
                  <a:pt x="10341" y="5563"/>
                </a:cubicBezTo>
                <a:cubicBezTo>
                  <a:pt x="10260" y="5618"/>
                  <a:pt x="10134" y="5672"/>
                  <a:pt x="10017" y="5672"/>
                </a:cubicBezTo>
                <a:cubicBezTo>
                  <a:pt x="9991" y="5672"/>
                  <a:pt x="9966" y="5670"/>
                  <a:pt x="9941" y="5663"/>
                </a:cubicBezTo>
                <a:cubicBezTo>
                  <a:pt x="9908" y="5663"/>
                  <a:pt x="9874" y="5630"/>
                  <a:pt x="9841" y="5597"/>
                </a:cubicBezTo>
                <a:lnTo>
                  <a:pt x="9041" y="4229"/>
                </a:lnTo>
                <a:cubicBezTo>
                  <a:pt x="8974" y="4062"/>
                  <a:pt x="8807" y="3962"/>
                  <a:pt x="8640" y="3962"/>
                </a:cubicBezTo>
                <a:cubicBezTo>
                  <a:pt x="8613" y="3959"/>
                  <a:pt x="8586" y="3957"/>
                  <a:pt x="8559" y="3957"/>
                </a:cubicBezTo>
                <a:cubicBezTo>
                  <a:pt x="8326" y="3957"/>
                  <a:pt x="8126" y="4083"/>
                  <a:pt x="8006" y="4262"/>
                </a:cubicBezTo>
                <a:lnTo>
                  <a:pt x="5805" y="6731"/>
                </a:lnTo>
                <a:cubicBezTo>
                  <a:pt x="5505" y="7064"/>
                  <a:pt x="5371" y="7531"/>
                  <a:pt x="5438" y="7965"/>
                </a:cubicBezTo>
                <a:lnTo>
                  <a:pt x="5872" y="9866"/>
                </a:lnTo>
                <a:cubicBezTo>
                  <a:pt x="5905" y="10200"/>
                  <a:pt x="5838" y="10534"/>
                  <a:pt x="5671" y="10800"/>
                </a:cubicBezTo>
                <a:cubicBezTo>
                  <a:pt x="5338" y="11334"/>
                  <a:pt x="5038" y="11901"/>
                  <a:pt x="4737" y="12468"/>
                </a:cubicBezTo>
                <a:cubicBezTo>
                  <a:pt x="4571" y="12769"/>
                  <a:pt x="4270" y="13002"/>
                  <a:pt x="3937" y="13135"/>
                </a:cubicBezTo>
                <a:lnTo>
                  <a:pt x="2369" y="13602"/>
                </a:lnTo>
                <a:cubicBezTo>
                  <a:pt x="1935" y="13769"/>
                  <a:pt x="1569" y="14103"/>
                  <a:pt x="1402" y="14536"/>
                </a:cubicBezTo>
                <a:lnTo>
                  <a:pt x="334" y="17872"/>
                </a:lnTo>
                <a:cubicBezTo>
                  <a:pt x="268" y="18072"/>
                  <a:pt x="301" y="18306"/>
                  <a:pt x="434" y="18473"/>
                </a:cubicBezTo>
                <a:cubicBezTo>
                  <a:pt x="568" y="18639"/>
                  <a:pt x="768" y="18739"/>
                  <a:pt x="1001" y="18739"/>
                </a:cubicBezTo>
                <a:lnTo>
                  <a:pt x="2336" y="18739"/>
                </a:lnTo>
                <a:cubicBezTo>
                  <a:pt x="2436" y="18739"/>
                  <a:pt x="2503" y="18773"/>
                  <a:pt x="2569" y="18840"/>
                </a:cubicBezTo>
                <a:cubicBezTo>
                  <a:pt x="2636" y="18906"/>
                  <a:pt x="2669" y="19006"/>
                  <a:pt x="2669" y="19073"/>
                </a:cubicBezTo>
                <a:cubicBezTo>
                  <a:pt x="2603" y="19573"/>
                  <a:pt x="2603" y="20040"/>
                  <a:pt x="2603" y="20541"/>
                </a:cubicBezTo>
                <a:cubicBezTo>
                  <a:pt x="2569" y="20874"/>
                  <a:pt x="2469" y="21208"/>
                  <a:pt x="2269" y="21475"/>
                </a:cubicBezTo>
                <a:lnTo>
                  <a:pt x="368" y="23910"/>
                </a:lnTo>
                <a:cubicBezTo>
                  <a:pt x="67" y="24277"/>
                  <a:pt x="1" y="24744"/>
                  <a:pt x="101" y="25177"/>
                </a:cubicBezTo>
                <a:lnTo>
                  <a:pt x="835" y="27012"/>
                </a:lnTo>
                <a:cubicBezTo>
                  <a:pt x="868" y="27179"/>
                  <a:pt x="1035" y="27312"/>
                  <a:pt x="1202" y="27346"/>
                </a:cubicBezTo>
                <a:cubicBezTo>
                  <a:pt x="1232" y="27350"/>
                  <a:pt x="1262" y="27352"/>
                  <a:pt x="1293" y="27352"/>
                </a:cubicBezTo>
                <a:cubicBezTo>
                  <a:pt x="1502" y="27352"/>
                  <a:pt x="1723" y="27257"/>
                  <a:pt x="1869" y="27112"/>
                </a:cubicBezTo>
                <a:lnTo>
                  <a:pt x="3837" y="25144"/>
                </a:lnTo>
                <a:cubicBezTo>
                  <a:pt x="3921" y="25038"/>
                  <a:pt x="4059" y="24973"/>
                  <a:pt x="4200" y="24973"/>
                </a:cubicBezTo>
                <a:cubicBezTo>
                  <a:pt x="4281" y="24973"/>
                  <a:pt x="4364" y="24995"/>
                  <a:pt x="4437" y="25044"/>
                </a:cubicBezTo>
                <a:cubicBezTo>
                  <a:pt x="4571" y="25144"/>
                  <a:pt x="4771" y="25244"/>
                  <a:pt x="4938" y="25344"/>
                </a:cubicBezTo>
                <a:cubicBezTo>
                  <a:pt x="5138" y="25444"/>
                  <a:pt x="5238" y="25644"/>
                  <a:pt x="5204" y="25878"/>
                </a:cubicBezTo>
                <a:lnTo>
                  <a:pt x="4504" y="28780"/>
                </a:lnTo>
                <a:cubicBezTo>
                  <a:pt x="4437" y="28980"/>
                  <a:pt x="4504" y="29214"/>
                  <a:pt x="4637" y="29380"/>
                </a:cubicBezTo>
                <a:cubicBezTo>
                  <a:pt x="4771" y="29481"/>
                  <a:pt x="4938" y="29547"/>
                  <a:pt x="5104" y="29547"/>
                </a:cubicBezTo>
                <a:lnTo>
                  <a:pt x="5238" y="29514"/>
                </a:lnTo>
                <a:lnTo>
                  <a:pt x="6906" y="29280"/>
                </a:lnTo>
                <a:cubicBezTo>
                  <a:pt x="7373" y="29180"/>
                  <a:pt x="7773" y="28847"/>
                  <a:pt x="7940" y="28446"/>
                </a:cubicBezTo>
                <a:lnTo>
                  <a:pt x="9107" y="25444"/>
                </a:lnTo>
                <a:cubicBezTo>
                  <a:pt x="9241" y="25111"/>
                  <a:pt x="9508" y="24811"/>
                  <a:pt x="9841" y="24644"/>
                </a:cubicBezTo>
                <a:cubicBezTo>
                  <a:pt x="10141" y="24444"/>
                  <a:pt x="10475" y="24210"/>
                  <a:pt x="10808" y="23977"/>
                </a:cubicBezTo>
                <a:cubicBezTo>
                  <a:pt x="10883" y="23902"/>
                  <a:pt x="10977" y="23864"/>
                  <a:pt x="11076" y="23864"/>
                </a:cubicBezTo>
                <a:cubicBezTo>
                  <a:pt x="11109" y="23864"/>
                  <a:pt x="11142" y="23868"/>
                  <a:pt x="11175" y="23876"/>
                </a:cubicBezTo>
                <a:cubicBezTo>
                  <a:pt x="11242" y="23876"/>
                  <a:pt x="11275" y="23910"/>
                  <a:pt x="11309" y="23943"/>
                </a:cubicBezTo>
                <a:lnTo>
                  <a:pt x="12109" y="25311"/>
                </a:lnTo>
                <a:cubicBezTo>
                  <a:pt x="12176" y="25478"/>
                  <a:pt x="12343" y="25578"/>
                  <a:pt x="12510" y="25611"/>
                </a:cubicBezTo>
                <a:cubicBezTo>
                  <a:pt x="12777" y="25611"/>
                  <a:pt x="13010" y="25478"/>
                  <a:pt x="13143" y="25278"/>
                </a:cubicBezTo>
                <a:lnTo>
                  <a:pt x="15345" y="22809"/>
                </a:lnTo>
                <a:cubicBezTo>
                  <a:pt x="15645" y="22475"/>
                  <a:pt x="15779" y="22008"/>
                  <a:pt x="15712" y="21575"/>
                </a:cubicBezTo>
                <a:lnTo>
                  <a:pt x="15278" y="19673"/>
                </a:lnTo>
                <a:cubicBezTo>
                  <a:pt x="15245" y="19340"/>
                  <a:pt x="15312" y="19006"/>
                  <a:pt x="15478" y="18739"/>
                </a:cubicBezTo>
                <a:cubicBezTo>
                  <a:pt x="15812" y="18206"/>
                  <a:pt x="16112" y="17639"/>
                  <a:pt x="16412" y="17072"/>
                </a:cubicBezTo>
                <a:cubicBezTo>
                  <a:pt x="16579" y="16771"/>
                  <a:pt x="16879" y="16538"/>
                  <a:pt x="17213" y="16404"/>
                </a:cubicBezTo>
                <a:lnTo>
                  <a:pt x="18781" y="15937"/>
                </a:lnTo>
                <a:cubicBezTo>
                  <a:pt x="19214" y="15771"/>
                  <a:pt x="19581" y="15437"/>
                  <a:pt x="19748" y="15003"/>
                </a:cubicBezTo>
                <a:lnTo>
                  <a:pt x="20782" y="11668"/>
                </a:lnTo>
                <a:cubicBezTo>
                  <a:pt x="20911" y="11249"/>
                  <a:pt x="20604" y="10799"/>
                  <a:pt x="20162" y="10799"/>
                </a:cubicBezTo>
                <a:cubicBezTo>
                  <a:pt x="20147" y="10799"/>
                  <a:pt x="20131" y="10799"/>
                  <a:pt x="20115" y="10800"/>
                </a:cubicBezTo>
                <a:lnTo>
                  <a:pt x="18814" y="10800"/>
                </a:lnTo>
                <a:cubicBezTo>
                  <a:pt x="18714" y="10800"/>
                  <a:pt x="18614" y="10767"/>
                  <a:pt x="18547" y="10700"/>
                </a:cubicBezTo>
                <a:cubicBezTo>
                  <a:pt x="18481" y="10634"/>
                  <a:pt x="18447" y="10534"/>
                  <a:pt x="18481" y="10467"/>
                </a:cubicBezTo>
                <a:cubicBezTo>
                  <a:pt x="18514" y="9967"/>
                  <a:pt x="18547" y="9500"/>
                  <a:pt x="18547" y="8999"/>
                </a:cubicBezTo>
                <a:cubicBezTo>
                  <a:pt x="18547" y="8666"/>
                  <a:pt x="18681" y="8332"/>
                  <a:pt x="18881" y="8032"/>
                </a:cubicBezTo>
                <a:lnTo>
                  <a:pt x="20782" y="5630"/>
                </a:lnTo>
                <a:cubicBezTo>
                  <a:pt x="21049" y="5297"/>
                  <a:pt x="21149" y="4830"/>
                  <a:pt x="21016" y="4396"/>
                </a:cubicBezTo>
                <a:lnTo>
                  <a:pt x="20315" y="2528"/>
                </a:lnTo>
                <a:cubicBezTo>
                  <a:pt x="20249" y="2361"/>
                  <a:pt x="20115" y="2228"/>
                  <a:pt x="19948" y="2194"/>
                </a:cubicBezTo>
                <a:cubicBezTo>
                  <a:pt x="19914" y="2190"/>
                  <a:pt x="19881" y="2188"/>
                  <a:pt x="19848" y="2188"/>
                </a:cubicBezTo>
                <a:cubicBezTo>
                  <a:pt x="19623" y="2188"/>
                  <a:pt x="19427" y="2286"/>
                  <a:pt x="19281" y="2461"/>
                </a:cubicBezTo>
                <a:lnTo>
                  <a:pt x="17313" y="4396"/>
                </a:lnTo>
                <a:cubicBezTo>
                  <a:pt x="17228" y="4524"/>
                  <a:pt x="17087" y="4584"/>
                  <a:pt x="16945" y="4584"/>
                </a:cubicBezTo>
                <a:cubicBezTo>
                  <a:pt x="16865" y="4584"/>
                  <a:pt x="16784" y="4565"/>
                  <a:pt x="16713" y="4529"/>
                </a:cubicBezTo>
                <a:cubicBezTo>
                  <a:pt x="16546" y="4396"/>
                  <a:pt x="16379" y="4296"/>
                  <a:pt x="16179" y="4229"/>
                </a:cubicBezTo>
                <a:cubicBezTo>
                  <a:pt x="15979" y="4129"/>
                  <a:pt x="15879" y="3896"/>
                  <a:pt x="15912" y="3695"/>
                </a:cubicBezTo>
                <a:lnTo>
                  <a:pt x="16646" y="760"/>
                </a:lnTo>
                <a:cubicBezTo>
                  <a:pt x="16679" y="560"/>
                  <a:pt x="16646" y="360"/>
                  <a:pt x="16513" y="193"/>
                </a:cubicBezTo>
                <a:cubicBezTo>
                  <a:pt x="16389" y="69"/>
                  <a:pt x="16228" y="1"/>
                  <a:pt x="1605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 name="Picture 4">
            <a:extLst>
              <a:ext uri="{FF2B5EF4-FFF2-40B4-BE49-F238E27FC236}">
                <a16:creationId xmlns:a16="http://schemas.microsoft.com/office/drawing/2014/main" id="{969B8880-360D-E3E3-DE25-D42A46AAD089}"/>
              </a:ext>
            </a:extLst>
          </p:cNvPr>
          <p:cNvPicPr>
            <a:picLocks noChangeAspect="1"/>
          </p:cNvPicPr>
          <p:nvPr/>
        </p:nvPicPr>
        <p:blipFill>
          <a:blip r:embed="rId3"/>
          <a:stretch>
            <a:fillRect/>
          </a:stretch>
        </p:blipFill>
        <p:spPr>
          <a:xfrm>
            <a:off x="164852" y="980852"/>
            <a:ext cx="5082596" cy="3489933"/>
          </a:xfrm>
          <a:prstGeom prst="rect">
            <a:avLst/>
          </a:prstGeom>
        </p:spPr>
      </p:pic>
      <p:sp>
        <p:nvSpPr>
          <p:cNvPr id="6" name="Google Shape;1160;p44">
            <a:extLst>
              <a:ext uri="{FF2B5EF4-FFF2-40B4-BE49-F238E27FC236}">
                <a16:creationId xmlns:a16="http://schemas.microsoft.com/office/drawing/2014/main" id="{A2452D9F-C0FA-73CB-A84A-B60C37005093}"/>
              </a:ext>
            </a:extLst>
          </p:cNvPr>
          <p:cNvSpPr txBox="1">
            <a:spLocks/>
          </p:cNvSpPr>
          <p:nvPr/>
        </p:nvSpPr>
        <p:spPr>
          <a:xfrm>
            <a:off x="164368" y="4566045"/>
            <a:ext cx="8345688" cy="2548702"/>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800" dirty="0">
                <a:solidFill>
                  <a:schemeClr val="accent6">
                    <a:lumMod val="75000"/>
                  </a:schemeClr>
                </a:solidFill>
              </a:rPr>
              <a:t>This is our proposed circuit diagram which we will be implementing.</a:t>
            </a:r>
          </a:p>
        </p:txBody>
      </p:sp>
    </p:spTree>
    <p:extLst>
      <p:ext uri="{BB962C8B-B14F-4D97-AF65-F5344CB8AC3E}">
        <p14:creationId xmlns:p14="http://schemas.microsoft.com/office/powerpoint/2010/main" val="3738849734"/>
      </p:ext>
    </p:extLst>
  </p:cSld>
  <p:clrMapOvr>
    <a:masterClrMapping/>
  </p:clrMapOvr>
</p:sld>
</file>

<file path=ppt/theme/theme1.xml><?xml version="1.0" encoding="utf-8"?>
<a:theme xmlns:a="http://schemas.openxmlformats.org/drawingml/2006/main" name="Robotics Technology Business Plan">
  <a:themeElements>
    <a:clrScheme name="Simple Light">
      <a:dk1>
        <a:srgbClr val="25194E"/>
      </a:dk1>
      <a:lt1>
        <a:srgbClr val="C8DD1B"/>
      </a:lt1>
      <a:dk2>
        <a:srgbClr val="C4C1C2"/>
      </a:dk2>
      <a:lt2>
        <a:srgbClr val="FFFFFF"/>
      </a:lt2>
      <a:accent1>
        <a:srgbClr val="455A64"/>
      </a:accent1>
      <a:accent2>
        <a:srgbClr val="37474F"/>
      </a:accent2>
      <a:accent3>
        <a:srgbClr val="614E9F"/>
      </a:accent3>
      <a:accent4>
        <a:srgbClr val="9282CB"/>
      </a:accent4>
      <a:accent5>
        <a:srgbClr val="9AAA17"/>
      </a:accent5>
      <a:accent6>
        <a:srgbClr val="F5FFA5"/>
      </a:accent6>
      <a:hlink>
        <a:srgbClr val="25194E"/>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TotalTime>
  <Words>394</Words>
  <Application>Microsoft Office PowerPoint</Application>
  <PresentationFormat>On-screen Show (16:9)</PresentationFormat>
  <Paragraphs>60</Paragraphs>
  <Slides>15</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Bebas Neue</vt:lpstr>
      <vt:lpstr>Wingdings</vt:lpstr>
      <vt:lpstr>Arial</vt:lpstr>
      <vt:lpstr>Roboto Slab Light</vt:lpstr>
      <vt:lpstr>Roboto Slab</vt:lpstr>
      <vt:lpstr>Big Shoulders Display</vt:lpstr>
      <vt:lpstr>Big Shoulders Display SemiBold</vt:lpstr>
      <vt:lpstr>Robotics Technology Business Plan</vt:lpstr>
      <vt:lpstr>CONTINUUM ROBOT</vt:lpstr>
      <vt:lpstr>PowerPoint Presentation</vt:lpstr>
      <vt:lpstr>01</vt:lpstr>
      <vt:lpstr>What is a continuum robot?</vt:lpstr>
      <vt:lpstr>PowerPoint Presentation</vt:lpstr>
      <vt:lpstr>PowerPoint Presentation</vt:lpstr>
      <vt:lpstr>MISSION STATEMENT</vt:lpstr>
      <vt:lpstr>PowerPoint Presentation</vt:lpstr>
      <vt:lpstr>Schematic</vt:lpstr>
      <vt:lpstr>Schematic</vt:lpstr>
      <vt:lpstr>PROPOSED DESIGN</vt:lpstr>
      <vt:lpstr>Kinematic view</vt:lpstr>
      <vt:lpstr>COMPONENTS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CONTINUUM ROBOT</dc:title>
  <dc:creator>hp</dc:creator>
  <cp:lastModifiedBy>Shruti</cp:lastModifiedBy>
  <cp:revision>2</cp:revision>
  <dcterms:modified xsi:type="dcterms:W3CDTF">2022-10-19T09:41:32Z</dcterms:modified>
</cp:coreProperties>
</file>