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58" r:id="rId6"/>
    <p:sldId id="265" r:id="rId7"/>
    <p:sldId id="267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F805AF-09A7-4452-9D00-66088C1F03D9}" v="49" dt="2024-02-20T16:36:39.003"/>
  </p1510:revLst>
</p1510:revInfo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rth Galande" userId="ebb94030af021636" providerId="LiveId" clId="{F0F805AF-09A7-4452-9D00-66088C1F03D9}"/>
    <pc:docChg chg="undo custSel addSld delSld modSld sldOrd">
      <pc:chgData name="Siddharth Galande" userId="ebb94030af021636" providerId="LiveId" clId="{F0F805AF-09A7-4452-9D00-66088C1F03D9}" dt="2024-02-20T16:37:34.178" v="8062" actId="14100"/>
      <pc:docMkLst>
        <pc:docMk/>
      </pc:docMkLst>
      <pc:sldChg chg="modSp mod">
        <pc:chgData name="Siddharth Galande" userId="ebb94030af021636" providerId="LiveId" clId="{F0F805AF-09A7-4452-9D00-66088C1F03D9}" dt="2024-02-16T15:59:38.963" v="0" actId="113"/>
        <pc:sldMkLst>
          <pc:docMk/>
          <pc:sldMk cId="2354372587" sldId="259"/>
        </pc:sldMkLst>
        <pc:spChg chg="mod">
          <ac:chgData name="Siddharth Galande" userId="ebb94030af021636" providerId="LiveId" clId="{F0F805AF-09A7-4452-9D00-66088C1F03D9}" dt="2024-02-16T15:59:38.963" v="0" actId="113"/>
          <ac:spMkLst>
            <pc:docMk/>
            <pc:sldMk cId="2354372587" sldId="259"/>
            <ac:spMk id="14" creationId="{4BE87290-BAAC-5B2B-68BE-1B5FBF7331FD}"/>
          </ac:spMkLst>
        </pc:spChg>
      </pc:sldChg>
      <pc:sldChg chg="addSp delSp modSp mod">
        <pc:chgData name="Siddharth Galande" userId="ebb94030af021636" providerId="LiveId" clId="{F0F805AF-09A7-4452-9D00-66088C1F03D9}" dt="2024-02-17T09:01:11.175" v="1060" actId="20577"/>
        <pc:sldMkLst>
          <pc:docMk/>
          <pc:sldMk cId="3290065901" sldId="260"/>
        </pc:sldMkLst>
        <pc:spChg chg="mod">
          <ac:chgData name="Siddharth Galande" userId="ebb94030af021636" providerId="LiveId" clId="{F0F805AF-09A7-4452-9D00-66088C1F03D9}" dt="2024-02-17T09:00:16.854" v="1056" actId="2711"/>
          <ac:spMkLst>
            <pc:docMk/>
            <pc:sldMk cId="3290065901" sldId="260"/>
            <ac:spMk id="2" creationId="{00000000-0000-0000-0000-000000000000}"/>
          </ac:spMkLst>
        </pc:spChg>
        <pc:spChg chg="add del mod">
          <ac:chgData name="Siddharth Galande" userId="ebb94030af021636" providerId="LiveId" clId="{F0F805AF-09A7-4452-9D00-66088C1F03D9}" dt="2024-02-17T07:26:18.756" v="157" actId="478"/>
          <ac:spMkLst>
            <pc:docMk/>
            <pc:sldMk cId="3290065901" sldId="260"/>
            <ac:spMk id="4" creationId="{B935D21C-BD2B-1CE5-860D-9026832155CD}"/>
          </ac:spMkLst>
        </pc:spChg>
        <pc:spChg chg="add del mod">
          <ac:chgData name="Siddharth Galande" userId="ebb94030af021636" providerId="LiveId" clId="{F0F805AF-09A7-4452-9D00-66088C1F03D9}" dt="2024-02-16T16:41:49.444" v="3" actId="931"/>
          <ac:spMkLst>
            <pc:docMk/>
            <pc:sldMk cId="3290065901" sldId="260"/>
            <ac:spMk id="4" creationId="{E521C00D-794B-2514-8263-1ACADA2EAC95}"/>
          </ac:spMkLst>
        </pc:spChg>
        <pc:spChg chg="mod">
          <ac:chgData name="Siddharth Galande" userId="ebb94030af021636" providerId="LiveId" clId="{F0F805AF-09A7-4452-9D00-66088C1F03D9}" dt="2024-02-17T09:01:11.175" v="1060" actId="20577"/>
          <ac:spMkLst>
            <pc:docMk/>
            <pc:sldMk cId="3290065901" sldId="260"/>
            <ac:spMk id="5" creationId="{00000000-0000-0000-0000-000000000000}"/>
          </ac:spMkLst>
        </pc:spChg>
        <pc:graphicFrameChg chg="del">
          <ac:chgData name="Siddharth Galande" userId="ebb94030af021636" providerId="LiveId" clId="{F0F805AF-09A7-4452-9D00-66088C1F03D9}" dt="2024-02-16T16:41:36.833" v="2" actId="478"/>
          <ac:graphicFrameMkLst>
            <pc:docMk/>
            <pc:sldMk cId="3290065901" sldId="260"/>
            <ac:graphicFrameMk id="9" creationId="{00000000-0000-0000-0000-000000000000}"/>
          </ac:graphicFrameMkLst>
        </pc:graphicFrameChg>
        <pc:picChg chg="add del mod">
          <ac:chgData name="Siddharth Galande" userId="ebb94030af021636" providerId="LiveId" clId="{F0F805AF-09A7-4452-9D00-66088C1F03D9}" dt="2024-02-17T07:26:12.109" v="156" actId="478"/>
          <ac:picMkLst>
            <pc:docMk/>
            <pc:sldMk cId="3290065901" sldId="260"/>
            <ac:picMk id="7" creationId="{90D7B568-46B0-7B71-6F19-4B27EBF11314}"/>
          </ac:picMkLst>
        </pc:picChg>
        <pc:picChg chg="add mod">
          <ac:chgData name="Siddharth Galande" userId="ebb94030af021636" providerId="LiveId" clId="{F0F805AF-09A7-4452-9D00-66088C1F03D9}" dt="2024-02-17T07:29:53.601" v="270" actId="14100"/>
          <ac:picMkLst>
            <pc:docMk/>
            <pc:sldMk cId="3290065901" sldId="260"/>
            <ac:picMk id="8" creationId="{E932F958-092F-4416-C0B1-4DD989DB1222}"/>
          </ac:picMkLst>
        </pc:picChg>
      </pc:sldChg>
      <pc:sldChg chg="addSp delSp modSp mod modClrScheme chgLayout">
        <pc:chgData name="Siddharth Galande" userId="ebb94030af021636" providerId="LiveId" clId="{F0F805AF-09A7-4452-9D00-66088C1F03D9}" dt="2024-02-18T10:59:09.380" v="7937" actId="2085"/>
        <pc:sldMkLst>
          <pc:docMk/>
          <pc:sldMk cId="2638068855" sldId="261"/>
        </pc:sldMkLst>
        <pc:spChg chg="mod ord">
          <ac:chgData name="Siddharth Galande" userId="ebb94030af021636" providerId="LiveId" clId="{F0F805AF-09A7-4452-9D00-66088C1F03D9}" dt="2024-02-17T10:09:18.880" v="1518" actId="700"/>
          <ac:spMkLst>
            <pc:docMk/>
            <pc:sldMk cId="2638068855" sldId="261"/>
            <ac:spMk id="2" creationId="{00000000-0000-0000-0000-000000000000}"/>
          </ac:spMkLst>
        </pc:spChg>
        <pc:spChg chg="add del mod">
          <ac:chgData name="Siddharth Galande" userId="ebb94030af021636" providerId="LiveId" clId="{F0F805AF-09A7-4452-9D00-66088C1F03D9}" dt="2024-02-17T09:04:43.239" v="1062" actId="931"/>
          <ac:spMkLst>
            <pc:docMk/>
            <pc:sldMk cId="2638068855" sldId="261"/>
            <ac:spMk id="4" creationId="{E726B697-521B-D390-67E6-8852EA4B9472}"/>
          </ac:spMkLst>
        </pc:spChg>
        <pc:spChg chg="del mod">
          <ac:chgData name="Siddharth Galande" userId="ebb94030af021636" providerId="LiveId" clId="{F0F805AF-09A7-4452-9D00-66088C1F03D9}" dt="2024-02-17T09:25:22.679" v="1119" actId="478"/>
          <ac:spMkLst>
            <pc:docMk/>
            <pc:sldMk cId="2638068855" sldId="261"/>
            <ac:spMk id="6" creationId="{00000000-0000-0000-0000-000000000000}"/>
          </ac:spMkLst>
        </pc:spChg>
        <pc:spChg chg="add del mod">
          <ac:chgData name="Siddharth Galande" userId="ebb94030af021636" providerId="LiveId" clId="{F0F805AF-09A7-4452-9D00-66088C1F03D9}" dt="2024-02-17T09:06:07.459" v="1069" actId="931"/>
          <ac:spMkLst>
            <pc:docMk/>
            <pc:sldMk cId="2638068855" sldId="261"/>
            <ac:spMk id="10" creationId="{0812D9E9-A757-D1F8-4190-0A629838DAA0}"/>
          </ac:spMkLst>
        </pc:spChg>
        <pc:spChg chg="add mod">
          <ac:chgData name="Siddharth Galande" userId="ebb94030af021636" providerId="LiveId" clId="{F0F805AF-09A7-4452-9D00-66088C1F03D9}" dt="2024-02-18T10:59:09.380" v="7937" actId="2085"/>
          <ac:spMkLst>
            <pc:docMk/>
            <pc:sldMk cId="2638068855" sldId="261"/>
            <ac:spMk id="13" creationId="{A5925F85-5874-7BB9-9B68-B4C489A0A9E6}"/>
          </ac:spMkLst>
        </pc:spChg>
        <pc:spChg chg="add del mod">
          <ac:chgData name="Siddharth Galande" userId="ebb94030af021636" providerId="LiveId" clId="{F0F805AF-09A7-4452-9D00-66088C1F03D9}" dt="2024-02-17T15:33:04.472" v="1527" actId="931"/>
          <ac:spMkLst>
            <pc:docMk/>
            <pc:sldMk cId="2638068855" sldId="261"/>
            <ac:spMk id="15" creationId="{9C15AAD5-CFB5-C0E1-C4D1-2E468CC730FE}"/>
          </ac:spMkLst>
        </pc:spChg>
        <pc:graphicFrameChg chg="del">
          <ac:chgData name="Siddharth Galande" userId="ebb94030af021636" providerId="LiveId" clId="{F0F805AF-09A7-4452-9D00-66088C1F03D9}" dt="2024-02-17T09:04:32.826" v="1061" actId="478"/>
          <ac:graphicFrameMkLst>
            <pc:docMk/>
            <pc:sldMk cId="2638068855" sldId="261"/>
            <ac:graphicFrameMk id="8" creationId="{00000000-0000-0000-0000-000000000000}"/>
          </ac:graphicFrameMkLst>
        </pc:graphicFrameChg>
        <pc:picChg chg="add mod">
          <ac:chgData name="Siddharth Galande" userId="ebb94030af021636" providerId="LiveId" clId="{F0F805AF-09A7-4452-9D00-66088C1F03D9}" dt="2024-02-17T15:33:13.074" v="1529" actId="14100"/>
          <ac:picMkLst>
            <pc:docMk/>
            <pc:sldMk cId="2638068855" sldId="261"/>
            <ac:picMk id="4" creationId="{A307EC8B-BB26-7E98-1197-285728D9D436}"/>
          </ac:picMkLst>
        </pc:picChg>
        <pc:picChg chg="add del mod">
          <ac:chgData name="Siddharth Galande" userId="ebb94030af021636" providerId="LiveId" clId="{F0F805AF-09A7-4452-9D00-66088C1F03D9}" dt="2024-02-17T09:05:59.138" v="1068" actId="478"/>
          <ac:picMkLst>
            <pc:docMk/>
            <pc:sldMk cId="2638068855" sldId="261"/>
            <ac:picMk id="7" creationId="{069E13D5-D703-0FB0-AAA3-25451D8EC792}"/>
          </ac:picMkLst>
        </pc:picChg>
        <pc:picChg chg="add del mod">
          <ac:chgData name="Siddharth Galande" userId="ebb94030af021636" providerId="LiveId" clId="{F0F805AF-09A7-4452-9D00-66088C1F03D9}" dt="2024-02-17T09:34:19.889" v="1455" actId="478"/>
          <ac:picMkLst>
            <pc:docMk/>
            <pc:sldMk cId="2638068855" sldId="261"/>
            <ac:picMk id="12" creationId="{248990BF-CBF3-26DE-BFF4-6CE104863F3A}"/>
          </ac:picMkLst>
        </pc:picChg>
      </pc:sldChg>
      <pc:sldChg chg="addSp delSp modSp new mod">
        <pc:chgData name="Siddharth Galande" userId="ebb94030af021636" providerId="LiveId" clId="{F0F805AF-09A7-4452-9D00-66088C1F03D9}" dt="2024-02-17T20:19:08.855" v="3656" actId="20577"/>
        <pc:sldMkLst>
          <pc:docMk/>
          <pc:sldMk cId="895245440" sldId="262"/>
        </pc:sldMkLst>
        <pc:spChg chg="mod">
          <ac:chgData name="Siddharth Galande" userId="ebb94030af021636" providerId="LiveId" clId="{F0F805AF-09A7-4452-9D00-66088C1F03D9}" dt="2024-02-17T17:17:58.920" v="1978" actId="1076"/>
          <ac:spMkLst>
            <pc:docMk/>
            <pc:sldMk cId="895245440" sldId="262"/>
            <ac:spMk id="2" creationId="{3EE1466D-4D92-83CC-6AB3-F5924437F645}"/>
          </ac:spMkLst>
        </pc:spChg>
        <pc:spChg chg="del">
          <ac:chgData name="Siddharth Galande" userId="ebb94030af021636" providerId="LiveId" clId="{F0F805AF-09A7-4452-9D00-66088C1F03D9}" dt="2024-02-17T16:43:20.045" v="1531" actId="478"/>
          <ac:spMkLst>
            <pc:docMk/>
            <pc:sldMk cId="895245440" sldId="262"/>
            <ac:spMk id="3" creationId="{5C0065DE-95B8-CC29-FA61-CF789D512E19}"/>
          </ac:spMkLst>
        </pc:spChg>
        <pc:spChg chg="del">
          <ac:chgData name="Siddharth Galande" userId="ebb94030af021636" providerId="LiveId" clId="{F0F805AF-09A7-4452-9D00-66088C1F03D9}" dt="2024-02-17T16:43:15.053" v="1530" actId="931"/>
          <ac:spMkLst>
            <pc:docMk/>
            <pc:sldMk cId="895245440" sldId="262"/>
            <ac:spMk id="4" creationId="{45C402AC-5084-E05B-9E17-BA894AD15EF0}"/>
          </ac:spMkLst>
        </pc:spChg>
        <pc:spChg chg="add del mod">
          <ac:chgData name="Siddharth Galande" userId="ebb94030af021636" providerId="LiveId" clId="{F0F805AF-09A7-4452-9D00-66088C1F03D9}" dt="2024-02-17T16:58:52.533" v="1596" actId="931"/>
          <ac:spMkLst>
            <pc:docMk/>
            <pc:sldMk cId="895245440" sldId="262"/>
            <ac:spMk id="8" creationId="{17F78AB9-D560-A48F-BAB3-6DBC2D514CE9}"/>
          </ac:spMkLst>
        </pc:spChg>
        <pc:spChg chg="add del mod">
          <ac:chgData name="Siddharth Galande" userId="ebb94030af021636" providerId="LiveId" clId="{F0F805AF-09A7-4452-9D00-66088C1F03D9}" dt="2024-02-17T17:01:37.683" v="1603" actId="931"/>
          <ac:spMkLst>
            <pc:docMk/>
            <pc:sldMk cId="895245440" sldId="262"/>
            <ac:spMk id="12" creationId="{6A4A8672-372C-0B2A-3862-49BA3D067BC1}"/>
          </ac:spMkLst>
        </pc:spChg>
        <pc:spChg chg="add mod">
          <ac:chgData name="Siddharth Galande" userId="ebb94030af021636" providerId="LiveId" clId="{F0F805AF-09A7-4452-9D00-66088C1F03D9}" dt="2024-02-17T20:19:08.855" v="3656" actId="20577"/>
          <ac:spMkLst>
            <pc:docMk/>
            <pc:sldMk cId="895245440" sldId="262"/>
            <ac:spMk id="15" creationId="{C4C407F3-72D8-AB1F-1FEE-D3748AACE9AE}"/>
          </ac:spMkLst>
        </pc:spChg>
        <pc:picChg chg="add del mod">
          <ac:chgData name="Siddharth Galande" userId="ebb94030af021636" providerId="LiveId" clId="{F0F805AF-09A7-4452-9D00-66088C1F03D9}" dt="2024-02-17T16:58:47.583" v="1595" actId="478"/>
          <ac:picMkLst>
            <pc:docMk/>
            <pc:sldMk cId="895245440" sldId="262"/>
            <ac:picMk id="6" creationId="{011632AA-22AF-B9F3-4EF4-0EC7FCDF176B}"/>
          </ac:picMkLst>
        </pc:picChg>
        <pc:picChg chg="add del mod">
          <ac:chgData name="Siddharth Galande" userId="ebb94030af021636" providerId="LiveId" clId="{F0F805AF-09A7-4452-9D00-66088C1F03D9}" dt="2024-02-17T17:01:31.126" v="1602" actId="478"/>
          <ac:picMkLst>
            <pc:docMk/>
            <pc:sldMk cId="895245440" sldId="262"/>
            <ac:picMk id="10" creationId="{E7622E14-5E30-3709-4708-57EA81CE5D7A}"/>
          </ac:picMkLst>
        </pc:picChg>
        <pc:picChg chg="add mod">
          <ac:chgData name="Siddharth Galande" userId="ebb94030af021636" providerId="LiveId" clId="{F0F805AF-09A7-4452-9D00-66088C1F03D9}" dt="2024-02-17T17:01:53.080" v="1608" actId="1076"/>
          <ac:picMkLst>
            <pc:docMk/>
            <pc:sldMk cId="895245440" sldId="262"/>
            <ac:picMk id="14" creationId="{E05A7B6F-0760-B714-172E-B7F777F3DA78}"/>
          </ac:picMkLst>
        </pc:picChg>
      </pc:sldChg>
      <pc:sldChg chg="addSp delSp modSp new mod">
        <pc:chgData name="Siddharth Galande" userId="ebb94030af021636" providerId="LiveId" clId="{F0F805AF-09A7-4452-9D00-66088C1F03D9}" dt="2024-02-17T19:27:35.524" v="2785" actId="20577"/>
        <pc:sldMkLst>
          <pc:docMk/>
          <pc:sldMk cId="2291395661" sldId="263"/>
        </pc:sldMkLst>
        <pc:spChg chg="mod">
          <ac:chgData name="Siddharth Galande" userId="ebb94030af021636" providerId="LiveId" clId="{F0F805AF-09A7-4452-9D00-66088C1F03D9}" dt="2024-02-17T18:03:59.079" v="2025" actId="20577"/>
          <ac:spMkLst>
            <pc:docMk/>
            <pc:sldMk cId="2291395661" sldId="263"/>
            <ac:spMk id="2" creationId="{20B99CDC-3818-E948-A032-F3217A9AD348}"/>
          </ac:spMkLst>
        </pc:spChg>
        <pc:spChg chg="del">
          <ac:chgData name="Siddharth Galande" userId="ebb94030af021636" providerId="LiveId" clId="{F0F805AF-09A7-4452-9D00-66088C1F03D9}" dt="2024-02-17T18:03:17.774" v="1980" actId="931"/>
          <ac:spMkLst>
            <pc:docMk/>
            <pc:sldMk cId="2291395661" sldId="263"/>
            <ac:spMk id="3" creationId="{3FB1455E-A69C-8FE6-F6DD-D2EE1F1008AD}"/>
          </ac:spMkLst>
        </pc:spChg>
        <pc:spChg chg="del">
          <ac:chgData name="Siddharth Galande" userId="ebb94030af021636" providerId="LiveId" clId="{F0F805AF-09A7-4452-9D00-66088C1F03D9}" dt="2024-02-17T18:03:22.908" v="1981" actId="478"/>
          <ac:spMkLst>
            <pc:docMk/>
            <pc:sldMk cId="2291395661" sldId="263"/>
            <ac:spMk id="4" creationId="{FEF923D8-AFBB-42AF-1A86-43FD070D1511}"/>
          </ac:spMkLst>
        </pc:spChg>
        <pc:spChg chg="add mod">
          <ac:chgData name="Siddharth Galande" userId="ebb94030af021636" providerId="LiveId" clId="{F0F805AF-09A7-4452-9D00-66088C1F03D9}" dt="2024-02-17T19:27:35.524" v="2785" actId="20577"/>
          <ac:spMkLst>
            <pc:docMk/>
            <pc:sldMk cId="2291395661" sldId="263"/>
            <ac:spMk id="7" creationId="{D156963F-0DEC-C871-F0EB-54991BDC1BA9}"/>
          </ac:spMkLst>
        </pc:spChg>
        <pc:spChg chg="add del mod">
          <ac:chgData name="Siddharth Galande" userId="ebb94030af021636" providerId="LiveId" clId="{F0F805AF-09A7-4452-9D00-66088C1F03D9}" dt="2024-02-17T18:32:37.453" v="2393" actId="478"/>
          <ac:spMkLst>
            <pc:docMk/>
            <pc:sldMk cId="2291395661" sldId="263"/>
            <ac:spMk id="9" creationId="{A028DE66-9006-5917-EF8D-D4F3563FFFB9}"/>
          </ac:spMkLst>
        </pc:spChg>
        <pc:picChg chg="add mod">
          <ac:chgData name="Siddharth Galande" userId="ebb94030af021636" providerId="LiveId" clId="{F0F805AF-09A7-4452-9D00-66088C1F03D9}" dt="2024-02-17T18:37:55.403" v="2401" actId="14100"/>
          <ac:picMkLst>
            <pc:docMk/>
            <pc:sldMk cId="2291395661" sldId="263"/>
            <ac:picMk id="6" creationId="{00251631-C3C1-C8A8-AE86-75D75C18D4E2}"/>
          </ac:picMkLst>
        </pc:picChg>
        <pc:picChg chg="add mod">
          <ac:chgData name="Siddharth Galande" userId="ebb94030af021636" providerId="LiveId" clId="{F0F805AF-09A7-4452-9D00-66088C1F03D9}" dt="2024-02-17T18:37:52.093" v="2400" actId="14100"/>
          <ac:picMkLst>
            <pc:docMk/>
            <pc:sldMk cId="2291395661" sldId="263"/>
            <ac:picMk id="11" creationId="{8EFCE897-67D6-C14B-1AF5-8FBB1581A0FF}"/>
          </ac:picMkLst>
        </pc:picChg>
      </pc:sldChg>
      <pc:sldChg chg="addSp delSp modSp new add del mod">
        <pc:chgData name="Siddharth Galande" userId="ebb94030af021636" providerId="LiveId" clId="{F0F805AF-09A7-4452-9D00-66088C1F03D9}" dt="2024-02-18T10:58:55.034" v="7936" actId="2085"/>
        <pc:sldMkLst>
          <pc:docMk/>
          <pc:sldMk cId="754028693" sldId="264"/>
        </pc:sldMkLst>
        <pc:spChg chg="mod">
          <ac:chgData name="Siddharth Galande" userId="ebb94030af021636" providerId="LiveId" clId="{F0F805AF-09A7-4452-9D00-66088C1F03D9}" dt="2024-02-18T06:09:26.522" v="4569" actId="1076"/>
          <ac:spMkLst>
            <pc:docMk/>
            <pc:sldMk cId="754028693" sldId="264"/>
            <ac:spMk id="2" creationId="{A4FEC11E-82BE-4E05-8F85-EB8052D8D133}"/>
          </ac:spMkLst>
        </pc:spChg>
        <pc:spChg chg="del">
          <ac:chgData name="Siddharth Galande" userId="ebb94030af021636" providerId="LiveId" clId="{F0F805AF-09A7-4452-9D00-66088C1F03D9}" dt="2024-02-17T19:45:52.456" v="2787" actId="478"/>
          <ac:spMkLst>
            <pc:docMk/>
            <pc:sldMk cId="754028693" sldId="264"/>
            <ac:spMk id="3" creationId="{3B26023A-6E59-54CD-DA95-845A03E68952}"/>
          </ac:spMkLst>
        </pc:spChg>
        <pc:spChg chg="del">
          <ac:chgData name="Siddharth Galande" userId="ebb94030af021636" providerId="LiveId" clId="{F0F805AF-09A7-4452-9D00-66088C1F03D9}" dt="2024-02-17T19:46:03.263" v="2788" actId="478"/>
          <ac:spMkLst>
            <pc:docMk/>
            <pc:sldMk cId="754028693" sldId="264"/>
            <ac:spMk id="4" creationId="{3D966518-8DF8-7EF4-1714-E8A425233DDB}"/>
          </ac:spMkLst>
        </pc:spChg>
        <pc:spChg chg="add mod">
          <ac:chgData name="Siddharth Galande" userId="ebb94030af021636" providerId="LiveId" clId="{F0F805AF-09A7-4452-9D00-66088C1F03D9}" dt="2024-02-18T10:58:55.034" v="7936" actId="2085"/>
          <ac:spMkLst>
            <pc:docMk/>
            <pc:sldMk cId="754028693" sldId="264"/>
            <ac:spMk id="5" creationId="{ECD3A97D-35AA-6F46-B396-6EF4BB4C9DFC}"/>
          </ac:spMkLst>
        </pc:spChg>
        <pc:picChg chg="add mod">
          <ac:chgData name="Siddharth Galande" userId="ebb94030af021636" providerId="LiveId" clId="{F0F805AF-09A7-4452-9D00-66088C1F03D9}" dt="2024-02-18T06:10:05.218" v="4577" actId="14100"/>
          <ac:picMkLst>
            <pc:docMk/>
            <pc:sldMk cId="754028693" sldId="264"/>
            <ac:picMk id="4" creationId="{D16A6BA6-81DF-A060-D36E-1FFA77B37441}"/>
          </ac:picMkLst>
        </pc:picChg>
      </pc:sldChg>
      <pc:sldChg chg="addSp delSp modSp new mod ord">
        <pc:chgData name="Siddharth Galande" userId="ebb94030af021636" providerId="LiveId" clId="{F0F805AF-09A7-4452-9D00-66088C1F03D9}" dt="2024-02-18T10:33:13.882" v="6407" actId="255"/>
        <pc:sldMkLst>
          <pc:docMk/>
          <pc:sldMk cId="2131766079" sldId="265"/>
        </pc:sldMkLst>
        <pc:spChg chg="add del mod">
          <ac:chgData name="Siddharth Galande" userId="ebb94030af021636" providerId="LiveId" clId="{F0F805AF-09A7-4452-9D00-66088C1F03D9}" dt="2024-02-18T10:18:48.172" v="5300" actId="20577"/>
          <ac:spMkLst>
            <pc:docMk/>
            <pc:sldMk cId="2131766079" sldId="265"/>
            <ac:spMk id="2" creationId="{E670C124-DB22-978D-0CA4-B84E6E2388B1}"/>
          </ac:spMkLst>
        </pc:spChg>
        <pc:spChg chg="del">
          <ac:chgData name="Siddharth Galande" userId="ebb94030af021636" providerId="LiveId" clId="{F0F805AF-09A7-4452-9D00-66088C1F03D9}" dt="2024-02-17T20:32:40.258" v="4085" actId="478"/>
          <ac:spMkLst>
            <pc:docMk/>
            <pc:sldMk cId="2131766079" sldId="265"/>
            <ac:spMk id="3" creationId="{66DAE200-4892-5BDE-BBDA-0BF6A34C05B3}"/>
          </ac:spMkLst>
        </pc:spChg>
        <pc:spChg chg="add mod">
          <ac:chgData name="Siddharth Galande" userId="ebb94030af021636" providerId="LiveId" clId="{F0F805AF-09A7-4452-9D00-66088C1F03D9}" dt="2024-02-18T10:33:13.882" v="6407" actId="255"/>
          <ac:spMkLst>
            <pc:docMk/>
            <pc:sldMk cId="2131766079" sldId="265"/>
            <ac:spMk id="4" creationId="{B427832C-787B-2E3C-E101-28174481D660}"/>
          </ac:spMkLst>
        </pc:spChg>
        <pc:picChg chg="add del mod">
          <ac:chgData name="Siddharth Galande" userId="ebb94030af021636" providerId="LiveId" clId="{F0F805AF-09A7-4452-9D00-66088C1F03D9}" dt="2024-02-18T10:32:57.962" v="6406" actId="478"/>
          <ac:picMkLst>
            <pc:docMk/>
            <pc:sldMk cId="2131766079" sldId="265"/>
            <ac:picMk id="5" creationId="{B11D7FCA-FC97-71EB-57E1-8EC99426353B}"/>
          </ac:picMkLst>
        </pc:picChg>
        <pc:picChg chg="add del mod">
          <ac:chgData name="Siddharth Galande" userId="ebb94030af021636" providerId="LiveId" clId="{F0F805AF-09A7-4452-9D00-66088C1F03D9}" dt="2024-02-18T10:32:57.962" v="6406" actId="478"/>
          <ac:picMkLst>
            <pc:docMk/>
            <pc:sldMk cId="2131766079" sldId="265"/>
            <ac:picMk id="7" creationId="{7E59320E-1C46-51F4-5E4F-3F9050A9B505}"/>
          </ac:picMkLst>
        </pc:picChg>
        <pc:picChg chg="add del mod">
          <ac:chgData name="Siddharth Galande" userId="ebb94030af021636" providerId="LiveId" clId="{F0F805AF-09A7-4452-9D00-66088C1F03D9}" dt="2024-02-18T10:32:57.962" v="6406" actId="478"/>
          <ac:picMkLst>
            <pc:docMk/>
            <pc:sldMk cId="2131766079" sldId="265"/>
            <ac:picMk id="9" creationId="{E30C4EA2-94E9-0C99-6F33-BABCB2585DA7}"/>
          </ac:picMkLst>
        </pc:picChg>
        <pc:picChg chg="add del mod">
          <ac:chgData name="Siddharth Galande" userId="ebb94030af021636" providerId="LiveId" clId="{F0F805AF-09A7-4452-9D00-66088C1F03D9}" dt="2024-02-18T10:32:57.962" v="6406" actId="478"/>
          <ac:picMkLst>
            <pc:docMk/>
            <pc:sldMk cId="2131766079" sldId="265"/>
            <ac:picMk id="11" creationId="{C2913D6A-7A9F-E5EE-2D86-7FF4FB36D11E}"/>
          </ac:picMkLst>
        </pc:picChg>
      </pc:sldChg>
      <pc:sldChg chg="addSp delSp modSp new del mod ord">
        <pc:chgData name="Siddharth Galande" userId="ebb94030af021636" providerId="LiveId" clId="{F0F805AF-09A7-4452-9D00-66088C1F03D9}" dt="2024-02-18T07:15:08.913" v="5201" actId="2696"/>
        <pc:sldMkLst>
          <pc:docMk/>
          <pc:sldMk cId="446709800" sldId="266"/>
        </pc:sldMkLst>
        <pc:spChg chg="mod">
          <ac:chgData name="Siddharth Galande" userId="ebb94030af021636" providerId="LiveId" clId="{F0F805AF-09A7-4452-9D00-66088C1F03D9}" dt="2024-02-18T07:13:11.134" v="5086" actId="1076"/>
          <ac:spMkLst>
            <pc:docMk/>
            <pc:sldMk cId="446709800" sldId="266"/>
            <ac:spMk id="2" creationId="{556EFF7D-2556-0429-1806-972342E8B0AA}"/>
          </ac:spMkLst>
        </pc:spChg>
        <pc:spChg chg="del">
          <ac:chgData name="Siddharth Galande" userId="ebb94030af021636" providerId="LiveId" clId="{F0F805AF-09A7-4452-9D00-66088C1F03D9}" dt="2024-02-18T06:49:05.147" v="5076" actId="478"/>
          <ac:spMkLst>
            <pc:docMk/>
            <pc:sldMk cId="446709800" sldId="266"/>
            <ac:spMk id="3" creationId="{10BAF325-6D33-5D1C-F1D5-15F06F86AC5D}"/>
          </ac:spMkLst>
        </pc:spChg>
        <pc:spChg chg="del">
          <ac:chgData name="Siddharth Galande" userId="ebb94030af021636" providerId="LiveId" clId="{F0F805AF-09A7-4452-9D00-66088C1F03D9}" dt="2024-02-18T06:49:08.336" v="5077" actId="478"/>
          <ac:spMkLst>
            <pc:docMk/>
            <pc:sldMk cId="446709800" sldId="266"/>
            <ac:spMk id="4" creationId="{98467699-1FCC-5373-63A8-8F2C210CBD3E}"/>
          </ac:spMkLst>
        </pc:spChg>
        <pc:spChg chg="add mod">
          <ac:chgData name="Siddharth Galande" userId="ebb94030af021636" providerId="LiveId" clId="{F0F805AF-09A7-4452-9D00-66088C1F03D9}" dt="2024-02-18T07:15:02.313" v="5200" actId="5793"/>
          <ac:spMkLst>
            <pc:docMk/>
            <pc:sldMk cId="446709800" sldId="266"/>
            <ac:spMk id="5" creationId="{D78BF744-365C-F14A-9071-7001FCEA0BF5}"/>
          </ac:spMkLst>
        </pc:spChg>
      </pc:sldChg>
      <pc:sldChg chg="addSp modSp new add del mod">
        <pc:chgData name="Siddharth Galande" userId="ebb94030af021636" providerId="LiveId" clId="{F0F805AF-09A7-4452-9D00-66088C1F03D9}" dt="2024-02-18T10:58:46.955" v="7935" actId="2085"/>
        <pc:sldMkLst>
          <pc:docMk/>
          <pc:sldMk cId="1781020865" sldId="266"/>
        </pc:sldMkLst>
        <pc:spChg chg="mod">
          <ac:chgData name="Siddharth Galande" userId="ebb94030af021636" providerId="LiveId" clId="{F0F805AF-09A7-4452-9D00-66088C1F03D9}" dt="2024-02-18T10:06:38.746" v="5225" actId="20577"/>
          <ac:spMkLst>
            <pc:docMk/>
            <pc:sldMk cId="1781020865" sldId="266"/>
            <ac:spMk id="2" creationId="{9FE83D70-9F71-1839-72BB-A47C46D5156A}"/>
          </ac:spMkLst>
        </pc:spChg>
        <pc:spChg chg="add mod">
          <ac:chgData name="Siddharth Galande" userId="ebb94030af021636" providerId="LiveId" clId="{F0F805AF-09A7-4452-9D00-66088C1F03D9}" dt="2024-02-18T10:58:46.955" v="7935" actId="2085"/>
          <ac:spMkLst>
            <pc:docMk/>
            <pc:sldMk cId="1781020865" sldId="266"/>
            <ac:spMk id="3" creationId="{947166E0-1F6D-4B8A-4295-D95D10B3EBEE}"/>
          </ac:spMkLst>
        </pc:spChg>
      </pc:sldChg>
      <pc:sldChg chg="addSp delSp modSp new mod">
        <pc:chgData name="Siddharth Galande" userId="ebb94030af021636" providerId="LiveId" clId="{F0F805AF-09A7-4452-9D00-66088C1F03D9}" dt="2024-02-18T10:42:46.303" v="7027" actId="207"/>
        <pc:sldMkLst>
          <pc:docMk/>
          <pc:sldMk cId="87851399" sldId="267"/>
        </pc:sldMkLst>
        <pc:spChg chg="mod">
          <ac:chgData name="Siddharth Galande" userId="ebb94030af021636" providerId="LiveId" clId="{F0F805AF-09A7-4452-9D00-66088C1F03D9}" dt="2024-02-18T10:34:32.140" v="6497" actId="20577"/>
          <ac:spMkLst>
            <pc:docMk/>
            <pc:sldMk cId="87851399" sldId="267"/>
            <ac:spMk id="2" creationId="{F9ABA3FC-AE60-8A41-FA46-66439E913B73}"/>
          </ac:spMkLst>
        </pc:spChg>
        <pc:spChg chg="del">
          <ac:chgData name="Siddharth Galande" userId="ebb94030af021636" providerId="LiveId" clId="{F0F805AF-09A7-4452-9D00-66088C1F03D9}" dt="2024-02-18T10:32:50.752" v="6405" actId="478"/>
          <ac:spMkLst>
            <pc:docMk/>
            <pc:sldMk cId="87851399" sldId="267"/>
            <ac:spMk id="3" creationId="{59C99831-58B0-F5FD-2E40-8E3591235376}"/>
          </ac:spMkLst>
        </pc:spChg>
        <pc:spChg chg="add mod">
          <ac:chgData name="Siddharth Galande" userId="ebb94030af021636" providerId="LiveId" clId="{F0F805AF-09A7-4452-9D00-66088C1F03D9}" dt="2024-02-18T10:42:46.303" v="7027" actId="207"/>
          <ac:spMkLst>
            <pc:docMk/>
            <pc:sldMk cId="87851399" sldId="267"/>
            <ac:spMk id="8" creationId="{BCCCF30C-E247-9C50-C59A-2F380C2D4C45}"/>
          </ac:spMkLst>
        </pc:spChg>
        <pc:picChg chg="add mod">
          <ac:chgData name="Siddharth Galande" userId="ebb94030af021636" providerId="LiveId" clId="{F0F805AF-09A7-4452-9D00-66088C1F03D9}" dt="2024-02-18T10:42:17.828" v="7014" actId="1076"/>
          <ac:picMkLst>
            <pc:docMk/>
            <pc:sldMk cId="87851399" sldId="267"/>
            <ac:picMk id="4" creationId="{58F8F930-84C3-EB79-4E91-BA1A5F1EE433}"/>
          </ac:picMkLst>
        </pc:picChg>
        <pc:picChg chg="add mod">
          <ac:chgData name="Siddharth Galande" userId="ebb94030af021636" providerId="LiveId" clId="{F0F805AF-09A7-4452-9D00-66088C1F03D9}" dt="2024-02-18T10:42:19.384" v="7015" actId="1076"/>
          <ac:picMkLst>
            <pc:docMk/>
            <pc:sldMk cId="87851399" sldId="267"/>
            <ac:picMk id="5" creationId="{F68A0CAC-ACB7-5EA8-2614-5BDA5578AFCA}"/>
          </ac:picMkLst>
        </pc:picChg>
        <pc:picChg chg="add mod">
          <ac:chgData name="Siddharth Galande" userId="ebb94030af021636" providerId="LiveId" clId="{F0F805AF-09A7-4452-9D00-66088C1F03D9}" dt="2024-02-18T10:42:20.961" v="7016" actId="1076"/>
          <ac:picMkLst>
            <pc:docMk/>
            <pc:sldMk cId="87851399" sldId="267"/>
            <ac:picMk id="6" creationId="{47D64605-0A82-E6BC-DF3A-502F9F30100E}"/>
          </ac:picMkLst>
        </pc:picChg>
        <pc:picChg chg="add del mod">
          <ac:chgData name="Siddharth Galande" userId="ebb94030af021636" providerId="LiveId" clId="{F0F805AF-09A7-4452-9D00-66088C1F03D9}" dt="2024-02-18T10:42:10.156" v="7011" actId="478"/>
          <ac:picMkLst>
            <pc:docMk/>
            <pc:sldMk cId="87851399" sldId="267"/>
            <ac:picMk id="7" creationId="{427238EF-0494-EFC2-DA41-A5751681D13E}"/>
          </ac:picMkLst>
        </pc:picChg>
      </pc:sldChg>
      <pc:sldChg chg="addSp delSp modSp new mod">
        <pc:chgData name="Siddharth Galande" userId="ebb94030af021636" providerId="LiveId" clId="{F0F805AF-09A7-4452-9D00-66088C1F03D9}" dt="2024-02-20T16:37:19.072" v="8058" actId="14100"/>
        <pc:sldMkLst>
          <pc:docMk/>
          <pc:sldMk cId="2914321346" sldId="268"/>
        </pc:sldMkLst>
        <pc:spChg chg="mod">
          <ac:chgData name="Siddharth Galande" userId="ebb94030af021636" providerId="LiveId" clId="{F0F805AF-09A7-4452-9D00-66088C1F03D9}" dt="2024-02-20T16:37:15.593" v="8057" actId="1076"/>
          <ac:spMkLst>
            <pc:docMk/>
            <pc:sldMk cId="2914321346" sldId="268"/>
            <ac:spMk id="2" creationId="{3126A08C-EB74-643E-1462-AEA4F61525ED}"/>
          </ac:spMkLst>
        </pc:spChg>
        <pc:picChg chg="add del mod">
          <ac:chgData name="Siddharth Galande" userId="ebb94030af021636" providerId="LiveId" clId="{F0F805AF-09A7-4452-9D00-66088C1F03D9}" dt="2024-02-20T15:44:10.151" v="7968" actId="478"/>
          <ac:picMkLst>
            <pc:docMk/>
            <pc:sldMk cId="2914321346" sldId="268"/>
            <ac:picMk id="4" creationId="{5E1A19BF-9E86-7297-5569-EE46D590122F}"/>
          </ac:picMkLst>
        </pc:picChg>
        <pc:picChg chg="add mod">
          <ac:chgData name="Siddharth Galande" userId="ebb94030af021636" providerId="LiveId" clId="{F0F805AF-09A7-4452-9D00-66088C1F03D9}" dt="2024-02-20T16:37:19.072" v="8058" actId="14100"/>
          <ac:picMkLst>
            <pc:docMk/>
            <pc:sldMk cId="2914321346" sldId="268"/>
            <ac:picMk id="6" creationId="{D8E0E20C-A95D-0186-0665-8779E3A43C29}"/>
          </ac:picMkLst>
        </pc:picChg>
      </pc:sldChg>
      <pc:sldChg chg="addSp modSp new mod">
        <pc:chgData name="Siddharth Galande" userId="ebb94030af021636" providerId="LiveId" clId="{F0F805AF-09A7-4452-9D00-66088C1F03D9}" dt="2024-02-20T16:35:16.342" v="8009" actId="14100"/>
        <pc:sldMkLst>
          <pc:docMk/>
          <pc:sldMk cId="2236633625" sldId="269"/>
        </pc:sldMkLst>
        <pc:spChg chg="mod">
          <ac:chgData name="Siddharth Galande" userId="ebb94030af021636" providerId="LiveId" clId="{F0F805AF-09A7-4452-9D00-66088C1F03D9}" dt="2024-02-20T16:02:08.677" v="7999" actId="1076"/>
          <ac:spMkLst>
            <pc:docMk/>
            <pc:sldMk cId="2236633625" sldId="269"/>
            <ac:spMk id="2" creationId="{35AF49C4-1496-E800-A98E-A9D58D946910}"/>
          </ac:spMkLst>
        </pc:spChg>
        <pc:picChg chg="add mod">
          <ac:chgData name="Siddharth Galande" userId="ebb94030af021636" providerId="LiveId" clId="{F0F805AF-09A7-4452-9D00-66088C1F03D9}" dt="2024-02-20T16:35:16.342" v="8009" actId="14100"/>
          <ac:picMkLst>
            <pc:docMk/>
            <pc:sldMk cId="2236633625" sldId="269"/>
            <ac:picMk id="4" creationId="{030B732F-BB84-AB37-C31D-0BE64F707298}"/>
          </ac:picMkLst>
        </pc:picChg>
        <pc:picChg chg="add mod">
          <ac:chgData name="Siddharth Galande" userId="ebb94030af021636" providerId="LiveId" clId="{F0F805AF-09A7-4452-9D00-66088C1F03D9}" dt="2024-02-20T16:35:12.623" v="8008" actId="14100"/>
          <ac:picMkLst>
            <pc:docMk/>
            <pc:sldMk cId="2236633625" sldId="269"/>
            <ac:picMk id="5" creationId="{A7E4A904-7DF9-D10E-34C2-ACE52EAD4583}"/>
          </ac:picMkLst>
        </pc:picChg>
      </pc:sldChg>
      <pc:sldChg chg="addSp modSp new mod">
        <pc:chgData name="Siddharth Galande" userId="ebb94030af021636" providerId="LiveId" clId="{F0F805AF-09A7-4452-9D00-66088C1F03D9}" dt="2024-02-20T16:37:34.178" v="8062" actId="14100"/>
        <pc:sldMkLst>
          <pc:docMk/>
          <pc:sldMk cId="2391769943" sldId="270"/>
        </pc:sldMkLst>
        <pc:spChg chg="mod">
          <ac:chgData name="Siddharth Galande" userId="ebb94030af021636" providerId="LiveId" clId="{F0F805AF-09A7-4452-9D00-66088C1F03D9}" dt="2024-02-20T16:36:56.409" v="8055" actId="1076"/>
          <ac:spMkLst>
            <pc:docMk/>
            <pc:sldMk cId="2391769943" sldId="270"/>
            <ac:spMk id="2" creationId="{1DEFDCD5-A343-42D6-799C-3C3175E3EFE3}"/>
          </ac:spMkLst>
        </pc:spChg>
        <pc:picChg chg="add mod">
          <ac:chgData name="Siddharth Galande" userId="ebb94030af021636" providerId="LiveId" clId="{F0F805AF-09A7-4452-9D00-66088C1F03D9}" dt="2024-02-20T16:37:34.178" v="8062" actId="14100"/>
          <ac:picMkLst>
            <pc:docMk/>
            <pc:sldMk cId="2391769943" sldId="270"/>
            <ac:picMk id="4" creationId="{A39058CA-3D4D-D6BE-F784-781A682DBC7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693A-2307-4FDC-9539-08DC9083DDED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EA7-B10E-4739-92FE-8993461CC0B7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13F-2D2A-49BA-966D-6530A12E7C15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E1C1-C26F-4479-A8BD-144B4C139DA5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9E61-C2D6-49AB-83F2-8FC9FEFBDAFD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E74F-367A-4D3C-8AA7-FA60CCA05EAE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3F9C-6465-4987-8E4E-615CFD4753AA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EFD6-3C20-43C6-9E75-1A9D48D9576F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3D5A-A484-46EE-9DC8-9A16BFF8327E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BC8-78D1-4FEB-9D4F-E22E45CC04F7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8210-870C-4A62-9D1B-4B25162550AB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CABDA2-EB00-4A4D-86B7-63E286A484E5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1256"/>
            <a:ext cx="9144000" cy="1889449"/>
          </a:xfrm>
        </p:spPr>
        <p:txBody>
          <a:bodyPr>
            <a:normAutofit/>
          </a:bodyPr>
          <a:lstStyle/>
          <a:p>
            <a:r>
              <a:rPr lang="en-US" sz="7200" dirty="0"/>
              <a:t>Olist Store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20686"/>
            <a:ext cx="9144000" cy="1753733"/>
          </a:xfrm>
        </p:spPr>
        <p:txBody>
          <a:bodyPr>
            <a:normAutofit/>
          </a:bodyPr>
          <a:lstStyle/>
          <a:p>
            <a:r>
              <a:rPr lang="en-US" sz="3600" dirty="0"/>
              <a:t>E-commerce</a:t>
            </a:r>
          </a:p>
          <a:p>
            <a:r>
              <a:rPr lang="en-US" sz="3600" dirty="0"/>
              <a:t>[Project-P366]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063B9-9BD6-9267-BB2E-643307CFF0DE}"/>
              </a:ext>
            </a:extLst>
          </p:cNvPr>
          <p:cNvSpPr txBox="1"/>
          <p:nvPr/>
        </p:nvSpPr>
        <p:spPr>
          <a:xfrm>
            <a:off x="1346718" y="3903345"/>
            <a:ext cx="9144000" cy="29546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highlight>
                  <a:srgbClr val="808080"/>
                </a:highlight>
              </a:rPr>
              <a:t>Group 3</a:t>
            </a:r>
          </a:p>
          <a:p>
            <a:pPr algn="ctr"/>
            <a:endParaRPr lang="en-US" sz="2400" b="1" dirty="0">
              <a:solidFill>
                <a:schemeClr val="bg1"/>
              </a:solidFill>
              <a:highlight>
                <a:srgbClr val="808080"/>
              </a:highligh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Aishwarya Shelar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Prakash Yadav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Jayashree Mendhkar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Swati </a:t>
            </a:r>
            <a:r>
              <a:rPr lang="en-IN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Bhoomannavar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Shubham Negi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Siddharth Galande</a:t>
            </a:r>
            <a:endParaRPr lang="en-US" sz="2000" b="1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C11E-82BE-4E05-8F85-EB8052D8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5" y="0"/>
            <a:ext cx="10096500" cy="95454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Customers and Orders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3A97D-35AA-6F46-B396-6EF4BB4C9DFC}"/>
              </a:ext>
            </a:extLst>
          </p:cNvPr>
          <p:cNvSpPr txBox="1"/>
          <p:nvPr/>
        </p:nvSpPr>
        <p:spPr>
          <a:xfrm>
            <a:off x="1" y="954545"/>
            <a:ext cx="7156580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Total customers are around 96k and Total orders Placed are around 99.4K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2997 customers out of 96.09K customers placed Repeat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Out of total revenue($ 16.1M) this customers accounts $994.4k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 93.1k customers placed one time orders accounts $ 15064k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Over 625 orders are cancelled and they gave 1 star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96.4k orders are delivered they gave 4.1 star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Sao Paulo And Rio De Janeiro city has the most customers around 22k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Credit card is mostly used by customers for payments over 76K orders are placed using credit cards</a:t>
            </a:r>
          </a:p>
          <a:p>
            <a:b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</a:br>
            <a:endParaRPr lang="en-US" sz="2000" b="1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A6BA6-81DF-A060-D36E-1FFA77B37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547" y="2024742"/>
            <a:ext cx="4655975" cy="408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2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3D70-9F71-1839-72BB-A47C46D5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927750"/>
          </a:xfrm>
        </p:spPr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166E0-1F6D-4B8A-4295-D95D10B3EBEE}"/>
              </a:ext>
            </a:extLst>
          </p:cNvPr>
          <p:cNvSpPr txBox="1"/>
          <p:nvPr/>
        </p:nvSpPr>
        <p:spPr>
          <a:xfrm>
            <a:off x="765110" y="1959429"/>
            <a:ext cx="9619861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Focus more on Top Products Inventory.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Most of the sellers are in SP state and That’s why revenue of this state is Great than other states. So We have to implement more sellers in all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Weekends are busier than weekdays so try to give discounts on payment methods that often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Sellers are very less for average categories. So Get sellers and suppliers for those least products to increase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Consider to reduce products and items Like security service , kids-Fashion clothes,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cd_dvds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that had very less orders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2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A08C-EB74-643E-1462-AEA4F615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1" y="0"/>
            <a:ext cx="10096500" cy="1150907"/>
          </a:xfrm>
        </p:spPr>
        <p:txBody>
          <a:bodyPr/>
          <a:lstStyle/>
          <a:p>
            <a:r>
              <a:rPr lang="en-US" dirty="0"/>
              <a:t>Power-Bi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0E20C-A95D-0186-0665-8779E3A43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38" y="849086"/>
            <a:ext cx="10889924" cy="562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1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49C4-1496-E800-A98E-A9D58D94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04" y="0"/>
            <a:ext cx="10096500" cy="1150907"/>
          </a:xfrm>
        </p:spPr>
        <p:txBody>
          <a:bodyPr/>
          <a:lstStyle/>
          <a:p>
            <a:r>
              <a:rPr lang="en-US" dirty="0"/>
              <a:t>Tableau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B732F-BB84-AB37-C31D-0BE64F707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50907"/>
            <a:ext cx="5971592" cy="57070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E4A904-7DF9-D10E-34C2-ACE52EAD4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9" y="1150907"/>
            <a:ext cx="5971592" cy="56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33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DCD5-A343-42D6-799C-3C3175E3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0"/>
            <a:ext cx="10096500" cy="1150907"/>
          </a:xfrm>
        </p:spPr>
        <p:txBody>
          <a:bodyPr/>
          <a:lstStyle/>
          <a:p>
            <a:r>
              <a:rPr lang="en-US" dirty="0"/>
              <a:t> Microsoft-Excel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058CA-3D4D-D6BE-F784-781A682DB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39" y="914400"/>
            <a:ext cx="10730204" cy="566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6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42596" y="177282"/>
            <a:ext cx="10096500" cy="886408"/>
          </a:xfrm>
        </p:spPr>
        <p:txBody>
          <a:bodyPr>
            <a:normAutofit/>
          </a:bodyPr>
          <a:lstStyle/>
          <a:p>
            <a:r>
              <a:rPr lang="en-US" dirty="0"/>
              <a:t>Introduction ( Olist Store 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7066" y="1101012"/>
            <a:ext cx="11877868" cy="55797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Olist Store is an E-Commerce platform based in the Brazil that allows small and medium-sized businesses to sell their products online . Olist provides a marketplace where sellers can list their products and reach a larger customer base. As well as tools to help manage their online store, track orders, and handle customer support.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0" indent="0">
              <a:lnSpc>
                <a:spcPts val="4000"/>
              </a:lnSpc>
              <a:spcBef>
                <a:spcPct val="0"/>
              </a:spcBef>
              <a:buNone/>
            </a:pPr>
            <a:r>
              <a:rPr lang="en-IN" sz="40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Primary Goal Of Project to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>
                    <a:lumMod val="5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Identify insights and trends that can help to improve the overall performance Of business.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>
                    <a:lumMod val="5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Identifying top–performing products and categories.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>
                    <a:lumMod val="5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Analysing customer behaviour and preferences.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>
                    <a:lumMod val="5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Analysing sales and revenue trends over 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>
                    <a:lumMod val="5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Identifying factors that contribute to customer retention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>
                    <a:lumMod val="5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Developing recommendation for targeted marketing Campaigns and promotions.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C124-DB22-978D-0CA4-B84E6E238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30" y="621480"/>
            <a:ext cx="7269480" cy="787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Data 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7832C-787B-2E3C-E101-28174481D660}"/>
              </a:ext>
            </a:extLst>
          </p:cNvPr>
          <p:cNvSpPr txBox="1"/>
          <p:nvPr/>
        </p:nvSpPr>
        <p:spPr>
          <a:xfrm>
            <a:off x="371669" y="1429051"/>
            <a:ext cx="11448661" cy="47089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Here is an overview of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Customer_Data – This section includes data related to customers like custId,state,city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Geo_Location_data – Its includes the zipcodes, lantitude &amp; longitude of states and cities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Orders_data – This section includes order related data like ordered,date&amp;time,delivery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Products data – This category covers information about products related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Sellers data – This category includers sellers related elements like city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Review Dataset – This involves customers reviews on orders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Payments dataset – Section Involves payment related methods, payment value Etc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Product category name – includers products name translation in English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Items dataset – this contains Products and items related elements for shipping purpose</a:t>
            </a:r>
          </a:p>
        </p:txBody>
      </p:sp>
    </p:spTree>
    <p:extLst>
      <p:ext uri="{BB962C8B-B14F-4D97-AF65-F5344CB8AC3E}">
        <p14:creationId xmlns:p14="http://schemas.microsoft.com/office/powerpoint/2010/main" val="213176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A3FC-AE60-8A41-FA46-66439E91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and Tools Used for Implications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8F930-84C3-EB79-4E91-BA1A5F1EE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60" y="5260132"/>
            <a:ext cx="2157102" cy="723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8A0CAC-ACB7-5EA8-2614-5BDA5578A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438" y="5219303"/>
            <a:ext cx="2218743" cy="747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D64605-0A82-E6BC-DF3A-502F9F301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843" y="5260131"/>
            <a:ext cx="2152650" cy="7231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CCF30C-E247-9C50-C59A-2F380C2D4C45}"/>
              </a:ext>
            </a:extLst>
          </p:cNvPr>
          <p:cNvSpPr txBox="1"/>
          <p:nvPr/>
        </p:nvSpPr>
        <p:spPr>
          <a:xfrm>
            <a:off x="644842" y="1971144"/>
            <a:ext cx="10217020" cy="310854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Cleaning, remove unavoidable errors, transforming dataset using Ms_Excel.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Replace Missing values and Wrong values with alternative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Removed Duplicate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For Visualization of charts , graphs , tables used Power-BI &amp; Tableau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Perform analyzation using Tableau Dashboards </a:t>
            </a:r>
          </a:p>
        </p:txBody>
      </p:sp>
    </p:spTree>
    <p:extLst>
      <p:ext uri="{BB962C8B-B14F-4D97-AF65-F5344CB8AC3E}">
        <p14:creationId xmlns:p14="http://schemas.microsoft.com/office/powerpoint/2010/main" val="8785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Payment Statistics (Weekend &amp; Weekday)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E297351-7995-0A38-1BB3-08D518904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151" y="1652084"/>
            <a:ext cx="4534435" cy="4600769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E87290-BAAC-5B2B-68BE-1B5FBF7331FD}"/>
              </a:ext>
            </a:extLst>
          </p:cNvPr>
          <p:cNvSpPr txBox="1"/>
          <p:nvPr/>
        </p:nvSpPr>
        <p:spPr>
          <a:xfrm>
            <a:off x="109100" y="2259917"/>
            <a:ext cx="7128588" cy="310854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Total Revenue is $ 16.01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Weekday Payments are Approximately $12.37M &amp; Weekend Payments are $ 3.64M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Average Payments on Weekdays ($154.4)and Weekend($153) are nearly similar</a:t>
            </a:r>
          </a:p>
        </p:txBody>
      </p:sp>
    </p:spTree>
    <p:extLst>
      <p:ext uri="{BB962C8B-B14F-4D97-AF65-F5344CB8AC3E}">
        <p14:creationId xmlns:p14="http://schemas.microsoft.com/office/powerpoint/2010/main" val="235437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9523"/>
            <a:ext cx="10096500" cy="56792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Orders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107691"/>
            <a:ext cx="11657359" cy="262828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Overall 103.8k orders are placed on Olist Store.</a:t>
            </a:r>
          </a:p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The Orders Data Is between Sep-2016 And Oct-2018. Average Orders Per Month for year 2016,2017 &amp; 2018 are 0.1k, 3.8K &amp; 5.4K Respectively.</a:t>
            </a:r>
          </a:p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Average orders are around 8.3k per month( Overall )</a:t>
            </a:r>
          </a:p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 year 2018 orders growth increased by 20% compare to previous year.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effectLst/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US" sz="2800" b="1" dirty="0">
              <a:effectLst/>
              <a:latin typeface="Tableau Book"/>
            </a:endParaRPr>
          </a:p>
          <a:p>
            <a:endParaRPr lang="en-US" sz="2800" b="1" dirty="0">
              <a:effectLst/>
              <a:latin typeface="Tableau Book"/>
            </a:endParaRPr>
          </a:p>
          <a:p>
            <a:pPr marL="0" indent="0">
              <a:buNone/>
            </a:pPr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32F958-092F-4416-C0B1-4DD989DB1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3816220"/>
            <a:ext cx="11937277" cy="304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6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90" y="254073"/>
            <a:ext cx="10096500" cy="1150907"/>
          </a:xfrm>
        </p:spPr>
        <p:txBody>
          <a:bodyPr>
            <a:normAutofit/>
          </a:bodyPr>
          <a:lstStyle/>
          <a:p>
            <a:r>
              <a:rPr lang="en-US" dirty="0"/>
              <a:t>Products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925F85-5874-7BB9-9B68-B4C489A0A9E6}"/>
              </a:ext>
            </a:extLst>
          </p:cNvPr>
          <p:cNvSpPr txBox="1"/>
          <p:nvPr/>
        </p:nvSpPr>
        <p:spPr>
          <a:xfrm>
            <a:off x="0" y="1288206"/>
            <a:ext cx="6705600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Health_Beauty,watches_gifts,bed_bath_table,sports,computer_accessories are the Popular Products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In All of 73 products ,These 5 </a:t>
            </a:r>
            <a:r>
              <a:rPr lang="mr-IN" sz="2400" b="1" dirty="0">
                <a:solidFill>
                  <a:schemeClr val="accent2">
                    <a:lumMod val="50000"/>
                  </a:schemeClr>
                </a:solidFill>
              </a:rPr>
              <a:t>Products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accounts for over 39% of total item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Health&amp;beauty item holds 9% of total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To 5 products accounts $6.25M(39%) out of Total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All of this top popular products has a 4 star review averagely but bed bath table product has an review 3 star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07EC8B-BB26-7E98-1197-285728D9D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388" y="933061"/>
            <a:ext cx="4892675" cy="5542383"/>
          </a:xfrm>
        </p:spPr>
      </p:pic>
    </p:spTree>
    <p:extLst>
      <p:ext uri="{BB962C8B-B14F-4D97-AF65-F5344CB8AC3E}">
        <p14:creationId xmlns:p14="http://schemas.microsoft.com/office/powerpoint/2010/main" val="263806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466D-4D92-83CC-6AB3-F5924437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28" y="279918"/>
            <a:ext cx="6036906" cy="1150907"/>
          </a:xfrm>
        </p:spPr>
        <p:txBody>
          <a:bodyPr/>
          <a:lstStyle/>
          <a:p>
            <a:r>
              <a:rPr lang="en-US" dirty="0"/>
              <a:t>State &amp; City Analysis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05A7B6F-0760-B714-172E-B7F777F3DA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8" y="3644249"/>
            <a:ext cx="11663265" cy="3213751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C407F3-72D8-AB1F-1FEE-D3748AACE9AE}"/>
              </a:ext>
            </a:extLst>
          </p:cNvPr>
          <p:cNvSpPr txBox="1"/>
          <p:nvPr/>
        </p:nvSpPr>
        <p:spPr>
          <a:xfrm>
            <a:off x="970384" y="1315616"/>
            <a:ext cx="10105053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Sao Paulo,rio de janerio are the top cities for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SP State is main market and holds 71% of Order shares of total orders in all the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70% Customers are from SP state.</a:t>
            </a:r>
          </a:p>
          <a:p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err="1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24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9CDC-3818-E948-A032-F3217A9A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Sellers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251631-C3C1-C8A8-AE86-75D75C18D4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7309"/>
            <a:ext cx="5791200" cy="244974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56963F-0DEC-C871-F0EB-54991BDC1BA9}"/>
              </a:ext>
            </a:extLst>
          </p:cNvPr>
          <p:cNvSpPr txBox="1"/>
          <p:nvPr/>
        </p:nvSpPr>
        <p:spPr>
          <a:xfrm>
            <a:off x="457200" y="1705176"/>
            <a:ext cx="11112759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Sellers of popular categories are around 70% than other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SP state accounts 59% seller than all other states sellers.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Sau paulo city holds 61% sellers than all other cities.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Shipping Days are averagely 8 Days for Sao paulo City &amp; state and review score is around 4.1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Averagely 4.8 star rating from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FCE897-67D6-C14B-1AF5-8FBB1581A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77" y="4297308"/>
            <a:ext cx="6119446" cy="256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95661"/>
      </p:ext>
    </p:extLst>
  </p:cSld>
  <p:clrMapOvr>
    <a:masterClrMapping/>
  </p:clrMapOvr>
</p:sld>
</file>

<file path=ppt/theme/theme1.xml><?xml version="1.0" encoding="utf-8"?>
<a:theme xmlns:a="http://schemas.openxmlformats.org/drawingml/2006/main" name="Vertical Lexicon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lexicon design slides.potx" id="{49C7086D-B6BF-42C9-B2E9-7A6F5A963EAA}" vid="{839E83B1-FF0C-49E8-8563-59D864F05AE3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1BD8E5-A18E-435C-B431-90A6B59F4B6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lexicon design slides</Template>
  <TotalTime>846</TotalTime>
  <Words>823</Words>
  <Application>Microsoft Office PowerPoint</Application>
  <PresentationFormat>Widescreen</PresentationFormat>
  <Paragraphs>90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Aparajita</vt:lpstr>
      <vt:lpstr>Arial</vt:lpstr>
      <vt:lpstr>Arial Black</vt:lpstr>
      <vt:lpstr>Calibri</vt:lpstr>
      <vt:lpstr>Tableau Book</vt:lpstr>
      <vt:lpstr>Vertical Lexicon design template</vt:lpstr>
      <vt:lpstr>Olist Store Analysis</vt:lpstr>
      <vt:lpstr>Introduction ( Olist Store )</vt:lpstr>
      <vt:lpstr>Data sources</vt:lpstr>
      <vt:lpstr>Techniques and Tools Used for Implications</vt:lpstr>
      <vt:lpstr>Payment Statistics (Weekend &amp; Weekday)</vt:lpstr>
      <vt:lpstr>Orders Analysis</vt:lpstr>
      <vt:lpstr>Products Analysis</vt:lpstr>
      <vt:lpstr>State &amp; City Analysis</vt:lpstr>
      <vt:lpstr>Sellers Analysis</vt:lpstr>
      <vt:lpstr>Customers and Orders analysis</vt:lpstr>
      <vt:lpstr>Recommendation</vt:lpstr>
      <vt:lpstr>Power-Bi Dashboard</vt:lpstr>
      <vt:lpstr>Tableau dashboard</vt:lpstr>
      <vt:lpstr> Microsoft-Excel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Store Analysis</dc:title>
  <dc:creator>Siddharth Galande</dc:creator>
  <cp:lastModifiedBy>Siddharth Galande</cp:lastModifiedBy>
  <cp:revision>1</cp:revision>
  <dcterms:created xsi:type="dcterms:W3CDTF">2024-02-16T11:11:16Z</dcterms:created>
  <dcterms:modified xsi:type="dcterms:W3CDTF">2024-02-20T16:37:36Z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