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58CA9-D6E0-45A0-82CA-B17F40E3FE8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AE158-710C-47B9-9540-9B6912B1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E158-710C-47B9-9540-9B6912B1E5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E158-710C-47B9-9540-9B6912B1E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C0E612B-FB13-4ECB-AB7F-2E3BC59ADE1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B2B457-4703-4874-9D53-2C14959543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9400" y="1124743"/>
            <a:ext cx="61452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SQL Capstone </a:t>
            </a:r>
            <a:r>
              <a:rPr lang="en-US" sz="4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</a:t>
            </a:r>
            <a:endParaRPr lang="en-US" sz="4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000" y="1832629"/>
            <a:ext cx="84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Movie Rental Data Analysis</a:t>
            </a:r>
            <a:endParaRPr lang="en-US" sz="48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2653" y="4914862"/>
            <a:ext cx="55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Mentor :  Jaya Pandey</a:t>
            </a:r>
          </a:p>
          <a:p>
            <a:r>
              <a:rPr lang="en-US" sz="2800" dirty="0" smtClean="0">
                <a:latin typeface="Arial Rounded MT Bold" pitchFamily="34" charset="0"/>
              </a:rPr>
              <a:t>Student : Siddharth Raj </a:t>
            </a:r>
            <a:r>
              <a:rPr lang="en-US" sz="2800" dirty="0" smtClean="0">
                <a:latin typeface="Arial Rounded MT Bold" pitchFamily="34" charset="0"/>
              </a:rPr>
              <a:t>Saxena</a:t>
            </a:r>
          </a:p>
          <a:p>
            <a:r>
              <a:rPr lang="en-US" sz="2800" dirty="0" smtClean="0">
                <a:latin typeface="Arial Rounded MT Bold" pitchFamily="34" charset="0"/>
              </a:rPr>
              <a:t>Batch : DA22S2</a:t>
            </a:r>
            <a:endParaRPr lang="en-U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3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90381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iii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 Display the list of records for the all movies in descending order 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     of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their replacement costs.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158873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44522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877272"/>
            <a:ext cx="849694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list of records of all the movies along with rating and replacement_cost has displayed, highest replacement cost is 29.99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286000" cy="64633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Order By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39739" r="55914" b="24414"/>
          <a:stretch/>
        </p:blipFill>
        <p:spPr bwMode="auto">
          <a:xfrm>
            <a:off x="3787319" y="1988840"/>
            <a:ext cx="4732477" cy="33640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8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90381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names of the top 3 movies with the greatest number of actors.</a:t>
            </a:r>
            <a:endParaRPr lang="en-US" sz="2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2822" y="31727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44522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877272"/>
            <a:ext cx="849694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movie LAMBS CINCINATTI has 15 number of actors, CHITTY LOCK and BOONDOCK BALLROOM has 13 number of actors each.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646040" cy="120032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Group by,  Order by</a:t>
            </a:r>
            <a:endParaRPr lang="en-US" dirty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Desc, limit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6280" y="2073622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 Actor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Actor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2528" y="162880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35642" r="65554" b="49898"/>
          <a:stretch/>
        </p:blipFill>
        <p:spPr bwMode="auto">
          <a:xfrm>
            <a:off x="4788024" y="3726569"/>
            <a:ext cx="3311141" cy="143062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166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'Music of Queen' &amp; 'Kris Kristofferson' have seen an unlikely resurgence. As an unintended consequence, films starting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with the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letters 'K' &amp; 'Q' have also soared in popularity. Display the  titles of the movies starting with the letters 'K' &amp; 'Q'.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2822" y="146718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44522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877272"/>
            <a:ext cx="849694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12 movies having a first letter ‘K’ and 3 movies having the first letter ‘Q’.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Where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Like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t="39739" r="73095" b="23318"/>
          <a:stretch/>
        </p:blipFill>
        <p:spPr bwMode="auto">
          <a:xfrm>
            <a:off x="5908193" y="1667235"/>
            <a:ext cx="2037257" cy="38237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6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90381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film 'Agent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Truman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' has been a great success. Display the names of all actors who appeared in this film.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2822" y="146718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44522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5877272"/>
            <a:ext cx="849694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7 actors in the movie ‘AGENT TRUMAN’ and there full names has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288" y="3801814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 Actor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Actor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33569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t="37127" r="62813" b="41175"/>
          <a:stretch/>
        </p:blipFill>
        <p:spPr bwMode="auto">
          <a:xfrm>
            <a:off x="4499992" y="1911085"/>
            <a:ext cx="4032448" cy="231574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3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90381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Sales have been lagging among young families, so the management wants to promote family movies.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Identify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all the movies categorized as family films.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2822" y="146718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6211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6125234"/>
            <a:ext cx="8496944" cy="4001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69 movies belongs to the family genre.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288" y="3801814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Film_Category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Category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33569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t="35642" r="67245" b="23484"/>
          <a:stretch/>
        </p:blipFill>
        <p:spPr bwMode="auto">
          <a:xfrm>
            <a:off x="5148064" y="1867289"/>
            <a:ext cx="2901506" cy="395394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231031"/>
            <a:ext cx="16759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16632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AutoNum type="romanLcPeriod"/>
            </a:pP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maximum, minimum, and average rental rates of movies based on their ratings. The output must be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stored in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descending order of the average rental rates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marL="400050" indent="-400050" algn="just">
              <a:buAutoNum type="romanLcPeriod"/>
            </a:pP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movies in descending order of their rental frequencies, so the management can maintain more copies of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those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movies.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20207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517232"/>
            <a:ext cx="8640960" cy="120032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avg rental rate is highest for PG-rating, it has maximum rental rate 4.99 and minimum rental rate has 0.99.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most frequently rented movie is ‘BUCKET BROTHERHOOD’ has rented around 34 times.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012647"/>
            <a:ext cx="2286000" cy="120032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count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Group By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Order By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84" y="511712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t="37535" r="58290" b="45190"/>
          <a:stretch/>
        </p:blipFill>
        <p:spPr bwMode="auto">
          <a:xfrm>
            <a:off x="4644008" y="1700808"/>
            <a:ext cx="4176000" cy="15740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5" t="36218" r="58941" b="37801"/>
          <a:stretch/>
        </p:blipFill>
        <p:spPr bwMode="auto">
          <a:xfrm>
            <a:off x="4644008" y="3345960"/>
            <a:ext cx="4176464" cy="204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49288" y="3801814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Inventory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Rental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33569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90381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 how many film categories, the difference between the average film replacement cost (disc - DVD/Blue Ray) and the </a:t>
            </a:r>
            <a:r>
              <a:rPr lang="en-US" sz="16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average </a:t>
            </a:r>
            <a:r>
              <a:rPr lang="en-US" sz="1600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 rental rate is greater than $15</a:t>
            </a:r>
            <a:r>
              <a:rPr lang="en-US" sz="16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600" b="1" dirty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algn="just"/>
            <a:r>
              <a:rPr lang="en-US" sz="1600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list of all film categories identified above, along with the corresponding average film replacement cost and 	average film rental rate.</a:t>
            </a:r>
            <a:endParaRPr lang="en-US" sz="16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2822" y="146718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6211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6125234"/>
            <a:ext cx="8496944" cy="64633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Sports category has maximum number of movies around 74  movies having avg difference between the movie replacement cost and the rental rate is 17.27.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Group by, Order by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288" y="3801814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Film_Category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Category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33569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35641" r="62683" b="24087"/>
          <a:stretch/>
        </p:blipFill>
        <p:spPr bwMode="auto">
          <a:xfrm>
            <a:off x="4558863" y="1959725"/>
            <a:ext cx="3682418" cy="38630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3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90381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film categories in which the number of movies is greater than 70.</a:t>
            </a:r>
            <a:endParaRPr lang="en-US" sz="2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2822" y="146718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6211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6021288"/>
            <a:ext cx="849694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film category foreign and sports are having the number of movies greater than 70.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Group by, Having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288" y="3801814"/>
            <a:ext cx="264604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Film_Category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Category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33569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t="35642" r="70469" b="52929"/>
          <a:stretch/>
        </p:blipFill>
        <p:spPr bwMode="auto">
          <a:xfrm>
            <a:off x="5536504" y="1949749"/>
            <a:ext cx="2780635" cy="1325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617" y="811153"/>
            <a:ext cx="8732766" cy="5940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 this database there are 16 category, 1000 movies and 200 actors.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Most of the movies (30%) got “PG-13” rating and average rental rate for the movies having PG-13 rating are 3.03.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73% of the movies are having the replacement cost between $11 and $25.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average number of actors for the movies is between 8-10 and the film_id ‘508’ has maximum number of actors.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movie “AGENT TRUMAN” got a great success, it has 7 actors and belongs to foreign genre has rental rate = 2.99, replacement cost = 17.99 and rating = “PG-13”.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movie “BUCKET BROTHERHOOD” has frequently rented movie, it has rented around 34 times belongs to the Travel genre and having the “PG” rating.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“Sports” genre has maximum number of movies around 74 movies, foreign genre has 73 movies, family genre has 64 movies and children genre has 60 movies.</a:t>
            </a:r>
            <a:endParaRPr lang="en-US" sz="2000" b="1" dirty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714" y="44624"/>
            <a:ext cx="2700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 :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09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916831"/>
            <a:ext cx="547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</a:t>
            </a:r>
            <a:endParaRPr 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4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223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36" y="908720"/>
            <a:ext cx="88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cs typeface="Times New Roman" pitchFamily="18" charset="0"/>
              </a:rPr>
              <a:t>The aim of the project is to provide the management of Movie on Rent with actionable insights and data-driven recommendation for stocking their inventory.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>
              <a:latin typeface="Bell MT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cs typeface="Times New Roman" pitchFamily="18" charset="0"/>
              </a:rPr>
              <a:t>By understanding the most frequent rented movies, popular genres, and actors in demand, the management can make informed decisions about which movies to stock in their stores.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>
              <a:latin typeface="Bell MT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cs typeface="Times New Roman" pitchFamily="18" charset="0"/>
              </a:rPr>
              <a:t>This, in turn, aims to improve customer satisfaction by offering a wide selection of movies that align with customer preference.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>
              <a:latin typeface="Bell MT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cs typeface="Times New Roman" pitchFamily="18" charset="0"/>
              </a:rPr>
              <a:t>Also, enhance business profitability by offering inventory management and increasing movie rentals.  </a:t>
            </a:r>
            <a:endParaRPr lang="en-US" sz="2400" b="1" dirty="0"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16632"/>
            <a:ext cx="52565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Description of Dataset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00" y="945360"/>
            <a:ext cx="8892000" cy="57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Database schema – Sakila Database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sakila database is a normalized schema of DVD rental store, featuring thing like actor, film- actor relationship and the table that connect film, stores, rental, actor and many more.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Sakila database had total 18 tables.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 my analysis I have considered the table film, film category, actor, category and rental.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 table contains the columns like film_id, rental_rate, title, replacement_cost, length, rental duration etc.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Actor table contains actor_id and name of the actor columns.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Category table contains category_id, the category name in which the movie belongs and last update columns.</a:t>
            </a:r>
          </a:p>
        </p:txBody>
      </p:sp>
    </p:spTree>
    <p:extLst>
      <p:ext uri="{BB962C8B-B14F-4D97-AF65-F5344CB8AC3E}">
        <p14:creationId xmlns:p14="http://schemas.microsoft.com/office/powerpoint/2010/main" val="38359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1 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9258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full names of actors available in the database.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68" r="73785" b="8135"/>
          <a:stretch/>
        </p:blipFill>
        <p:spPr bwMode="auto">
          <a:xfrm>
            <a:off x="4716016" y="916262"/>
            <a:ext cx="4176464" cy="4514135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3006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93814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27" y="508518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5589240"/>
            <a:ext cx="7992888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around 200 actors, and there are actor_id and full_name has displayed using concat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792" y="1772816"/>
            <a:ext cx="228600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Use Sakila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Concat Function</a:t>
            </a:r>
          </a:p>
        </p:txBody>
      </p:sp>
    </p:spTree>
    <p:extLst>
      <p:ext uri="{BB962C8B-B14F-4D97-AF65-F5344CB8AC3E}">
        <p14:creationId xmlns:p14="http://schemas.microsoft.com/office/powerpoint/2010/main" val="23030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2 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1663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romanLcPeriod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full names of actors available in the database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514350" indent="-514350" algn="just">
              <a:buAutoNum type="romanLcPeriod"/>
            </a:pP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What is the count of actors that have unique first names in the database? 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first names of all these actors.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006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139644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427" y="508518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Conclusion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5589240"/>
            <a:ext cx="8496944" cy="10156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name  PENELOPE and JULIA appears around 4 times.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76 actors who are having unique first_name and it has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1772816"/>
            <a:ext cx="228600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count(*), group by, order by, desc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7" r="83322" b="23496"/>
          <a:stretch/>
        </p:blipFill>
        <p:spPr bwMode="auto">
          <a:xfrm>
            <a:off x="3378990" y="1796558"/>
            <a:ext cx="2460529" cy="32886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7" r="86049" b="23174"/>
          <a:stretch/>
        </p:blipFill>
        <p:spPr bwMode="auto">
          <a:xfrm>
            <a:off x="6011904" y="1796558"/>
            <a:ext cx="2088488" cy="33640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3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3 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1663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romanLcPeriod"/>
            </a:pP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</a:t>
            </a: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full names of actors available in the database</a:t>
            </a:r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514350" indent="-514350" algn="just">
              <a:buAutoNum type="romanLcPeriod"/>
            </a:pPr>
            <a:r>
              <a:rPr lang="en-US" sz="2000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all unique last names in the database.</a:t>
            </a:r>
            <a:endParaRPr lang="en-US" sz="2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0069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139644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5589240"/>
            <a:ext cx="8496944" cy="10156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last name  Kilmer appears around 5 times.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66 actors who are having unique last_name and it has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1772816"/>
            <a:ext cx="228600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count(*), group by, order by,  having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7" r="85410" b="26010"/>
          <a:stretch/>
        </p:blipFill>
        <p:spPr bwMode="auto">
          <a:xfrm>
            <a:off x="3707904" y="1796557"/>
            <a:ext cx="2448272" cy="35033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7" r="85605" b="23246"/>
          <a:stretch/>
        </p:blipFill>
        <p:spPr bwMode="auto">
          <a:xfrm>
            <a:off x="6372200" y="1772816"/>
            <a:ext cx="2304256" cy="355364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3528" y="5157192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16632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romanLcPeriod"/>
            </a:pP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list of records for the movies with the rating "R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"(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movies with the rating "R" are not suitable for the audience under 17 years of age).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all unique last names in the database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514350" indent="-514350" algn="just">
              <a:buAutoNum type="romanLcPeriod"/>
            </a:pP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list of records for the movies that are not rated "R"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158873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6033482"/>
            <a:ext cx="849694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195 movies having rating “R”.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There are total 805 movies that are not rated “R”.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1853952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Where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6" r="79684" b="23344"/>
          <a:stretch/>
        </p:blipFill>
        <p:spPr bwMode="auto">
          <a:xfrm>
            <a:off x="2411760" y="1988840"/>
            <a:ext cx="3168352" cy="32204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56211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t="39552" r="61425" b="23614"/>
          <a:stretch/>
        </p:blipFill>
        <p:spPr bwMode="auto">
          <a:xfrm>
            <a:off x="5724128" y="1988840"/>
            <a:ext cx="3240360" cy="322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5272" y="3801814"/>
            <a:ext cx="1962472" cy="86177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 Category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Category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335699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1663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iii</a:t>
            </a:r>
            <a:r>
              <a:rPr lang="en-US" sz="2000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 Display the list of records for the movies that are suitable for audience below 13 years of age.</a:t>
            </a:r>
            <a:endParaRPr lang="en-US" sz="2000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288" y="144471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6033482"/>
            <a:ext cx="8496944" cy="70788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Audience below 13 years of age means they are belong to the children category and there are 60 movies for children category.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6211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3792" y="2145630"/>
            <a:ext cx="1853952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Inner Join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Where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4" t="37220" r="64180" b="28934"/>
          <a:stretch/>
        </p:blipFill>
        <p:spPr bwMode="auto">
          <a:xfrm>
            <a:off x="4859904" y="1988840"/>
            <a:ext cx="3744416" cy="3579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94292" y="3778600"/>
            <a:ext cx="2133236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Film Category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Category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335699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Tables for Join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14" y="107921"/>
            <a:ext cx="16759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Task 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1166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AutoNum type="romanLcPeriod"/>
            </a:pP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</a:t>
            </a: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the list of records for the movies where the replacement cost is up to $11</a:t>
            </a:r>
            <a:r>
              <a:rPr lang="en-US" b="1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400050" indent="-400050" algn="just">
              <a:buAutoNum type="romanLcPeriod"/>
            </a:pPr>
            <a:r>
              <a:rPr lang="en-US" b="1" dirty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Display the list of records for the movies where the replacement cost is between $11 and $20.</a:t>
            </a:r>
            <a:endParaRPr lang="en-US" b="1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6073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1588730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5797713"/>
            <a:ext cx="8496944" cy="10156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 task 5.i there are 90 movie having replacement_cost less than $11.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In task 5.ii there are total 424 movies having there replacement cost between 11 and 20.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2145630"/>
            <a:ext cx="2286000" cy="92333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Select,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Where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Bell MT" pitchFamily="18" charset="0"/>
                <a:ea typeface="Arial Unicode MS" pitchFamily="34" charset="-128"/>
                <a:cs typeface="Arial Unicode MS" pitchFamily="34" charset="-128"/>
              </a:rPr>
              <a:t>Between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9" t="37314" r="64565" b="24238"/>
          <a:stretch/>
        </p:blipFill>
        <p:spPr bwMode="auto">
          <a:xfrm>
            <a:off x="3055807" y="2026985"/>
            <a:ext cx="2952328" cy="32920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36894" r="66312" b="23126"/>
          <a:stretch/>
        </p:blipFill>
        <p:spPr bwMode="auto">
          <a:xfrm>
            <a:off x="6156176" y="1992394"/>
            <a:ext cx="2664296" cy="34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537321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2596</TotalTime>
  <Words>1450</Words>
  <Application>Microsoft Office PowerPoint</Application>
  <PresentationFormat>On-screen Show (4:3)</PresentationFormat>
  <Paragraphs>211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27</cp:revision>
  <dcterms:created xsi:type="dcterms:W3CDTF">2023-06-27T12:50:06Z</dcterms:created>
  <dcterms:modified xsi:type="dcterms:W3CDTF">2023-06-29T20:06:59Z</dcterms:modified>
</cp:coreProperties>
</file>