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60" r:id="rId5"/>
    <p:sldId id="267" r:id="rId6"/>
    <p:sldId id="268" r:id="rId7"/>
    <p:sldId id="269" r:id="rId8"/>
    <p:sldId id="273" r:id="rId9"/>
    <p:sldId id="290" r:id="rId10"/>
    <p:sldId id="274" r:id="rId11"/>
    <p:sldId id="276" r:id="rId12"/>
    <p:sldId id="287" r:id="rId13"/>
    <p:sldId id="270" r:id="rId14"/>
    <p:sldId id="291" r:id="rId15"/>
    <p:sldId id="277" r:id="rId16"/>
    <p:sldId id="278" r:id="rId17"/>
    <p:sldId id="279" r:id="rId18"/>
    <p:sldId id="271" r:id="rId19"/>
    <p:sldId id="283" r:id="rId20"/>
    <p:sldId id="286" r:id="rId21"/>
    <p:sldId id="275" r:id="rId22"/>
    <p:sldId id="272" r:id="rId23"/>
    <p:sldId id="284" r:id="rId24"/>
    <p:sldId id="292" r:id="rId25"/>
    <p:sldId id="285" r:id="rId26"/>
    <p:sldId id="288" r:id="rId27"/>
    <p:sldId id="289" r:id="rId28"/>
    <p:sldId id="293" r:id="rId29"/>
  </p:sldIdLst>
  <p:sldSz cx="9144000" cy="6858000" type="screen4x3"/>
  <p:notesSz cx="6858000" cy="9144000"/>
  <p:defaultTextStyle>
    <a:defPPr lvl="0">
      <a:defRPr lang="en-US"/>
    </a:defPPr>
    <a:lvl1pPr lvl="0" algn="l" rtl="0" fontAlgn="base">
      <a:spcBef>
        <a:spcPct val="0"/>
      </a:spcBef>
      <a:spcAft>
        <a:spcPct val="0"/>
      </a:spcAft>
      <a:defRPr kern="1200">
        <a:solidFill>
          <a:schemeClr val="tx1"/>
        </a:solidFill>
        <a:latin typeface="Goudy Old Style" charset="0"/>
        <a:ea typeface="ＭＳ Ｐゴシック" charset="0"/>
        <a:cs typeface="ＭＳ Ｐゴシック" charset="0"/>
      </a:defRPr>
    </a:lvl1pPr>
    <a:lvl2pPr marL="457200" lvl="1" algn="l" rtl="0" fontAlgn="base">
      <a:spcBef>
        <a:spcPct val="0"/>
      </a:spcBef>
      <a:spcAft>
        <a:spcPct val="0"/>
      </a:spcAft>
      <a:defRPr kern="1200">
        <a:solidFill>
          <a:schemeClr val="tx1"/>
        </a:solidFill>
        <a:latin typeface="Goudy Old Style" charset="0"/>
        <a:ea typeface="ＭＳ Ｐゴシック" charset="0"/>
        <a:cs typeface="ＭＳ Ｐゴシック" charset="0"/>
      </a:defRPr>
    </a:lvl2pPr>
    <a:lvl3pPr marL="914400" lvl="2" algn="l" rtl="0" fontAlgn="base">
      <a:spcBef>
        <a:spcPct val="0"/>
      </a:spcBef>
      <a:spcAft>
        <a:spcPct val="0"/>
      </a:spcAft>
      <a:defRPr kern="1200">
        <a:solidFill>
          <a:schemeClr val="tx1"/>
        </a:solidFill>
        <a:latin typeface="Goudy Old Style" charset="0"/>
        <a:ea typeface="ＭＳ Ｐゴシック" charset="0"/>
        <a:cs typeface="ＭＳ Ｐゴシック" charset="0"/>
      </a:defRPr>
    </a:lvl3pPr>
    <a:lvl4pPr marL="1371600" lvl="3" algn="l" rtl="0" fontAlgn="base">
      <a:spcBef>
        <a:spcPct val="0"/>
      </a:spcBef>
      <a:spcAft>
        <a:spcPct val="0"/>
      </a:spcAft>
      <a:defRPr kern="1200">
        <a:solidFill>
          <a:schemeClr val="tx1"/>
        </a:solidFill>
        <a:latin typeface="Goudy Old Style" charset="0"/>
        <a:ea typeface="ＭＳ Ｐゴシック" charset="0"/>
        <a:cs typeface="ＭＳ Ｐゴシック" charset="0"/>
      </a:defRPr>
    </a:lvl4pPr>
    <a:lvl5pPr marL="1828800" lvl="4" algn="l" rtl="0" fontAlgn="base">
      <a:spcBef>
        <a:spcPct val="0"/>
      </a:spcBef>
      <a:spcAft>
        <a:spcPct val="0"/>
      </a:spcAft>
      <a:defRPr kern="1200">
        <a:solidFill>
          <a:schemeClr val="tx1"/>
        </a:solidFill>
        <a:latin typeface="Goudy Old Style" charset="0"/>
        <a:ea typeface="ＭＳ Ｐゴシック" charset="0"/>
        <a:cs typeface="ＭＳ Ｐゴシック" charset="0"/>
      </a:defRPr>
    </a:lvl5pPr>
    <a:lvl6pPr marL="2286000" lvl="5" algn="l" defTabSz="457200" rtl="0" eaLnBrk="1" latinLnBrk="0" hangingPunct="1">
      <a:defRPr kern="1200">
        <a:solidFill>
          <a:schemeClr val="tx1"/>
        </a:solidFill>
        <a:latin typeface="Goudy Old Style" charset="0"/>
        <a:ea typeface="ＭＳ Ｐゴシック" charset="0"/>
        <a:cs typeface="ＭＳ Ｐゴシック" charset="0"/>
      </a:defRPr>
    </a:lvl6pPr>
    <a:lvl7pPr marL="2743200" lvl="6" algn="l" defTabSz="457200" rtl="0" eaLnBrk="1" latinLnBrk="0" hangingPunct="1">
      <a:defRPr kern="1200">
        <a:solidFill>
          <a:schemeClr val="tx1"/>
        </a:solidFill>
        <a:latin typeface="Goudy Old Style" charset="0"/>
        <a:ea typeface="ＭＳ Ｐゴシック" charset="0"/>
        <a:cs typeface="ＭＳ Ｐゴシック" charset="0"/>
      </a:defRPr>
    </a:lvl7pPr>
    <a:lvl8pPr marL="3200400" lvl="7" algn="l" defTabSz="457200" rtl="0" eaLnBrk="1" latinLnBrk="0" hangingPunct="1">
      <a:defRPr kern="1200">
        <a:solidFill>
          <a:schemeClr val="tx1"/>
        </a:solidFill>
        <a:latin typeface="Goudy Old Style" charset="0"/>
        <a:ea typeface="ＭＳ Ｐゴシック" charset="0"/>
        <a:cs typeface="ＭＳ Ｐゴシック" charset="0"/>
      </a:defRPr>
    </a:lvl8pPr>
    <a:lvl9pPr marL="3657600" lvl="8" algn="l" defTabSz="457200" rtl="0" eaLnBrk="1" latinLnBrk="0" hangingPunct="1">
      <a:defRPr kern="1200">
        <a:solidFill>
          <a:schemeClr val="tx1"/>
        </a:solidFill>
        <a:latin typeface="Goudy Old Style"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78" d="100"/>
          <a:sy n="78" d="100"/>
        </p:scale>
        <p:origin x="1661"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lIns="45720" tIns="0" rIns="45720" bIns="0" rtlCol="0" anchor="b">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2209800" y="5056632"/>
            <a:ext cx="6477000" cy="1174088"/>
          </a:xfrm>
        </p:spPr>
        <p:txBody>
          <a:bodyPr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57200" y="6300788"/>
            <a:ext cx="1984375" cy="273050"/>
          </a:xfrm>
        </p:spPr>
        <p:txBody>
          <a:bodyPr/>
          <a:lstStyle>
            <a:lvl1pPr marL="0" algn="l" defTabSz="914400" rtl="0" eaLnBrk="1" latinLnBrk="0" hangingPunct="1">
              <a:defRPr sz="1100" kern="1200">
                <a:solidFill>
                  <a:schemeClr val="tx1"/>
                </a:solidFill>
                <a:latin typeface="Rockwell" pitchFamily="18" charset="0"/>
                <a:ea typeface="+mn-ea"/>
                <a:cs typeface="+mn-cs"/>
              </a:defRPr>
            </a:lvl1pPr>
          </a:lstStyle>
          <a:p>
            <a:pPr>
              <a:defRPr/>
            </a:pPr>
            <a:fld id="{3859F5B7-8F2C-9047-B099-B323E5DC8007}" type="datetimeFigureOut">
              <a:rPr lang="en-US"/>
              <a:pPr>
                <a:defRPr/>
              </a:pPr>
              <a:t>12/8/2019</a:t>
            </a:fld>
            <a:endParaRPr lang="en-US"/>
          </a:p>
        </p:txBody>
      </p:sp>
      <p:sp>
        <p:nvSpPr>
          <p:cNvPr id="5" name="Footer Placeholder 4"/>
          <p:cNvSpPr>
            <a:spLocks noGrp="1"/>
          </p:cNvSpPr>
          <p:nvPr>
            <p:ph type="ftr" sz="quarter" idx="11"/>
          </p:nvPr>
        </p:nvSpPr>
        <p:spPr>
          <a:xfrm>
            <a:off x="3959225" y="6300788"/>
            <a:ext cx="3813175" cy="273050"/>
          </a:xfrm>
        </p:spPr>
        <p:txBody>
          <a:bodyPr/>
          <a:lstStyle>
            <a:lvl1pPr marL="0" algn="l" defTabSz="914400" rtl="0" eaLnBrk="1" latinLnBrk="0" hangingPunct="1">
              <a:defRPr sz="1100" kern="1200">
                <a:solidFill>
                  <a:schemeClr val="tx1"/>
                </a:solidFill>
                <a:latin typeface="Rockwell" pitchFamily="18" charset="0"/>
                <a:ea typeface="+mn-ea"/>
                <a:cs typeface="+mn-cs"/>
              </a:defRPr>
            </a:lvl1pPr>
          </a:lstStyle>
          <a:p>
            <a:pPr>
              <a:defRPr/>
            </a:pPr>
            <a:endParaRPr lang="en-US"/>
          </a:p>
        </p:txBody>
      </p:sp>
      <p:sp>
        <p:nvSpPr>
          <p:cNvPr id="6" name="Slide Number Placeholder 5"/>
          <p:cNvSpPr>
            <a:spLocks noGrp="1"/>
          </p:cNvSpPr>
          <p:nvPr>
            <p:ph type="sldNum" sz="quarter" idx="12"/>
          </p:nvPr>
        </p:nvSpPr>
        <p:spPr>
          <a:xfrm>
            <a:off x="8275638" y="6300788"/>
            <a:ext cx="685800" cy="273050"/>
          </a:xfrm>
        </p:spPr>
        <p:txBody>
          <a:bodyPr/>
          <a:lstStyle>
            <a:lvl1pPr marL="0" algn="r" defTabSz="914400" rtl="0" eaLnBrk="1" latinLnBrk="0" hangingPunct="1">
              <a:defRPr sz="1100" kern="1200">
                <a:solidFill>
                  <a:schemeClr val="tx1"/>
                </a:solidFill>
                <a:latin typeface="Rockwell" pitchFamily="18" charset="0"/>
                <a:ea typeface="+mn-ea"/>
                <a:cs typeface="+mn-cs"/>
              </a:defRPr>
            </a:lvl1pPr>
          </a:lstStyle>
          <a:p>
            <a:pPr>
              <a:defRPr/>
            </a:pPr>
            <a:fld id="{B8B78EF8-7FFF-974C-9117-96D45E909899}" type="slidenum">
              <a:rPr lang="en-US"/>
              <a:pPr>
                <a:defRPr/>
              </a:pPr>
              <a:t>‹#›</a:t>
            </a:fld>
            <a:endParaRPr lang="en-US"/>
          </a:p>
        </p:txBody>
      </p:sp>
    </p:spTree>
    <p:extLst>
      <p:ext uri="{BB962C8B-B14F-4D97-AF65-F5344CB8AC3E}">
        <p14:creationId xmlns:p14="http://schemas.microsoft.com/office/powerpoint/2010/main" val="412668832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Date Placeholder 3"/>
          <p:cNvSpPr>
            <a:spLocks noGrp="1"/>
          </p:cNvSpPr>
          <p:nvPr>
            <p:ph type="dt" sz="half" idx="16"/>
          </p:nvPr>
        </p:nvSpPr>
        <p:spPr/>
        <p:txBody>
          <a:bodyPr/>
          <a:lstStyle>
            <a:lvl1pPr>
              <a:defRPr/>
            </a:lvl1pPr>
          </a:lstStyle>
          <a:p>
            <a:pPr>
              <a:defRPr/>
            </a:pPr>
            <a:fld id="{EB0E2BDD-038F-7C45-9034-559AADF8F80D}" type="datetimeFigureOut">
              <a:rPr lang="en-US"/>
              <a:pPr>
                <a:defRPr/>
              </a:pPr>
              <a:t>12/8/2019</a:t>
            </a:fld>
            <a:endParaRPr lang="en-US"/>
          </a:p>
        </p:txBody>
      </p:sp>
      <p:sp>
        <p:nvSpPr>
          <p:cNvPr id="7" name="Footer Placeholder 4"/>
          <p:cNvSpPr>
            <a:spLocks noGrp="1"/>
          </p:cNvSpPr>
          <p:nvPr>
            <p:ph type="ftr" sz="quarter" idx="17"/>
          </p:nvPr>
        </p:nvSpPr>
        <p:spPr/>
        <p:txBody>
          <a:bodyPr/>
          <a:lstStyle>
            <a:lvl1pPr>
              <a:defRPr/>
            </a:lvl1pPr>
          </a:lstStyle>
          <a:p>
            <a:pPr>
              <a:defRPr/>
            </a:pPr>
            <a:endParaRPr lang="en-US"/>
          </a:p>
        </p:txBody>
      </p:sp>
      <p:sp>
        <p:nvSpPr>
          <p:cNvPr id="8" name="Slide Number Placeholder 5"/>
          <p:cNvSpPr>
            <a:spLocks noGrp="1"/>
          </p:cNvSpPr>
          <p:nvPr>
            <p:ph type="sldNum" sz="quarter" idx="18"/>
          </p:nvPr>
        </p:nvSpPr>
        <p:spPr/>
        <p:txBody>
          <a:bodyPr/>
          <a:lstStyle>
            <a:lvl1pPr>
              <a:defRPr/>
            </a:lvl1pPr>
          </a:lstStyle>
          <a:p>
            <a:pPr>
              <a:defRPr/>
            </a:pPr>
            <a:fld id="{1729707F-8FE0-BF44-A22F-A9431A8507A8}" type="slidenum">
              <a:rPr lang="en-US"/>
              <a:pPr>
                <a:defRPr/>
              </a:pPr>
              <a:t>‹#›</a:t>
            </a:fld>
            <a:endParaRPr lang="en-US"/>
          </a:p>
        </p:txBody>
      </p:sp>
    </p:spTree>
    <p:extLst>
      <p:ext uri="{BB962C8B-B14F-4D97-AF65-F5344CB8AC3E}">
        <p14:creationId xmlns:p14="http://schemas.microsoft.com/office/powerpoint/2010/main" val="68597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3"/>
          <p:cNvSpPr>
            <a:spLocks noGrp="1"/>
          </p:cNvSpPr>
          <p:nvPr>
            <p:ph type="dt" sz="half" idx="16"/>
          </p:nvPr>
        </p:nvSpPr>
        <p:spPr/>
        <p:txBody>
          <a:bodyPr/>
          <a:lstStyle>
            <a:lvl1pPr>
              <a:defRPr/>
            </a:lvl1pPr>
          </a:lstStyle>
          <a:p>
            <a:pPr>
              <a:defRPr/>
            </a:pPr>
            <a:fld id="{0FD5D03A-8697-7F44-ACEE-56FAA22EFC5C}" type="datetimeFigureOut">
              <a:rPr lang="en-US"/>
              <a:pPr>
                <a:defRPr/>
              </a:pPr>
              <a:t>12/8/2019</a:t>
            </a:fld>
            <a:endParaRPr lang="en-US"/>
          </a:p>
        </p:txBody>
      </p:sp>
      <p:sp>
        <p:nvSpPr>
          <p:cNvPr id="9" name="Footer Placeholder 4"/>
          <p:cNvSpPr>
            <a:spLocks noGrp="1"/>
          </p:cNvSpPr>
          <p:nvPr>
            <p:ph type="ftr" sz="quarter" idx="17"/>
          </p:nvPr>
        </p:nvSpPr>
        <p:spPr/>
        <p:txBody>
          <a:bodyPr/>
          <a:lstStyle>
            <a:lvl1pPr>
              <a:defRPr/>
            </a:lvl1pPr>
          </a:lstStyle>
          <a:p>
            <a:pPr>
              <a:defRPr/>
            </a:pPr>
            <a:endParaRPr lang="en-US"/>
          </a:p>
        </p:txBody>
      </p:sp>
      <p:sp>
        <p:nvSpPr>
          <p:cNvPr id="10" name="Slide Number Placeholder 5"/>
          <p:cNvSpPr>
            <a:spLocks noGrp="1"/>
          </p:cNvSpPr>
          <p:nvPr>
            <p:ph type="sldNum" sz="quarter" idx="18"/>
          </p:nvPr>
        </p:nvSpPr>
        <p:spPr/>
        <p:txBody>
          <a:bodyPr/>
          <a:lstStyle>
            <a:lvl1pPr>
              <a:defRPr/>
            </a:lvl1pPr>
          </a:lstStyle>
          <a:p>
            <a:pPr>
              <a:defRPr/>
            </a:pPr>
            <a:fld id="{489F5147-6078-F541-B476-F87AD26EEDA5}" type="slidenum">
              <a:rPr lang="en-US"/>
              <a:pPr>
                <a:defRPr/>
              </a:pPr>
              <a:t>‹#›</a:t>
            </a:fld>
            <a:endParaRPr lang="en-US"/>
          </a:p>
        </p:txBody>
      </p:sp>
    </p:spTree>
    <p:extLst>
      <p:ext uri="{BB962C8B-B14F-4D97-AF65-F5344CB8AC3E}">
        <p14:creationId xmlns:p14="http://schemas.microsoft.com/office/powerpoint/2010/main" val="4240314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p:cNvSpPr>
            <a:spLocks noGrp="1"/>
          </p:cNvSpPr>
          <p:nvPr>
            <p:ph type="dt" sz="half" idx="10"/>
          </p:nvPr>
        </p:nvSpPr>
        <p:spPr/>
        <p:txBody>
          <a:bodyPr/>
          <a:lstStyle>
            <a:lvl1pPr>
              <a:defRPr/>
            </a:lvl1pPr>
          </a:lstStyle>
          <a:p>
            <a:pPr>
              <a:defRPr/>
            </a:pPr>
            <a:fld id="{BF3D14A9-A983-704C-AFF0-6C440D8A92E3}" type="datetimeFigureOut">
              <a:rPr lang="en-US"/>
              <a:pPr>
                <a:defRPr/>
              </a:pPr>
              <a:t>12/8/2019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5C2D73D-B6BB-CE4B-BDB6-DC867100BA56}" type="slidenum">
              <a:rPr lang="en-US"/>
              <a:pPr>
                <a:defRPr/>
              </a:pPr>
              <a:t>‹#›</a:t>
            </a:fld>
            <a:endParaRPr lang="en-US"/>
          </a:p>
        </p:txBody>
      </p:sp>
    </p:spTree>
    <p:extLst>
      <p:ext uri="{BB962C8B-B14F-4D97-AF65-F5344CB8AC3E}">
        <p14:creationId xmlns:p14="http://schemas.microsoft.com/office/powerpoint/2010/main" val="1789047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4B4590A-E619-834F-BD9C-3CC289EC10B1}" type="datetimeFigureOut">
              <a:rPr lang="en-US"/>
              <a:pPr>
                <a:defRPr/>
              </a:pPr>
              <a:t>12/8/2019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98C229F-2E63-864E-807C-488E195A4EE9}" type="slidenum">
              <a:rPr lang="en-US"/>
              <a:pPr>
                <a:defRPr/>
              </a:pPr>
              <a:t>‹#›</a:t>
            </a:fld>
            <a:endParaRPr lang="en-US"/>
          </a:p>
        </p:txBody>
      </p:sp>
    </p:spTree>
    <p:extLst>
      <p:ext uri="{BB962C8B-B14F-4D97-AF65-F5344CB8AC3E}">
        <p14:creationId xmlns:p14="http://schemas.microsoft.com/office/powerpoint/2010/main" val="239182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1D51266-5643-854C-BABA-B6E51CECA203}" type="datetimeFigureOut">
              <a:rPr lang="en-US"/>
              <a:pPr>
                <a:defRPr/>
              </a:pPr>
              <a:t>12/8/2019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1FE1866-C2C4-B64A-B47B-07D2792EB843}" type="slidenum">
              <a:rPr lang="en-US"/>
              <a:pPr>
                <a:defRPr/>
              </a:pPr>
              <a:t>‹#›</a:t>
            </a:fld>
            <a:endParaRPr lang="en-US"/>
          </a:p>
        </p:txBody>
      </p:sp>
    </p:spTree>
    <p:extLst>
      <p:ext uri="{BB962C8B-B14F-4D97-AF65-F5344CB8AC3E}">
        <p14:creationId xmlns:p14="http://schemas.microsoft.com/office/powerpoint/2010/main" val="2793932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rot="-178369">
            <a:off x="628650" y="506413"/>
            <a:ext cx="3851275" cy="5514975"/>
            <a:chOff x="1524000" y="381000"/>
            <a:chExt cx="3657600" cy="4737978"/>
          </a:xfrm>
        </p:grpSpPr>
        <p:sp>
          <p:nvSpPr>
            <p:cNvPr id="6" name="Rectangle 5"/>
            <p:cNvSpPr/>
            <p:nvPr userDrawn="1"/>
          </p:nvSpPr>
          <p:spPr>
            <a:xfrm>
              <a:off x="1516863" y="380656"/>
              <a:ext cx="3657600" cy="472434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7" name="Rectangle 6"/>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rtlCol="0">
            <a:normAutofit/>
          </a:bodyPr>
          <a:lstStyle>
            <a:lvl1pPr>
              <a:buNone/>
              <a:defRPr/>
            </a:lvl1pPr>
          </a:lstStyle>
          <a:p>
            <a:pPr lvl="0"/>
            <a:r>
              <a:rPr lang="en-US" noProof="0"/>
              <a:t>Drag picture to placeholder or click icon to add</a:t>
            </a:r>
            <a:endParaRPr noProof="0"/>
          </a:p>
        </p:txBody>
      </p:sp>
      <p:sp>
        <p:nvSpPr>
          <p:cNvPr id="8" name="Date Placeholder 4"/>
          <p:cNvSpPr>
            <a:spLocks noGrp="1"/>
          </p:cNvSpPr>
          <p:nvPr>
            <p:ph type="dt" sz="half" idx="15"/>
          </p:nvPr>
        </p:nvSpPr>
        <p:spPr/>
        <p:txBody>
          <a:bodyPr/>
          <a:lstStyle>
            <a:lvl1pPr>
              <a:defRPr/>
            </a:lvl1pPr>
          </a:lstStyle>
          <a:p>
            <a:pPr>
              <a:defRPr/>
            </a:pPr>
            <a:fld id="{46609D4F-A28A-BE40-8956-970081A48BE5}" type="datetimeFigureOut">
              <a:rPr lang="en-US"/>
              <a:pPr>
                <a:defRPr/>
              </a:pPr>
              <a:t>12/8/2019</a:t>
            </a:fld>
            <a:endParaRPr lang="en-US"/>
          </a:p>
        </p:txBody>
      </p:sp>
      <p:sp>
        <p:nvSpPr>
          <p:cNvPr id="9" name="Footer Placeholder 5"/>
          <p:cNvSpPr>
            <a:spLocks noGrp="1"/>
          </p:cNvSpPr>
          <p:nvPr>
            <p:ph type="ftr" sz="quarter" idx="16"/>
          </p:nvPr>
        </p:nvSpPr>
        <p:spPr/>
        <p:txBody>
          <a:bodyPr/>
          <a:lstStyle>
            <a:lvl1pPr>
              <a:defRPr/>
            </a:lvl1pPr>
          </a:lstStyle>
          <a:p>
            <a:pPr>
              <a:defRPr/>
            </a:pPr>
            <a:endParaRPr lang="en-US"/>
          </a:p>
        </p:txBody>
      </p:sp>
      <p:sp>
        <p:nvSpPr>
          <p:cNvPr id="10" name="Slide Number Placeholder 6"/>
          <p:cNvSpPr>
            <a:spLocks noGrp="1"/>
          </p:cNvSpPr>
          <p:nvPr>
            <p:ph type="sldNum" sz="quarter" idx="17"/>
          </p:nvPr>
        </p:nvSpPr>
        <p:spPr/>
        <p:txBody>
          <a:bodyPr/>
          <a:lstStyle>
            <a:lvl1pPr>
              <a:defRPr/>
            </a:lvl1pPr>
          </a:lstStyle>
          <a:p>
            <a:pPr>
              <a:defRPr/>
            </a:pPr>
            <a:fld id="{3A554D0F-CDBA-984F-9D25-28E64C6BB92E}" type="slidenum">
              <a:rPr lang="en-US"/>
              <a:pPr>
                <a:defRPr/>
              </a:pPr>
              <a:t>‹#›</a:t>
            </a:fld>
            <a:endParaRPr lang="en-US"/>
          </a:p>
        </p:txBody>
      </p:sp>
    </p:spTree>
    <p:extLst>
      <p:ext uri="{BB962C8B-B14F-4D97-AF65-F5344CB8AC3E}">
        <p14:creationId xmlns:p14="http://schemas.microsoft.com/office/powerpoint/2010/main" val="8564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6" name="Group 13"/>
          <p:cNvGrpSpPr>
            <a:grpSpLocks/>
          </p:cNvGrpSpPr>
          <p:nvPr/>
        </p:nvGrpSpPr>
        <p:grpSpPr bwMode="auto">
          <a:xfrm rot="-385649">
            <a:off x="312738" y="3521075"/>
            <a:ext cx="4089400" cy="3025775"/>
            <a:chOff x="1524000" y="381000"/>
            <a:chExt cx="3657600" cy="4737978"/>
          </a:xfrm>
        </p:grpSpPr>
        <p:sp>
          <p:nvSpPr>
            <p:cNvPr id="7" name="Rectangle 6"/>
            <p:cNvSpPr/>
            <p:nvPr userDrawn="1"/>
          </p:nvSpPr>
          <p:spPr>
            <a:xfrm>
              <a:off x="1517342" y="379648"/>
              <a:ext cx="3657600" cy="472555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8" name="Rectangle 7"/>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grpSp>
        <p:nvGrpSpPr>
          <p:cNvPr id="9" name="Group 9"/>
          <p:cNvGrpSpPr>
            <a:grpSpLocks/>
          </p:cNvGrpSpPr>
          <p:nvPr/>
        </p:nvGrpSpPr>
        <p:grpSpPr bwMode="auto">
          <a:xfrm rot="232774">
            <a:off x="169863" y="241300"/>
            <a:ext cx="4087812" cy="3025775"/>
            <a:chOff x="1524000" y="381000"/>
            <a:chExt cx="3657600" cy="4737978"/>
          </a:xfrm>
        </p:grpSpPr>
        <p:sp>
          <p:nvSpPr>
            <p:cNvPr id="10" name="Rectangle 9"/>
            <p:cNvSpPr/>
            <p:nvPr userDrawn="1"/>
          </p:nvSpPr>
          <p:spPr>
            <a:xfrm>
              <a:off x="1523760" y="381014"/>
              <a:ext cx="3657600" cy="472555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rtlCol="0">
            <a:normAutofit/>
          </a:bodyPr>
          <a:lstStyle>
            <a:lvl1pPr>
              <a:buNone/>
              <a:defRPr/>
            </a:lvl1pPr>
          </a:lstStyle>
          <a:p>
            <a:pPr lvl="0"/>
            <a:r>
              <a:rPr lang="en-US" noProof="0"/>
              <a:t>Drag picture to placeholder or click icon to add</a:t>
            </a:r>
            <a:endParaRPr noProof="0"/>
          </a:p>
        </p:txBody>
      </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rtlCol="0">
            <a:normAutofit/>
          </a:bodyPr>
          <a:lstStyle>
            <a:lvl1pPr>
              <a:buNone/>
              <a:defRPr/>
            </a:lvl1pPr>
          </a:lstStyle>
          <a:p>
            <a:pPr lvl="0"/>
            <a:r>
              <a:rPr lang="en-US" noProof="0"/>
              <a:t>Drag picture to placeholder or click icon to add</a:t>
            </a:r>
            <a:endParaRPr noProof="0"/>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4"/>
          <p:cNvSpPr>
            <a:spLocks noGrp="1"/>
          </p:cNvSpPr>
          <p:nvPr>
            <p:ph type="dt" sz="half" idx="17"/>
          </p:nvPr>
        </p:nvSpPr>
        <p:spPr/>
        <p:txBody>
          <a:bodyPr/>
          <a:lstStyle>
            <a:lvl1pPr>
              <a:defRPr/>
            </a:lvl1pPr>
          </a:lstStyle>
          <a:p>
            <a:pPr>
              <a:defRPr/>
            </a:pPr>
            <a:fld id="{96B6D4C7-7752-044A-BF9A-B3B347224B4D}" type="datetimeFigureOut">
              <a:rPr lang="en-US"/>
              <a:pPr>
                <a:defRPr/>
              </a:pPr>
              <a:t>12/8/2019</a:t>
            </a:fld>
            <a:endParaRPr lang="en-US"/>
          </a:p>
        </p:txBody>
      </p:sp>
      <p:sp>
        <p:nvSpPr>
          <p:cNvPr id="14" name="Footer Placeholder 5"/>
          <p:cNvSpPr>
            <a:spLocks noGrp="1"/>
          </p:cNvSpPr>
          <p:nvPr>
            <p:ph type="ftr" sz="quarter" idx="18"/>
          </p:nvPr>
        </p:nvSpPr>
        <p:spPr/>
        <p:txBody>
          <a:bodyPr/>
          <a:lstStyle>
            <a:lvl1pPr>
              <a:defRPr/>
            </a:lvl1pPr>
          </a:lstStyle>
          <a:p>
            <a:pPr>
              <a:defRPr/>
            </a:pPr>
            <a:endParaRPr lang="en-US"/>
          </a:p>
        </p:txBody>
      </p:sp>
      <p:sp>
        <p:nvSpPr>
          <p:cNvPr id="15" name="Slide Number Placeholder 6"/>
          <p:cNvSpPr>
            <a:spLocks noGrp="1"/>
          </p:cNvSpPr>
          <p:nvPr>
            <p:ph type="sldNum" sz="quarter" idx="19"/>
          </p:nvPr>
        </p:nvSpPr>
        <p:spPr/>
        <p:txBody>
          <a:bodyPr/>
          <a:lstStyle>
            <a:lvl1pPr>
              <a:defRPr/>
            </a:lvl1pPr>
          </a:lstStyle>
          <a:p>
            <a:pPr>
              <a:defRPr/>
            </a:pPr>
            <a:fld id="{8D85DFE9-F209-B344-94D2-E82569808880}" type="slidenum">
              <a:rPr lang="en-US"/>
              <a:pPr>
                <a:defRPr/>
              </a:pPr>
              <a:t>‹#›</a:t>
            </a:fld>
            <a:endParaRPr lang="en-US"/>
          </a:p>
        </p:txBody>
      </p:sp>
    </p:spTree>
    <p:extLst>
      <p:ext uri="{BB962C8B-B14F-4D97-AF65-F5344CB8AC3E}">
        <p14:creationId xmlns:p14="http://schemas.microsoft.com/office/powerpoint/2010/main" val="1236297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grpSp>
        <p:nvGrpSpPr>
          <p:cNvPr id="5" name="Group 8"/>
          <p:cNvGrpSpPr>
            <a:grpSpLocks/>
          </p:cNvGrpSpPr>
          <p:nvPr/>
        </p:nvGrpSpPr>
        <p:grpSpPr bwMode="auto">
          <a:xfrm rot="232774">
            <a:off x="2058988" y="379413"/>
            <a:ext cx="5032375" cy="3443287"/>
            <a:chOff x="1524000" y="381000"/>
            <a:chExt cx="3657600" cy="4737978"/>
          </a:xfrm>
        </p:grpSpPr>
        <p:sp>
          <p:nvSpPr>
            <p:cNvPr id="6" name="Rectangle 5"/>
            <p:cNvSpPr/>
            <p:nvPr userDrawn="1"/>
          </p:nvSpPr>
          <p:spPr>
            <a:xfrm>
              <a:off x="1523766" y="381015"/>
              <a:ext cx="3657600" cy="4724872"/>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7" name="Rectangle 6"/>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a:t>Click to edit Master title style</a:t>
            </a:r>
            <a:endParaRPr/>
          </a:p>
        </p:txBody>
      </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rtlCol="0">
            <a:normAutofit/>
          </a:bodyPr>
          <a:lstStyle>
            <a:lvl1pPr>
              <a:buNone/>
              <a:defRPr/>
            </a:lvl1pPr>
          </a:lstStyle>
          <a:p>
            <a:pPr lvl="0"/>
            <a:r>
              <a:rPr lang="en-US" noProof="0"/>
              <a:t>Drag picture to placeholder or click icon to add</a:t>
            </a:r>
            <a:endParaRPr noProof="0"/>
          </a:p>
        </p:txBody>
      </p:sp>
      <p:sp>
        <p:nvSpPr>
          <p:cNvPr id="8" name="Date Placeholder 4"/>
          <p:cNvSpPr>
            <a:spLocks noGrp="1"/>
          </p:cNvSpPr>
          <p:nvPr>
            <p:ph type="dt" sz="half" idx="16"/>
          </p:nvPr>
        </p:nvSpPr>
        <p:spPr/>
        <p:txBody>
          <a:bodyPr/>
          <a:lstStyle>
            <a:lvl1pPr>
              <a:defRPr/>
            </a:lvl1pPr>
          </a:lstStyle>
          <a:p>
            <a:pPr>
              <a:defRPr/>
            </a:pPr>
            <a:fld id="{95BAE684-B328-094C-8BCB-43E663054393}" type="datetimeFigureOut">
              <a:rPr lang="en-US"/>
              <a:pPr>
                <a:defRPr/>
              </a:pPr>
              <a:t>12/8/2019</a:t>
            </a:fld>
            <a:endParaRPr lang="en-US"/>
          </a:p>
        </p:txBody>
      </p:sp>
      <p:sp>
        <p:nvSpPr>
          <p:cNvPr id="9" name="Footer Placeholder 5"/>
          <p:cNvSpPr>
            <a:spLocks noGrp="1"/>
          </p:cNvSpPr>
          <p:nvPr>
            <p:ph type="ftr" sz="quarter" idx="17"/>
          </p:nvPr>
        </p:nvSpPr>
        <p:spPr/>
        <p:txBody>
          <a:bodyPr/>
          <a:lstStyle>
            <a:lvl1pPr>
              <a:defRPr/>
            </a:lvl1pPr>
          </a:lstStyle>
          <a:p>
            <a:pPr>
              <a:defRPr/>
            </a:pPr>
            <a:endParaRPr lang="en-US"/>
          </a:p>
        </p:txBody>
      </p:sp>
      <p:sp>
        <p:nvSpPr>
          <p:cNvPr id="10" name="Slide Number Placeholder 6"/>
          <p:cNvSpPr>
            <a:spLocks noGrp="1"/>
          </p:cNvSpPr>
          <p:nvPr>
            <p:ph type="sldNum" sz="quarter" idx="18"/>
          </p:nvPr>
        </p:nvSpPr>
        <p:spPr/>
        <p:txBody>
          <a:bodyPr/>
          <a:lstStyle>
            <a:lvl1pPr>
              <a:defRPr/>
            </a:lvl1pPr>
          </a:lstStyle>
          <a:p>
            <a:pPr>
              <a:defRPr/>
            </a:pPr>
            <a:fld id="{50C5C242-C8F2-0A48-8BE8-6F20AF4D951A}" type="slidenum">
              <a:rPr lang="en-US"/>
              <a:pPr>
                <a:defRPr/>
              </a:pPr>
              <a:t>‹#›</a:t>
            </a:fld>
            <a:endParaRPr lang="en-US"/>
          </a:p>
        </p:txBody>
      </p:sp>
    </p:spTree>
    <p:extLst>
      <p:ext uri="{BB962C8B-B14F-4D97-AF65-F5344CB8AC3E}">
        <p14:creationId xmlns:p14="http://schemas.microsoft.com/office/powerpoint/2010/main" val="2746177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grpSp>
        <p:nvGrpSpPr>
          <p:cNvPr id="6" name="Group 13"/>
          <p:cNvGrpSpPr>
            <a:grpSpLocks/>
          </p:cNvGrpSpPr>
          <p:nvPr/>
        </p:nvGrpSpPr>
        <p:grpSpPr bwMode="auto">
          <a:xfrm rot="-180000">
            <a:off x="114300" y="115888"/>
            <a:ext cx="3968750" cy="3705225"/>
            <a:chOff x="1524000" y="381000"/>
            <a:chExt cx="3657600" cy="4737978"/>
          </a:xfrm>
        </p:grpSpPr>
        <p:sp>
          <p:nvSpPr>
            <p:cNvPr id="7" name="Rectangle 6"/>
            <p:cNvSpPr/>
            <p:nvPr userDrawn="1"/>
          </p:nvSpPr>
          <p:spPr>
            <a:xfrm>
              <a:off x="1516963" y="380479"/>
              <a:ext cx="3657600" cy="4723767"/>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8" name="Rectangle 7"/>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grpSp>
        <p:nvGrpSpPr>
          <p:cNvPr id="9" name="Group 9"/>
          <p:cNvGrpSpPr>
            <a:grpSpLocks/>
          </p:cNvGrpSpPr>
          <p:nvPr/>
        </p:nvGrpSpPr>
        <p:grpSpPr bwMode="auto">
          <a:xfrm rot="360000">
            <a:off x="4165600" y="323850"/>
            <a:ext cx="4792663" cy="3443288"/>
            <a:chOff x="1524000" y="381000"/>
            <a:chExt cx="3657600" cy="4737978"/>
          </a:xfrm>
        </p:grpSpPr>
        <p:sp>
          <p:nvSpPr>
            <p:cNvPr id="10" name="Rectangle 9"/>
            <p:cNvSpPr/>
            <p:nvPr userDrawn="1"/>
          </p:nvSpPr>
          <p:spPr>
            <a:xfrm>
              <a:off x="1523620" y="381036"/>
              <a:ext cx="3657600" cy="4724872"/>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a:t>Click to edit Master title style</a:t>
            </a:r>
            <a:endParaRPr/>
          </a:p>
        </p:txBody>
      </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rtlCol="0">
            <a:normAutofit/>
          </a:bodyPr>
          <a:lstStyle>
            <a:lvl1pPr>
              <a:buNone/>
              <a:defRPr/>
            </a:lvl1pPr>
          </a:lstStyle>
          <a:p>
            <a:pPr lvl="0"/>
            <a:r>
              <a:rPr lang="en-US" noProof="0"/>
              <a:t>Drag picture to placeholder or click icon to add</a:t>
            </a:r>
            <a:endParaRPr noProof="0"/>
          </a:p>
        </p:txBody>
      </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rtlCol="0">
            <a:normAutofit/>
          </a:bodyPr>
          <a:lstStyle>
            <a:lvl1pPr>
              <a:buNone/>
              <a:defRPr/>
            </a:lvl1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4"/>
          <p:cNvSpPr>
            <a:spLocks noGrp="1"/>
          </p:cNvSpPr>
          <p:nvPr>
            <p:ph type="dt" sz="half" idx="18"/>
          </p:nvPr>
        </p:nvSpPr>
        <p:spPr/>
        <p:txBody>
          <a:bodyPr/>
          <a:lstStyle>
            <a:lvl1pPr>
              <a:defRPr/>
            </a:lvl1pPr>
          </a:lstStyle>
          <a:p>
            <a:pPr>
              <a:defRPr/>
            </a:pPr>
            <a:fld id="{4520D202-3E6B-8A4D-9B48-A76648F56C6F}" type="datetimeFigureOut">
              <a:rPr lang="en-US"/>
              <a:pPr>
                <a:defRPr/>
              </a:pPr>
              <a:t>12/8/2019</a:t>
            </a:fld>
            <a:endParaRPr lang="en-US"/>
          </a:p>
        </p:txBody>
      </p:sp>
      <p:sp>
        <p:nvSpPr>
          <p:cNvPr id="14" name="Footer Placeholder 5"/>
          <p:cNvSpPr>
            <a:spLocks noGrp="1"/>
          </p:cNvSpPr>
          <p:nvPr>
            <p:ph type="ftr" sz="quarter" idx="19"/>
          </p:nvPr>
        </p:nvSpPr>
        <p:spPr/>
        <p:txBody>
          <a:bodyPr/>
          <a:lstStyle>
            <a:lvl1pPr>
              <a:defRPr/>
            </a:lvl1pPr>
          </a:lstStyle>
          <a:p>
            <a:pPr>
              <a:defRPr/>
            </a:pPr>
            <a:endParaRPr lang="en-US"/>
          </a:p>
        </p:txBody>
      </p:sp>
      <p:sp>
        <p:nvSpPr>
          <p:cNvPr id="15" name="Slide Number Placeholder 6"/>
          <p:cNvSpPr>
            <a:spLocks noGrp="1"/>
          </p:cNvSpPr>
          <p:nvPr>
            <p:ph type="sldNum" sz="quarter" idx="20"/>
          </p:nvPr>
        </p:nvSpPr>
        <p:spPr/>
        <p:txBody>
          <a:bodyPr/>
          <a:lstStyle>
            <a:lvl1pPr>
              <a:defRPr/>
            </a:lvl1pPr>
          </a:lstStyle>
          <a:p>
            <a:pPr>
              <a:defRPr/>
            </a:pPr>
            <a:fld id="{D3F38E06-77E4-1141-A699-F421AF8A66D7}" type="slidenum">
              <a:rPr lang="en-US"/>
              <a:pPr>
                <a:defRPr/>
              </a:pPr>
              <a:t>‹#›</a:t>
            </a:fld>
            <a:endParaRPr lang="en-US"/>
          </a:p>
        </p:txBody>
      </p:sp>
    </p:spTree>
    <p:extLst>
      <p:ext uri="{BB962C8B-B14F-4D97-AF65-F5344CB8AC3E}">
        <p14:creationId xmlns:p14="http://schemas.microsoft.com/office/powerpoint/2010/main" val="421945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lvl1pPr>
              <a:defRPr/>
            </a:lvl1pPr>
          </a:lstStyle>
          <a:p>
            <a:pPr>
              <a:defRPr/>
            </a:pPr>
            <a:fld id="{CBCF1C67-C612-0C4C-9A73-A7F8F105DA7F}" type="datetimeFigureOut">
              <a:rPr lang="en-US"/>
              <a:pPr>
                <a:defRPr/>
              </a:pPr>
              <a:t>12/8/2019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84BFFA6-1ABA-F64F-B945-0C4CEA947F8F}" type="slidenum">
              <a:rPr lang="en-US"/>
              <a:pPr>
                <a:defRPr/>
              </a:pPr>
              <a:t>‹#›</a:t>
            </a:fld>
            <a:endParaRPr lang="en-US"/>
          </a:p>
        </p:txBody>
      </p:sp>
    </p:spTree>
    <p:extLst>
      <p:ext uri="{BB962C8B-B14F-4D97-AF65-F5344CB8AC3E}">
        <p14:creationId xmlns:p14="http://schemas.microsoft.com/office/powerpoint/2010/main" val="333862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lvl1pPr>
              <a:defRPr/>
            </a:lvl1pPr>
          </a:lstStyle>
          <a:p>
            <a:pPr>
              <a:defRPr/>
            </a:pPr>
            <a:fld id="{82476432-E28F-F245-8EAA-8C848A6EE2E6}" type="datetimeFigureOut">
              <a:rPr lang="en-US"/>
              <a:pPr>
                <a:defRPr/>
              </a:pPr>
              <a:t>12/8/2019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7F1FFF9-55F0-8048-BFD9-D7FB2A83A21E}" type="slidenum">
              <a:rPr lang="en-US"/>
              <a:pPr>
                <a:defRPr/>
              </a:pPr>
              <a:t>‹#›</a:t>
            </a:fld>
            <a:endParaRPr lang="en-US"/>
          </a:p>
        </p:txBody>
      </p:sp>
    </p:spTree>
    <p:extLst>
      <p:ext uri="{BB962C8B-B14F-4D97-AF65-F5344CB8AC3E}">
        <p14:creationId xmlns:p14="http://schemas.microsoft.com/office/powerpoint/2010/main" val="22776917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lstStyle/>
          <a:p>
            <a:r>
              <a:rPr lang="en-US"/>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lvl1pPr>
              <a:defRPr/>
            </a:lvl1pPr>
          </a:lstStyle>
          <a:p>
            <a:pPr>
              <a:defRPr/>
            </a:pPr>
            <a:fld id="{09430236-D86E-8547-93E8-8AD244D58BC4}" type="datetimeFigureOut">
              <a:rPr lang="en-US"/>
              <a:pPr>
                <a:defRPr/>
              </a:pPr>
              <a:t>12/8/2019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2F3666-5081-D54C-8E8C-109C9DC93619}" type="slidenum">
              <a:rPr lang="en-US"/>
              <a:pPr>
                <a:defRPr/>
              </a:pPr>
              <a:t>‹#›</a:t>
            </a:fld>
            <a:endParaRPr lang="en-US"/>
          </a:p>
        </p:txBody>
      </p:sp>
    </p:spTree>
    <p:extLst>
      <p:ext uri="{BB962C8B-B14F-4D97-AF65-F5344CB8AC3E}">
        <p14:creationId xmlns:p14="http://schemas.microsoft.com/office/powerpoint/2010/main" val="341185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oAutofit/>
          </a:bodyPr>
          <a:lstStyle>
            <a:lvl1pPr algn="l">
              <a:lnSpc>
                <a:spcPts val="5000"/>
              </a:lnSpc>
              <a:defRPr sz="4600"/>
            </a:lvl1pPr>
          </a:lstStyle>
          <a:p>
            <a:r>
              <a:rPr lang="en-US"/>
              <a:t>Click to edit Master title style</a:t>
            </a:r>
            <a:endParaRPr dirty="0"/>
          </a:p>
        </p:txBody>
      </p:sp>
      <p:sp>
        <p:nvSpPr>
          <p:cNvPr id="3" name="Subtitle 2"/>
          <p:cNvSpPr>
            <a:spLocks noGrp="1"/>
          </p:cNvSpPr>
          <p:nvPr>
            <p:ph type="subTitle" idx="1"/>
          </p:nvPr>
        </p:nvSpPr>
        <p:spPr>
          <a:xfrm>
            <a:off x="3960813" y="5056909"/>
            <a:ext cx="4724400" cy="1156586"/>
          </a:xfrm>
        </p:spPr>
        <p:txBody>
          <a:bodyPr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Date Placeholder 3"/>
          <p:cNvSpPr>
            <a:spLocks noGrp="1"/>
          </p:cNvSpPr>
          <p:nvPr>
            <p:ph type="dt" sz="half" idx="14"/>
          </p:nvPr>
        </p:nvSpPr>
        <p:spPr>
          <a:xfrm>
            <a:off x="457200" y="6299200"/>
            <a:ext cx="1981200" cy="273050"/>
          </a:xfrm>
        </p:spPr>
        <p:txBody>
          <a:bodyPr/>
          <a:lstStyle>
            <a:lvl1pPr algn="l">
              <a:defRPr sz="1100">
                <a:latin typeface="Rockwell" pitchFamily="18" charset="0"/>
              </a:defRPr>
            </a:lvl1pPr>
          </a:lstStyle>
          <a:p>
            <a:pPr>
              <a:defRPr/>
            </a:pPr>
            <a:fld id="{D39462E6-73A5-E348-8A51-82E3EDABA760}" type="datetimeFigureOut">
              <a:rPr lang="en-US"/>
              <a:pPr>
                <a:defRPr/>
              </a:pPr>
              <a:t>12/8/2019</a:t>
            </a:fld>
            <a:endParaRPr lang="en-US"/>
          </a:p>
        </p:txBody>
      </p:sp>
      <p:sp>
        <p:nvSpPr>
          <p:cNvPr id="6" name="Footer Placeholder 4"/>
          <p:cNvSpPr>
            <a:spLocks noGrp="1"/>
          </p:cNvSpPr>
          <p:nvPr>
            <p:ph type="ftr" sz="quarter" idx="15"/>
          </p:nvPr>
        </p:nvSpPr>
        <p:spPr>
          <a:xfrm>
            <a:off x="3962400" y="6299200"/>
            <a:ext cx="3810000" cy="273050"/>
          </a:xfrm>
        </p:spPr>
        <p:txBody>
          <a:bodyPr/>
          <a:lstStyle>
            <a:lvl1pPr algn="l">
              <a:defRPr/>
            </a:lvl1pPr>
          </a:lstStyle>
          <a:p>
            <a:pPr>
              <a:defRPr/>
            </a:pPr>
            <a:endParaRPr lang="en-US"/>
          </a:p>
        </p:txBody>
      </p:sp>
      <p:sp>
        <p:nvSpPr>
          <p:cNvPr id="7" name="Slide Number Placeholder 5"/>
          <p:cNvSpPr>
            <a:spLocks noGrp="1"/>
          </p:cNvSpPr>
          <p:nvPr>
            <p:ph type="sldNum" sz="quarter" idx="16"/>
          </p:nvPr>
        </p:nvSpPr>
        <p:spPr>
          <a:xfrm>
            <a:off x="8264525" y="6311900"/>
            <a:ext cx="685800" cy="265113"/>
          </a:xfrm>
        </p:spPr>
        <p:txBody>
          <a:bodyPr/>
          <a:lstStyle>
            <a:lvl1pPr>
              <a:defRPr sz="1100">
                <a:solidFill>
                  <a:schemeClr val="tx1"/>
                </a:solidFill>
                <a:latin typeface="Rockwell" pitchFamily="18" charset="0"/>
              </a:defRPr>
            </a:lvl1pPr>
          </a:lstStyle>
          <a:p>
            <a:pPr>
              <a:defRPr/>
            </a:pPr>
            <a:fld id="{C5BEFEE5-575C-F34A-82BB-4B3BAD1DA00D}" type="slidenum">
              <a:rPr lang="en-US"/>
              <a:pPr>
                <a:defRPr/>
              </a:pPr>
              <a:t>‹#›</a:t>
            </a:fld>
            <a:endParaRPr lang="en-US"/>
          </a:p>
        </p:txBody>
      </p:sp>
    </p:spTree>
    <p:extLst>
      <p:ext uri="{BB962C8B-B14F-4D97-AF65-F5344CB8AC3E}">
        <p14:creationId xmlns:p14="http://schemas.microsoft.com/office/powerpoint/2010/main" val="372782755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lIns="45720" tIns="0" rIns="45720" bIns="0" rtlCol="0" anchor="b">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57200" y="3557016"/>
            <a:ext cx="7772400" cy="987552"/>
          </a:xfrm>
        </p:spPr>
        <p:txBody>
          <a:bodyPr tIns="0" rIns="45720" bIns="0" rtlCol="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A7F7F9C-BBD5-554C-BB43-803CE3E5A015}" type="datetimeFigureOut">
              <a:rPr lang="en-US"/>
              <a:pPr>
                <a:defRPr/>
              </a:pPr>
              <a:t>12/8/2019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A20A67B-8368-1A4E-BC0C-8CFF6F1411FB}" type="slidenum">
              <a:rPr lang="en-US"/>
              <a:pPr>
                <a:defRPr/>
              </a:pPr>
              <a:t>‹#›</a:t>
            </a:fld>
            <a:endParaRPr lang="en-US"/>
          </a:p>
        </p:txBody>
      </p:sp>
    </p:spTree>
    <p:extLst>
      <p:ext uri="{BB962C8B-B14F-4D97-AF65-F5344CB8AC3E}">
        <p14:creationId xmlns:p14="http://schemas.microsoft.com/office/powerpoint/2010/main" val="31669897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lstStyle>
            <a:lvl1pPr algn="l">
              <a:lnSpc>
                <a:spcPts val="5000"/>
              </a:lnSpc>
              <a:defRPr sz="4600" b="1" cap="none" baseline="0"/>
            </a:lvl1pPr>
          </a:lstStyle>
          <a:p>
            <a:r>
              <a:rPr lang="en-US"/>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A6FD6105-210A-7541-BCBE-98BD90C63378}" type="datetimeFigureOut">
              <a:rPr lang="en-US"/>
              <a:pPr>
                <a:defRPr/>
              </a:pPr>
              <a:t>12/8/2019</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8" name="Slide Number Placeholder 5"/>
          <p:cNvSpPr>
            <a:spLocks noGrp="1"/>
          </p:cNvSpPr>
          <p:nvPr>
            <p:ph type="sldNum" sz="quarter" idx="16"/>
          </p:nvPr>
        </p:nvSpPr>
        <p:spPr/>
        <p:txBody>
          <a:bodyPr/>
          <a:lstStyle>
            <a:lvl1pPr>
              <a:defRPr/>
            </a:lvl1pPr>
          </a:lstStyle>
          <a:p>
            <a:pPr>
              <a:defRPr/>
            </a:pPr>
            <a:fld id="{1D555947-7746-2C4D-B93B-B0C20D834BE9}" type="slidenum">
              <a:rPr lang="en-US"/>
              <a:pPr>
                <a:defRPr/>
              </a:pPr>
              <a:t>‹#›</a:t>
            </a:fld>
            <a:endParaRPr lang="en-US"/>
          </a:p>
        </p:txBody>
      </p:sp>
    </p:spTree>
    <p:extLst>
      <p:ext uri="{BB962C8B-B14F-4D97-AF65-F5344CB8AC3E}">
        <p14:creationId xmlns:p14="http://schemas.microsoft.com/office/powerpoint/2010/main" val="298391219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grpSp>
        <p:nvGrpSpPr>
          <p:cNvPr id="5" name="Group 8"/>
          <p:cNvGrpSpPr>
            <a:grpSpLocks/>
          </p:cNvGrpSpPr>
          <p:nvPr/>
        </p:nvGrpSpPr>
        <p:grpSpPr bwMode="auto">
          <a:xfrm rot="-360000">
            <a:off x="654050" y="444500"/>
            <a:ext cx="5416550" cy="3630613"/>
            <a:chOff x="1524000" y="381000"/>
            <a:chExt cx="3657600" cy="4737978"/>
          </a:xfrm>
        </p:grpSpPr>
        <p:sp>
          <p:nvSpPr>
            <p:cNvPr id="6" name="Rectangle 5"/>
            <p:cNvSpPr/>
            <p:nvPr userDrawn="1"/>
          </p:nvSpPr>
          <p:spPr>
            <a:xfrm>
              <a:off x="1519062" y="379957"/>
              <a:ext cx="3657600" cy="4723475"/>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7" name="Rectangle 6"/>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a:t>Click to edit Master title style</a:t>
            </a:r>
            <a:endParaRPr/>
          </a:p>
        </p:txBody>
      </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rtlCol="0">
            <a:normAutofit/>
          </a:bodyPr>
          <a:lstStyle>
            <a:lvl1pPr>
              <a:buNone/>
              <a:defRPr/>
            </a:lvl1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6"/>
          </p:nvPr>
        </p:nvSpPr>
        <p:spPr/>
        <p:txBody>
          <a:bodyPr/>
          <a:lstStyle>
            <a:lvl1pPr>
              <a:defRPr/>
            </a:lvl1pPr>
          </a:lstStyle>
          <a:p>
            <a:pPr>
              <a:defRPr/>
            </a:pPr>
            <a:fld id="{81EE4A7D-ED9E-054D-A2B6-5B5E33B85CA8}" type="datetimeFigureOut">
              <a:rPr lang="en-US"/>
              <a:pPr>
                <a:defRPr/>
              </a:pPr>
              <a:t>12/8/2019</a:t>
            </a:fld>
            <a:endParaRPr lang="en-US"/>
          </a:p>
        </p:txBody>
      </p:sp>
      <p:sp>
        <p:nvSpPr>
          <p:cNvPr id="9" name="Footer Placeholder 5"/>
          <p:cNvSpPr>
            <a:spLocks noGrp="1"/>
          </p:cNvSpPr>
          <p:nvPr>
            <p:ph type="ftr" sz="quarter" idx="17"/>
          </p:nvPr>
        </p:nvSpPr>
        <p:spPr/>
        <p:txBody>
          <a:bodyPr/>
          <a:lstStyle>
            <a:lvl1pPr>
              <a:defRPr/>
            </a:lvl1pPr>
          </a:lstStyle>
          <a:p>
            <a:pPr>
              <a:defRPr/>
            </a:pPr>
            <a:endParaRPr lang="en-US"/>
          </a:p>
        </p:txBody>
      </p:sp>
      <p:sp>
        <p:nvSpPr>
          <p:cNvPr id="10" name="Slide Number Placeholder 6"/>
          <p:cNvSpPr>
            <a:spLocks noGrp="1"/>
          </p:cNvSpPr>
          <p:nvPr>
            <p:ph type="sldNum" sz="quarter" idx="18"/>
          </p:nvPr>
        </p:nvSpPr>
        <p:spPr/>
        <p:txBody>
          <a:bodyPr/>
          <a:lstStyle>
            <a:lvl1pPr>
              <a:defRPr/>
            </a:lvl1pPr>
          </a:lstStyle>
          <a:p>
            <a:pPr>
              <a:defRPr/>
            </a:pPr>
            <a:fld id="{6A348013-2456-D747-A754-1A2349CADF4B}" type="slidenum">
              <a:rPr lang="en-US"/>
              <a:pPr>
                <a:defRPr/>
              </a:pPr>
              <a:t>‹#›</a:t>
            </a:fld>
            <a:endParaRPr lang="en-US"/>
          </a:p>
        </p:txBody>
      </p:sp>
    </p:spTree>
    <p:extLst>
      <p:ext uri="{BB962C8B-B14F-4D97-AF65-F5344CB8AC3E}">
        <p14:creationId xmlns:p14="http://schemas.microsoft.com/office/powerpoint/2010/main" val="257514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3"/>
          <p:cNvSpPr>
            <a:spLocks noGrp="1"/>
          </p:cNvSpPr>
          <p:nvPr>
            <p:ph type="dt" sz="half" idx="10"/>
          </p:nvPr>
        </p:nvSpPr>
        <p:spPr/>
        <p:txBody>
          <a:bodyPr/>
          <a:lstStyle>
            <a:lvl1pPr>
              <a:defRPr/>
            </a:lvl1pPr>
          </a:lstStyle>
          <a:p>
            <a:pPr>
              <a:defRPr/>
            </a:pPr>
            <a:fld id="{08B48702-8034-0542-8920-FAD20E2AF4D9}" type="datetimeFigureOut">
              <a:rPr lang="en-US"/>
              <a:pPr>
                <a:defRPr/>
              </a:pPr>
              <a:t>12/8/2019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D704263-3E87-1747-9C42-803988F5C4F3}" type="slidenum">
              <a:rPr lang="en-US"/>
              <a:pPr>
                <a:defRPr/>
              </a:pPr>
              <a:t>‹#›</a:t>
            </a:fld>
            <a:endParaRPr lang="en-US"/>
          </a:p>
        </p:txBody>
      </p:sp>
    </p:spTree>
    <p:extLst>
      <p:ext uri="{BB962C8B-B14F-4D97-AF65-F5344CB8AC3E}">
        <p14:creationId xmlns:p14="http://schemas.microsoft.com/office/powerpoint/2010/main" val="91167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descr="Comparison-Underlin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7263" y="1897063"/>
            <a:ext cx="3228975"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Comparison-Underlin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6488" y="1897063"/>
            <a:ext cx="3228975"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Comparison-Underlin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7263" y="1897063"/>
            <a:ext cx="3228975"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Comparison-Underlin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6488" y="1897063"/>
            <a:ext cx="3228975"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Date Placeholder 6"/>
          <p:cNvSpPr>
            <a:spLocks noGrp="1"/>
          </p:cNvSpPr>
          <p:nvPr>
            <p:ph type="dt" sz="half" idx="10"/>
          </p:nvPr>
        </p:nvSpPr>
        <p:spPr/>
        <p:txBody>
          <a:bodyPr/>
          <a:lstStyle>
            <a:lvl1pPr>
              <a:defRPr/>
            </a:lvl1pPr>
          </a:lstStyle>
          <a:p>
            <a:pPr>
              <a:defRPr/>
            </a:pPr>
            <a:fld id="{2F665AF4-7565-0F43-AA6C-09240DD86669}" type="datetimeFigureOut">
              <a:rPr lang="en-US"/>
              <a:pPr>
                <a:defRPr/>
              </a:pPr>
              <a:t>12/8/2019</a:t>
            </a:fld>
            <a:endParaRPr lang="en-US"/>
          </a:p>
        </p:txBody>
      </p:sp>
      <p:sp>
        <p:nvSpPr>
          <p:cNvPr id="12" name="Footer Placeholder 7"/>
          <p:cNvSpPr>
            <a:spLocks noGrp="1"/>
          </p:cNvSpPr>
          <p:nvPr>
            <p:ph type="ftr" sz="quarter" idx="11"/>
          </p:nvPr>
        </p:nvSpPr>
        <p:spPr/>
        <p:txBody>
          <a:bodyPr/>
          <a:lstStyle>
            <a:lvl1pPr>
              <a:defRPr/>
            </a:lvl1pPr>
          </a:lstStyle>
          <a:p>
            <a:pPr>
              <a:defRPr/>
            </a:pPr>
            <a:endParaRPr lang="en-US"/>
          </a:p>
        </p:txBody>
      </p:sp>
      <p:sp>
        <p:nvSpPr>
          <p:cNvPr id="13" name="Slide Number Placeholder 8"/>
          <p:cNvSpPr>
            <a:spLocks noGrp="1"/>
          </p:cNvSpPr>
          <p:nvPr>
            <p:ph type="sldNum" sz="quarter" idx="12"/>
          </p:nvPr>
        </p:nvSpPr>
        <p:spPr/>
        <p:txBody>
          <a:bodyPr/>
          <a:lstStyle>
            <a:lvl1pPr>
              <a:defRPr/>
            </a:lvl1pPr>
          </a:lstStyle>
          <a:p>
            <a:pPr>
              <a:defRPr/>
            </a:pPr>
            <a:fld id="{03BB9331-4721-3D41-92F5-C834EF5D52A6}" type="slidenum">
              <a:rPr lang="en-US"/>
              <a:pPr>
                <a:defRPr/>
              </a:pPr>
              <a:t>‹#›</a:t>
            </a:fld>
            <a:endParaRPr lang="en-US"/>
          </a:p>
        </p:txBody>
      </p:sp>
    </p:spTree>
    <p:extLst>
      <p:ext uri="{BB962C8B-B14F-4D97-AF65-F5344CB8AC3E}">
        <p14:creationId xmlns:p14="http://schemas.microsoft.com/office/powerpoint/2010/main" val="109421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3"/>
          <p:cNvSpPr>
            <a:spLocks noGrp="1"/>
          </p:cNvSpPr>
          <p:nvPr>
            <p:ph type="dt" sz="half" idx="14"/>
          </p:nvPr>
        </p:nvSpPr>
        <p:spPr/>
        <p:txBody>
          <a:bodyPr/>
          <a:lstStyle>
            <a:lvl1pPr>
              <a:defRPr/>
            </a:lvl1pPr>
          </a:lstStyle>
          <a:p>
            <a:pPr>
              <a:defRPr/>
            </a:pPr>
            <a:fld id="{EE4C44D9-8C8E-3048-ABE5-1A564AE62188}" type="datetimeFigureOut">
              <a:rPr lang="en-US"/>
              <a:pPr>
                <a:defRPr/>
              </a:pPr>
              <a:t>12/8/2019</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C421FEB4-A0B6-314A-B70C-E7E01B5AC40F}" type="slidenum">
              <a:rPr lang="en-US"/>
              <a:pPr>
                <a:defRPr/>
              </a:pPr>
              <a:t>‹#›</a:t>
            </a:fld>
            <a:endParaRPr lang="en-US"/>
          </a:p>
        </p:txBody>
      </p:sp>
    </p:spTree>
    <p:extLst>
      <p:ext uri="{BB962C8B-B14F-4D97-AF65-F5344CB8AC3E}">
        <p14:creationId xmlns:p14="http://schemas.microsoft.com/office/powerpoint/2010/main" val="2526562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8.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7.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503238"/>
            <a:ext cx="7313613" cy="868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914400" y="1735138"/>
            <a:ext cx="7313613" cy="405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62863" y="6315075"/>
            <a:ext cx="1295400" cy="265113"/>
          </a:xfrm>
          <a:prstGeom prst="rect">
            <a:avLst/>
          </a:prstGeom>
        </p:spPr>
        <p:txBody>
          <a:bodyPr vert="horz" lIns="91440" tIns="45720" rIns="91440" bIns="45720" rtlCol="0" anchor="ctr"/>
          <a:lstStyle>
            <a:lvl1pPr algn="r" fontAlgn="auto">
              <a:spcBef>
                <a:spcPts val="0"/>
              </a:spcBef>
              <a:spcAft>
                <a:spcPts val="0"/>
              </a:spcAft>
              <a:defRPr sz="1100">
                <a:solidFill>
                  <a:schemeClr val="tx1"/>
                </a:solidFill>
                <a:latin typeface="Rockwell" pitchFamily="18" charset="0"/>
                <a:ea typeface="+mn-ea"/>
                <a:cs typeface="+mn-cs"/>
              </a:defRPr>
            </a:lvl1pPr>
          </a:lstStyle>
          <a:p>
            <a:pPr>
              <a:defRPr/>
            </a:pPr>
            <a:fld id="{CE560911-D5D3-FD4B-BD16-8B1F69B3C216}" type="datetimeFigureOut">
              <a:rPr lang="en-US"/>
              <a:pPr>
                <a:defRPr/>
              </a:pPr>
              <a:t>12/8/2019</a:t>
            </a:fld>
            <a:endParaRPr lang="en-US"/>
          </a:p>
        </p:txBody>
      </p:sp>
      <p:sp>
        <p:nvSpPr>
          <p:cNvPr id="5" name="Footer Placeholder 4"/>
          <p:cNvSpPr>
            <a:spLocks noGrp="1"/>
          </p:cNvSpPr>
          <p:nvPr>
            <p:ph type="ftr" sz="quarter" idx="3"/>
          </p:nvPr>
        </p:nvSpPr>
        <p:spPr>
          <a:xfrm>
            <a:off x="3943350" y="6305550"/>
            <a:ext cx="3717925" cy="258763"/>
          </a:xfrm>
          <a:prstGeom prst="rect">
            <a:avLst/>
          </a:prstGeom>
        </p:spPr>
        <p:txBody>
          <a:bodyPr vert="horz" lIns="91440" tIns="45720" rIns="91440" bIns="45720" rtlCol="0" anchor="ctr"/>
          <a:lstStyle>
            <a:lvl1pPr algn="r" fontAlgn="auto">
              <a:spcBef>
                <a:spcPts val="0"/>
              </a:spcBef>
              <a:spcAft>
                <a:spcPts val="0"/>
              </a:spcAft>
              <a:defRPr sz="1100">
                <a:solidFill>
                  <a:schemeClr val="tx1"/>
                </a:solidFill>
                <a:latin typeface="Rockwell" pitchFamily="18"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7521575" y="5476875"/>
            <a:ext cx="1482725" cy="850900"/>
          </a:xfrm>
          <a:prstGeom prst="rect">
            <a:avLst/>
          </a:prstGeom>
        </p:spPr>
        <p:txBody>
          <a:bodyPr vert="horz" lIns="91440" tIns="45720" rIns="91440" bIns="45720" rtlCol="0" anchor="ctr"/>
          <a:lstStyle>
            <a:lvl1pPr algn="r" fontAlgn="auto">
              <a:spcBef>
                <a:spcPts val="0"/>
              </a:spcBef>
              <a:spcAft>
                <a:spcPts val="0"/>
              </a:spcAft>
              <a:defRPr sz="8200">
                <a:gradFill>
                  <a:gsLst>
                    <a:gs pos="0">
                      <a:schemeClr val="tx1">
                        <a:alpha val="10000"/>
                      </a:schemeClr>
                    </a:gs>
                    <a:gs pos="100000">
                      <a:schemeClr val="tx1">
                        <a:alpha val="10000"/>
                      </a:schemeClr>
                    </a:gs>
                  </a:gsLst>
                  <a:lin ang="5400000" scaled="0"/>
                </a:gradFill>
                <a:latin typeface="Impact" pitchFamily="34" charset="0"/>
                <a:ea typeface="+mn-ea"/>
                <a:cs typeface="+mn-cs"/>
              </a:defRPr>
            </a:lvl1pPr>
          </a:lstStyle>
          <a:p>
            <a:pPr>
              <a:defRPr/>
            </a:pPr>
            <a:fld id="{3390223D-71BD-D04C-9484-9D2CDF3A19D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21" r:id="rId2"/>
    <p:sldLayoutId id="2147483830" r:id="rId3"/>
    <p:sldLayoutId id="2147483831" r:id="rId4"/>
    <p:sldLayoutId id="2147483832" r:id="rId5"/>
    <p:sldLayoutId id="2147483833" r:id="rId6"/>
    <p:sldLayoutId id="2147483822" r:id="rId7"/>
    <p:sldLayoutId id="2147483834" r:id="rId8"/>
    <p:sldLayoutId id="2147483823" r:id="rId9"/>
    <p:sldLayoutId id="2147483824" r:id="rId10"/>
    <p:sldLayoutId id="2147483825" r:id="rId11"/>
    <p:sldLayoutId id="2147483826" r:id="rId12"/>
    <p:sldLayoutId id="2147483827" r:id="rId13"/>
    <p:sldLayoutId id="2147483828" r:id="rId14"/>
    <p:sldLayoutId id="2147483835" r:id="rId15"/>
    <p:sldLayoutId id="2147483836" r:id="rId16"/>
    <p:sldLayoutId id="2147483837" r:id="rId17"/>
    <p:sldLayoutId id="2147483838" r:id="rId18"/>
    <p:sldLayoutId id="2147483839" r:id="rId19"/>
    <p:sldLayoutId id="2147483840" r:id="rId20"/>
  </p:sldLayoutIdLst>
  <p:txStyles>
    <p:titleStyle>
      <a:lvl1pPr algn="ctr" rtl="0" eaLnBrk="0" fontAlgn="base" hangingPunct="0">
        <a:spcBef>
          <a:spcPct val="0"/>
        </a:spcBef>
        <a:spcAft>
          <a:spcPct val="0"/>
        </a:spcAft>
        <a:defRPr sz="46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600">
          <a:solidFill>
            <a:schemeClr val="tx1"/>
          </a:solidFill>
          <a:latin typeface="Goudy Old Style" charset="0"/>
          <a:ea typeface="ＭＳ Ｐゴシック" charset="0"/>
          <a:cs typeface="ＭＳ Ｐゴシック" charset="0"/>
        </a:defRPr>
      </a:lvl2pPr>
      <a:lvl3pPr algn="ctr" rtl="0" eaLnBrk="0" fontAlgn="base" hangingPunct="0">
        <a:spcBef>
          <a:spcPct val="0"/>
        </a:spcBef>
        <a:spcAft>
          <a:spcPct val="0"/>
        </a:spcAft>
        <a:defRPr sz="4600">
          <a:solidFill>
            <a:schemeClr val="tx1"/>
          </a:solidFill>
          <a:latin typeface="Goudy Old Style" charset="0"/>
          <a:ea typeface="ＭＳ Ｐゴシック" charset="0"/>
          <a:cs typeface="ＭＳ Ｐゴシック" charset="0"/>
        </a:defRPr>
      </a:lvl3pPr>
      <a:lvl4pPr algn="ctr" rtl="0" eaLnBrk="0" fontAlgn="base" hangingPunct="0">
        <a:spcBef>
          <a:spcPct val="0"/>
        </a:spcBef>
        <a:spcAft>
          <a:spcPct val="0"/>
        </a:spcAft>
        <a:defRPr sz="4600">
          <a:solidFill>
            <a:schemeClr val="tx1"/>
          </a:solidFill>
          <a:latin typeface="Goudy Old Style" charset="0"/>
          <a:ea typeface="ＭＳ Ｐゴシック" charset="0"/>
          <a:cs typeface="ＭＳ Ｐゴシック" charset="0"/>
        </a:defRPr>
      </a:lvl4pPr>
      <a:lvl5pPr algn="ctr" rtl="0" eaLnBrk="0" fontAlgn="base" hangingPunct="0">
        <a:spcBef>
          <a:spcPct val="0"/>
        </a:spcBef>
        <a:spcAft>
          <a:spcPct val="0"/>
        </a:spcAft>
        <a:defRPr sz="4600">
          <a:solidFill>
            <a:schemeClr val="tx1"/>
          </a:solidFill>
          <a:latin typeface="Goudy Old Style" charset="0"/>
          <a:ea typeface="ＭＳ Ｐゴシック" charset="0"/>
          <a:cs typeface="ＭＳ Ｐゴシック" charset="0"/>
        </a:defRPr>
      </a:lvl5pPr>
      <a:lvl6pPr marL="457200" algn="ctr" rtl="0" fontAlgn="base">
        <a:spcBef>
          <a:spcPct val="0"/>
        </a:spcBef>
        <a:spcAft>
          <a:spcPct val="0"/>
        </a:spcAft>
        <a:defRPr sz="4600">
          <a:solidFill>
            <a:schemeClr val="tx1"/>
          </a:solidFill>
          <a:latin typeface="Goudy Old Style" charset="0"/>
          <a:ea typeface="ＭＳ Ｐゴシック" charset="0"/>
          <a:cs typeface="ＭＳ Ｐゴシック" charset="0"/>
        </a:defRPr>
      </a:lvl6pPr>
      <a:lvl7pPr marL="914400" algn="ctr" rtl="0" fontAlgn="base">
        <a:spcBef>
          <a:spcPct val="0"/>
        </a:spcBef>
        <a:spcAft>
          <a:spcPct val="0"/>
        </a:spcAft>
        <a:defRPr sz="4600">
          <a:solidFill>
            <a:schemeClr val="tx1"/>
          </a:solidFill>
          <a:latin typeface="Goudy Old Style" charset="0"/>
          <a:ea typeface="ＭＳ Ｐゴシック" charset="0"/>
          <a:cs typeface="ＭＳ Ｐゴシック" charset="0"/>
        </a:defRPr>
      </a:lvl7pPr>
      <a:lvl8pPr marL="1371600" algn="ctr" rtl="0" fontAlgn="base">
        <a:spcBef>
          <a:spcPct val="0"/>
        </a:spcBef>
        <a:spcAft>
          <a:spcPct val="0"/>
        </a:spcAft>
        <a:defRPr sz="4600">
          <a:solidFill>
            <a:schemeClr val="tx1"/>
          </a:solidFill>
          <a:latin typeface="Goudy Old Style" charset="0"/>
          <a:ea typeface="ＭＳ Ｐゴシック" charset="0"/>
          <a:cs typeface="ＭＳ Ｐゴシック" charset="0"/>
        </a:defRPr>
      </a:lvl8pPr>
      <a:lvl9pPr marL="1828800" algn="ctr" rtl="0" fontAlgn="base">
        <a:spcBef>
          <a:spcPct val="0"/>
        </a:spcBef>
        <a:spcAft>
          <a:spcPct val="0"/>
        </a:spcAft>
        <a:defRPr sz="4600">
          <a:solidFill>
            <a:schemeClr val="tx1"/>
          </a:solidFill>
          <a:latin typeface="Goudy Old Style" charset="0"/>
          <a:ea typeface="ＭＳ Ｐゴシック" charset="0"/>
          <a:cs typeface="ＭＳ Ｐゴシック" charset="0"/>
        </a:defRPr>
      </a:lvl9pPr>
    </p:titleStyle>
    <p:bodyStyle>
      <a:lvl1pPr marL="463550" indent="-463550" algn="l" rtl="0" eaLnBrk="0" fontAlgn="base" hangingPunct="0">
        <a:spcBef>
          <a:spcPts val="2000"/>
        </a:spcBef>
        <a:spcAft>
          <a:spcPct val="0"/>
        </a:spcAft>
        <a:buSzPct val="90000"/>
        <a:buBlip>
          <a:blip r:embed="rId22"/>
        </a:buBlip>
        <a:defRPr sz="2400" kern="1200">
          <a:solidFill>
            <a:schemeClr val="tx1"/>
          </a:solidFill>
          <a:latin typeface="+mn-lt"/>
          <a:ea typeface="ＭＳ Ｐゴシック" charset="0"/>
          <a:cs typeface="ＭＳ Ｐゴシック" charset="0"/>
        </a:defRPr>
      </a:lvl1pPr>
      <a:lvl2pPr marL="914400" indent="-457200" algn="l" rtl="0" eaLnBrk="0" fontAlgn="base" hangingPunct="0">
        <a:spcBef>
          <a:spcPts val="600"/>
        </a:spcBef>
        <a:spcAft>
          <a:spcPct val="0"/>
        </a:spcAft>
        <a:buSzPct val="90000"/>
        <a:buBlip>
          <a:blip r:embed="rId23"/>
        </a:buBlip>
        <a:defRPr sz="2200" kern="1200">
          <a:solidFill>
            <a:schemeClr val="tx1"/>
          </a:solidFill>
          <a:latin typeface="+mn-lt"/>
          <a:ea typeface="ＭＳ Ｐゴシック" charset="0"/>
          <a:cs typeface="+mn-cs"/>
        </a:defRPr>
      </a:lvl2pPr>
      <a:lvl3pPr marL="1255713" indent="-341313" algn="l" rtl="0" eaLnBrk="0" fontAlgn="base" hangingPunct="0">
        <a:spcBef>
          <a:spcPts val="600"/>
        </a:spcBef>
        <a:spcAft>
          <a:spcPct val="0"/>
        </a:spcAft>
        <a:buSzPct val="90000"/>
        <a:buBlip>
          <a:blip r:embed="rId24"/>
        </a:buBlip>
        <a:defRPr sz="2000" kern="1200">
          <a:solidFill>
            <a:schemeClr val="tx1"/>
          </a:solidFill>
          <a:latin typeface="+mn-lt"/>
          <a:ea typeface="ＭＳ Ｐゴシック" charset="0"/>
          <a:cs typeface="+mn-cs"/>
        </a:defRPr>
      </a:lvl3pPr>
      <a:lvl4pPr marL="1597025" indent="-341313" algn="l" rtl="0" eaLnBrk="0" fontAlgn="base" hangingPunct="0">
        <a:spcBef>
          <a:spcPts val="600"/>
        </a:spcBef>
        <a:spcAft>
          <a:spcPct val="0"/>
        </a:spcAft>
        <a:buSzPct val="90000"/>
        <a:buBlip>
          <a:blip r:embed="rId24"/>
        </a:buBlip>
        <a:defRPr kern="1200">
          <a:solidFill>
            <a:schemeClr val="tx1"/>
          </a:solidFill>
          <a:latin typeface="+mn-lt"/>
          <a:ea typeface="ＭＳ Ｐゴシック" charset="0"/>
          <a:cs typeface="+mn-cs"/>
        </a:defRPr>
      </a:lvl4pPr>
      <a:lvl5pPr marL="1938338" indent="-341313" algn="l" rtl="0" eaLnBrk="0" fontAlgn="base" hangingPunct="0">
        <a:spcBef>
          <a:spcPts val="600"/>
        </a:spcBef>
        <a:spcAft>
          <a:spcPct val="0"/>
        </a:spcAft>
        <a:buSzPct val="90000"/>
        <a:buBlip>
          <a:blip r:embed="rId24"/>
        </a:buBlip>
        <a:defRPr kern="1200">
          <a:solidFill>
            <a:schemeClr val="tx1"/>
          </a:solidFill>
          <a:latin typeface="+mn-lt"/>
          <a:ea typeface="ＭＳ Ｐゴシック" charset="0"/>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ctrTitle"/>
          </p:nvPr>
        </p:nvSpPr>
        <p:spPr>
          <a:xfrm>
            <a:off x="1128713" y="1946275"/>
            <a:ext cx="7415212" cy="1719263"/>
          </a:xfrm>
        </p:spPr>
        <p:txBody>
          <a:bodyPr/>
          <a:lstStyle/>
          <a:p>
            <a:pPr algn="ctr"/>
            <a:r>
              <a:rPr lang="en-US" sz="7200">
                <a:solidFill>
                  <a:srgbClr val="FF0000"/>
                </a:solidFill>
                <a:latin typeface="Goudy Old Style" charset="0"/>
                <a:ea typeface="ＭＳ Ｐゴシック" charset="0"/>
                <a:cs typeface="ＭＳ Ｐゴシック" charset="0"/>
              </a:rPr>
              <a:t>Soil &amp; Water Health Examining</a:t>
            </a:r>
          </a:p>
        </p:txBody>
      </p:sp>
      <p:sp>
        <p:nvSpPr>
          <p:cNvPr id="2" name="Rectangle 1"/>
          <p:cNvSpPr/>
          <p:nvPr/>
        </p:nvSpPr>
        <p:spPr>
          <a:xfrm>
            <a:off x="1552331" y="4339897"/>
            <a:ext cx="6376104" cy="1231106"/>
          </a:xfrm>
          <a:prstGeom prst="rect">
            <a:avLst/>
          </a:prstGeom>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effectLst>
                  <a:outerShdw blurRad="19685" dist="12700" dir="5400000" algn="tl" rotWithShape="0">
                    <a:schemeClr val="accent1">
                      <a:satMod val="130000"/>
                      <a:alpha val="60000"/>
                    </a:schemeClr>
                  </a:outerShdw>
                  <a:reflection blurRad="10000" stA="55000" endPos="48000" dist="500" dir="5400000" sy="-100000" algn="bl" rotWithShape="0"/>
                </a:effectLst>
              </a:rPr>
              <a:t>Theme : Primary Production</a:t>
            </a:r>
          </a:p>
          <a:p>
            <a:pPr algn="ctr">
              <a:defRPr/>
            </a:pPr>
            <a:r>
              <a:rPr lang="en-US" sz="2800" b="1" cap="all" dirty="0">
                <a:ln/>
                <a:effectLst>
                  <a:outerShdw blurRad="19685" dist="12700" dir="5400000" algn="tl" rotWithShape="0">
                    <a:schemeClr val="accent1">
                      <a:satMod val="130000"/>
                      <a:alpha val="60000"/>
                    </a:schemeClr>
                  </a:outerShdw>
                  <a:reflection blurRad="10000" stA="55000" endPos="48000" dist="500" dir="5400000" sy="-100000" algn="bl" rotWithShape="0"/>
                </a:effectLst>
              </a:rPr>
              <a:t>Team : Blanks</a:t>
            </a:r>
          </a:p>
          <a:p>
            <a:pPr algn="ctr">
              <a:defRPr/>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solidFill>
                  <a:srgbClr val="FF0000"/>
                </a:solidFill>
                <a:latin typeface="Goudy Old Style" charset="0"/>
              </a:rPr>
              <a:t>Soil Solution</a:t>
            </a:r>
          </a:p>
        </p:txBody>
      </p:sp>
      <p:sp>
        <p:nvSpPr>
          <p:cNvPr id="40962" name="Content Placeholder 2"/>
          <p:cNvSpPr>
            <a:spLocks noGrp="1"/>
          </p:cNvSpPr>
          <p:nvPr>
            <p:ph idx="1"/>
          </p:nvPr>
        </p:nvSpPr>
        <p:spPr/>
        <p:txBody>
          <a:bodyPr/>
          <a:lstStyle/>
          <a:p>
            <a:pPr eaLnBrk="1" hangingPunct="1"/>
            <a:r>
              <a:rPr lang="en-US" dirty="0">
                <a:latin typeface="Goudy Old Style" charset="0"/>
              </a:rPr>
              <a:t>Using Arduino UNO &amp; pH sensor(Analog, SKU:SEN0161) , the pH of the soil can be regularly checked. </a:t>
            </a:r>
          </a:p>
          <a:p>
            <a:pPr eaLnBrk="1" hangingPunct="1"/>
            <a:r>
              <a:rPr lang="en-US" dirty="0">
                <a:latin typeface="Goudy Old Style" charset="0"/>
              </a:rPr>
              <a:t>This pH will not only be indicated on the display attached to the product, but will also be uploaded to the drive so the person can remotely check it. Also, the data will get uploaded to the app via GSM module dealing with primary production.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nector 4"/>
          <p:cNvSpPr/>
          <p:nvPr/>
        </p:nvSpPr>
        <p:spPr>
          <a:xfrm>
            <a:off x="3554413" y="503238"/>
            <a:ext cx="896937" cy="342900"/>
          </a:xfrm>
          <a:prstGeom prst="flowChartConnector">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endParaRPr lang="en-US"/>
          </a:p>
        </p:txBody>
      </p:sp>
      <p:sp>
        <p:nvSpPr>
          <p:cNvPr id="6" name="Process 5"/>
          <p:cNvSpPr/>
          <p:nvPr/>
        </p:nvSpPr>
        <p:spPr>
          <a:xfrm>
            <a:off x="3451050" y="1116008"/>
            <a:ext cx="1116139" cy="500280"/>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Process 7"/>
          <p:cNvSpPr/>
          <p:nvPr/>
        </p:nvSpPr>
        <p:spPr>
          <a:xfrm>
            <a:off x="3451225" y="3244850"/>
            <a:ext cx="1116013" cy="487363"/>
          </a:xfrm>
          <a:prstGeom prst="flowChartProcess">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endParaRPr lang="en-US"/>
          </a:p>
        </p:txBody>
      </p:sp>
      <p:sp>
        <p:nvSpPr>
          <p:cNvPr id="9" name="Process 8"/>
          <p:cNvSpPr/>
          <p:nvPr/>
        </p:nvSpPr>
        <p:spPr>
          <a:xfrm>
            <a:off x="3322758" y="4143342"/>
            <a:ext cx="1347065" cy="500279"/>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Process 10"/>
          <p:cNvSpPr/>
          <p:nvPr/>
        </p:nvSpPr>
        <p:spPr>
          <a:xfrm>
            <a:off x="3322638" y="4875213"/>
            <a:ext cx="1347787" cy="538162"/>
          </a:xfrm>
          <a:prstGeom prst="flowChartProcess">
            <a:avLst/>
          </a:prstGeom>
        </p:spPr>
        <p:style>
          <a:lnRef idx="3">
            <a:schemeClr val="lt1"/>
          </a:lnRef>
          <a:fillRef idx="1">
            <a:schemeClr val="accent4"/>
          </a:fillRef>
          <a:effectRef idx="1">
            <a:schemeClr val="accent4"/>
          </a:effectRef>
          <a:fontRef idx="minor">
            <a:schemeClr val="lt1"/>
          </a:fontRef>
        </p:style>
        <p:txBody>
          <a:bodyPr anchor="ctr"/>
          <a:lstStyle/>
          <a:p>
            <a:pPr fontAlgn="auto">
              <a:spcBef>
                <a:spcPts val="0"/>
              </a:spcBef>
              <a:spcAft>
                <a:spcPts val="0"/>
              </a:spcAft>
              <a:defRPr/>
            </a:pPr>
            <a:r>
              <a:rPr lang="en-US" sz="1400" dirty="0">
                <a:solidFill>
                  <a:srgbClr val="FFFFFF"/>
                </a:solidFill>
              </a:rPr>
              <a:t>Read data from  </a:t>
            </a:r>
            <a:r>
              <a:rPr lang="en-US" sz="1400" dirty="0" err="1">
                <a:solidFill>
                  <a:srgbClr val="FFFFFF"/>
                </a:solidFill>
              </a:rPr>
              <a:t>pH.</a:t>
            </a:r>
            <a:r>
              <a:rPr lang="en-US" sz="1400" dirty="0">
                <a:solidFill>
                  <a:srgbClr val="FFFFFF"/>
                </a:solidFill>
              </a:rPr>
              <a:t> B sensor</a:t>
            </a:r>
          </a:p>
        </p:txBody>
      </p:sp>
      <p:sp>
        <p:nvSpPr>
          <p:cNvPr id="12" name="Process 11"/>
          <p:cNvSpPr/>
          <p:nvPr/>
        </p:nvSpPr>
        <p:spPr>
          <a:xfrm>
            <a:off x="3322638" y="5670550"/>
            <a:ext cx="1347787" cy="487363"/>
          </a:xfrm>
          <a:prstGeom prst="flowChartProcess">
            <a:avLst/>
          </a:prstGeom>
        </p:spPr>
        <p:style>
          <a:lnRef idx="3">
            <a:schemeClr val="lt1"/>
          </a:lnRef>
          <a:fillRef idx="1">
            <a:schemeClr val="accent4"/>
          </a:fillRef>
          <a:effectRef idx="1">
            <a:schemeClr val="accent4"/>
          </a:effectRef>
          <a:fontRef idx="minor">
            <a:schemeClr val="lt1"/>
          </a:fontRef>
        </p:style>
        <p:txBody>
          <a:bodyPr anchor="ctr"/>
          <a:lstStyle/>
          <a:p>
            <a:pPr fontAlgn="auto">
              <a:spcBef>
                <a:spcPts val="0"/>
              </a:spcBef>
              <a:spcAft>
                <a:spcPts val="0"/>
              </a:spcAft>
              <a:defRPr/>
            </a:pPr>
            <a:r>
              <a:rPr lang="en-US" sz="1400" dirty="0">
                <a:solidFill>
                  <a:srgbClr val="FFFFFF"/>
                </a:solidFill>
              </a:rPr>
              <a:t>Read data from  </a:t>
            </a:r>
            <a:r>
              <a:rPr lang="en-US" sz="1400" dirty="0" err="1">
                <a:solidFill>
                  <a:srgbClr val="FFFFFF"/>
                </a:solidFill>
              </a:rPr>
              <a:t>pH.</a:t>
            </a:r>
            <a:r>
              <a:rPr lang="en-US" sz="1400" dirty="0">
                <a:solidFill>
                  <a:srgbClr val="FFFFFF"/>
                </a:solidFill>
              </a:rPr>
              <a:t> C sensor</a:t>
            </a:r>
            <a:endParaRPr lang="en-US" dirty="0">
              <a:solidFill>
                <a:srgbClr val="FFFFFF"/>
              </a:solidFill>
            </a:endParaRPr>
          </a:p>
        </p:txBody>
      </p:sp>
      <p:cxnSp>
        <p:nvCxnSpPr>
          <p:cNvPr id="20" name="Elbow Connector 19"/>
          <p:cNvCxnSpPr/>
          <p:nvPr/>
        </p:nvCxnSpPr>
        <p:spPr>
          <a:xfrm rot="10800000" flipH="1">
            <a:off x="3316288" y="1366838"/>
            <a:ext cx="134937" cy="1044575"/>
          </a:xfrm>
          <a:prstGeom prst="bentConnector3">
            <a:avLst>
              <a:gd name="adj1" fmla="val -169702"/>
            </a:avLst>
          </a:prstGeom>
          <a:ln>
            <a:tailEnd type="arrow"/>
          </a:ln>
        </p:spPr>
        <p:style>
          <a:lnRef idx="3">
            <a:schemeClr val="dk1"/>
          </a:lnRef>
          <a:fillRef idx="0">
            <a:schemeClr val="dk1"/>
          </a:fillRef>
          <a:effectRef idx="2">
            <a:schemeClr val="dk1"/>
          </a:effectRef>
          <a:fontRef idx="minor">
            <a:schemeClr val="tx1"/>
          </a:fontRef>
        </p:style>
      </p:cxnSp>
      <p:cxnSp>
        <p:nvCxnSpPr>
          <p:cNvPr id="25" name="Straight Arrow Connector 24"/>
          <p:cNvCxnSpPr>
            <a:endCxn id="8" idx="0"/>
          </p:cNvCxnSpPr>
          <p:nvPr/>
        </p:nvCxnSpPr>
        <p:spPr>
          <a:xfrm>
            <a:off x="4008438" y="2949575"/>
            <a:ext cx="0" cy="2952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Decision 28"/>
          <p:cNvSpPr/>
          <p:nvPr/>
        </p:nvSpPr>
        <p:spPr>
          <a:xfrm>
            <a:off x="3316288" y="1879600"/>
            <a:ext cx="1354137" cy="1063625"/>
          </a:xfrm>
          <a:prstGeom prst="flowChartDecision">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endParaRPr lang="en-US"/>
          </a:p>
        </p:txBody>
      </p:sp>
      <p:cxnSp>
        <p:nvCxnSpPr>
          <p:cNvPr id="31" name="Straight Arrow Connector 30"/>
          <p:cNvCxnSpPr/>
          <p:nvPr/>
        </p:nvCxnSpPr>
        <p:spPr>
          <a:xfrm>
            <a:off x="3040063" y="3886200"/>
            <a:ext cx="968375" cy="127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Straight Connector 32"/>
          <p:cNvCxnSpPr>
            <a:stCxn id="8" idx="2"/>
          </p:cNvCxnSpPr>
          <p:nvPr/>
        </p:nvCxnSpPr>
        <p:spPr>
          <a:xfrm flipH="1">
            <a:off x="3995738" y="3732213"/>
            <a:ext cx="12700" cy="411162"/>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V="1">
            <a:off x="3040063" y="3898900"/>
            <a:ext cx="0" cy="25019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flipH="1">
            <a:off x="3040063" y="6400800"/>
            <a:ext cx="95567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4670425" y="5143500"/>
            <a:ext cx="35877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flipV="1">
            <a:off x="5645150" y="5419725"/>
            <a:ext cx="6350" cy="5000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5638800" y="4394200"/>
            <a:ext cx="6350" cy="4603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4670425" y="5913438"/>
            <a:ext cx="981075"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a:stCxn id="12" idx="2"/>
          </p:cNvCxnSpPr>
          <p:nvPr/>
        </p:nvCxnSpPr>
        <p:spPr>
          <a:xfrm>
            <a:off x="3995738" y="6157913"/>
            <a:ext cx="0" cy="242887"/>
          </a:xfrm>
          <a:prstGeom prst="line">
            <a:avLst/>
          </a:prstGeom>
        </p:spPr>
        <p:style>
          <a:lnRef idx="3">
            <a:schemeClr val="dk1"/>
          </a:lnRef>
          <a:fillRef idx="0">
            <a:schemeClr val="dk1"/>
          </a:fillRef>
          <a:effectRef idx="2">
            <a:schemeClr val="dk1"/>
          </a:effectRef>
          <a:fontRef idx="minor">
            <a:schemeClr val="tx1"/>
          </a:fontRef>
        </p:style>
      </p:cxnSp>
      <p:sp>
        <p:nvSpPr>
          <p:cNvPr id="52" name="Rectangle 51"/>
          <p:cNvSpPr/>
          <p:nvPr/>
        </p:nvSpPr>
        <p:spPr>
          <a:xfrm>
            <a:off x="5029200" y="4875213"/>
            <a:ext cx="1398588" cy="538162"/>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sz="1400" dirty="0"/>
              <a:t>Send data by Bluetooth</a:t>
            </a:r>
          </a:p>
        </p:txBody>
      </p:sp>
      <p:cxnSp>
        <p:nvCxnSpPr>
          <p:cNvPr id="54" name="Straight Connector 53"/>
          <p:cNvCxnSpPr/>
          <p:nvPr/>
        </p:nvCxnSpPr>
        <p:spPr>
          <a:xfrm>
            <a:off x="4670425" y="4394200"/>
            <a:ext cx="981075" cy="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 idx="4"/>
          </p:cNvCxnSpPr>
          <p:nvPr/>
        </p:nvCxnSpPr>
        <p:spPr>
          <a:xfrm>
            <a:off x="4002088" y="846138"/>
            <a:ext cx="6350" cy="2698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9" name="Straight Arrow Connector 58"/>
          <p:cNvCxnSpPr>
            <a:endCxn id="29" idx="0"/>
          </p:cNvCxnSpPr>
          <p:nvPr/>
        </p:nvCxnSpPr>
        <p:spPr>
          <a:xfrm flipH="1">
            <a:off x="3992563" y="1616075"/>
            <a:ext cx="15875" cy="2635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3035" name="TextBox 59"/>
          <p:cNvSpPr txBox="1">
            <a:spLocks noChangeArrowheads="1"/>
          </p:cNvSpPr>
          <p:nvPr/>
        </p:nvSpPr>
        <p:spPr bwMode="auto">
          <a:xfrm>
            <a:off x="3643313" y="519113"/>
            <a:ext cx="1116012"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Goudy Old Style" charset="0"/>
                <a:ea typeface="ＭＳ Ｐゴシック" charset="0"/>
                <a:cs typeface="ＭＳ Ｐゴシック" charset="0"/>
              </a:defRPr>
            </a:lvl1pPr>
            <a:lvl2pPr marL="742950" indent="-285750" eaLnBrk="0" hangingPunct="0">
              <a:defRPr sz="2400">
                <a:solidFill>
                  <a:schemeClr val="tx1"/>
                </a:solidFill>
                <a:latin typeface="Goudy Old Style" charset="0"/>
                <a:ea typeface="ＭＳ Ｐゴシック" charset="0"/>
              </a:defRPr>
            </a:lvl2pPr>
            <a:lvl3pPr marL="1143000" indent="-228600" eaLnBrk="0" hangingPunct="0">
              <a:defRPr sz="2400">
                <a:solidFill>
                  <a:schemeClr val="tx1"/>
                </a:solidFill>
                <a:latin typeface="Goudy Old Style" charset="0"/>
                <a:ea typeface="ＭＳ Ｐゴシック" charset="0"/>
              </a:defRPr>
            </a:lvl3pPr>
            <a:lvl4pPr marL="1600200" indent="-228600" eaLnBrk="0" hangingPunct="0">
              <a:defRPr sz="2400">
                <a:solidFill>
                  <a:schemeClr val="tx1"/>
                </a:solidFill>
                <a:latin typeface="Goudy Old Style" charset="0"/>
                <a:ea typeface="ＭＳ Ｐゴシック" charset="0"/>
              </a:defRPr>
            </a:lvl4pPr>
            <a:lvl5pPr marL="2057400" indent="-228600" eaLnBrk="0" hangingPunct="0">
              <a:defRPr sz="2400">
                <a:solidFill>
                  <a:schemeClr val="tx1"/>
                </a:solidFill>
                <a:latin typeface="Goudy Old Style" charset="0"/>
                <a:ea typeface="ＭＳ Ｐゴシック" charset="0"/>
              </a:defRPr>
            </a:lvl5pPr>
            <a:lvl6pPr marL="2514600" indent="-228600" eaLnBrk="0" fontAlgn="base" hangingPunct="0">
              <a:spcBef>
                <a:spcPct val="0"/>
              </a:spcBef>
              <a:spcAft>
                <a:spcPct val="0"/>
              </a:spcAft>
              <a:defRPr sz="2400">
                <a:solidFill>
                  <a:schemeClr val="tx1"/>
                </a:solidFill>
                <a:latin typeface="Goudy Old Style" charset="0"/>
                <a:ea typeface="ＭＳ Ｐゴシック" charset="0"/>
              </a:defRPr>
            </a:lvl6pPr>
            <a:lvl7pPr marL="2971800" indent="-228600" eaLnBrk="0" fontAlgn="base" hangingPunct="0">
              <a:spcBef>
                <a:spcPct val="0"/>
              </a:spcBef>
              <a:spcAft>
                <a:spcPct val="0"/>
              </a:spcAft>
              <a:defRPr sz="2400">
                <a:solidFill>
                  <a:schemeClr val="tx1"/>
                </a:solidFill>
                <a:latin typeface="Goudy Old Style" charset="0"/>
                <a:ea typeface="ＭＳ Ｐゴシック" charset="0"/>
              </a:defRPr>
            </a:lvl7pPr>
            <a:lvl8pPr marL="3429000" indent="-228600" eaLnBrk="0" fontAlgn="base" hangingPunct="0">
              <a:spcBef>
                <a:spcPct val="0"/>
              </a:spcBef>
              <a:spcAft>
                <a:spcPct val="0"/>
              </a:spcAft>
              <a:defRPr sz="2400">
                <a:solidFill>
                  <a:schemeClr val="tx1"/>
                </a:solidFill>
                <a:latin typeface="Goudy Old Style" charset="0"/>
                <a:ea typeface="ＭＳ Ｐゴシック" charset="0"/>
              </a:defRPr>
            </a:lvl8pPr>
            <a:lvl9pPr marL="3886200" indent="-228600" eaLnBrk="0" fontAlgn="base" hangingPunct="0">
              <a:spcBef>
                <a:spcPct val="0"/>
              </a:spcBef>
              <a:spcAft>
                <a:spcPct val="0"/>
              </a:spcAft>
              <a:defRPr sz="2400">
                <a:solidFill>
                  <a:schemeClr val="tx1"/>
                </a:solidFill>
                <a:latin typeface="Goudy Old Style" charset="0"/>
                <a:ea typeface="ＭＳ Ｐゴシック" charset="0"/>
              </a:defRPr>
            </a:lvl9pPr>
          </a:lstStyle>
          <a:p>
            <a:pPr eaLnBrk="1" hangingPunct="1"/>
            <a:r>
              <a:rPr lang="en-US" sz="1400">
                <a:solidFill>
                  <a:schemeClr val="bg1"/>
                </a:solidFill>
              </a:rPr>
              <a:t>START</a:t>
            </a:r>
          </a:p>
        </p:txBody>
      </p:sp>
      <p:sp>
        <p:nvSpPr>
          <p:cNvPr id="61" name="TextBox 60"/>
          <p:cNvSpPr txBox="1"/>
          <p:nvPr/>
        </p:nvSpPr>
        <p:spPr>
          <a:xfrm>
            <a:off x="3451225" y="1125538"/>
            <a:ext cx="1116013" cy="522287"/>
          </a:xfrm>
          <a:prstGeom prst="rect">
            <a:avLst/>
          </a:prstGeom>
        </p:spPr>
        <p:style>
          <a:lnRef idx="3">
            <a:schemeClr val="lt1"/>
          </a:lnRef>
          <a:fillRef idx="1">
            <a:schemeClr val="accent4"/>
          </a:fillRef>
          <a:effectRef idx="1">
            <a:schemeClr val="accent4"/>
          </a:effectRef>
          <a:fontRef idx="minor">
            <a:schemeClr val="lt1"/>
          </a:fontRef>
        </p:style>
        <p:txBody>
          <a:bodyPr>
            <a:spAutoFit/>
          </a:bodyPr>
          <a:lstStyle/>
          <a:p>
            <a:pPr fontAlgn="auto">
              <a:spcBef>
                <a:spcPts val="0"/>
              </a:spcBef>
              <a:spcAft>
                <a:spcPts val="0"/>
              </a:spcAft>
              <a:defRPr/>
            </a:pPr>
            <a:r>
              <a:rPr lang="en-US" sz="1400" dirty="0">
                <a:solidFill>
                  <a:srgbClr val="FFFFFF"/>
                </a:solidFill>
              </a:rPr>
              <a:t>Connect Bluetooth</a:t>
            </a:r>
          </a:p>
        </p:txBody>
      </p:sp>
      <p:sp>
        <p:nvSpPr>
          <p:cNvPr id="43037" name="TextBox 61"/>
          <p:cNvSpPr txBox="1">
            <a:spLocks noChangeArrowheads="1"/>
          </p:cNvSpPr>
          <p:nvPr/>
        </p:nvSpPr>
        <p:spPr bwMode="auto">
          <a:xfrm>
            <a:off x="3554413" y="2089150"/>
            <a:ext cx="1116012"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Goudy Old Style" charset="0"/>
                <a:ea typeface="ＭＳ Ｐゴシック" charset="0"/>
                <a:cs typeface="ＭＳ Ｐゴシック" charset="0"/>
              </a:defRPr>
            </a:lvl1pPr>
            <a:lvl2pPr marL="742950" indent="-285750" eaLnBrk="0" hangingPunct="0">
              <a:defRPr sz="2400">
                <a:solidFill>
                  <a:schemeClr val="tx1"/>
                </a:solidFill>
                <a:latin typeface="Goudy Old Style" charset="0"/>
                <a:ea typeface="ＭＳ Ｐゴシック" charset="0"/>
              </a:defRPr>
            </a:lvl2pPr>
            <a:lvl3pPr marL="1143000" indent="-228600" eaLnBrk="0" hangingPunct="0">
              <a:defRPr sz="2400">
                <a:solidFill>
                  <a:schemeClr val="tx1"/>
                </a:solidFill>
                <a:latin typeface="Goudy Old Style" charset="0"/>
                <a:ea typeface="ＭＳ Ｐゴシック" charset="0"/>
              </a:defRPr>
            </a:lvl3pPr>
            <a:lvl4pPr marL="1600200" indent="-228600" eaLnBrk="0" hangingPunct="0">
              <a:defRPr sz="2400">
                <a:solidFill>
                  <a:schemeClr val="tx1"/>
                </a:solidFill>
                <a:latin typeface="Goudy Old Style" charset="0"/>
                <a:ea typeface="ＭＳ Ｐゴシック" charset="0"/>
              </a:defRPr>
            </a:lvl4pPr>
            <a:lvl5pPr marL="2057400" indent="-228600" eaLnBrk="0" hangingPunct="0">
              <a:defRPr sz="2400">
                <a:solidFill>
                  <a:schemeClr val="tx1"/>
                </a:solidFill>
                <a:latin typeface="Goudy Old Style" charset="0"/>
                <a:ea typeface="ＭＳ Ｐゴシック" charset="0"/>
              </a:defRPr>
            </a:lvl5pPr>
            <a:lvl6pPr marL="2514600" indent="-228600" eaLnBrk="0" fontAlgn="base" hangingPunct="0">
              <a:spcBef>
                <a:spcPct val="0"/>
              </a:spcBef>
              <a:spcAft>
                <a:spcPct val="0"/>
              </a:spcAft>
              <a:defRPr sz="2400">
                <a:solidFill>
                  <a:schemeClr val="tx1"/>
                </a:solidFill>
                <a:latin typeface="Goudy Old Style" charset="0"/>
                <a:ea typeface="ＭＳ Ｐゴシック" charset="0"/>
              </a:defRPr>
            </a:lvl6pPr>
            <a:lvl7pPr marL="2971800" indent="-228600" eaLnBrk="0" fontAlgn="base" hangingPunct="0">
              <a:spcBef>
                <a:spcPct val="0"/>
              </a:spcBef>
              <a:spcAft>
                <a:spcPct val="0"/>
              </a:spcAft>
              <a:defRPr sz="2400">
                <a:solidFill>
                  <a:schemeClr val="tx1"/>
                </a:solidFill>
                <a:latin typeface="Goudy Old Style" charset="0"/>
                <a:ea typeface="ＭＳ Ｐゴシック" charset="0"/>
              </a:defRPr>
            </a:lvl7pPr>
            <a:lvl8pPr marL="3429000" indent="-228600" eaLnBrk="0" fontAlgn="base" hangingPunct="0">
              <a:spcBef>
                <a:spcPct val="0"/>
              </a:spcBef>
              <a:spcAft>
                <a:spcPct val="0"/>
              </a:spcAft>
              <a:defRPr sz="2400">
                <a:solidFill>
                  <a:schemeClr val="tx1"/>
                </a:solidFill>
                <a:latin typeface="Goudy Old Style" charset="0"/>
                <a:ea typeface="ＭＳ Ｐゴシック" charset="0"/>
              </a:defRPr>
            </a:lvl8pPr>
            <a:lvl9pPr marL="3886200" indent="-228600" eaLnBrk="0" fontAlgn="base" hangingPunct="0">
              <a:spcBef>
                <a:spcPct val="0"/>
              </a:spcBef>
              <a:spcAft>
                <a:spcPct val="0"/>
              </a:spcAft>
              <a:defRPr sz="2400">
                <a:solidFill>
                  <a:schemeClr val="tx1"/>
                </a:solidFill>
                <a:latin typeface="Goudy Old Style" charset="0"/>
                <a:ea typeface="ＭＳ Ｐゴシック" charset="0"/>
              </a:defRPr>
            </a:lvl9pPr>
          </a:lstStyle>
          <a:p>
            <a:pPr eaLnBrk="1" hangingPunct="1"/>
            <a:r>
              <a:rPr lang="en-US" sz="1800">
                <a:solidFill>
                  <a:srgbClr val="FFFFFF"/>
                </a:solidFill>
              </a:rPr>
              <a:t>Is </a:t>
            </a:r>
            <a:r>
              <a:rPr lang="en-US" sz="1400">
                <a:solidFill>
                  <a:srgbClr val="FFFFFF"/>
                </a:solidFill>
              </a:rPr>
              <a:t>bluetooth</a:t>
            </a:r>
            <a:r>
              <a:rPr lang="en-US" sz="1800">
                <a:solidFill>
                  <a:srgbClr val="FFFFFF"/>
                </a:solidFill>
              </a:rPr>
              <a:t>       enabled?</a:t>
            </a:r>
          </a:p>
        </p:txBody>
      </p:sp>
      <p:sp>
        <p:nvSpPr>
          <p:cNvPr id="43038" name="TextBox 62"/>
          <p:cNvSpPr txBox="1">
            <a:spLocks noChangeArrowheads="1"/>
          </p:cNvSpPr>
          <p:nvPr/>
        </p:nvSpPr>
        <p:spPr bwMode="auto">
          <a:xfrm>
            <a:off x="3451225" y="3389313"/>
            <a:ext cx="138906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Goudy Old Style" charset="0"/>
                <a:ea typeface="ＭＳ Ｐゴシック" charset="0"/>
                <a:cs typeface="ＭＳ Ｐゴシック" charset="0"/>
              </a:defRPr>
            </a:lvl1pPr>
            <a:lvl2pPr marL="742950" indent="-285750" eaLnBrk="0" hangingPunct="0">
              <a:defRPr sz="2400">
                <a:solidFill>
                  <a:schemeClr val="tx1"/>
                </a:solidFill>
                <a:latin typeface="Goudy Old Style" charset="0"/>
                <a:ea typeface="ＭＳ Ｐゴシック" charset="0"/>
              </a:defRPr>
            </a:lvl2pPr>
            <a:lvl3pPr marL="1143000" indent="-228600" eaLnBrk="0" hangingPunct="0">
              <a:defRPr sz="2400">
                <a:solidFill>
                  <a:schemeClr val="tx1"/>
                </a:solidFill>
                <a:latin typeface="Goudy Old Style" charset="0"/>
                <a:ea typeface="ＭＳ Ｐゴシック" charset="0"/>
              </a:defRPr>
            </a:lvl3pPr>
            <a:lvl4pPr marL="1600200" indent="-228600" eaLnBrk="0" hangingPunct="0">
              <a:defRPr sz="2400">
                <a:solidFill>
                  <a:schemeClr val="tx1"/>
                </a:solidFill>
                <a:latin typeface="Goudy Old Style" charset="0"/>
                <a:ea typeface="ＭＳ Ｐゴシック" charset="0"/>
              </a:defRPr>
            </a:lvl4pPr>
            <a:lvl5pPr marL="2057400" indent="-228600" eaLnBrk="0" hangingPunct="0">
              <a:defRPr sz="2400">
                <a:solidFill>
                  <a:schemeClr val="tx1"/>
                </a:solidFill>
                <a:latin typeface="Goudy Old Style" charset="0"/>
                <a:ea typeface="ＭＳ Ｐゴシック" charset="0"/>
              </a:defRPr>
            </a:lvl5pPr>
            <a:lvl6pPr marL="2514600" indent="-228600" eaLnBrk="0" fontAlgn="base" hangingPunct="0">
              <a:spcBef>
                <a:spcPct val="0"/>
              </a:spcBef>
              <a:spcAft>
                <a:spcPct val="0"/>
              </a:spcAft>
              <a:defRPr sz="2400">
                <a:solidFill>
                  <a:schemeClr val="tx1"/>
                </a:solidFill>
                <a:latin typeface="Goudy Old Style" charset="0"/>
                <a:ea typeface="ＭＳ Ｐゴシック" charset="0"/>
              </a:defRPr>
            </a:lvl6pPr>
            <a:lvl7pPr marL="2971800" indent="-228600" eaLnBrk="0" fontAlgn="base" hangingPunct="0">
              <a:spcBef>
                <a:spcPct val="0"/>
              </a:spcBef>
              <a:spcAft>
                <a:spcPct val="0"/>
              </a:spcAft>
              <a:defRPr sz="2400">
                <a:solidFill>
                  <a:schemeClr val="tx1"/>
                </a:solidFill>
                <a:latin typeface="Goudy Old Style" charset="0"/>
                <a:ea typeface="ＭＳ Ｐゴシック" charset="0"/>
              </a:defRPr>
            </a:lvl7pPr>
            <a:lvl8pPr marL="3429000" indent="-228600" eaLnBrk="0" fontAlgn="base" hangingPunct="0">
              <a:spcBef>
                <a:spcPct val="0"/>
              </a:spcBef>
              <a:spcAft>
                <a:spcPct val="0"/>
              </a:spcAft>
              <a:defRPr sz="2400">
                <a:solidFill>
                  <a:schemeClr val="tx1"/>
                </a:solidFill>
                <a:latin typeface="Goudy Old Style" charset="0"/>
                <a:ea typeface="ＭＳ Ｐゴシック" charset="0"/>
              </a:defRPr>
            </a:lvl8pPr>
            <a:lvl9pPr marL="3886200" indent="-228600" eaLnBrk="0" fontAlgn="base" hangingPunct="0">
              <a:spcBef>
                <a:spcPct val="0"/>
              </a:spcBef>
              <a:spcAft>
                <a:spcPct val="0"/>
              </a:spcAft>
              <a:defRPr sz="2400">
                <a:solidFill>
                  <a:schemeClr val="tx1"/>
                </a:solidFill>
                <a:latin typeface="Goudy Old Style" charset="0"/>
                <a:ea typeface="ＭＳ Ｐゴシック" charset="0"/>
              </a:defRPr>
            </a:lvl9pPr>
          </a:lstStyle>
          <a:p>
            <a:pPr eaLnBrk="1" hangingPunct="1"/>
            <a:r>
              <a:rPr lang="en-US" sz="1400">
                <a:solidFill>
                  <a:srgbClr val="FFFFFF"/>
                </a:solidFill>
              </a:rPr>
              <a:t>READ DATA</a:t>
            </a:r>
          </a:p>
        </p:txBody>
      </p:sp>
      <p:sp>
        <p:nvSpPr>
          <p:cNvPr id="64" name="TextBox 63"/>
          <p:cNvSpPr txBox="1"/>
          <p:nvPr/>
        </p:nvSpPr>
        <p:spPr>
          <a:xfrm>
            <a:off x="3316288" y="4143375"/>
            <a:ext cx="1524000" cy="523875"/>
          </a:xfrm>
          <a:prstGeom prst="rect">
            <a:avLst/>
          </a:prstGeom>
        </p:spPr>
        <p:style>
          <a:lnRef idx="3">
            <a:schemeClr val="lt1"/>
          </a:lnRef>
          <a:fillRef idx="1">
            <a:schemeClr val="accent4"/>
          </a:fillRef>
          <a:effectRef idx="1">
            <a:schemeClr val="accent4"/>
          </a:effectRef>
          <a:fontRef idx="minor">
            <a:schemeClr val="lt1"/>
          </a:fontRef>
        </p:style>
        <p:txBody>
          <a:bodyPr>
            <a:spAutoFit/>
          </a:bodyPr>
          <a:lstStyle/>
          <a:p>
            <a:pPr fontAlgn="auto">
              <a:spcBef>
                <a:spcPts val="0"/>
              </a:spcBef>
              <a:spcAft>
                <a:spcPts val="0"/>
              </a:spcAft>
              <a:defRPr/>
            </a:pPr>
            <a:r>
              <a:rPr lang="en-US" sz="1400" dirty="0">
                <a:solidFill>
                  <a:srgbClr val="FFFFFF"/>
                </a:solidFill>
              </a:rPr>
              <a:t>Read data from  </a:t>
            </a:r>
            <a:r>
              <a:rPr lang="en-US" sz="1400" dirty="0" err="1">
                <a:solidFill>
                  <a:srgbClr val="FFFFFF"/>
                </a:solidFill>
              </a:rPr>
              <a:t>pH.</a:t>
            </a:r>
            <a:r>
              <a:rPr lang="en-US" sz="1400" dirty="0">
                <a:solidFill>
                  <a:srgbClr val="FFFFFF"/>
                </a:solidFill>
              </a:rPr>
              <a:t> A sensor</a:t>
            </a:r>
          </a:p>
        </p:txBody>
      </p:sp>
      <p:sp>
        <p:nvSpPr>
          <p:cNvPr id="43040" name="TextBox 64"/>
          <p:cNvSpPr txBox="1">
            <a:spLocks noChangeArrowheads="1"/>
          </p:cNvSpPr>
          <p:nvPr/>
        </p:nvSpPr>
        <p:spPr bwMode="auto">
          <a:xfrm>
            <a:off x="4130675" y="2876550"/>
            <a:ext cx="3587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Goudy Old Style" charset="0"/>
                <a:ea typeface="ＭＳ Ｐゴシック" charset="0"/>
                <a:cs typeface="ＭＳ Ｐゴシック" charset="0"/>
              </a:defRPr>
            </a:lvl1pPr>
            <a:lvl2pPr marL="742950" indent="-285750" eaLnBrk="0" hangingPunct="0">
              <a:defRPr sz="2400">
                <a:solidFill>
                  <a:schemeClr val="tx1"/>
                </a:solidFill>
                <a:latin typeface="Goudy Old Style" charset="0"/>
                <a:ea typeface="ＭＳ Ｐゴシック" charset="0"/>
              </a:defRPr>
            </a:lvl2pPr>
            <a:lvl3pPr marL="1143000" indent="-228600" eaLnBrk="0" hangingPunct="0">
              <a:defRPr sz="2400">
                <a:solidFill>
                  <a:schemeClr val="tx1"/>
                </a:solidFill>
                <a:latin typeface="Goudy Old Style" charset="0"/>
                <a:ea typeface="ＭＳ Ｐゴシック" charset="0"/>
              </a:defRPr>
            </a:lvl3pPr>
            <a:lvl4pPr marL="1600200" indent="-228600" eaLnBrk="0" hangingPunct="0">
              <a:defRPr sz="2400">
                <a:solidFill>
                  <a:schemeClr val="tx1"/>
                </a:solidFill>
                <a:latin typeface="Goudy Old Style" charset="0"/>
                <a:ea typeface="ＭＳ Ｐゴシック" charset="0"/>
              </a:defRPr>
            </a:lvl4pPr>
            <a:lvl5pPr marL="2057400" indent="-228600" eaLnBrk="0" hangingPunct="0">
              <a:defRPr sz="2400">
                <a:solidFill>
                  <a:schemeClr val="tx1"/>
                </a:solidFill>
                <a:latin typeface="Goudy Old Style" charset="0"/>
                <a:ea typeface="ＭＳ Ｐゴシック" charset="0"/>
              </a:defRPr>
            </a:lvl5pPr>
            <a:lvl6pPr marL="2514600" indent="-228600" eaLnBrk="0" fontAlgn="base" hangingPunct="0">
              <a:spcBef>
                <a:spcPct val="0"/>
              </a:spcBef>
              <a:spcAft>
                <a:spcPct val="0"/>
              </a:spcAft>
              <a:defRPr sz="2400">
                <a:solidFill>
                  <a:schemeClr val="tx1"/>
                </a:solidFill>
                <a:latin typeface="Goudy Old Style" charset="0"/>
                <a:ea typeface="ＭＳ Ｐゴシック" charset="0"/>
              </a:defRPr>
            </a:lvl6pPr>
            <a:lvl7pPr marL="2971800" indent="-228600" eaLnBrk="0" fontAlgn="base" hangingPunct="0">
              <a:spcBef>
                <a:spcPct val="0"/>
              </a:spcBef>
              <a:spcAft>
                <a:spcPct val="0"/>
              </a:spcAft>
              <a:defRPr sz="2400">
                <a:solidFill>
                  <a:schemeClr val="tx1"/>
                </a:solidFill>
                <a:latin typeface="Goudy Old Style" charset="0"/>
                <a:ea typeface="ＭＳ Ｐゴシック" charset="0"/>
              </a:defRPr>
            </a:lvl7pPr>
            <a:lvl8pPr marL="3429000" indent="-228600" eaLnBrk="0" fontAlgn="base" hangingPunct="0">
              <a:spcBef>
                <a:spcPct val="0"/>
              </a:spcBef>
              <a:spcAft>
                <a:spcPct val="0"/>
              </a:spcAft>
              <a:defRPr sz="2400">
                <a:solidFill>
                  <a:schemeClr val="tx1"/>
                </a:solidFill>
                <a:latin typeface="Goudy Old Style" charset="0"/>
                <a:ea typeface="ＭＳ Ｐゴシック" charset="0"/>
              </a:defRPr>
            </a:lvl8pPr>
            <a:lvl9pPr marL="3886200" indent="-228600" eaLnBrk="0" fontAlgn="base" hangingPunct="0">
              <a:spcBef>
                <a:spcPct val="0"/>
              </a:spcBef>
              <a:spcAft>
                <a:spcPct val="0"/>
              </a:spcAft>
              <a:defRPr sz="2400">
                <a:solidFill>
                  <a:schemeClr val="tx1"/>
                </a:solidFill>
                <a:latin typeface="Goudy Old Style" charset="0"/>
                <a:ea typeface="ＭＳ Ｐゴシック" charset="0"/>
              </a:defRPr>
            </a:lvl9pPr>
          </a:lstStyle>
          <a:p>
            <a:pPr eaLnBrk="1" hangingPunct="1"/>
            <a:r>
              <a:rPr lang="en-US" sz="1800"/>
              <a:t>Y</a:t>
            </a:r>
          </a:p>
        </p:txBody>
      </p:sp>
      <p:sp>
        <p:nvSpPr>
          <p:cNvPr id="43041" name="TextBox 65"/>
          <p:cNvSpPr txBox="1">
            <a:spLocks noChangeArrowheads="1"/>
          </p:cNvSpPr>
          <p:nvPr/>
        </p:nvSpPr>
        <p:spPr bwMode="auto">
          <a:xfrm>
            <a:off x="2668588" y="1647825"/>
            <a:ext cx="3714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Goudy Old Style" charset="0"/>
                <a:ea typeface="ＭＳ Ｐゴシック" charset="0"/>
                <a:cs typeface="ＭＳ Ｐゴシック" charset="0"/>
              </a:defRPr>
            </a:lvl1pPr>
            <a:lvl2pPr marL="742950" indent="-285750" eaLnBrk="0" hangingPunct="0">
              <a:defRPr sz="2400">
                <a:solidFill>
                  <a:schemeClr val="tx1"/>
                </a:solidFill>
                <a:latin typeface="Goudy Old Style" charset="0"/>
                <a:ea typeface="ＭＳ Ｐゴシック" charset="0"/>
              </a:defRPr>
            </a:lvl2pPr>
            <a:lvl3pPr marL="1143000" indent="-228600" eaLnBrk="0" hangingPunct="0">
              <a:defRPr sz="2400">
                <a:solidFill>
                  <a:schemeClr val="tx1"/>
                </a:solidFill>
                <a:latin typeface="Goudy Old Style" charset="0"/>
                <a:ea typeface="ＭＳ Ｐゴシック" charset="0"/>
              </a:defRPr>
            </a:lvl3pPr>
            <a:lvl4pPr marL="1600200" indent="-228600" eaLnBrk="0" hangingPunct="0">
              <a:defRPr sz="2400">
                <a:solidFill>
                  <a:schemeClr val="tx1"/>
                </a:solidFill>
                <a:latin typeface="Goudy Old Style" charset="0"/>
                <a:ea typeface="ＭＳ Ｐゴシック" charset="0"/>
              </a:defRPr>
            </a:lvl4pPr>
            <a:lvl5pPr marL="2057400" indent="-228600" eaLnBrk="0" hangingPunct="0">
              <a:defRPr sz="2400">
                <a:solidFill>
                  <a:schemeClr val="tx1"/>
                </a:solidFill>
                <a:latin typeface="Goudy Old Style" charset="0"/>
                <a:ea typeface="ＭＳ Ｐゴシック" charset="0"/>
              </a:defRPr>
            </a:lvl5pPr>
            <a:lvl6pPr marL="2514600" indent="-228600" eaLnBrk="0" fontAlgn="base" hangingPunct="0">
              <a:spcBef>
                <a:spcPct val="0"/>
              </a:spcBef>
              <a:spcAft>
                <a:spcPct val="0"/>
              </a:spcAft>
              <a:defRPr sz="2400">
                <a:solidFill>
                  <a:schemeClr val="tx1"/>
                </a:solidFill>
                <a:latin typeface="Goudy Old Style" charset="0"/>
                <a:ea typeface="ＭＳ Ｐゴシック" charset="0"/>
              </a:defRPr>
            </a:lvl6pPr>
            <a:lvl7pPr marL="2971800" indent="-228600" eaLnBrk="0" fontAlgn="base" hangingPunct="0">
              <a:spcBef>
                <a:spcPct val="0"/>
              </a:spcBef>
              <a:spcAft>
                <a:spcPct val="0"/>
              </a:spcAft>
              <a:defRPr sz="2400">
                <a:solidFill>
                  <a:schemeClr val="tx1"/>
                </a:solidFill>
                <a:latin typeface="Goudy Old Style" charset="0"/>
                <a:ea typeface="ＭＳ Ｐゴシック" charset="0"/>
              </a:defRPr>
            </a:lvl7pPr>
            <a:lvl8pPr marL="3429000" indent="-228600" eaLnBrk="0" fontAlgn="base" hangingPunct="0">
              <a:spcBef>
                <a:spcPct val="0"/>
              </a:spcBef>
              <a:spcAft>
                <a:spcPct val="0"/>
              </a:spcAft>
              <a:defRPr sz="2400">
                <a:solidFill>
                  <a:schemeClr val="tx1"/>
                </a:solidFill>
                <a:latin typeface="Goudy Old Style" charset="0"/>
                <a:ea typeface="ＭＳ Ｐゴシック" charset="0"/>
              </a:defRPr>
            </a:lvl8pPr>
            <a:lvl9pPr marL="3886200" indent="-228600" eaLnBrk="0" fontAlgn="base" hangingPunct="0">
              <a:spcBef>
                <a:spcPct val="0"/>
              </a:spcBef>
              <a:spcAft>
                <a:spcPct val="0"/>
              </a:spcAft>
              <a:defRPr sz="2400">
                <a:solidFill>
                  <a:schemeClr val="tx1"/>
                </a:solidFill>
                <a:latin typeface="Goudy Old Style" charset="0"/>
                <a:ea typeface="ＭＳ Ｐゴシック" charset="0"/>
              </a:defRPr>
            </a:lvl9pPr>
          </a:lstStyle>
          <a:p>
            <a:pPr eaLnBrk="1" hangingPunct="1"/>
            <a:r>
              <a:rPr lang="en-US" sz="1800"/>
              <a:t>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5" descr="Screen Shot 2019-11-01 at 5.38.10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0"/>
            <a:ext cx="69310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a:extLst>
              <a:ext uri="{FF2B5EF4-FFF2-40B4-BE49-F238E27FC236}">
                <a16:creationId xmlns:a16="http://schemas.microsoft.com/office/drawing/2014/main" id="{E35360AE-45B3-4FFE-870D-2A1D0F63A84B}"/>
              </a:ext>
            </a:extLst>
          </p:cNvPr>
          <p:cNvSpPr txBox="1"/>
          <p:nvPr/>
        </p:nvSpPr>
        <p:spPr>
          <a:xfrm>
            <a:off x="6499122" y="373626"/>
            <a:ext cx="462116" cy="369332"/>
          </a:xfrm>
          <a:prstGeom prst="rect">
            <a:avLst/>
          </a:prstGeom>
          <a:solidFill>
            <a:schemeClr val="bg1"/>
          </a:solidFill>
        </p:spPr>
        <p:txBody>
          <a:bodyPr wrap="square" rtlCol="0">
            <a:spAutoFit/>
          </a:bodyPr>
          <a:lstStyle/>
          <a:p>
            <a:endParaRPr lang="en-IN" dirty="0"/>
          </a:p>
        </p:txBody>
      </p:sp>
      <p:sp>
        <p:nvSpPr>
          <p:cNvPr id="3" name="TextBox 2">
            <a:extLst>
              <a:ext uri="{FF2B5EF4-FFF2-40B4-BE49-F238E27FC236}">
                <a16:creationId xmlns:a16="http://schemas.microsoft.com/office/drawing/2014/main" id="{17F403E3-15AF-40E6-8C5E-97F80BB71561}"/>
              </a:ext>
            </a:extLst>
          </p:cNvPr>
          <p:cNvSpPr txBox="1"/>
          <p:nvPr/>
        </p:nvSpPr>
        <p:spPr>
          <a:xfrm>
            <a:off x="6272979" y="383458"/>
            <a:ext cx="914401" cy="215444"/>
          </a:xfrm>
          <a:prstGeom prst="rect">
            <a:avLst/>
          </a:prstGeom>
          <a:noFill/>
        </p:spPr>
        <p:txBody>
          <a:bodyPr wrap="square" rtlCol="0">
            <a:spAutoFit/>
          </a:bodyPr>
          <a:lstStyle/>
          <a:p>
            <a:r>
              <a:rPr lang="en-IN" sz="800" dirty="0"/>
              <a:t>Communication </a:t>
            </a:r>
          </a:p>
        </p:txBody>
      </p:sp>
    </p:spTree>
    <p:extLst>
      <p:ext uri="{BB962C8B-B14F-4D97-AF65-F5344CB8AC3E}">
        <p14:creationId xmlns:p14="http://schemas.microsoft.com/office/powerpoint/2010/main" val="381237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solidFill>
                  <a:srgbClr val="FF0000"/>
                </a:solidFill>
                <a:latin typeface="Goudy Old Style" charset="0"/>
              </a:rPr>
              <a:t>Water</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defRPr/>
            </a:pPr>
            <a:r>
              <a:rPr lang="en-US" dirty="0">
                <a:solidFill>
                  <a:srgbClr val="262626"/>
                </a:solidFill>
                <a:latin typeface="OpenSans-Regular"/>
                <a:ea typeface="+mn-ea"/>
                <a:cs typeface="+mn-cs"/>
              </a:rPr>
              <a:t>Water is essential to life. It need not be spelt out exactly how important it is. Yet water pollution is one of the most serious ecological threats we face today.</a:t>
            </a:r>
          </a:p>
          <a:p>
            <a:pPr marL="0" indent="0" eaLnBrk="1" fontAlgn="auto" hangingPunct="1">
              <a:spcAft>
                <a:spcPts val="0"/>
              </a:spcAft>
              <a:buFontTx/>
              <a:buNone/>
              <a:defRPr/>
            </a:pPr>
            <a:r>
              <a:rPr lang="en-US" b="1" dirty="0">
                <a:solidFill>
                  <a:srgbClr val="262626"/>
                </a:solidFill>
                <a:latin typeface="OpenSans-Bold"/>
                <a:ea typeface="+mn-ea"/>
                <a:cs typeface="+mn-cs"/>
              </a:rPr>
              <a:t>       What is water pollution?</a:t>
            </a:r>
            <a:endParaRPr lang="en-US" dirty="0">
              <a:solidFill>
                <a:prstClr val="black"/>
              </a:solidFill>
              <a:latin typeface="OpenSans-Regular"/>
              <a:ea typeface="+mn-ea"/>
              <a:cs typeface="+mn-cs"/>
            </a:endParaRPr>
          </a:p>
          <a:p>
            <a:pPr eaLnBrk="1" fontAlgn="auto" hangingPunct="1">
              <a:spcAft>
                <a:spcPts val="0"/>
              </a:spcAft>
              <a:defRPr/>
            </a:pPr>
            <a:r>
              <a:rPr lang="en-US" dirty="0">
                <a:solidFill>
                  <a:srgbClr val="262626"/>
                </a:solidFill>
                <a:latin typeface="OpenSans-Regular"/>
                <a:ea typeface="+mn-ea"/>
                <a:cs typeface="+mn-cs"/>
              </a:rPr>
              <a:t>Water pollution happens when toxic substances enter water bodies such as lakes, rivers, oceans and so on, getting dissolved in them, lying suspended in the water or depositing on the bed. This degrades the quality of water.</a:t>
            </a:r>
            <a:endParaRPr lang="en-US" dirty="0">
              <a:solidFill>
                <a:prstClr val="black"/>
              </a:solidFill>
              <a:latin typeface="OpenSans-Regular"/>
              <a:ea typeface="+mn-ea"/>
              <a:cs typeface="+mn-cs"/>
            </a:endParaRPr>
          </a:p>
          <a:p>
            <a:pPr eaLnBrk="1" fontAlgn="auto" hangingPunct="1">
              <a:spcAft>
                <a:spcPts val="0"/>
              </a:spcAft>
              <a:defRPr/>
            </a:pPr>
            <a:r>
              <a:rPr lang="en-US" dirty="0">
                <a:solidFill>
                  <a:srgbClr val="262626"/>
                </a:solidFill>
                <a:latin typeface="OpenSans-Regular"/>
                <a:ea typeface="+mn-ea"/>
                <a:cs typeface="+mn-cs"/>
              </a:rPr>
              <a:t>Not only does this spell disaster for aquatic ecosystems, the pollutants also seep through and reach the groundwater, which might end up in our households as contaminated water we use in our daily activities, including drinking.</a:t>
            </a:r>
            <a:endParaRPr lang="en-US" dirty="0">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dirty="0">
                <a:solidFill>
                  <a:srgbClr val="FF0000"/>
                </a:solidFill>
                <a:latin typeface="Goudy Old Style" charset="0"/>
              </a:rPr>
              <a:t>Objective</a:t>
            </a:r>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a:ea typeface="+mn-ea"/>
                <a:cs typeface="+mn-cs"/>
              </a:rPr>
              <a:t>As important as soil is we also have to keep in mind that water is also an important aspect of agriculture. The quantity of water plays a vital role in what is the agriculture .</a:t>
            </a:r>
          </a:p>
          <a:p>
            <a:pPr eaLnBrk="1" fontAlgn="auto" hangingPunct="1">
              <a:spcAft>
                <a:spcPts val="0"/>
              </a:spcAft>
              <a:defRPr/>
            </a:pPr>
            <a:r>
              <a:rPr lang="en-US" dirty="0">
                <a:ea typeface="+mn-ea"/>
                <a:cs typeface="+mn-cs"/>
              </a:rPr>
              <a:t>We check this quantity of water by checking amount of moisture in the soil, as the moisture content gives us the idea and the condition of the soil. (Higher the moisture content more the soil is well drained, but it’s not necessary that it is good for that type of soil .</a:t>
            </a:r>
          </a:p>
        </p:txBody>
      </p:sp>
    </p:spTree>
    <p:extLst>
      <p:ext uri="{BB962C8B-B14F-4D97-AF65-F5344CB8AC3E}">
        <p14:creationId xmlns:p14="http://schemas.microsoft.com/office/powerpoint/2010/main" val="138265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dirty="0">
                <a:solidFill>
                  <a:srgbClr val="FF0000"/>
                </a:solidFill>
                <a:latin typeface="Goudy Old Style" charset="0"/>
              </a:rPr>
              <a:t>Water Solution</a:t>
            </a:r>
          </a:p>
        </p:txBody>
      </p:sp>
      <p:sp>
        <p:nvSpPr>
          <p:cNvPr id="3" name="Content Placeholder 2"/>
          <p:cNvSpPr>
            <a:spLocks noGrp="1"/>
          </p:cNvSpPr>
          <p:nvPr>
            <p:ph idx="1"/>
          </p:nvPr>
        </p:nvSpPr>
        <p:spPr>
          <a:xfrm>
            <a:off x="914400" y="1735138"/>
            <a:ext cx="7886700" cy="5122862"/>
          </a:xfrm>
        </p:spPr>
        <p:txBody>
          <a:bodyPr rtlCol="0">
            <a:normAutofit fontScale="92500" lnSpcReduction="10000"/>
          </a:bodyPr>
          <a:lstStyle/>
          <a:p>
            <a:pPr eaLnBrk="1" fontAlgn="auto" hangingPunct="1">
              <a:spcAft>
                <a:spcPts val="0"/>
              </a:spcAft>
              <a:defRPr/>
            </a:pPr>
            <a:r>
              <a:rPr lang="en-US" dirty="0">
                <a:ea typeface="+mn-ea"/>
                <a:cs typeface="+mn-cs"/>
              </a:rPr>
              <a:t>Water contamination level should be checked &amp; moreover, the temperature of the water plays a vital role in the growth of crops. </a:t>
            </a:r>
          </a:p>
          <a:p>
            <a:pPr eaLnBrk="1" fontAlgn="auto" hangingPunct="1">
              <a:spcAft>
                <a:spcPts val="0"/>
              </a:spcAft>
              <a:defRPr/>
            </a:pPr>
            <a:r>
              <a:rPr lang="en-US" dirty="0">
                <a:ea typeface="+mn-ea"/>
                <a:cs typeface="+mn-cs"/>
              </a:rPr>
              <a:t> So, not only water contamination level should be checked using an </a:t>
            </a:r>
            <a:r>
              <a:rPr lang="en-US" dirty="0" err="1">
                <a:ea typeface="+mn-ea"/>
                <a:cs typeface="+mn-cs"/>
              </a:rPr>
              <a:t>Arduino</a:t>
            </a:r>
            <a:r>
              <a:rPr lang="en-US" dirty="0">
                <a:ea typeface="+mn-ea"/>
                <a:cs typeface="+mn-cs"/>
              </a:rPr>
              <a:t> UNO &amp; water contamination sensor, but also the temperature(DHT22/11 Humidity and Temperature Sensor) &amp; the water content( </a:t>
            </a:r>
            <a:r>
              <a:rPr lang="fi-FI" dirty="0">
                <a:ea typeface="+mn-ea"/>
                <a:cs typeface="+mn-cs"/>
              </a:rPr>
              <a:t>Soil Moisture Sensor )</a:t>
            </a:r>
            <a:r>
              <a:rPr lang="en-US" dirty="0">
                <a:ea typeface="+mn-ea"/>
                <a:cs typeface="+mn-cs"/>
              </a:rPr>
              <a:t> must be checked. </a:t>
            </a:r>
          </a:p>
          <a:p>
            <a:pPr eaLnBrk="1" fontAlgn="auto" hangingPunct="1">
              <a:spcAft>
                <a:spcPts val="0"/>
              </a:spcAft>
              <a:defRPr/>
            </a:pPr>
            <a:r>
              <a:rPr lang="en-US" dirty="0">
                <a:ea typeface="+mn-ea"/>
                <a:cs typeface="+mn-cs"/>
              </a:rPr>
              <a:t>If the humidity level or water content is low, then </a:t>
            </a:r>
            <a:r>
              <a:rPr lang="en-US" dirty="0" err="1">
                <a:ea typeface="+mn-ea"/>
                <a:cs typeface="+mn-cs"/>
              </a:rPr>
              <a:t>Arduino</a:t>
            </a:r>
            <a:r>
              <a:rPr lang="en-US" dirty="0">
                <a:ea typeface="+mn-ea"/>
                <a:cs typeface="+mn-cs"/>
              </a:rPr>
              <a:t> should take control &amp; should start the pump automatically. It will automatically close the pump once the required amount of water reaches the crops. The pump will be connected to a dc motor than will automatically turn on or off the pump as &amp; when required.</a:t>
            </a:r>
          </a:p>
          <a:p>
            <a:pPr marL="0" indent="0" eaLnBrk="1" fontAlgn="auto" hangingPunct="1">
              <a:spcAft>
                <a:spcPts val="0"/>
              </a:spcAft>
              <a:buFontTx/>
              <a:buNone/>
              <a:defRPr/>
            </a:pPr>
            <a:r>
              <a:rPr lang="en-US" dirty="0">
                <a:ea typeface="+mn-ea"/>
                <a:cs typeface="+mn-cs"/>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3" descr="Screen Shot 2019-11-01 at 5.36.55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6300" y="0"/>
            <a:ext cx="73882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058" name="TextBox 4"/>
          <p:cNvSpPr txBox="1">
            <a:spLocks noChangeArrowheads="1"/>
          </p:cNvSpPr>
          <p:nvPr/>
        </p:nvSpPr>
        <p:spPr bwMode="auto">
          <a:xfrm>
            <a:off x="7170738" y="4014788"/>
            <a:ext cx="12192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Goudy Old Style" charset="0"/>
                <a:ea typeface="ＭＳ Ｐゴシック" charset="0"/>
                <a:cs typeface="ＭＳ Ｐゴシック" charset="0"/>
              </a:defRPr>
            </a:lvl1pPr>
            <a:lvl2pPr marL="742950" indent="-285750" eaLnBrk="0" hangingPunct="0">
              <a:defRPr sz="2400">
                <a:solidFill>
                  <a:schemeClr val="tx1"/>
                </a:solidFill>
                <a:latin typeface="Goudy Old Style" charset="0"/>
                <a:ea typeface="ＭＳ Ｐゴシック" charset="0"/>
              </a:defRPr>
            </a:lvl2pPr>
            <a:lvl3pPr marL="1143000" indent="-228600" eaLnBrk="0" hangingPunct="0">
              <a:defRPr sz="2400">
                <a:solidFill>
                  <a:schemeClr val="tx1"/>
                </a:solidFill>
                <a:latin typeface="Goudy Old Style" charset="0"/>
                <a:ea typeface="ＭＳ Ｐゴシック" charset="0"/>
              </a:defRPr>
            </a:lvl3pPr>
            <a:lvl4pPr marL="1600200" indent="-228600" eaLnBrk="0" hangingPunct="0">
              <a:defRPr sz="2400">
                <a:solidFill>
                  <a:schemeClr val="tx1"/>
                </a:solidFill>
                <a:latin typeface="Goudy Old Style" charset="0"/>
                <a:ea typeface="ＭＳ Ｐゴシック" charset="0"/>
              </a:defRPr>
            </a:lvl4pPr>
            <a:lvl5pPr marL="2057400" indent="-228600" eaLnBrk="0" hangingPunct="0">
              <a:defRPr sz="2400">
                <a:solidFill>
                  <a:schemeClr val="tx1"/>
                </a:solidFill>
                <a:latin typeface="Goudy Old Style" charset="0"/>
                <a:ea typeface="ＭＳ Ｐゴシック" charset="0"/>
              </a:defRPr>
            </a:lvl5pPr>
            <a:lvl6pPr marL="2514600" indent="-228600" eaLnBrk="0" fontAlgn="base" hangingPunct="0">
              <a:spcBef>
                <a:spcPct val="0"/>
              </a:spcBef>
              <a:spcAft>
                <a:spcPct val="0"/>
              </a:spcAft>
              <a:defRPr sz="2400">
                <a:solidFill>
                  <a:schemeClr val="tx1"/>
                </a:solidFill>
                <a:latin typeface="Goudy Old Style" charset="0"/>
                <a:ea typeface="ＭＳ Ｐゴシック" charset="0"/>
              </a:defRPr>
            </a:lvl6pPr>
            <a:lvl7pPr marL="2971800" indent="-228600" eaLnBrk="0" fontAlgn="base" hangingPunct="0">
              <a:spcBef>
                <a:spcPct val="0"/>
              </a:spcBef>
              <a:spcAft>
                <a:spcPct val="0"/>
              </a:spcAft>
              <a:defRPr sz="2400">
                <a:solidFill>
                  <a:schemeClr val="tx1"/>
                </a:solidFill>
                <a:latin typeface="Goudy Old Style" charset="0"/>
                <a:ea typeface="ＭＳ Ｐゴシック" charset="0"/>
              </a:defRPr>
            </a:lvl7pPr>
            <a:lvl8pPr marL="3429000" indent="-228600" eaLnBrk="0" fontAlgn="base" hangingPunct="0">
              <a:spcBef>
                <a:spcPct val="0"/>
              </a:spcBef>
              <a:spcAft>
                <a:spcPct val="0"/>
              </a:spcAft>
              <a:defRPr sz="2400">
                <a:solidFill>
                  <a:schemeClr val="tx1"/>
                </a:solidFill>
                <a:latin typeface="Goudy Old Style" charset="0"/>
                <a:ea typeface="ＭＳ Ｐゴシック" charset="0"/>
              </a:defRPr>
            </a:lvl8pPr>
            <a:lvl9pPr marL="3886200" indent="-228600" eaLnBrk="0" fontAlgn="base" hangingPunct="0">
              <a:spcBef>
                <a:spcPct val="0"/>
              </a:spcBef>
              <a:spcAft>
                <a:spcPct val="0"/>
              </a:spcAft>
              <a:defRPr sz="2400">
                <a:solidFill>
                  <a:schemeClr val="tx1"/>
                </a:solidFill>
                <a:latin typeface="Goudy Old Style" charset="0"/>
                <a:ea typeface="ＭＳ Ｐゴシック" charset="0"/>
              </a:defRPr>
            </a:lvl9pPr>
          </a:lstStyle>
          <a:p>
            <a:pPr eaLnBrk="1" hangingPunct="1"/>
            <a:r>
              <a:rPr lang="en-US" sz="1800"/>
              <a:t>Moisture content sensor</a:t>
            </a:r>
          </a:p>
        </p:txBody>
      </p:sp>
      <p:sp>
        <p:nvSpPr>
          <p:cNvPr id="45059" name="TextBox 5"/>
          <p:cNvSpPr txBox="1">
            <a:spLocks noChangeArrowheads="1"/>
          </p:cNvSpPr>
          <p:nvPr/>
        </p:nvSpPr>
        <p:spPr bwMode="auto">
          <a:xfrm>
            <a:off x="3040063" y="246063"/>
            <a:ext cx="2322512"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Goudy Old Style" charset="0"/>
                <a:ea typeface="ＭＳ Ｐゴシック" charset="0"/>
                <a:cs typeface="ＭＳ Ｐゴシック" charset="0"/>
              </a:defRPr>
            </a:lvl1pPr>
            <a:lvl2pPr marL="742950" indent="-285750" eaLnBrk="0" hangingPunct="0">
              <a:defRPr sz="2400">
                <a:solidFill>
                  <a:schemeClr val="tx1"/>
                </a:solidFill>
                <a:latin typeface="Goudy Old Style" charset="0"/>
                <a:ea typeface="ＭＳ Ｐゴシック" charset="0"/>
              </a:defRPr>
            </a:lvl2pPr>
            <a:lvl3pPr marL="1143000" indent="-228600" eaLnBrk="0" hangingPunct="0">
              <a:defRPr sz="2400">
                <a:solidFill>
                  <a:schemeClr val="tx1"/>
                </a:solidFill>
                <a:latin typeface="Goudy Old Style" charset="0"/>
                <a:ea typeface="ＭＳ Ｐゴシック" charset="0"/>
              </a:defRPr>
            </a:lvl3pPr>
            <a:lvl4pPr marL="1600200" indent="-228600" eaLnBrk="0" hangingPunct="0">
              <a:defRPr sz="2400">
                <a:solidFill>
                  <a:schemeClr val="tx1"/>
                </a:solidFill>
                <a:latin typeface="Goudy Old Style" charset="0"/>
                <a:ea typeface="ＭＳ Ｐゴシック" charset="0"/>
              </a:defRPr>
            </a:lvl4pPr>
            <a:lvl5pPr marL="2057400" indent="-228600" eaLnBrk="0" hangingPunct="0">
              <a:defRPr sz="2400">
                <a:solidFill>
                  <a:schemeClr val="tx1"/>
                </a:solidFill>
                <a:latin typeface="Goudy Old Style" charset="0"/>
                <a:ea typeface="ＭＳ Ｐゴシック" charset="0"/>
              </a:defRPr>
            </a:lvl5pPr>
            <a:lvl6pPr marL="2514600" indent="-228600" eaLnBrk="0" fontAlgn="base" hangingPunct="0">
              <a:spcBef>
                <a:spcPct val="0"/>
              </a:spcBef>
              <a:spcAft>
                <a:spcPct val="0"/>
              </a:spcAft>
              <a:defRPr sz="2400">
                <a:solidFill>
                  <a:schemeClr val="tx1"/>
                </a:solidFill>
                <a:latin typeface="Goudy Old Style" charset="0"/>
                <a:ea typeface="ＭＳ Ｐゴシック" charset="0"/>
              </a:defRPr>
            </a:lvl6pPr>
            <a:lvl7pPr marL="2971800" indent="-228600" eaLnBrk="0" fontAlgn="base" hangingPunct="0">
              <a:spcBef>
                <a:spcPct val="0"/>
              </a:spcBef>
              <a:spcAft>
                <a:spcPct val="0"/>
              </a:spcAft>
              <a:defRPr sz="2400">
                <a:solidFill>
                  <a:schemeClr val="tx1"/>
                </a:solidFill>
                <a:latin typeface="Goudy Old Style" charset="0"/>
                <a:ea typeface="ＭＳ Ｐゴシック" charset="0"/>
              </a:defRPr>
            </a:lvl7pPr>
            <a:lvl8pPr marL="3429000" indent="-228600" eaLnBrk="0" fontAlgn="base" hangingPunct="0">
              <a:spcBef>
                <a:spcPct val="0"/>
              </a:spcBef>
              <a:spcAft>
                <a:spcPct val="0"/>
              </a:spcAft>
              <a:defRPr sz="2400">
                <a:solidFill>
                  <a:schemeClr val="tx1"/>
                </a:solidFill>
                <a:latin typeface="Goudy Old Style" charset="0"/>
                <a:ea typeface="ＭＳ Ｐゴシック" charset="0"/>
              </a:defRPr>
            </a:lvl8pPr>
            <a:lvl9pPr marL="3886200" indent="-228600" eaLnBrk="0" fontAlgn="base" hangingPunct="0">
              <a:spcBef>
                <a:spcPct val="0"/>
              </a:spcBef>
              <a:spcAft>
                <a:spcPct val="0"/>
              </a:spcAft>
              <a:defRPr sz="2400">
                <a:solidFill>
                  <a:schemeClr val="tx1"/>
                </a:solidFill>
                <a:latin typeface="Goudy Old Style" charset="0"/>
                <a:ea typeface="ＭＳ Ｐゴシック" charset="0"/>
              </a:defRPr>
            </a:lvl9pPr>
          </a:lstStyle>
          <a:p>
            <a:pPr eaLnBrk="1" hangingPunct="1"/>
            <a:r>
              <a:rPr lang="en-US" sz="1800"/>
              <a:t>Temperature &amp; Humidity sensor</a:t>
            </a:r>
          </a:p>
        </p:txBody>
      </p:sp>
      <p:sp>
        <p:nvSpPr>
          <p:cNvPr id="45060" name="TextBox 6"/>
          <p:cNvSpPr txBox="1">
            <a:spLocks noChangeArrowheads="1"/>
          </p:cNvSpPr>
          <p:nvPr/>
        </p:nvSpPr>
        <p:spPr bwMode="auto">
          <a:xfrm>
            <a:off x="2771775" y="6500813"/>
            <a:ext cx="239871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Goudy Old Style" charset="0"/>
                <a:ea typeface="ＭＳ Ｐゴシック" charset="0"/>
                <a:cs typeface="ＭＳ Ｐゴシック" charset="0"/>
              </a:defRPr>
            </a:lvl1pPr>
            <a:lvl2pPr marL="742950" indent="-285750" eaLnBrk="0" hangingPunct="0">
              <a:defRPr sz="2400">
                <a:solidFill>
                  <a:schemeClr val="tx1"/>
                </a:solidFill>
                <a:latin typeface="Goudy Old Style" charset="0"/>
                <a:ea typeface="ＭＳ Ｐゴシック" charset="0"/>
              </a:defRPr>
            </a:lvl2pPr>
            <a:lvl3pPr marL="1143000" indent="-228600" eaLnBrk="0" hangingPunct="0">
              <a:defRPr sz="2400">
                <a:solidFill>
                  <a:schemeClr val="tx1"/>
                </a:solidFill>
                <a:latin typeface="Goudy Old Style" charset="0"/>
                <a:ea typeface="ＭＳ Ｐゴシック" charset="0"/>
              </a:defRPr>
            </a:lvl3pPr>
            <a:lvl4pPr marL="1600200" indent="-228600" eaLnBrk="0" hangingPunct="0">
              <a:defRPr sz="2400">
                <a:solidFill>
                  <a:schemeClr val="tx1"/>
                </a:solidFill>
                <a:latin typeface="Goudy Old Style" charset="0"/>
                <a:ea typeface="ＭＳ Ｐゴシック" charset="0"/>
              </a:defRPr>
            </a:lvl4pPr>
            <a:lvl5pPr marL="2057400" indent="-228600" eaLnBrk="0" hangingPunct="0">
              <a:defRPr sz="2400">
                <a:solidFill>
                  <a:schemeClr val="tx1"/>
                </a:solidFill>
                <a:latin typeface="Goudy Old Style" charset="0"/>
                <a:ea typeface="ＭＳ Ｐゴシック" charset="0"/>
              </a:defRPr>
            </a:lvl5pPr>
            <a:lvl6pPr marL="2514600" indent="-228600" eaLnBrk="0" fontAlgn="base" hangingPunct="0">
              <a:spcBef>
                <a:spcPct val="0"/>
              </a:spcBef>
              <a:spcAft>
                <a:spcPct val="0"/>
              </a:spcAft>
              <a:defRPr sz="2400">
                <a:solidFill>
                  <a:schemeClr val="tx1"/>
                </a:solidFill>
                <a:latin typeface="Goudy Old Style" charset="0"/>
                <a:ea typeface="ＭＳ Ｐゴシック" charset="0"/>
              </a:defRPr>
            </a:lvl6pPr>
            <a:lvl7pPr marL="2971800" indent="-228600" eaLnBrk="0" fontAlgn="base" hangingPunct="0">
              <a:spcBef>
                <a:spcPct val="0"/>
              </a:spcBef>
              <a:spcAft>
                <a:spcPct val="0"/>
              </a:spcAft>
              <a:defRPr sz="2400">
                <a:solidFill>
                  <a:schemeClr val="tx1"/>
                </a:solidFill>
                <a:latin typeface="Goudy Old Style" charset="0"/>
                <a:ea typeface="ＭＳ Ｐゴシック" charset="0"/>
              </a:defRPr>
            </a:lvl7pPr>
            <a:lvl8pPr marL="3429000" indent="-228600" eaLnBrk="0" fontAlgn="base" hangingPunct="0">
              <a:spcBef>
                <a:spcPct val="0"/>
              </a:spcBef>
              <a:spcAft>
                <a:spcPct val="0"/>
              </a:spcAft>
              <a:defRPr sz="2400">
                <a:solidFill>
                  <a:schemeClr val="tx1"/>
                </a:solidFill>
                <a:latin typeface="Goudy Old Style" charset="0"/>
                <a:ea typeface="ＭＳ Ｐゴシック" charset="0"/>
              </a:defRPr>
            </a:lvl8pPr>
            <a:lvl9pPr marL="3886200" indent="-228600" eaLnBrk="0" fontAlgn="base" hangingPunct="0">
              <a:spcBef>
                <a:spcPct val="0"/>
              </a:spcBef>
              <a:spcAft>
                <a:spcPct val="0"/>
              </a:spcAft>
              <a:defRPr sz="2400">
                <a:solidFill>
                  <a:schemeClr val="tx1"/>
                </a:solidFill>
                <a:latin typeface="Goudy Old Style" charset="0"/>
                <a:ea typeface="ＭＳ Ｐゴシック" charset="0"/>
              </a:defRPr>
            </a:lvl9pPr>
          </a:lstStyle>
          <a:p>
            <a:pPr eaLnBrk="1" hangingPunct="1"/>
            <a:r>
              <a:rPr lang="en-US" sz="1800"/>
              <a:t>Arduino uno R3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nector 5"/>
          <p:cNvSpPr/>
          <p:nvPr/>
        </p:nvSpPr>
        <p:spPr>
          <a:xfrm>
            <a:off x="3502025" y="282575"/>
            <a:ext cx="1309688" cy="641350"/>
          </a:xfrm>
          <a:prstGeom prst="flowChartConnector">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START</a:t>
            </a:r>
          </a:p>
        </p:txBody>
      </p:sp>
      <p:sp>
        <p:nvSpPr>
          <p:cNvPr id="7" name="Data 6"/>
          <p:cNvSpPr/>
          <p:nvPr/>
        </p:nvSpPr>
        <p:spPr>
          <a:xfrm>
            <a:off x="2573338" y="1500188"/>
            <a:ext cx="3165475" cy="655637"/>
          </a:xfrm>
          <a:prstGeom prst="flowChartInputOutpu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HUMIDITY (PIN A0</a:t>
            </a:r>
          </a:p>
        </p:txBody>
      </p:sp>
      <p:sp>
        <p:nvSpPr>
          <p:cNvPr id="8" name="Process 7"/>
          <p:cNvSpPr/>
          <p:nvPr/>
        </p:nvSpPr>
        <p:spPr>
          <a:xfrm>
            <a:off x="3168650" y="2757488"/>
            <a:ext cx="2219325" cy="693737"/>
          </a:xfrm>
          <a:prstGeom prst="flowChartProcess">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TAKE HUMIDITY DATA</a:t>
            </a:r>
          </a:p>
        </p:txBody>
      </p:sp>
      <p:sp>
        <p:nvSpPr>
          <p:cNvPr id="9" name="Decision 8"/>
          <p:cNvSpPr/>
          <p:nvPr/>
        </p:nvSpPr>
        <p:spPr>
          <a:xfrm>
            <a:off x="3309938" y="4040188"/>
            <a:ext cx="2078037" cy="936625"/>
          </a:xfrm>
          <a:prstGeom prst="flowChartDecision">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sz="1600" dirty="0"/>
              <a:t>If threshold value&lt;800</a:t>
            </a:r>
          </a:p>
        </p:txBody>
      </p:sp>
      <p:sp>
        <p:nvSpPr>
          <p:cNvPr id="10" name="Rectangle 9"/>
          <p:cNvSpPr/>
          <p:nvPr/>
        </p:nvSpPr>
        <p:spPr>
          <a:xfrm>
            <a:off x="6029325" y="4605338"/>
            <a:ext cx="1463675" cy="423862"/>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DRY</a:t>
            </a:r>
          </a:p>
        </p:txBody>
      </p:sp>
      <p:sp>
        <p:nvSpPr>
          <p:cNvPr id="11" name="Rectangle 10"/>
          <p:cNvSpPr/>
          <p:nvPr/>
        </p:nvSpPr>
        <p:spPr>
          <a:xfrm>
            <a:off x="7493000" y="5656263"/>
            <a:ext cx="1423988" cy="449262"/>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PUMP ON</a:t>
            </a:r>
          </a:p>
        </p:txBody>
      </p:sp>
      <p:sp>
        <p:nvSpPr>
          <p:cNvPr id="12" name="Rectangle 11"/>
          <p:cNvSpPr/>
          <p:nvPr/>
        </p:nvSpPr>
        <p:spPr>
          <a:xfrm>
            <a:off x="4567238" y="5656263"/>
            <a:ext cx="1462087" cy="449262"/>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GREEN LED ON</a:t>
            </a:r>
          </a:p>
        </p:txBody>
      </p:sp>
      <p:sp>
        <p:nvSpPr>
          <p:cNvPr id="13" name="Rectangle 12"/>
          <p:cNvSpPr/>
          <p:nvPr/>
        </p:nvSpPr>
        <p:spPr>
          <a:xfrm>
            <a:off x="1282700" y="4605338"/>
            <a:ext cx="1489075" cy="423862"/>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WET</a:t>
            </a:r>
          </a:p>
        </p:txBody>
      </p:sp>
      <p:sp>
        <p:nvSpPr>
          <p:cNvPr id="14" name="Rectangle 13"/>
          <p:cNvSpPr/>
          <p:nvPr/>
        </p:nvSpPr>
        <p:spPr>
          <a:xfrm>
            <a:off x="0" y="5656263"/>
            <a:ext cx="1385888" cy="461962"/>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PUMP OFF</a:t>
            </a:r>
          </a:p>
        </p:txBody>
      </p:sp>
      <p:sp>
        <p:nvSpPr>
          <p:cNvPr id="15" name="Rectangle 14"/>
          <p:cNvSpPr/>
          <p:nvPr/>
        </p:nvSpPr>
        <p:spPr>
          <a:xfrm>
            <a:off x="2668588" y="5670550"/>
            <a:ext cx="1487487" cy="460375"/>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RED LED ON</a:t>
            </a:r>
          </a:p>
        </p:txBody>
      </p:sp>
      <p:sp>
        <p:nvSpPr>
          <p:cNvPr id="17" name="Down Arrow 16"/>
          <p:cNvSpPr/>
          <p:nvPr/>
        </p:nvSpPr>
        <p:spPr>
          <a:xfrm>
            <a:off x="3938588" y="2155825"/>
            <a:ext cx="577850" cy="588963"/>
          </a:xfrm>
          <a:prstGeom prst="downArrow">
            <a:avLst/>
          </a:prstGeom>
          <a:solidFill>
            <a:schemeClr val="tx1"/>
          </a:solidFill>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a:p>
        </p:txBody>
      </p:sp>
      <p:sp>
        <p:nvSpPr>
          <p:cNvPr id="18" name="Down Arrow 17"/>
          <p:cNvSpPr/>
          <p:nvPr/>
        </p:nvSpPr>
        <p:spPr>
          <a:xfrm>
            <a:off x="3906838" y="923925"/>
            <a:ext cx="576262" cy="588963"/>
          </a:xfrm>
          <a:prstGeom prst="downArrow">
            <a:avLst/>
          </a:prstGeom>
          <a:solidFill>
            <a:schemeClr val="tx1"/>
          </a:solidFill>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a:p>
        </p:txBody>
      </p:sp>
      <p:sp>
        <p:nvSpPr>
          <p:cNvPr id="19" name="Down Arrow 18"/>
          <p:cNvSpPr/>
          <p:nvPr/>
        </p:nvSpPr>
        <p:spPr>
          <a:xfrm>
            <a:off x="4048125" y="3451225"/>
            <a:ext cx="576263" cy="588963"/>
          </a:xfrm>
          <a:prstGeom prst="downArrow">
            <a:avLst/>
          </a:prstGeom>
          <a:solidFill>
            <a:schemeClr val="tx1"/>
          </a:solidFill>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a:p>
        </p:txBody>
      </p:sp>
      <p:cxnSp>
        <p:nvCxnSpPr>
          <p:cNvPr id="22" name="Elbow Connector 21"/>
          <p:cNvCxnSpPr/>
          <p:nvPr/>
        </p:nvCxnSpPr>
        <p:spPr>
          <a:xfrm rot="10800000" flipV="1">
            <a:off x="2744788" y="4508500"/>
            <a:ext cx="565150" cy="339725"/>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5387975" y="4489450"/>
            <a:ext cx="325438" cy="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5738813" y="4489450"/>
            <a:ext cx="0" cy="295275"/>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5738813" y="4784725"/>
            <a:ext cx="29051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2027238" y="5029200"/>
            <a:ext cx="0" cy="871538"/>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2027238" y="5900738"/>
            <a:ext cx="64135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flipH="1" flipV="1">
            <a:off x="1385888" y="5888038"/>
            <a:ext cx="641350" cy="127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7" name="Straight Arrow Connector 56"/>
          <p:cNvCxnSpPr/>
          <p:nvPr/>
        </p:nvCxnSpPr>
        <p:spPr>
          <a:xfrm>
            <a:off x="6773863" y="5881688"/>
            <a:ext cx="71913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flipH="1" flipV="1">
            <a:off x="6761163" y="5029200"/>
            <a:ext cx="12700" cy="852488"/>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flipH="1" flipV="1">
            <a:off x="6029325" y="5881688"/>
            <a:ext cx="744538" cy="635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Content Placeholder 2"/>
          <p:cNvSpPr>
            <a:spLocks noGrp="1"/>
          </p:cNvSpPr>
          <p:nvPr>
            <p:ph idx="1"/>
          </p:nvPr>
        </p:nvSpPr>
        <p:spPr>
          <a:xfrm>
            <a:off x="588962" y="1764634"/>
            <a:ext cx="7313613" cy="4056062"/>
          </a:xfrm>
        </p:spPr>
        <p:txBody>
          <a:bodyPr/>
          <a:lstStyle/>
          <a:p>
            <a:pPr eaLnBrk="1" hangingPunct="1"/>
            <a:r>
              <a:rPr lang="en-US" b="1" dirty="0">
                <a:solidFill>
                  <a:srgbClr val="1A1A1A"/>
                </a:solidFill>
                <a:latin typeface="Helvetica" charset="0"/>
              </a:rPr>
              <a:t>Soil contamination</a:t>
            </a:r>
            <a:r>
              <a:rPr lang="en-US" dirty="0">
                <a:solidFill>
                  <a:srgbClr val="1A1A1A"/>
                </a:solidFill>
                <a:latin typeface="Helvetica" charset="0"/>
              </a:rPr>
              <a:t> or </a:t>
            </a:r>
            <a:r>
              <a:rPr lang="en-US" b="1" dirty="0">
                <a:solidFill>
                  <a:srgbClr val="1A1A1A"/>
                </a:solidFill>
                <a:latin typeface="Helvetica" charset="0"/>
              </a:rPr>
              <a:t>soil pollution</a:t>
            </a:r>
            <a:r>
              <a:rPr lang="en-US" dirty="0">
                <a:solidFill>
                  <a:srgbClr val="1A1A1A"/>
                </a:solidFill>
                <a:latin typeface="Helvetica" charset="0"/>
              </a:rPr>
              <a:t> as part of land degradation is caused by the presence of xenobiotics(human-made) chemicals or other alteration in the nature soil environment. It is typically caused by industrial activity, agricultural chemicals or improper disposal of waste. </a:t>
            </a:r>
            <a:r>
              <a:rPr lang="en-US" dirty="0">
                <a:latin typeface="Goudy Old Style" charset="0"/>
              </a:rPr>
              <a:t>This waste flows into the soil via water. If the contaminated water is used for the irrigation purpose, then the soil will get affected &amp; that will eventually lead to soil pollution.</a:t>
            </a:r>
            <a:endParaRPr lang="en-US" dirty="0">
              <a:solidFill>
                <a:srgbClr val="1A1A1A"/>
              </a:solidFill>
              <a:latin typeface="Helvetica" charset="0"/>
            </a:endParaRPr>
          </a:p>
        </p:txBody>
      </p:sp>
      <p:sp>
        <p:nvSpPr>
          <p:cNvPr id="37890" name="TextBox 3"/>
          <p:cNvSpPr txBox="1">
            <a:spLocks noChangeArrowheads="1"/>
          </p:cNvSpPr>
          <p:nvPr/>
        </p:nvSpPr>
        <p:spPr bwMode="auto">
          <a:xfrm>
            <a:off x="1179513" y="436563"/>
            <a:ext cx="6132512" cy="1046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Goudy Old Style" charset="0"/>
                <a:ea typeface="ＭＳ Ｐゴシック" charset="0"/>
                <a:cs typeface="ＭＳ Ｐゴシック" charset="0"/>
              </a:defRPr>
            </a:lvl1pPr>
            <a:lvl2pPr marL="742950" indent="-285750" eaLnBrk="0" hangingPunct="0">
              <a:defRPr sz="2400">
                <a:solidFill>
                  <a:schemeClr val="tx1"/>
                </a:solidFill>
                <a:latin typeface="Goudy Old Style" charset="0"/>
                <a:ea typeface="ＭＳ Ｐゴシック" charset="0"/>
              </a:defRPr>
            </a:lvl2pPr>
            <a:lvl3pPr marL="1143000" indent="-228600" eaLnBrk="0" hangingPunct="0">
              <a:defRPr sz="2400">
                <a:solidFill>
                  <a:schemeClr val="tx1"/>
                </a:solidFill>
                <a:latin typeface="Goudy Old Style" charset="0"/>
                <a:ea typeface="ＭＳ Ｐゴシック" charset="0"/>
              </a:defRPr>
            </a:lvl3pPr>
            <a:lvl4pPr marL="1600200" indent="-228600" eaLnBrk="0" hangingPunct="0">
              <a:defRPr sz="2400">
                <a:solidFill>
                  <a:schemeClr val="tx1"/>
                </a:solidFill>
                <a:latin typeface="Goudy Old Style" charset="0"/>
                <a:ea typeface="ＭＳ Ｐゴシック" charset="0"/>
              </a:defRPr>
            </a:lvl4pPr>
            <a:lvl5pPr marL="2057400" indent="-228600" eaLnBrk="0" hangingPunct="0">
              <a:defRPr sz="2400">
                <a:solidFill>
                  <a:schemeClr val="tx1"/>
                </a:solidFill>
                <a:latin typeface="Goudy Old Style" charset="0"/>
                <a:ea typeface="ＭＳ Ｐゴシック" charset="0"/>
              </a:defRPr>
            </a:lvl5pPr>
            <a:lvl6pPr marL="2514600" indent="-228600" eaLnBrk="0" fontAlgn="base" hangingPunct="0">
              <a:spcBef>
                <a:spcPct val="0"/>
              </a:spcBef>
              <a:spcAft>
                <a:spcPct val="0"/>
              </a:spcAft>
              <a:defRPr sz="2400">
                <a:solidFill>
                  <a:schemeClr val="tx1"/>
                </a:solidFill>
                <a:latin typeface="Goudy Old Style" charset="0"/>
                <a:ea typeface="ＭＳ Ｐゴシック" charset="0"/>
              </a:defRPr>
            </a:lvl6pPr>
            <a:lvl7pPr marL="2971800" indent="-228600" eaLnBrk="0" fontAlgn="base" hangingPunct="0">
              <a:spcBef>
                <a:spcPct val="0"/>
              </a:spcBef>
              <a:spcAft>
                <a:spcPct val="0"/>
              </a:spcAft>
              <a:defRPr sz="2400">
                <a:solidFill>
                  <a:schemeClr val="tx1"/>
                </a:solidFill>
                <a:latin typeface="Goudy Old Style" charset="0"/>
                <a:ea typeface="ＭＳ Ｐゴシック" charset="0"/>
              </a:defRPr>
            </a:lvl7pPr>
            <a:lvl8pPr marL="3429000" indent="-228600" eaLnBrk="0" fontAlgn="base" hangingPunct="0">
              <a:spcBef>
                <a:spcPct val="0"/>
              </a:spcBef>
              <a:spcAft>
                <a:spcPct val="0"/>
              </a:spcAft>
              <a:defRPr sz="2400">
                <a:solidFill>
                  <a:schemeClr val="tx1"/>
                </a:solidFill>
                <a:latin typeface="Goudy Old Style" charset="0"/>
                <a:ea typeface="ＭＳ Ｐゴシック" charset="0"/>
              </a:defRPr>
            </a:lvl8pPr>
            <a:lvl9pPr marL="3886200" indent="-228600" eaLnBrk="0" fontAlgn="base" hangingPunct="0">
              <a:spcBef>
                <a:spcPct val="0"/>
              </a:spcBef>
              <a:spcAft>
                <a:spcPct val="0"/>
              </a:spcAft>
              <a:defRPr sz="2400">
                <a:solidFill>
                  <a:schemeClr val="tx1"/>
                </a:solidFill>
                <a:latin typeface="Goudy Old Style" charset="0"/>
                <a:ea typeface="ＭＳ Ｐゴシック" charset="0"/>
              </a:defRPr>
            </a:lvl9pPr>
          </a:lstStyle>
          <a:p>
            <a:pPr eaLnBrk="1" hangingPunct="1"/>
            <a:r>
              <a:rPr lang="en-US" sz="4400">
                <a:solidFill>
                  <a:srgbClr val="FF0000"/>
                </a:solidFill>
              </a:rPr>
              <a:t>		Water &amp; Soil</a:t>
            </a:r>
          </a:p>
          <a:p>
            <a:pPr eaLnBrk="1" hangingPunct="1"/>
            <a:endParaRPr 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750" y="1654175"/>
            <a:ext cx="1539875" cy="527050"/>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Temperature sensor</a:t>
            </a:r>
          </a:p>
        </p:txBody>
      </p:sp>
      <p:sp>
        <p:nvSpPr>
          <p:cNvPr id="6" name="Rectangle 5"/>
          <p:cNvSpPr/>
          <p:nvPr/>
        </p:nvSpPr>
        <p:spPr>
          <a:xfrm>
            <a:off x="539750" y="2316163"/>
            <a:ext cx="1539875" cy="525462"/>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pH sensor</a:t>
            </a:r>
          </a:p>
        </p:txBody>
      </p:sp>
      <p:sp>
        <p:nvSpPr>
          <p:cNvPr id="7" name="Rectangle 6"/>
          <p:cNvSpPr/>
          <p:nvPr/>
        </p:nvSpPr>
        <p:spPr>
          <a:xfrm>
            <a:off x="539750" y="3052763"/>
            <a:ext cx="1539875" cy="525462"/>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Dissolved Oxygen sensor</a:t>
            </a:r>
          </a:p>
        </p:txBody>
      </p:sp>
      <p:sp>
        <p:nvSpPr>
          <p:cNvPr id="8" name="Rectangle 7"/>
          <p:cNvSpPr/>
          <p:nvPr/>
        </p:nvSpPr>
        <p:spPr>
          <a:xfrm>
            <a:off x="539750" y="3759200"/>
            <a:ext cx="1539875" cy="525463"/>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Turbidity sensor </a:t>
            </a:r>
          </a:p>
        </p:txBody>
      </p:sp>
      <p:sp>
        <p:nvSpPr>
          <p:cNvPr id="9" name="Rectangle 8"/>
          <p:cNvSpPr/>
          <p:nvPr/>
        </p:nvSpPr>
        <p:spPr>
          <a:xfrm>
            <a:off x="2566988" y="1654175"/>
            <a:ext cx="1065212" cy="2719388"/>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Signal </a:t>
            </a:r>
            <a:r>
              <a:rPr lang="en-US" sz="1200" dirty="0"/>
              <a:t>conditioning</a:t>
            </a:r>
          </a:p>
        </p:txBody>
      </p:sp>
      <p:sp>
        <p:nvSpPr>
          <p:cNvPr id="10" name="Rectangle 9"/>
          <p:cNvSpPr/>
          <p:nvPr/>
        </p:nvSpPr>
        <p:spPr>
          <a:xfrm>
            <a:off x="4106863" y="1681163"/>
            <a:ext cx="1165225" cy="2692400"/>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sz="1200" dirty="0"/>
              <a:t>Microcontroller</a:t>
            </a:r>
            <a:r>
              <a:rPr lang="en-US" dirty="0"/>
              <a:t> </a:t>
            </a:r>
            <a:r>
              <a:rPr lang="en-US" dirty="0" err="1"/>
              <a:t>Arduino</a:t>
            </a:r>
            <a:r>
              <a:rPr lang="en-US" dirty="0"/>
              <a:t> </a:t>
            </a:r>
            <a:r>
              <a:rPr lang="en-US" dirty="0" err="1"/>
              <a:t>Genunio</a:t>
            </a:r>
            <a:r>
              <a:rPr lang="en-US" dirty="0"/>
              <a:t> 101</a:t>
            </a:r>
          </a:p>
        </p:txBody>
      </p:sp>
      <p:sp>
        <p:nvSpPr>
          <p:cNvPr id="11" name="Rectangle 10"/>
          <p:cNvSpPr/>
          <p:nvPr/>
        </p:nvSpPr>
        <p:spPr>
          <a:xfrm>
            <a:off x="5851525" y="1681163"/>
            <a:ext cx="820738" cy="781050"/>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GPS</a:t>
            </a:r>
          </a:p>
        </p:txBody>
      </p:sp>
      <p:sp>
        <p:nvSpPr>
          <p:cNvPr id="12" name="Rectangle 11"/>
          <p:cNvSpPr/>
          <p:nvPr/>
        </p:nvSpPr>
        <p:spPr>
          <a:xfrm>
            <a:off x="5851525" y="2578100"/>
            <a:ext cx="820738" cy="666750"/>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GPRS</a:t>
            </a:r>
          </a:p>
        </p:txBody>
      </p:sp>
      <p:sp>
        <p:nvSpPr>
          <p:cNvPr id="13" name="Rectangle 12"/>
          <p:cNvSpPr/>
          <p:nvPr/>
        </p:nvSpPr>
        <p:spPr>
          <a:xfrm>
            <a:off x="7531100" y="2360613"/>
            <a:ext cx="1193800" cy="974725"/>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Webpage displaying result</a:t>
            </a:r>
          </a:p>
        </p:txBody>
      </p:sp>
      <p:sp>
        <p:nvSpPr>
          <p:cNvPr id="14" name="Rectangle 13"/>
          <p:cNvSpPr/>
          <p:nvPr/>
        </p:nvSpPr>
        <p:spPr>
          <a:xfrm>
            <a:off x="406400" y="4860925"/>
            <a:ext cx="6381750" cy="665163"/>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POWER SOURCE</a:t>
            </a:r>
          </a:p>
        </p:txBody>
      </p:sp>
      <p:cxnSp>
        <p:nvCxnSpPr>
          <p:cNvPr id="16" name="Straight Arrow Connector 15"/>
          <p:cNvCxnSpPr/>
          <p:nvPr/>
        </p:nvCxnSpPr>
        <p:spPr>
          <a:xfrm>
            <a:off x="2078038" y="1930400"/>
            <a:ext cx="487362" cy="1905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2078038" y="2590800"/>
            <a:ext cx="48736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2078038" y="3328988"/>
            <a:ext cx="487362" cy="1905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2078038" y="4033838"/>
            <a:ext cx="487362" cy="1905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3630613" y="3027363"/>
            <a:ext cx="474662" cy="25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flipH="1">
            <a:off x="5272088" y="2084388"/>
            <a:ext cx="57785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5272088" y="2924175"/>
            <a:ext cx="57785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a:off x="6670675" y="2860675"/>
            <a:ext cx="86042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0195" name="TextBox 43"/>
          <p:cNvSpPr txBox="1">
            <a:spLocks noChangeArrowheads="1"/>
          </p:cNvSpPr>
          <p:nvPr/>
        </p:nvSpPr>
        <p:spPr bwMode="auto">
          <a:xfrm>
            <a:off x="6786563" y="2406650"/>
            <a:ext cx="8588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Goudy Old Style" charset="0"/>
                <a:ea typeface="ＭＳ Ｐゴシック" charset="0"/>
                <a:cs typeface="ＭＳ Ｐゴシック" charset="0"/>
              </a:defRPr>
            </a:lvl1pPr>
            <a:lvl2pPr marL="742950" indent="-285750" eaLnBrk="0" hangingPunct="0">
              <a:defRPr sz="2400">
                <a:solidFill>
                  <a:schemeClr val="tx1"/>
                </a:solidFill>
                <a:latin typeface="Goudy Old Style" charset="0"/>
                <a:ea typeface="ＭＳ Ｐゴシック" charset="0"/>
              </a:defRPr>
            </a:lvl2pPr>
            <a:lvl3pPr marL="1143000" indent="-228600" eaLnBrk="0" hangingPunct="0">
              <a:defRPr sz="2400">
                <a:solidFill>
                  <a:schemeClr val="tx1"/>
                </a:solidFill>
                <a:latin typeface="Goudy Old Style" charset="0"/>
                <a:ea typeface="ＭＳ Ｐゴシック" charset="0"/>
              </a:defRPr>
            </a:lvl3pPr>
            <a:lvl4pPr marL="1600200" indent="-228600" eaLnBrk="0" hangingPunct="0">
              <a:defRPr sz="2400">
                <a:solidFill>
                  <a:schemeClr val="tx1"/>
                </a:solidFill>
                <a:latin typeface="Goudy Old Style" charset="0"/>
                <a:ea typeface="ＭＳ Ｐゴシック" charset="0"/>
              </a:defRPr>
            </a:lvl4pPr>
            <a:lvl5pPr marL="2057400" indent="-228600" eaLnBrk="0" hangingPunct="0">
              <a:defRPr sz="2400">
                <a:solidFill>
                  <a:schemeClr val="tx1"/>
                </a:solidFill>
                <a:latin typeface="Goudy Old Style" charset="0"/>
                <a:ea typeface="ＭＳ Ｐゴシック" charset="0"/>
              </a:defRPr>
            </a:lvl5pPr>
            <a:lvl6pPr marL="2514600" indent="-228600" eaLnBrk="0" fontAlgn="base" hangingPunct="0">
              <a:spcBef>
                <a:spcPct val="0"/>
              </a:spcBef>
              <a:spcAft>
                <a:spcPct val="0"/>
              </a:spcAft>
              <a:defRPr sz="2400">
                <a:solidFill>
                  <a:schemeClr val="tx1"/>
                </a:solidFill>
                <a:latin typeface="Goudy Old Style" charset="0"/>
                <a:ea typeface="ＭＳ Ｐゴシック" charset="0"/>
              </a:defRPr>
            </a:lvl6pPr>
            <a:lvl7pPr marL="2971800" indent="-228600" eaLnBrk="0" fontAlgn="base" hangingPunct="0">
              <a:spcBef>
                <a:spcPct val="0"/>
              </a:spcBef>
              <a:spcAft>
                <a:spcPct val="0"/>
              </a:spcAft>
              <a:defRPr sz="2400">
                <a:solidFill>
                  <a:schemeClr val="tx1"/>
                </a:solidFill>
                <a:latin typeface="Goudy Old Style" charset="0"/>
                <a:ea typeface="ＭＳ Ｐゴシック" charset="0"/>
              </a:defRPr>
            </a:lvl7pPr>
            <a:lvl8pPr marL="3429000" indent="-228600" eaLnBrk="0" fontAlgn="base" hangingPunct="0">
              <a:spcBef>
                <a:spcPct val="0"/>
              </a:spcBef>
              <a:spcAft>
                <a:spcPct val="0"/>
              </a:spcAft>
              <a:defRPr sz="2400">
                <a:solidFill>
                  <a:schemeClr val="tx1"/>
                </a:solidFill>
                <a:latin typeface="Goudy Old Style" charset="0"/>
                <a:ea typeface="ＭＳ Ｐゴシック" charset="0"/>
              </a:defRPr>
            </a:lvl8pPr>
            <a:lvl9pPr marL="3886200" indent="-228600" eaLnBrk="0" fontAlgn="base" hangingPunct="0">
              <a:spcBef>
                <a:spcPct val="0"/>
              </a:spcBef>
              <a:spcAft>
                <a:spcPct val="0"/>
              </a:spcAft>
              <a:defRPr sz="2400">
                <a:solidFill>
                  <a:schemeClr val="tx1"/>
                </a:solidFill>
                <a:latin typeface="Goudy Old Style" charset="0"/>
                <a:ea typeface="ＭＳ Ｐゴシック" charset="0"/>
              </a:defRPr>
            </a:lvl9pPr>
          </a:lstStyle>
          <a:p>
            <a:pPr eaLnBrk="1" hangingPunct="1"/>
            <a:r>
              <a:rPr lang="en-US" sz="1800"/>
              <a:t>HTTP</a:t>
            </a:r>
          </a:p>
        </p:txBody>
      </p:sp>
      <p:sp>
        <p:nvSpPr>
          <p:cNvPr id="46" name="Rectangle 45"/>
          <p:cNvSpPr/>
          <p:nvPr/>
        </p:nvSpPr>
        <p:spPr>
          <a:xfrm>
            <a:off x="406400" y="1389856"/>
            <a:ext cx="6380163" cy="3068638"/>
          </a:xfrm>
          <a:prstGeom prst="rect">
            <a:avLst/>
          </a:prstGeom>
          <a:blipFill dpi="0" rotWithShape="1">
            <a:blip r:embed="rId2">
              <a:alphaModFix amt="0"/>
              <a:duotone>
                <a:schemeClr val="dk1">
                  <a:shade val="30000"/>
                </a:schemeClr>
                <a:schemeClr val="dk1">
                  <a:alpha val="10000"/>
                  <a:satMod val="120000"/>
                </a:schemeClr>
              </a:duotone>
            </a:blip>
            <a:srcRect/>
            <a:stretch>
              <a:fillRect/>
            </a:stretch>
          </a:blipFill>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b="1">
              <a:ln w="17780" cmpd="sng">
                <a:solidFill>
                  <a:schemeClr val="tx1"/>
                </a:solidFill>
                <a:prstDash val="solid"/>
                <a:miter lim="800000"/>
              </a:ln>
              <a:solidFill>
                <a:schemeClr val="tx1"/>
              </a:solidFill>
              <a:effectLst>
                <a:outerShdw blurRad="50800" algn="tl" rotWithShape="0">
                  <a:srgbClr val="000000"/>
                </a:outerShdw>
              </a:effectLst>
            </a:endParaRPr>
          </a:p>
        </p:txBody>
      </p:sp>
      <p:cxnSp>
        <p:nvCxnSpPr>
          <p:cNvPr id="48" name="Straight Arrow Connector 47"/>
          <p:cNvCxnSpPr>
            <a:stCxn id="14" idx="0"/>
          </p:cNvCxnSpPr>
          <p:nvPr/>
        </p:nvCxnSpPr>
        <p:spPr>
          <a:xfrm flipH="1" flipV="1">
            <a:off x="3597275" y="4459288"/>
            <a:ext cx="0" cy="4016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563" y="320675"/>
            <a:ext cx="7762875" cy="5938838"/>
          </a:xfrm>
        </p:spPr>
        <p:txBody>
          <a:bodyPr rtlCol="0">
            <a:normAutofit fontScale="85000" lnSpcReduction="20000"/>
          </a:bodyPr>
          <a:lstStyle/>
          <a:p>
            <a:pPr marL="0" indent="0" algn="ctr" eaLnBrk="1" fontAlgn="auto" hangingPunct="1">
              <a:spcAft>
                <a:spcPts val="0"/>
              </a:spcAft>
              <a:buFontTx/>
              <a:buNone/>
              <a:defRPr/>
            </a:pPr>
            <a:r>
              <a:rPr lang="fr-FR" sz="3800" b="1" dirty="0">
                <a:solidFill>
                  <a:srgbClr val="FF0000"/>
                </a:solidFill>
                <a:latin typeface="Helvetica"/>
                <a:ea typeface="+mn-ea"/>
                <a:cs typeface="+mn-cs"/>
              </a:rPr>
              <a:t>Introduction</a:t>
            </a:r>
          </a:p>
          <a:p>
            <a:pPr eaLnBrk="1" fontAlgn="auto" hangingPunct="1">
              <a:spcAft>
                <a:spcPts val="0"/>
              </a:spcAft>
              <a:defRPr/>
            </a:pPr>
            <a:r>
              <a:rPr lang="en-US" dirty="0">
                <a:solidFill>
                  <a:srgbClr val="5A5B5D"/>
                </a:solidFill>
                <a:latin typeface="HelveticaNeue"/>
                <a:ea typeface="+mn-ea"/>
                <a:cs typeface="+mn-cs"/>
              </a:rPr>
              <a:t>The primary production stage of the supply chain encompasses agricultural activities, aquaculture, fisheries and similar processes resulting in raw food materials. This first stage in the chain includes all activities related to the harvest, handling and storage of food products before they move to either processing or distribution. Any level of processing of raw food products does </a:t>
            </a:r>
            <a:r>
              <a:rPr lang="en-US" i="1" dirty="0">
                <a:solidFill>
                  <a:srgbClr val="5A5B5D"/>
                </a:solidFill>
                <a:latin typeface="HelveticaNeue"/>
                <a:ea typeface="+mn-ea"/>
                <a:cs typeface="+mn-cs"/>
              </a:rPr>
              <a:t>not</a:t>
            </a:r>
            <a:r>
              <a:rPr lang="en-US" dirty="0">
                <a:solidFill>
                  <a:srgbClr val="5A5B5D"/>
                </a:solidFill>
                <a:latin typeface="HelveticaNeue"/>
                <a:ea typeface="+mn-ea"/>
                <a:cs typeface="+mn-cs"/>
              </a:rPr>
              <a:t> fall within this stage of the supply chain but would rather be classified as processing and manufacturing.</a:t>
            </a:r>
          </a:p>
          <a:p>
            <a:pPr eaLnBrk="1" fontAlgn="auto" hangingPunct="1">
              <a:spcAft>
                <a:spcPts val="0"/>
              </a:spcAft>
              <a:defRPr/>
            </a:pPr>
            <a:r>
              <a:rPr lang="en-US" dirty="0">
                <a:solidFill>
                  <a:srgbClr val="5A5B5D"/>
                </a:solidFill>
                <a:latin typeface="HelveticaNeue"/>
                <a:ea typeface="+mn-ea"/>
                <a:cs typeface="+mn-cs"/>
              </a:rPr>
              <a:t>Examples of primary production activities are: farming, fishing, livestock rearing and other production methods.</a:t>
            </a:r>
          </a:p>
          <a:p>
            <a:pPr eaLnBrk="1" fontAlgn="auto" hangingPunct="1">
              <a:spcAft>
                <a:spcPts val="0"/>
              </a:spcAft>
              <a:defRPr/>
            </a:pPr>
            <a:r>
              <a:rPr lang="en-US" dirty="0">
                <a:solidFill>
                  <a:srgbClr val="5A5B5D"/>
                </a:solidFill>
                <a:latin typeface="HelveticaNeue"/>
                <a:ea typeface="+mn-ea"/>
                <a:cs typeface="+mn-cs"/>
              </a:rPr>
              <a:t>Food losses in primary production can be caused by many factors, including but not limited to: pests or adverse meteorological </a:t>
            </a:r>
            <a:r>
              <a:rPr lang="en-US" dirty="0" err="1">
                <a:solidFill>
                  <a:srgbClr val="5A5B5D"/>
                </a:solidFill>
                <a:latin typeface="HelveticaNeue"/>
                <a:ea typeface="+mn-ea"/>
                <a:cs typeface="+mn-cs"/>
              </a:rPr>
              <a:t>pHenomena</a:t>
            </a:r>
            <a:r>
              <a:rPr lang="en-US" dirty="0">
                <a:solidFill>
                  <a:srgbClr val="5A5B5D"/>
                </a:solidFill>
                <a:latin typeface="HelveticaNeue"/>
                <a:ea typeface="+mn-ea"/>
                <a:cs typeface="+mn-cs"/>
              </a:rPr>
              <a:t>, damage incurred during harvest, lack of proper storage infrastructure, cosmetic or size requirements or economic or market variability (i.e., cancellation of orders, rigid contract terms, price variability or high labor costs).</a:t>
            </a:r>
            <a:endParaRPr lang="en-US" dirty="0">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12472A-E6EE-440A-80E4-B4130EDB6DE9}"/>
              </a:ext>
            </a:extLst>
          </p:cNvPr>
          <p:cNvSpPr txBox="1"/>
          <p:nvPr/>
        </p:nvSpPr>
        <p:spPr>
          <a:xfrm>
            <a:off x="1056968" y="302359"/>
            <a:ext cx="7030064" cy="6555641"/>
          </a:xfrm>
          <a:prstGeom prst="rect">
            <a:avLst/>
          </a:prstGeom>
          <a:noFill/>
        </p:spPr>
        <p:txBody>
          <a:bodyPr wrap="square" rtlCol="0">
            <a:spAutoFit/>
          </a:bodyPr>
          <a:lstStyle/>
          <a:p>
            <a:pPr algn="ctr"/>
            <a:r>
              <a:rPr lang="en-IN" sz="3600" dirty="0">
                <a:solidFill>
                  <a:srgbClr val="FF0000"/>
                </a:solidFill>
              </a:rPr>
              <a:t>Crop Rotation</a:t>
            </a:r>
          </a:p>
          <a:p>
            <a:pPr algn="ctr"/>
            <a:endParaRPr lang="en-IN" sz="2400" dirty="0"/>
          </a:p>
          <a:p>
            <a:pPr marL="342900" indent="-342900">
              <a:buFont typeface="Courier New" panose="02070309020205020404" pitchFamily="49" charset="0"/>
              <a:buChar char="o"/>
            </a:pPr>
            <a:r>
              <a:rPr lang="en-IN" sz="2400" dirty="0"/>
              <a:t>Certain crops need certain parameters to grow, as we already specified in above tables on what grow according to a certain </a:t>
            </a:r>
            <a:r>
              <a:rPr lang="en-IN" sz="2400" dirty="0" err="1"/>
              <a:t>pH.</a:t>
            </a:r>
            <a:r>
              <a:rPr lang="en-IN" sz="2400" dirty="0"/>
              <a:t> But this is not the lone parameter for growing a crop, other stuff like moisture and ambient temperature also matter</a:t>
            </a:r>
          </a:p>
          <a:p>
            <a:pPr marL="342900" indent="-342900">
              <a:buFont typeface="Courier New" panose="02070309020205020404" pitchFamily="49" charset="0"/>
              <a:buChar char="o"/>
            </a:pPr>
            <a:r>
              <a:rPr lang="en-IN" sz="2400" dirty="0"/>
              <a:t>For </a:t>
            </a:r>
            <a:r>
              <a:rPr lang="en-IN" sz="2400" dirty="0" err="1"/>
              <a:t>Eg.</a:t>
            </a:r>
            <a:r>
              <a:rPr lang="en-IN" sz="2400" dirty="0"/>
              <a:t> Apple grows best in the soil of pH 5.5-6.5 but needs a cold well drained soil.</a:t>
            </a:r>
          </a:p>
          <a:p>
            <a:r>
              <a:rPr lang="en-IN" sz="2400" dirty="0"/>
              <a:t>    Similarly,</a:t>
            </a:r>
          </a:p>
          <a:p>
            <a:r>
              <a:rPr lang="en-IN" sz="2400" dirty="0"/>
              <a:t>    Black Raspberries grow in the soil of pH 5.5-7 but are</a:t>
            </a:r>
          </a:p>
          <a:p>
            <a:r>
              <a:rPr lang="en-IN" sz="2400" dirty="0"/>
              <a:t>    best grown in a sunny, moist and well drained climatic</a:t>
            </a:r>
          </a:p>
          <a:p>
            <a:r>
              <a:rPr lang="en-IN" sz="2400" dirty="0"/>
              <a:t>    conditions.</a:t>
            </a:r>
          </a:p>
          <a:p>
            <a:endParaRPr lang="en-IN" sz="2400" dirty="0"/>
          </a:p>
          <a:p>
            <a:pPr marL="342900" indent="-342900">
              <a:buFont typeface="Courier New" panose="02070309020205020404" pitchFamily="49" charset="0"/>
              <a:buChar char="o"/>
            </a:pPr>
            <a:r>
              <a:rPr lang="en-IN" sz="2400" dirty="0"/>
              <a:t>But we cannot deny that the parameters change after every harvest. But what is great is the repeatability of our devices. </a:t>
            </a:r>
          </a:p>
        </p:txBody>
      </p:sp>
    </p:spTree>
    <p:extLst>
      <p:ext uri="{BB962C8B-B14F-4D97-AF65-F5344CB8AC3E}">
        <p14:creationId xmlns:p14="http://schemas.microsoft.com/office/powerpoint/2010/main" val="886509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63F73-EFED-4580-AD37-70D85E056BC5}"/>
              </a:ext>
            </a:extLst>
          </p:cNvPr>
          <p:cNvSpPr txBox="1"/>
          <p:nvPr/>
        </p:nvSpPr>
        <p:spPr>
          <a:xfrm>
            <a:off x="1056968" y="1098357"/>
            <a:ext cx="7030064" cy="1200329"/>
          </a:xfrm>
          <a:prstGeom prst="rect">
            <a:avLst/>
          </a:prstGeom>
          <a:noFill/>
        </p:spPr>
        <p:txBody>
          <a:bodyPr wrap="square" rtlCol="0">
            <a:spAutoFit/>
          </a:bodyPr>
          <a:lstStyle/>
          <a:p>
            <a:pPr marL="342900" indent="-342900">
              <a:buFont typeface="Courier New" panose="02070309020205020404" pitchFamily="49" charset="0"/>
              <a:buChar char="o"/>
            </a:pPr>
            <a:r>
              <a:rPr lang="en-IN" sz="2400" dirty="0"/>
              <a:t>Thus we will like to suggest the farmer keeping in mind not only these parameters but also the soil quality in mind *(Such as nitrogen fixation)</a:t>
            </a:r>
          </a:p>
        </p:txBody>
      </p:sp>
      <p:pic>
        <p:nvPicPr>
          <p:cNvPr id="2" name="Picture 1">
            <a:extLst>
              <a:ext uri="{FF2B5EF4-FFF2-40B4-BE49-F238E27FC236}">
                <a16:creationId xmlns:a16="http://schemas.microsoft.com/office/drawing/2014/main" id="{5319ABC0-51B1-4A98-893B-178FA0F51C78}"/>
              </a:ext>
            </a:extLst>
          </p:cNvPr>
          <p:cNvPicPr>
            <a:picLocks noChangeAspect="1"/>
          </p:cNvPicPr>
          <p:nvPr/>
        </p:nvPicPr>
        <p:blipFill>
          <a:blip r:embed="rId2"/>
          <a:stretch>
            <a:fillRect/>
          </a:stretch>
        </p:blipFill>
        <p:spPr>
          <a:xfrm>
            <a:off x="1619250" y="2987690"/>
            <a:ext cx="5905500" cy="31432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a:solidFill>
                  <a:srgbClr val="FF0000"/>
                </a:solidFill>
                <a:latin typeface="Goudy Old Style" charset="0"/>
              </a:rPr>
              <a:t>Air Pollution</a:t>
            </a: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defRPr/>
            </a:pPr>
            <a:r>
              <a:rPr lang="en-US" dirty="0">
                <a:solidFill>
                  <a:srgbClr val="6D6D6D"/>
                </a:solidFill>
                <a:latin typeface="Georgia"/>
                <a:ea typeface="+mn-ea"/>
                <a:cs typeface="+mn-cs"/>
              </a:rPr>
              <a:t>Crops can be injured when exposed to high concentrations of various air pollutants. Injury ranges from visible markings on crop leaves, to reduced growth and yield, to premature death.</a:t>
            </a:r>
          </a:p>
          <a:p>
            <a:pPr eaLnBrk="1" fontAlgn="auto" hangingPunct="1">
              <a:spcAft>
                <a:spcPts val="0"/>
              </a:spcAft>
              <a:defRPr/>
            </a:pPr>
            <a:r>
              <a:rPr lang="en-US" dirty="0">
                <a:solidFill>
                  <a:srgbClr val="6D6D6D"/>
                </a:solidFill>
                <a:latin typeface="Georgia"/>
                <a:ea typeface="+mn-ea"/>
                <a:cs typeface="+mn-cs"/>
              </a:rPr>
              <a:t>The development and severity of the injury depends not only on the concentration of the particular pollutant but also on a number of other factors. These include the length of exposure to the pollutant, the plant species and its stage of development as well as the environmental factors conducive to a buildup of the pollutant and to the preconditioning of the plant, which makes it either susceptible or resistant to injury.</a:t>
            </a:r>
            <a:endParaRPr lang="en-US" dirty="0">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dirty="0">
                <a:solidFill>
                  <a:srgbClr val="FF0000"/>
                </a:solidFill>
                <a:latin typeface="Goudy Old Style" charset="0"/>
              </a:rPr>
              <a:t>Objective</a:t>
            </a:r>
          </a:p>
        </p:txBody>
      </p:sp>
      <p:sp>
        <p:nvSpPr>
          <p:cNvPr id="3" name="Content Placeholder 2">
            <a:extLst>
              <a:ext uri="{FF2B5EF4-FFF2-40B4-BE49-F238E27FC236}">
                <a16:creationId xmlns:a16="http://schemas.microsoft.com/office/drawing/2014/main" id="{05A2D0CF-B077-4DEC-BB4C-05844EFA729E}"/>
              </a:ext>
            </a:extLst>
          </p:cNvPr>
          <p:cNvSpPr>
            <a:spLocks noGrp="1"/>
          </p:cNvSpPr>
          <p:nvPr>
            <p:ph idx="1"/>
          </p:nvPr>
        </p:nvSpPr>
        <p:spPr/>
        <p:txBody>
          <a:bodyPr/>
          <a:lstStyle/>
          <a:p>
            <a:r>
              <a:rPr lang="en-IN" dirty="0"/>
              <a:t>As dangerous as it sounds for a lifestyle the pollutants in the air not only harm people but also plants.</a:t>
            </a:r>
          </a:p>
          <a:p>
            <a:r>
              <a:rPr lang="en-IN" dirty="0"/>
              <a:t>Plants suffer even worse conditions as they are stationary.</a:t>
            </a:r>
          </a:p>
          <a:p>
            <a:r>
              <a:rPr lang="en-IN" dirty="0"/>
              <a:t>Also Dry areas have a higher chancer of natural fires caused by the sun such a thing may lead to huge destruction of crops.</a:t>
            </a:r>
          </a:p>
          <a:p>
            <a:r>
              <a:rPr lang="en-IN" dirty="0"/>
              <a:t>Thus we have devised an alarm system for when there is fire in the field.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a:solidFill>
                  <a:srgbClr val="FF0000"/>
                </a:solidFill>
                <a:latin typeface="Goudy Old Style" charset="0"/>
              </a:rPr>
              <a:t>Air Pollution Solution</a:t>
            </a:r>
          </a:p>
        </p:txBody>
      </p:sp>
      <p:pic>
        <p:nvPicPr>
          <p:cNvPr id="51202" name="Content Placeholder 3" descr="Block-diagram-of-proposed-IoT-based-Air-Pollution-Monitoring-System.jpg"/>
          <p:cNvPicPr>
            <a:picLocks noGrp="1" noChangeAspect="1"/>
          </p:cNvPicPr>
          <p:nvPr>
            <p:ph idx="1"/>
          </p:nvPr>
        </p:nvPicPr>
        <p:blipFill>
          <a:blip r:embed="rId2">
            <a:extLst>
              <a:ext uri="{28A0092B-C50C-407E-A947-70E740481C1C}">
                <a14:useLocalDpi xmlns:a14="http://schemas.microsoft.com/office/drawing/2010/main" val="0"/>
              </a:ext>
            </a:extLst>
          </a:blip>
          <a:srcRect l="-5791" r="-5791"/>
          <a:stretch>
            <a:fillRect/>
          </a:stretch>
        </p:blipFill>
        <p:spPr/>
      </p:pic>
    </p:spTree>
    <p:extLst>
      <p:ext uri="{BB962C8B-B14F-4D97-AF65-F5344CB8AC3E}">
        <p14:creationId xmlns:p14="http://schemas.microsoft.com/office/powerpoint/2010/main" val="2525383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6337300" y="-352425"/>
            <a:ext cx="1001713" cy="7221538"/>
          </a:xfrm>
        </p:spPr>
        <p:txBody>
          <a:bodyPr/>
          <a:lstStyle/>
          <a:p>
            <a:pPr eaLnBrk="1" hangingPunct="1"/>
            <a:r>
              <a:rPr lang="en-US" sz="28700">
                <a:latin typeface="Goudy Old Style" charset="0"/>
              </a:rPr>
              <a:t>}</a:t>
            </a:r>
          </a:p>
        </p:txBody>
      </p:sp>
      <p:sp>
        <p:nvSpPr>
          <p:cNvPr id="7" name="Rectangle 6"/>
          <p:cNvSpPr/>
          <p:nvPr/>
        </p:nvSpPr>
        <p:spPr>
          <a:xfrm>
            <a:off x="1320800" y="4808538"/>
            <a:ext cx="1450975" cy="641350"/>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LPG or Gas Sensor</a:t>
            </a:r>
          </a:p>
        </p:txBody>
      </p:sp>
      <p:sp>
        <p:nvSpPr>
          <p:cNvPr id="8" name="Rectangle 7"/>
          <p:cNvSpPr/>
          <p:nvPr/>
        </p:nvSpPr>
        <p:spPr>
          <a:xfrm>
            <a:off x="3219450" y="1735138"/>
            <a:ext cx="1604963" cy="3832225"/>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err="1"/>
              <a:t>Arduino</a:t>
            </a:r>
            <a:r>
              <a:rPr lang="en-US" dirty="0"/>
              <a:t> UNO</a:t>
            </a:r>
          </a:p>
        </p:txBody>
      </p:sp>
      <p:sp>
        <p:nvSpPr>
          <p:cNvPr id="9" name="Rectangle 8"/>
          <p:cNvSpPr/>
          <p:nvPr/>
        </p:nvSpPr>
        <p:spPr>
          <a:xfrm>
            <a:off x="1320800" y="1946275"/>
            <a:ext cx="1450975" cy="577850"/>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Carbon Dioxide</a:t>
            </a:r>
          </a:p>
        </p:txBody>
      </p:sp>
      <p:sp>
        <p:nvSpPr>
          <p:cNvPr id="10" name="Rectangle 9"/>
          <p:cNvSpPr/>
          <p:nvPr/>
        </p:nvSpPr>
        <p:spPr>
          <a:xfrm>
            <a:off x="1320800" y="3257550"/>
            <a:ext cx="1450975" cy="641350"/>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Fire Sensor</a:t>
            </a:r>
          </a:p>
        </p:txBody>
      </p:sp>
      <p:sp>
        <p:nvSpPr>
          <p:cNvPr id="11" name="Rectangle 10"/>
          <p:cNvSpPr/>
          <p:nvPr/>
        </p:nvSpPr>
        <p:spPr>
          <a:xfrm>
            <a:off x="5272088" y="4616450"/>
            <a:ext cx="1168400" cy="950913"/>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Calling Fire brigade</a:t>
            </a:r>
          </a:p>
        </p:txBody>
      </p:sp>
      <p:sp>
        <p:nvSpPr>
          <p:cNvPr id="12" name="Rectangle 11"/>
          <p:cNvSpPr/>
          <p:nvPr/>
        </p:nvSpPr>
        <p:spPr>
          <a:xfrm>
            <a:off x="5259388" y="1962150"/>
            <a:ext cx="1077912" cy="577850"/>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Relay</a:t>
            </a:r>
          </a:p>
        </p:txBody>
      </p:sp>
      <p:sp>
        <p:nvSpPr>
          <p:cNvPr id="13" name="Rectangle 12"/>
          <p:cNvSpPr/>
          <p:nvPr/>
        </p:nvSpPr>
        <p:spPr>
          <a:xfrm>
            <a:off x="5259388" y="3257550"/>
            <a:ext cx="1168400" cy="641350"/>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Exhaust Fan</a:t>
            </a:r>
          </a:p>
        </p:txBody>
      </p:sp>
      <p:sp>
        <p:nvSpPr>
          <p:cNvPr id="14" name="Rectangle 13"/>
          <p:cNvSpPr/>
          <p:nvPr/>
        </p:nvSpPr>
        <p:spPr>
          <a:xfrm>
            <a:off x="7437438" y="3257550"/>
            <a:ext cx="1093787" cy="641350"/>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gn="ctr" fontAlgn="auto">
              <a:spcBef>
                <a:spcPts val="0"/>
              </a:spcBef>
              <a:spcAft>
                <a:spcPts val="0"/>
              </a:spcAft>
              <a:defRPr/>
            </a:pPr>
            <a:r>
              <a:rPr lang="en-US" dirty="0"/>
              <a:t>Display</a:t>
            </a:r>
          </a:p>
        </p:txBody>
      </p:sp>
      <p:sp>
        <p:nvSpPr>
          <p:cNvPr id="16" name="Right Arrow 15"/>
          <p:cNvSpPr/>
          <p:nvPr/>
        </p:nvSpPr>
        <p:spPr>
          <a:xfrm>
            <a:off x="2771103" y="3463474"/>
            <a:ext cx="449022" cy="243726"/>
          </a:xfrm>
          <a:prstGeom prst="rightArrow">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7" name="Right Arrow 16"/>
          <p:cNvSpPr/>
          <p:nvPr/>
        </p:nvSpPr>
        <p:spPr>
          <a:xfrm>
            <a:off x="2771103" y="5026919"/>
            <a:ext cx="449022" cy="243726"/>
          </a:xfrm>
          <a:prstGeom prst="rightArrow">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a:p>
        </p:txBody>
      </p:sp>
      <p:sp>
        <p:nvSpPr>
          <p:cNvPr id="20" name="Right Arrow 19"/>
          <p:cNvSpPr/>
          <p:nvPr/>
        </p:nvSpPr>
        <p:spPr>
          <a:xfrm>
            <a:off x="2771775" y="2087563"/>
            <a:ext cx="447675" cy="2444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p>
        </p:txBody>
      </p:sp>
      <p:sp>
        <p:nvSpPr>
          <p:cNvPr id="21" name="Right Arrow 20"/>
          <p:cNvSpPr/>
          <p:nvPr/>
        </p:nvSpPr>
        <p:spPr>
          <a:xfrm>
            <a:off x="4798114" y="3494011"/>
            <a:ext cx="449022" cy="243726"/>
          </a:xfrm>
          <a:prstGeom prst="rightArrow">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a:p>
        </p:txBody>
      </p:sp>
      <p:sp>
        <p:nvSpPr>
          <p:cNvPr id="22" name="Right Arrow 21"/>
          <p:cNvSpPr/>
          <p:nvPr/>
        </p:nvSpPr>
        <p:spPr>
          <a:xfrm>
            <a:off x="4823773" y="2091197"/>
            <a:ext cx="449022" cy="243726"/>
          </a:xfrm>
          <a:prstGeom prst="rightArrow">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a:p>
        </p:txBody>
      </p:sp>
      <p:sp>
        <p:nvSpPr>
          <p:cNvPr id="23" name="Right Arrow 22"/>
          <p:cNvSpPr/>
          <p:nvPr/>
        </p:nvSpPr>
        <p:spPr>
          <a:xfrm>
            <a:off x="4798114" y="5026919"/>
            <a:ext cx="449022" cy="243726"/>
          </a:xfrm>
          <a:prstGeom prst="rightArrow">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a:p>
        </p:txBody>
      </p:sp>
      <p:sp>
        <p:nvSpPr>
          <p:cNvPr id="52250" name="Title 1"/>
          <p:cNvSpPr txBox="1">
            <a:spLocks/>
          </p:cNvSpPr>
          <p:nvPr/>
        </p:nvSpPr>
        <p:spPr bwMode="auto">
          <a:xfrm>
            <a:off x="914400" y="503238"/>
            <a:ext cx="7313613" cy="868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Goudy Old Style" charset="0"/>
                <a:ea typeface="ＭＳ Ｐゴシック" charset="0"/>
                <a:cs typeface="ＭＳ Ｐゴシック" charset="0"/>
              </a:defRPr>
            </a:lvl1pPr>
            <a:lvl2pPr marL="742950" indent="-285750" eaLnBrk="0" hangingPunct="0">
              <a:defRPr sz="2400">
                <a:solidFill>
                  <a:schemeClr val="tx1"/>
                </a:solidFill>
                <a:latin typeface="Goudy Old Style" charset="0"/>
                <a:ea typeface="ＭＳ Ｐゴシック" charset="0"/>
              </a:defRPr>
            </a:lvl2pPr>
            <a:lvl3pPr marL="1143000" indent="-228600" eaLnBrk="0" hangingPunct="0">
              <a:defRPr sz="2400">
                <a:solidFill>
                  <a:schemeClr val="tx1"/>
                </a:solidFill>
                <a:latin typeface="Goudy Old Style" charset="0"/>
                <a:ea typeface="ＭＳ Ｐゴシック" charset="0"/>
              </a:defRPr>
            </a:lvl3pPr>
            <a:lvl4pPr marL="1600200" indent="-228600" eaLnBrk="0" hangingPunct="0">
              <a:defRPr sz="2400">
                <a:solidFill>
                  <a:schemeClr val="tx1"/>
                </a:solidFill>
                <a:latin typeface="Goudy Old Style" charset="0"/>
                <a:ea typeface="ＭＳ Ｐゴシック" charset="0"/>
              </a:defRPr>
            </a:lvl4pPr>
            <a:lvl5pPr marL="2057400" indent="-228600" eaLnBrk="0" hangingPunct="0">
              <a:defRPr sz="2400">
                <a:solidFill>
                  <a:schemeClr val="tx1"/>
                </a:solidFill>
                <a:latin typeface="Goudy Old Style" charset="0"/>
                <a:ea typeface="ＭＳ Ｐゴシック" charset="0"/>
              </a:defRPr>
            </a:lvl5pPr>
            <a:lvl6pPr marL="2514600" indent="-228600" eaLnBrk="0" fontAlgn="base" hangingPunct="0">
              <a:spcBef>
                <a:spcPct val="0"/>
              </a:spcBef>
              <a:spcAft>
                <a:spcPct val="0"/>
              </a:spcAft>
              <a:defRPr sz="2400">
                <a:solidFill>
                  <a:schemeClr val="tx1"/>
                </a:solidFill>
                <a:latin typeface="Goudy Old Style" charset="0"/>
                <a:ea typeface="ＭＳ Ｐゴシック" charset="0"/>
              </a:defRPr>
            </a:lvl6pPr>
            <a:lvl7pPr marL="2971800" indent="-228600" eaLnBrk="0" fontAlgn="base" hangingPunct="0">
              <a:spcBef>
                <a:spcPct val="0"/>
              </a:spcBef>
              <a:spcAft>
                <a:spcPct val="0"/>
              </a:spcAft>
              <a:defRPr sz="2400">
                <a:solidFill>
                  <a:schemeClr val="tx1"/>
                </a:solidFill>
                <a:latin typeface="Goudy Old Style" charset="0"/>
                <a:ea typeface="ＭＳ Ｐゴシック" charset="0"/>
              </a:defRPr>
            </a:lvl7pPr>
            <a:lvl8pPr marL="3429000" indent="-228600" eaLnBrk="0" fontAlgn="base" hangingPunct="0">
              <a:spcBef>
                <a:spcPct val="0"/>
              </a:spcBef>
              <a:spcAft>
                <a:spcPct val="0"/>
              </a:spcAft>
              <a:defRPr sz="2400">
                <a:solidFill>
                  <a:schemeClr val="tx1"/>
                </a:solidFill>
                <a:latin typeface="Goudy Old Style" charset="0"/>
                <a:ea typeface="ＭＳ Ｐゴシック" charset="0"/>
              </a:defRPr>
            </a:lvl8pPr>
            <a:lvl9pPr marL="3886200" indent="-228600" eaLnBrk="0" fontAlgn="base" hangingPunct="0">
              <a:spcBef>
                <a:spcPct val="0"/>
              </a:spcBef>
              <a:spcAft>
                <a:spcPct val="0"/>
              </a:spcAft>
              <a:defRPr sz="2400">
                <a:solidFill>
                  <a:schemeClr val="tx1"/>
                </a:solidFill>
                <a:latin typeface="Goudy Old Style" charset="0"/>
                <a:ea typeface="ＭＳ Ｐゴシック" charset="0"/>
              </a:defRPr>
            </a:lvl9pPr>
          </a:lstStyle>
          <a:p>
            <a:pPr algn="ctr" eaLnBrk="1" hangingPunct="1"/>
            <a:r>
              <a:rPr lang="en-US" sz="4600">
                <a:solidFill>
                  <a:srgbClr val="FF0000"/>
                </a:solidFill>
              </a:rPr>
              <a:t>Air Pollution Solution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15BEA7-1A5C-4955-8486-076A8C2E9A3E}"/>
              </a:ext>
            </a:extLst>
          </p:cNvPr>
          <p:cNvSpPr txBox="1"/>
          <p:nvPr/>
        </p:nvSpPr>
        <p:spPr>
          <a:xfrm>
            <a:off x="1150373" y="423811"/>
            <a:ext cx="6843251" cy="3539430"/>
          </a:xfrm>
          <a:prstGeom prst="rect">
            <a:avLst/>
          </a:prstGeom>
          <a:noFill/>
        </p:spPr>
        <p:txBody>
          <a:bodyPr wrap="square" rtlCol="0">
            <a:spAutoFit/>
          </a:bodyPr>
          <a:lstStyle/>
          <a:p>
            <a:pPr algn="ctr"/>
            <a:r>
              <a:rPr lang="en-IN" sz="3200" dirty="0">
                <a:solidFill>
                  <a:srgbClr val="FF0000"/>
                </a:solidFill>
              </a:rPr>
              <a:t>Use of Drones for cultivation</a:t>
            </a:r>
          </a:p>
          <a:p>
            <a:pPr marL="342900" indent="-342900">
              <a:buFont typeface="Courier New" panose="02070309020205020404" pitchFamily="49" charset="0"/>
              <a:buChar char="o"/>
            </a:pPr>
            <a:r>
              <a:rPr lang="en-IN" sz="2400" dirty="0"/>
              <a:t>We suggest the use of drones in India to supply the supplements needed in agriculture.</a:t>
            </a:r>
          </a:p>
          <a:p>
            <a:pPr marL="342900" indent="-342900">
              <a:buFont typeface="Courier New" panose="02070309020205020404" pitchFamily="49" charset="0"/>
              <a:buChar char="o"/>
            </a:pPr>
            <a:endParaRPr lang="en-IN" sz="2400" dirty="0"/>
          </a:p>
          <a:p>
            <a:pPr marL="342900" indent="-342900">
              <a:buFont typeface="Courier New" panose="02070309020205020404" pitchFamily="49" charset="0"/>
              <a:buChar char="o"/>
            </a:pPr>
            <a:r>
              <a:rPr lang="en-IN" sz="2400" dirty="0"/>
              <a:t>We can also use this to scout our sensors as they </a:t>
            </a:r>
            <a:r>
              <a:rPr lang="en-IN" sz="2400" dirty="0" err="1"/>
              <a:t>they</a:t>
            </a:r>
            <a:r>
              <a:rPr lang="en-IN" sz="2400" dirty="0"/>
              <a:t> may be damaged due to unknown reasons.</a:t>
            </a:r>
          </a:p>
          <a:p>
            <a:endParaRPr lang="en-IN" sz="2400" dirty="0"/>
          </a:p>
          <a:p>
            <a:pPr marL="342900" indent="-342900">
              <a:buFont typeface="Courier New" panose="02070309020205020404" pitchFamily="49" charset="0"/>
              <a:buChar char="o"/>
            </a:pPr>
            <a:r>
              <a:rPr lang="en-IN" sz="2400" dirty="0"/>
              <a:t>Also drones can be used to fend off small fires. Which need immediate attention</a:t>
            </a:r>
          </a:p>
        </p:txBody>
      </p:sp>
      <p:pic>
        <p:nvPicPr>
          <p:cNvPr id="4" name="Picture 3">
            <a:extLst>
              <a:ext uri="{FF2B5EF4-FFF2-40B4-BE49-F238E27FC236}">
                <a16:creationId xmlns:a16="http://schemas.microsoft.com/office/drawing/2014/main" id="{1D9A1DD8-FE5F-4A53-B3CB-7516BC6A9115}"/>
              </a:ext>
            </a:extLst>
          </p:cNvPr>
          <p:cNvPicPr>
            <a:picLocks noChangeAspect="1"/>
          </p:cNvPicPr>
          <p:nvPr/>
        </p:nvPicPr>
        <p:blipFill>
          <a:blip r:embed="rId2"/>
          <a:stretch>
            <a:fillRect/>
          </a:stretch>
        </p:blipFill>
        <p:spPr>
          <a:xfrm>
            <a:off x="2595025" y="4043616"/>
            <a:ext cx="3953950" cy="2635968"/>
          </a:xfrm>
          <a:prstGeom prst="rect">
            <a:avLst/>
          </a:prstGeom>
        </p:spPr>
      </p:pic>
    </p:spTree>
    <p:extLst>
      <p:ext uri="{BB962C8B-B14F-4D97-AF65-F5344CB8AC3E}">
        <p14:creationId xmlns:p14="http://schemas.microsoft.com/office/powerpoint/2010/main" val="183615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03DA6B-DC71-44CA-9C1D-496B41E22D5C}"/>
              </a:ext>
            </a:extLst>
          </p:cNvPr>
          <p:cNvSpPr/>
          <p:nvPr/>
        </p:nvSpPr>
        <p:spPr>
          <a:xfrm>
            <a:off x="1748663" y="371619"/>
            <a:ext cx="564667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Business Objectives</a:t>
            </a:r>
          </a:p>
        </p:txBody>
      </p:sp>
      <p:sp>
        <p:nvSpPr>
          <p:cNvPr id="3" name="TextBox 2">
            <a:extLst>
              <a:ext uri="{FF2B5EF4-FFF2-40B4-BE49-F238E27FC236}">
                <a16:creationId xmlns:a16="http://schemas.microsoft.com/office/drawing/2014/main" id="{1599E52D-43A1-4F48-AB5B-DBA0D1BD9D36}"/>
              </a:ext>
            </a:extLst>
          </p:cNvPr>
          <p:cNvSpPr txBox="1"/>
          <p:nvPr/>
        </p:nvSpPr>
        <p:spPr>
          <a:xfrm>
            <a:off x="1111045" y="1917290"/>
            <a:ext cx="7098890" cy="3785652"/>
          </a:xfrm>
          <a:prstGeom prst="rect">
            <a:avLst/>
          </a:prstGeom>
          <a:noFill/>
        </p:spPr>
        <p:txBody>
          <a:bodyPr wrap="square" rtlCol="0">
            <a:spAutoFit/>
          </a:bodyPr>
          <a:lstStyle/>
          <a:p>
            <a:pPr marL="285750" indent="-285750">
              <a:buFont typeface="Courier New" panose="02070309020205020404" pitchFamily="49" charset="0"/>
              <a:buChar char="o"/>
            </a:pPr>
            <a:r>
              <a:rPr lang="en-IN" sz="2400" dirty="0"/>
              <a:t>Apart from agricultural uses we could say that the sensors we are using are multipurpose.</a:t>
            </a:r>
          </a:p>
          <a:p>
            <a:pPr marL="285750" indent="-285750">
              <a:buFont typeface="Courier New" panose="02070309020205020404" pitchFamily="49" charset="0"/>
              <a:buChar char="o"/>
            </a:pPr>
            <a:r>
              <a:rPr lang="en-IN" sz="2400" dirty="0"/>
              <a:t>Like we could use the moisture sensor to find moisture content before building lands as the quality of soil will affect the construction of the building.</a:t>
            </a:r>
          </a:p>
          <a:p>
            <a:pPr marL="285750" indent="-285750">
              <a:buFont typeface="Courier New" panose="02070309020205020404" pitchFamily="49" charset="0"/>
              <a:buChar char="o"/>
            </a:pPr>
            <a:r>
              <a:rPr lang="en-IN" sz="2400" dirty="0"/>
              <a:t>Similarly we can use the temperature probe and pH meter for various other reasons.</a:t>
            </a:r>
          </a:p>
          <a:p>
            <a:pPr marL="285750" indent="-285750">
              <a:buFont typeface="Courier New" panose="02070309020205020404" pitchFamily="49" charset="0"/>
              <a:buChar char="o"/>
            </a:pPr>
            <a:r>
              <a:rPr lang="en-IN" sz="2400" dirty="0"/>
              <a:t>It is also imperative that the smoke sensors we are using are already been. used in buildings and complexes as a part of their safety regulation.</a:t>
            </a:r>
          </a:p>
        </p:txBody>
      </p:sp>
    </p:spTree>
    <p:extLst>
      <p:ext uri="{BB962C8B-B14F-4D97-AF65-F5344CB8AC3E}">
        <p14:creationId xmlns:p14="http://schemas.microsoft.com/office/powerpoint/2010/main" val="2235555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C31784-CAB8-4272-BB20-EB4D2EB58478}"/>
              </a:ext>
            </a:extLst>
          </p:cNvPr>
          <p:cNvSpPr/>
          <p:nvPr/>
        </p:nvSpPr>
        <p:spPr>
          <a:xfrm>
            <a:off x="2950594" y="2505670"/>
            <a:ext cx="324281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310431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914400" y="233363"/>
            <a:ext cx="7313613" cy="868362"/>
          </a:xfrm>
        </p:spPr>
        <p:txBody>
          <a:bodyPr/>
          <a:lstStyle/>
          <a:p>
            <a:pPr eaLnBrk="1" hangingPunct="1"/>
            <a:r>
              <a:rPr lang="en-US" sz="4400">
                <a:solidFill>
                  <a:srgbClr val="FF0000"/>
                </a:solidFill>
                <a:latin typeface="Goudy Old Style" charset="0"/>
              </a:rPr>
              <a:t>SOIL</a:t>
            </a:r>
            <a:endParaRPr lang="en-US">
              <a:solidFill>
                <a:srgbClr val="FF0000"/>
              </a:solidFill>
              <a:latin typeface="Goudy Old Style" charset="0"/>
            </a:endParaRPr>
          </a:p>
        </p:txBody>
      </p:sp>
      <p:sp>
        <p:nvSpPr>
          <p:cNvPr id="24578" name="Content Placeholder 2"/>
          <p:cNvSpPr>
            <a:spLocks noGrp="1"/>
          </p:cNvSpPr>
          <p:nvPr>
            <p:ph idx="1"/>
          </p:nvPr>
        </p:nvSpPr>
        <p:spPr>
          <a:xfrm>
            <a:off x="914400" y="1311275"/>
            <a:ext cx="7313613" cy="4056063"/>
          </a:xfrm>
        </p:spPr>
        <p:txBody>
          <a:bodyPr/>
          <a:lstStyle/>
          <a:p>
            <a:pPr eaLnBrk="1" hangingPunct="1">
              <a:lnSpc>
                <a:spcPct val="80000"/>
              </a:lnSpc>
            </a:pPr>
            <a:r>
              <a:rPr lang="en-US" sz="1800" dirty="0">
                <a:solidFill>
                  <a:srgbClr val="0F0F0F"/>
                </a:solidFill>
                <a:latin typeface="GuardianTextEgyptian-Reg" charset="0"/>
              </a:rPr>
              <a:t>The world has lost a third of its arable land due to erosion or pollution in the past 40 years, with potentially disastrous consequences as global demand for food soars, scientists have warned. </a:t>
            </a:r>
          </a:p>
          <a:p>
            <a:pPr eaLnBrk="1" hangingPunct="1">
              <a:lnSpc>
                <a:spcPct val="80000"/>
              </a:lnSpc>
            </a:pPr>
            <a:r>
              <a:rPr lang="en-US" sz="1800" dirty="0">
                <a:solidFill>
                  <a:srgbClr val="0F0F0F"/>
                </a:solidFill>
                <a:latin typeface="GuardianTextEgyptian-Reg" charset="0"/>
              </a:rPr>
              <a:t>New research has calculated that nearly 33% of the world’s adequate or high-quality food-producing land has been lost at a rate that far outstrips the pace of natural processes to replace diminished soil.</a:t>
            </a:r>
          </a:p>
          <a:p>
            <a:pPr eaLnBrk="1" hangingPunct="1">
              <a:lnSpc>
                <a:spcPct val="80000"/>
              </a:lnSpc>
            </a:pPr>
            <a:r>
              <a:rPr lang="en-US" sz="1800" dirty="0">
                <a:solidFill>
                  <a:srgbClr val="0F0F0F"/>
                </a:solidFill>
                <a:latin typeface="GuardianTextEgyptian-Reg" charset="0"/>
              </a:rPr>
              <a:t>The erosion of soil has largely occurred due to the loss of structure by continual disturbance for crop planting and harvesting. If soil is repeatedly turned over, it is exposed to oxygen and its carbon is released into the </a:t>
            </a:r>
            <a:r>
              <a:rPr lang="en-US" sz="1800" dirty="0" err="1">
                <a:solidFill>
                  <a:srgbClr val="0F0F0F"/>
                </a:solidFill>
                <a:latin typeface="GuardianTextEgyptian-Reg" charset="0"/>
              </a:rPr>
              <a:t>atmospHere</a:t>
            </a:r>
            <a:r>
              <a:rPr lang="en-US" sz="1800" dirty="0">
                <a:solidFill>
                  <a:srgbClr val="0F0F0F"/>
                </a:solidFill>
                <a:latin typeface="GuardianTextEgyptian-Reg" charset="0"/>
              </a:rPr>
              <a:t>, causing it to fail to bind as effectively. This loss of integrity impacts soil’s ability to store water, which neutralizes its role as a buffer to floods and a fruitful base for plants.</a:t>
            </a:r>
          </a:p>
          <a:p>
            <a:pPr eaLnBrk="1" hangingPunct="1">
              <a:lnSpc>
                <a:spcPct val="80000"/>
              </a:lnSpc>
            </a:pPr>
            <a:r>
              <a:rPr lang="en-US" sz="1800" dirty="0">
                <a:solidFill>
                  <a:srgbClr val="0F0F0F"/>
                </a:solidFill>
                <a:latin typeface="GuardianTextEgyptian-Reg" charset="0"/>
              </a:rPr>
              <a:t>Degraded soils are also vulnerable to being washed away by weather events fueled by global warming. Deforestation, which removes trees that help knit landscapes together, is also detrimental to soil health.</a:t>
            </a:r>
          </a:p>
          <a:p>
            <a:pPr eaLnBrk="1" hangingPunct="1">
              <a:lnSpc>
                <a:spcPct val="80000"/>
              </a:lnSpc>
            </a:pPr>
            <a:endParaRPr lang="en-US" sz="1800" dirty="0">
              <a:solidFill>
                <a:srgbClr val="0F0F0F"/>
              </a:solidFill>
              <a:latin typeface="GuardianTextEgyptian-Reg" charset="0"/>
            </a:endParaRPr>
          </a:p>
          <a:p>
            <a:pPr eaLnBrk="1" hangingPunct="1">
              <a:lnSpc>
                <a:spcPct val="80000"/>
              </a:lnSpc>
            </a:pPr>
            <a:endParaRPr lang="en-US" sz="1700" dirty="0">
              <a:latin typeface="Goudy Old Style"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solidFill>
                  <a:srgbClr val="FF0000"/>
                </a:solidFill>
                <a:latin typeface="Goudy Old Style" charset="0"/>
              </a:rPr>
              <a:t>Soil Fertility</a:t>
            </a:r>
          </a:p>
        </p:txBody>
      </p:sp>
      <p:sp>
        <p:nvSpPr>
          <p:cNvPr id="3" name="Content Placeholder 2"/>
          <p:cNvSpPr>
            <a:spLocks noGrp="1"/>
          </p:cNvSpPr>
          <p:nvPr>
            <p:ph idx="1"/>
          </p:nvPr>
        </p:nvSpPr>
        <p:spPr>
          <a:xfrm>
            <a:off x="914400" y="1530350"/>
            <a:ext cx="7313613" cy="4056063"/>
          </a:xfrm>
        </p:spPr>
        <p:txBody>
          <a:bodyPr rtlCol="0">
            <a:noAutofit/>
          </a:bodyPr>
          <a:lstStyle/>
          <a:p>
            <a:pPr eaLnBrk="1" fontAlgn="auto" hangingPunct="1">
              <a:spcAft>
                <a:spcPts val="0"/>
              </a:spcAft>
              <a:defRPr/>
            </a:pPr>
            <a:r>
              <a:rPr lang="en-US" sz="1600" dirty="0">
                <a:solidFill>
                  <a:prstClr val="black"/>
                </a:solidFill>
                <a:latin typeface="Times-Roman"/>
                <a:ea typeface="+mn-ea"/>
                <a:cs typeface="+mn-cs"/>
              </a:rPr>
              <a:t>Soil pH is the measure of the acidity (sourness) or alkalinity (sweetness) of a soil. A simple numerical scale is used to express </a:t>
            </a:r>
            <a:r>
              <a:rPr lang="en-US" sz="1600" dirty="0" err="1">
                <a:solidFill>
                  <a:prstClr val="black"/>
                </a:solidFill>
                <a:latin typeface="Times-Roman"/>
                <a:ea typeface="+mn-ea"/>
                <a:cs typeface="+mn-cs"/>
              </a:rPr>
              <a:t>pH.</a:t>
            </a:r>
            <a:r>
              <a:rPr lang="en-US" sz="1600" dirty="0">
                <a:solidFill>
                  <a:prstClr val="black"/>
                </a:solidFill>
                <a:latin typeface="Times-Roman"/>
                <a:ea typeface="+mn-ea"/>
                <a:cs typeface="+mn-cs"/>
              </a:rPr>
              <a:t> The scale goes from 0.0 To 14.0, with 0.0 being most acid, and 14.0 being most alkaline. The value, 7.0 is neutral--i.e., neither acid or alkaline. </a:t>
            </a:r>
          </a:p>
          <a:p>
            <a:pPr eaLnBrk="1" fontAlgn="auto" hangingPunct="1">
              <a:spcAft>
                <a:spcPts val="0"/>
              </a:spcAft>
              <a:defRPr/>
            </a:pPr>
            <a:r>
              <a:rPr lang="en-US" sz="1600" dirty="0">
                <a:solidFill>
                  <a:prstClr val="black"/>
                </a:solidFill>
                <a:latin typeface="Times-Roman"/>
                <a:ea typeface="+mn-ea"/>
                <a:cs typeface="+mn-cs"/>
              </a:rPr>
              <a:t>So, pH of the soil plays a vital role in the growth of the crops in the primary production.</a:t>
            </a:r>
          </a:p>
          <a:p>
            <a:pPr eaLnBrk="1" fontAlgn="auto" hangingPunct="1">
              <a:spcAft>
                <a:spcPts val="0"/>
              </a:spcAft>
              <a:defRPr/>
            </a:pPr>
            <a:r>
              <a:rPr lang="en-US" sz="1600" dirty="0">
                <a:solidFill>
                  <a:prstClr val="black"/>
                </a:solidFill>
                <a:latin typeface="Times-Roman"/>
                <a:ea typeface="+mn-ea"/>
                <a:cs typeface="+mn-cs"/>
              </a:rPr>
              <a:t>Soil pH is important because it influences several soil factors affecting plant growth, such as (1) soil bacteria, (2) nutrient leaching, (3) nutrient availability, (4) toxic elements, and (5) soil structure. Bacterial activity that releases nitrogen from organic matter and certain fertilizers is particularly affected by soil pH, because bacteria operate best in the pH range of 5.5 to 7.0. Plant nutrients leach out of soils with a pH below 5.0 much more rapidly than from soils with values between 5.0 and 7.5. Plant nutrients are generally most available to plants in the pH range 5.5 to 6.5. Aluminum may become toxic to plant growth in certain soils with a pH below 5.0. The structure of the soil, especially of clay, is affected by </a:t>
            </a:r>
            <a:r>
              <a:rPr lang="en-US" sz="1600" dirty="0" err="1">
                <a:solidFill>
                  <a:prstClr val="black"/>
                </a:solidFill>
                <a:latin typeface="Times-Roman"/>
                <a:ea typeface="+mn-ea"/>
                <a:cs typeface="+mn-cs"/>
              </a:rPr>
              <a:t>pH.</a:t>
            </a:r>
            <a:r>
              <a:rPr lang="en-US" sz="1600" dirty="0">
                <a:solidFill>
                  <a:prstClr val="black"/>
                </a:solidFill>
                <a:latin typeface="Times-Roman"/>
                <a:ea typeface="+mn-ea"/>
                <a:cs typeface="+mn-cs"/>
              </a:rPr>
              <a:t> In the optimum pH range (5.5 to 7.0) clay soils are granular and are easily worked, whereas if the soil pH is either extremely acid or extremely alkaline, clays tend to become sticky and hard to cultivate.</a:t>
            </a:r>
            <a:endParaRPr lang="en-US" sz="1600" dirty="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71475"/>
            <a:ext cx="7313613" cy="5419725"/>
          </a:xfrm>
        </p:spPr>
        <p:txBody>
          <a:bodyPr rtlCol="0">
            <a:normAutofit fontScale="92500" lnSpcReduction="10000"/>
          </a:bodyPr>
          <a:lstStyle/>
          <a:p>
            <a:pPr marL="0" indent="0" eaLnBrk="1" fontAlgn="auto" hangingPunct="1">
              <a:spcAft>
                <a:spcPts val="0"/>
              </a:spcAft>
              <a:buFontTx/>
              <a:buNone/>
              <a:defRPr/>
            </a:pPr>
            <a:r>
              <a:rPr lang="fr-FR" b="1" dirty="0">
                <a:solidFill>
                  <a:srgbClr val="FF0000"/>
                </a:solidFill>
                <a:latin typeface="Times-Roman"/>
                <a:ea typeface="+mn-ea"/>
                <a:cs typeface="+mn-cs"/>
              </a:rPr>
              <a:t>			Fruit Plants</a:t>
            </a:r>
            <a:r>
              <a:rPr lang="fr-FR" dirty="0">
                <a:solidFill>
                  <a:srgbClr val="FF0000"/>
                </a:solidFill>
                <a:latin typeface="Times-Roman"/>
                <a:ea typeface="+mn-ea"/>
                <a:cs typeface="+mn-cs"/>
              </a:rPr>
              <a:t>		</a:t>
            </a:r>
          </a:p>
          <a:p>
            <a:pPr eaLnBrk="1" fontAlgn="auto" hangingPunct="1">
              <a:spcAft>
                <a:spcPts val="0"/>
              </a:spcAft>
              <a:defRPr/>
            </a:pPr>
            <a:r>
              <a:rPr lang="mr-IN" dirty="0">
                <a:solidFill>
                  <a:prstClr val="black"/>
                </a:solidFill>
                <a:latin typeface="Times-Roman"/>
                <a:ea typeface="+mn-ea"/>
                <a:cs typeface="+mn-cs"/>
              </a:rPr>
              <a:t>Apple</a:t>
            </a:r>
            <a:r>
              <a:rPr lang="en-US" dirty="0">
                <a:solidFill>
                  <a:prstClr val="black"/>
                </a:solidFill>
                <a:latin typeface="Times-Roman"/>
                <a:ea typeface="+mn-ea"/>
                <a:cs typeface="+mn-cs"/>
              </a:rPr>
              <a:t>		</a:t>
            </a:r>
            <a:r>
              <a:rPr lang="mr-IN" dirty="0">
                <a:solidFill>
                  <a:prstClr val="black"/>
                </a:solidFill>
                <a:latin typeface="Times-Roman"/>
                <a:ea typeface="+mn-ea"/>
                <a:cs typeface="+mn-cs"/>
              </a:rPr>
              <a:t>	5.5-6.5	</a:t>
            </a:r>
          </a:p>
          <a:p>
            <a:pPr eaLnBrk="1" fontAlgn="auto" hangingPunct="1">
              <a:spcAft>
                <a:spcPts val="0"/>
              </a:spcAft>
              <a:defRPr/>
            </a:pPr>
            <a:r>
              <a:rPr lang="en-US" dirty="0">
                <a:solidFill>
                  <a:prstClr val="black"/>
                </a:solidFill>
                <a:latin typeface="Times-Roman"/>
                <a:ea typeface="+mn-ea"/>
                <a:cs typeface="+mn-cs"/>
              </a:rPr>
              <a:t>Blueberry, high bush	4.5-5.5	</a:t>
            </a:r>
          </a:p>
          <a:p>
            <a:pPr eaLnBrk="1" fontAlgn="auto" hangingPunct="1">
              <a:spcAft>
                <a:spcPts val="0"/>
              </a:spcAft>
              <a:defRPr/>
            </a:pPr>
            <a:r>
              <a:rPr lang="en-US" dirty="0">
                <a:solidFill>
                  <a:prstClr val="black"/>
                </a:solidFill>
                <a:latin typeface="Times-Roman"/>
                <a:ea typeface="+mn-ea"/>
                <a:cs typeface="+mn-cs"/>
              </a:rPr>
              <a:t>Cherry, sweet		6.5-8.0	</a:t>
            </a:r>
          </a:p>
          <a:p>
            <a:pPr eaLnBrk="1" fontAlgn="auto" hangingPunct="1">
              <a:spcAft>
                <a:spcPts val="0"/>
              </a:spcAft>
              <a:defRPr/>
            </a:pPr>
            <a:r>
              <a:rPr lang="en-US" dirty="0">
                <a:solidFill>
                  <a:prstClr val="black"/>
                </a:solidFill>
                <a:latin typeface="Times-Roman"/>
                <a:ea typeface="+mn-ea"/>
                <a:cs typeface="+mn-cs"/>
              </a:rPr>
              <a:t>Pear, common		6.5-7.5	</a:t>
            </a:r>
          </a:p>
          <a:p>
            <a:pPr eaLnBrk="1" fontAlgn="auto" hangingPunct="1">
              <a:spcAft>
                <a:spcPts val="0"/>
              </a:spcAft>
              <a:defRPr/>
            </a:pPr>
            <a:r>
              <a:rPr lang="tr-TR" dirty="0" err="1">
                <a:solidFill>
                  <a:prstClr val="black"/>
                </a:solidFill>
                <a:latin typeface="Times-Roman"/>
                <a:ea typeface="+mn-ea"/>
                <a:cs typeface="+mn-cs"/>
              </a:rPr>
              <a:t>Plum</a:t>
            </a:r>
            <a:r>
              <a:rPr lang="tr-TR" dirty="0">
                <a:solidFill>
                  <a:prstClr val="black"/>
                </a:solidFill>
                <a:latin typeface="Times-Roman"/>
                <a:ea typeface="+mn-ea"/>
                <a:cs typeface="+mn-cs"/>
              </a:rPr>
              <a:t>, </a:t>
            </a:r>
            <a:r>
              <a:rPr lang="tr-TR" dirty="0" err="1">
                <a:solidFill>
                  <a:prstClr val="black"/>
                </a:solidFill>
                <a:latin typeface="Times-Roman"/>
                <a:ea typeface="+mn-ea"/>
                <a:cs typeface="+mn-cs"/>
              </a:rPr>
              <a:t>American</a:t>
            </a:r>
            <a:r>
              <a:rPr lang="tr-TR" dirty="0">
                <a:solidFill>
                  <a:prstClr val="black"/>
                </a:solidFill>
                <a:latin typeface="Times-Roman"/>
                <a:ea typeface="+mn-ea"/>
                <a:cs typeface="+mn-cs"/>
              </a:rPr>
              <a:t>		6.5-8.5	</a:t>
            </a:r>
          </a:p>
          <a:p>
            <a:pPr eaLnBrk="1" fontAlgn="auto" hangingPunct="1">
              <a:spcAft>
                <a:spcPts val="0"/>
              </a:spcAft>
              <a:defRPr/>
            </a:pPr>
            <a:r>
              <a:rPr lang="en-US" dirty="0">
                <a:solidFill>
                  <a:prstClr val="black"/>
                </a:solidFill>
                <a:latin typeface="Times-Roman"/>
                <a:ea typeface="+mn-ea"/>
                <a:cs typeface="+mn-cs"/>
              </a:rPr>
              <a:t>Raspberry, black		5.5-7.0	</a:t>
            </a:r>
          </a:p>
          <a:p>
            <a:pPr eaLnBrk="1" fontAlgn="auto" hangingPunct="1">
              <a:spcAft>
                <a:spcPts val="0"/>
              </a:spcAft>
              <a:defRPr/>
            </a:pPr>
            <a:r>
              <a:rPr lang="sk-SK" dirty="0">
                <a:solidFill>
                  <a:prstClr val="black"/>
                </a:solidFill>
                <a:latin typeface="Times-Roman"/>
                <a:ea typeface="+mn-ea"/>
                <a:cs typeface="+mn-cs"/>
              </a:rPr>
              <a:t>Raspberry, red		6.0-7.5	</a:t>
            </a:r>
          </a:p>
          <a:p>
            <a:pPr eaLnBrk="1" fontAlgn="auto" hangingPunct="1">
              <a:spcAft>
                <a:spcPts val="0"/>
              </a:spcAft>
              <a:defRPr/>
            </a:pPr>
            <a:r>
              <a:rPr lang="pl-PL" dirty="0" err="1">
                <a:solidFill>
                  <a:prstClr val="black"/>
                </a:solidFill>
                <a:latin typeface="Times-Roman"/>
                <a:ea typeface="+mn-ea"/>
                <a:cs typeface="+mn-cs"/>
              </a:rPr>
              <a:t>Strawberry</a:t>
            </a:r>
            <a:r>
              <a:rPr lang="pl-PL" dirty="0">
                <a:solidFill>
                  <a:prstClr val="black"/>
                </a:solidFill>
                <a:latin typeface="Times-Roman"/>
                <a:ea typeface="+mn-ea"/>
                <a:cs typeface="+mn-cs"/>
              </a:rPr>
              <a:t>			5.5-6.5	</a:t>
            </a:r>
          </a:p>
          <a:p>
            <a:pPr eaLnBrk="1" fontAlgn="auto" hangingPunct="1">
              <a:spcAft>
                <a:spcPts val="0"/>
              </a:spcAft>
              <a:defRPr/>
            </a:pPr>
            <a:r>
              <a:rPr lang="mr-IN" dirty="0">
                <a:solidFill>
                  <a:prstClr val="black"/>
                </a:solidFill>
                <a:latin typeface="Times-Roman"/>
                <a:ea typeface="+mn-ea"/>
                <a:cs typeface="+mn-cs"/>
              </a:rPr>
              <a:t>Grapes	</a:t>
            </a:r>
            <a:r>
              <a:rPr lang="en-US" dirty="0">
                <a:solidFill>
                  <a:prstClr val="black"/>
                </a:solidFill>
                <a:latin typeface="Times-Roman"/>
                <a:ea typeface="+mn-ea"/>
                <a:cs typeface="+mn-cs"/>
              </a:rPr>
              <a:t>		</a:t>
            </a:r>
            <a:r>
              <a:rPr lang="mr-IN" dirty="0">
                <a:solidFill>
                  <a:prstClr val="black"/>
                </a:solidFill>
                <a:latin typeface="Times-Roman"/>
                <a:ea typeface="+mn-ea"/>
                <a:cs typeface="+mn-cs"/>
              </a:rPr>
              <a:t>5.5</a:t>
            </a:r>
            <a:r>
              <a:rPr lang="en-US" dirty="0">
                <a:solidFill>
                  <a:prstClr val="black"/>
                </a:solidFill>
                <a:latin typeface="Times-Roman"/>
                <a:ea typeface="+mn-ea"/>
                <a:cs typeface="+mn-cs"/>
              </a:rPr>
              <a:t>-</a:t>
            </a:r>
            <a:r>
              <a:rPr lang="mr-IN" dirty="0">
                <a:solidFill>
                  <a:prstClr val="black"/>
                </a:solidFill>
                <a:latin typeface="Times-Roman"/>
                <a:ea typeface="+mn-ea"/>
                <a:cs typeface="+mn-cs"/>
              </a:rPr>
              <a:t>7.0	</a:t>
            </a:r>
          </a:p>
          <a:p>
            <a:pPr eaLnBrk="1" fontAlgn="auto" hangingPunct="1">
              <a:spcAft>
                <a:spcPts val="0"/>
              </a:spcAft>
              <a:defRPr/>
            </a:pPr>
            <a:endParaRPr lang="en-US" dirty="0">
              <a:ea typeface="+mn-ea"/>
              <a:cs typeface="+mn-cs"/>
            </a:endParaRPr>
          </a:p>
        </p:txBody>
      </p:sp>
      <p:cxnSp>
        <p:nvCxnSpPr>
          <p:cNvPr id="4" name="Straight Connector 3"/>
          <p:cNvCxnSpPr/>
          <p:nvPr/>
        </p:nvCxnSpPr>
        <p:spPr>
          <a:xfrm flipV="1">
            <a:off x="4183063" y="911225"/>
            <a:ext cx="0" cy="4879975"/>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49263"/>
            <a:ext cx="7313613" cy="5341937"/>
          </a:xfrm>
        </p:spPr>
        <p:txBody>
          <a:bodyPr rtlCol="0">
            <a:normAutofit fontScale="92500" lnSpcReduction="20000"/>
          </a:bodyPr>
          <a:lstStyle/>
          <a:p>
            <a:pPr marL="0" indent="0" eaLnBrk="1" fontAlgn="auto" hangingPunct="1">
              <a:spcAft>
                <a:spcPts val="0"/>
              </a:spcAft>
              <a:buFontTx/>
              <a:buNone/>
              <a:defRPr/>
            </a:pPr>
            <a:r>
              <a:rPr lang="en-US" b="1" dirty="0">
                <a:solidFill>
                  <a:prstClr val="black"/>
                </a:solidFill>
                <a:latin typeface="Times-Roman"/>
                <a:ea typeface="+mn-ea"/>
                <a:cs typeface="+mn-cs"/>
              </a:rPr>
              <a:t>		     </a:t>
            </a:r>
            <a:r>
              <a:rPr lang="en-US" b="1" dirty="0">
                <a:solidFill>
                  <a:srgbClr val="FF0000"/>
                </a:solidFill>
                <a:latin typeface="Times-Roman"/>
                <a:ea typeface="+mn-ea"/>
                <a:cs typeface="+mn-cs"/>
              </a:rPr>
              <a:t>Vegetables</a:t>
            </a:r>
            <a:r>
              <a:rPr lang="en-US" dirty="0">
                <a:solidFill>
                  <a:prstClr val="black"/>
                </a:solidFill>
                <a:latin typeface="Times-Roman"/>
                <a:ea typeface="+mn-ea"/>
                <a:cs typeface="+mn-cs"/>
              </a:rPr>
              <a:t>		</a:t>
            </a:r>
          </a:p>
          <a:p>
            <a:pPr eaLnBrk="1" fontAlgn="auto" hangingPunct="1">
              <a:spcAft>
                <a:spcPts val="0"/>
              </a:spcAft>
              <a:defRPr/>
            </a:pPr>
            <a:r>
              <a:rPr lang="mr-IN" dirty="0">
                <a:solidFill>
                  <a:prstClr val="black"/>
                </a:solidFill>
                <a:latin typeface="Times-Roman"/>
                <a:ea typeface="+mn-ea"/>
                <a:cs typeface="+mn-cs"/>
              </a:rPr>
              <a:t>Asparagus	</a:t>
            </a:r>
            <a:r>
              <a:rPr lang="en-US" dirty="0">
                <a:solidFill>
                  <a:prstClr val="black"/>
                </a:solidFill>
                <a:latin typeface="Times-Roman"/>
                <a:ea typeface="+mn-ea"/>
                <a:cs typeface="+mn-cs"/>
              </a:rPr>
              <a:t>		</a:t>
            </a:r>
            <a:r>
              <a:rPr lang="mr-IN" dirty="0">
                <a:solidFill>
                  <a:prstClr val="black"/>
                </a:solidFill>
                <a:latin typeface="Times-Roman"/>
                <a:ea typeface="+mn-ea"/>
                <a:cs typeface="+mn-cs"/>
              </a:rPr>
              <a:t>6.0-8.0	</a:t>
            </a:r>
          </a:p>
          <a:p>
            <a:pPr eaLnBrk="1" fontAlgn="auto" hangingPunct="1">
              <a:spcAft>
                <a:spcPts val="0"/>
              </a:spcAft>
              <a:defRPr/>
            </a:pPr>
            <a:r>
              <a:rPr lang="mr-IN" dirty="0">
                <a:solidFill>
                  <a:prstClr val="black"/>
                </a:solidFill>
                <a:latin typeface="Times-Roman"/>
                <a:ea typeface="+mn-ea"/>
                <a:cs typeface="+mn-cs"/>
              </a:rPr>
              <a:t>Beans</a:t>
            </a:r>
            <a:r>
              <a:rPr lang="en-US" dirty="0">
                <a:solidFill>
                  <a:prstClr val="black"/>
                </a:solidFill>
                <a:latin typeface="Times-Roman"/>
                <a:ea typeface="+mn-ea"/>
                <a:cs typeface="+mn-cs"/>
              </a:rPr>
              <a:t>	</a:t>
            </a:r>
            <a:r>
              <a:rPr lang="mr-IN" dirty="0">
                <a:solidFill>
                  <a:prstClr val="black"/>
                </a:solidFill>
                <a:latin typeface="Times-Roman"/>
                <a:ea typeface="+mn-ea"/>
                <a:cs typeface="+mn-cs"/>
              </a:rPr>
              <a:t>	</a:t>
            </a:r>
            <a:r>
              <a:rPr lang="en-US" dirty="0">
                <a:solidFill>
                  <a:prstClr val="black"/>
                </a:solidFill>
                <a:latin typeface="Times-Roman"/>
                <a:ea typeface="+mn-ea"/>
                <a:cs typeface="+mn-cs"/>
              </a:rPr>
              <a:t>	</a:t>
            </a:r>
            <a:r>
              <a:rPr lang="mr-IN" dirty="0">
                <a:solidFill>
                  <a:prstClr val="black"/>
                </a:solidFill>
                <a:latin typeface="Times-Roman"/>
                <a:ea typeface="+mn-ea"/>
                <a:cs typeface="+mn-cs"/>
              </a:rPr>
              <a:t>6.0-7.0	</a:t>
            </a:r>
          </a:p>
          <a:p>
            <a:pPr eaLnBrk="1" fontAlgn="auto" hangingPunct="1">
              <a:spcAft>
                <a:spcPts val="0"/>
              </a:spcAft>
              <a:defRPr/>
            </a:pPr>
            <a:r>
              <a:rPr lang="mr-IN" dirty="0">
                <a:solidFill>
                  <a:prstClr val="black"/>
                </a:solidFill>
                <a:latin typeface="Times-Roman"/>
                <a:ea typeface="+mn-ea"/>
                <a:cs typeface="+mn-cs"/>
              </a:rPr>
              <a:t>Beets	</a:t>
            </a:r>
            <a:r>
              <a:rPr lang="en-US" dirty="0">
                <a:solidFill>
                  <a:prstClr val="black"/>
                </a:solidFill>
                <a:latin typeface="Times-Roman"/>
                <a:ea typeface="+mn-ea"/>
                <a:cs typeface="+mn-cs"/>
              </a:rPr>
              <a:t>		</a:t>
            </a:r>
            <a:r>
              <a:rPr lang="mr-IN" dirty="0">
                <a:solidFill>
                  <a:prstClr val="black"/>
                </a:solidFill>
                <a:latin typeface="Times-Roman"/>
                <a:ea typeface="+mn-ea"/>
                <a:cs typeface="+mn-cs"/>
              </a:rPr>
              <a:t>6.5-8.0	</a:t>
            </a:r>
          </a:p>
          <a:p>
            <a:pPr eaLnBrk="1" fontAlgn="auto" hangingPunct="1">
              <a:spcAft>
                <a:spcPts val="0"/>
              </a:spcAft>
              <a:defRPr/>
            </a:pPr>
            <a:r>
              <a:rPr lang="it-IT" dirty="0">
                <a:solidFill>
                  <a:prstClr val="black"/>
                </a:solidFill>
                <a:latin typeface="Times-Roman"/>
                <a:ea typeface="+mn-ea"/>
                <a:cs typeface="+mn-cs"/>
              </a:rPr>
              <a:t>Broccoli			6.0-7.0	</a:t>
            </a:r>
          </a:p>
          <a:p>
            <a:pPr eaLnBrk="1" fontAlgn="auto" hangingPunct="1">
              <a:spcAft>
                <a:spcPts val="0"/>
              </a:spcAft>
              <a:defRPr/>
            </a:pPr>
            <a:r>
              <a:rPr lang="da-DK" dirty="0" err="1">
                <a:solidFill>
                  <a:prstClr val="black"/>
                </a:solidFill>
                <a:latin typeface="Times-Roman"/>
                <a:ea typeface="+mn-ea"/>
                <a:cs typeface="+mn-cs"/>
              </a:rPr>
              <a:t>Cabbage</a:t>
            </a:r>
            <a:r>
              <a:rPr lang="da-DK" dirty="0">
                <a:solidFill>
                  <a:prstClr val="black"/>
                </a:solidFill>
                <a:latin typeface="Times-Roman"/>
                <a:ea typeface="+mn-ea"/>
                <a:cs typeface="+mn-cs"/>
              </a:rPr>
              <a:t>			6.0-7.5	</a:t>
            </a:r>
          </a:p>
          <a:p>
            <a:pPr eaLnBrk="1" fontAlgn="auto" hangingPunct="1">
              <a:spcAft>
                <a:spcPts val="0"/>
              </a:spcAft>
              <a:defRPr/>
            </a:pPr>
            <a:r>
              <a:rPr lang="fi-FI" dirty="0" err="1">
                <a:solidFill>
                  <a:prstClr val="black"/>
                </a:solidFill>
                <a:latin typeface="Times-Roman"/>
                <a:ea typeface="+mn-ea"/>
                <a:cs typeface="+mn-cs"/>
              </a:rPr>
              <a:t>Cantaloupe</a:t>
            </a:r>
            <a:r>
              <a:rPr lang="fi-FI" dirty="0">
                <a:solidFill>
                  <a:prstClr val="black"/>
                </a:solidFill>
                <a:latin typeface="Times-Roman"/>
                <a:ea typeface="+mn-ea"/>
                <a:cs typeface="+mn-cs"/>
              </a:rPr>
              <a:t>			6.0-7.5	</a:t>
            </a:r>
          </a:p>
          <a:p>
            <a:pPr eaLnBrk="1" fontAlgn="auto" hangingPunct="1">
              <a:spcAft>
                <a:spcPts val="0"/>
              </a:spcAft>
              <a:defRPr/>
            </a:pPr>
            <a:r>
              <a:rPr lang="mr-IN" dirty="0">
                <a:solidFill>
                  <a:prstClr val="black"/>
                </a:solidFill>
                <a:latin typeface="Times-Roman"/>
                <a:ea typeface="+mn-ea"/>
                <a:cs typeface="+mn-cs"/>
              </a:rPr>
              <a:t>Carrots	</a:t>
            </a:r>
            <a:r>
              <a:rPr lang="en-US" dirty="0">
                <a:solidFill>
                  <a:prstClr val="black"/>
                </a:solidFill>
                <a:latin typeface="Times-Roman"/>
                <a:ea typeface="+mn-ea"/>
                <a:cs typeface="+mn-cs"/>
              </a:rPr>
              <a:t>		</a:t>
            </a:r>
            <a:r>
              <a:rPr lang="mr-IN" dirty="0">
                <a:solidFill>
                  <a:prstClr val="black"/>
                </a:solidFill>
                <a:latin typeface="Times-Roman"/>
                <a:ea typeface="+mn-ea"/>
                <a:cs typeface="+mn-cs"/>
              </a:rPr>
              <a:t>5.5</a:t>
            </a:r>
            <a:r>
              <a:rPr lang="en-US" dirty="0">
                <a:solidFill>
                  <a:prstClr val="black"/>
                </a:solidFill>
                <a:latin typeface="Times-Roman"/>
                <a:ea typeface="+mn-ea"/>
                <a:cs typeface="+mn-cs"/>
              </a:rPr>
              <a:t>-</a:t>
            </a:r>
            <a:r>
              <a:rPr lang="mr-IN" dirty="0">
                <a:solidFill>
                  <a:prstClr val="black"/>
                </a:solidFill>
                <a:latin typeface="Times-Roman"/>
                <a:ea typeface="+mn-ea"/>
                <a:cs typeface="+mn-cs"/>
              </a:rPr>
              <a:t>7.0	</a:t>
            </a:r>
          </a:p>
          <a:p>
            <a:pPr eaLnBrk="1" fontAlgn="auto" hangingPunct="1">
              <a:spcAft>
                <a:spcPts val="0"/>
              </a:spcAft>
              <a:defRPr/>
            </a:pPr>
            <a:r>
              <a:rPr lang="mr-IN" dirty="0">
                <a:solidFill>
                  <a:prstClr val="black"/>
                </a:solidFill>
                <a:latin typeface="Times-Roman"/>
                <a:ea typeface="+mn-ea"/>
                <a:cs typeface="+mn-cs"/>
              </a:rPr>
              <a:t>Corn	</a:t>
            </a:r>
            <a:r>
              <a:rPr lang="en-US" dirty="0">
                <a:solidFill>
                  <a:prstClr val="black"/>
                </a:solidFill>
                <a:latin typeface="Times-Roman"/>
                <a:ea typeface="+mn-ea"/>
                <a:cs typeface="+mn-cs"/>
              </a:rPr>
              <a:t>		</a:t>
            </a:r>
            <a:r>
              <a:rPr lang="mr-IN" dirty="0">
                <a:solidFill>
                  <a:prstClr val="black"/>
                </a:solidFill>
                <a:latin typeface="Times-Roman"/>
                <a:ea typeface="+mn-ea"/>
                <a:cs typeface="+mn-cs"/>
              </a:rPr>
              <a:t>5.5</a:t>
            </a:r>
            <a:r>
              <a:rPr lang="en-US" dirty="0">
                <a:solidFill>
                  <a:prstClr val="black"/>
                </a:solidFill>
                <a:latin typeface="Times-Roman"/>
                <a:ea typeface="+mn-ea"/>
                <a:cs typeface="+mn-cs"/>
              </a:rPr>
              <a:t>-</a:t>
            </a:r>
            <a:r>
              <a:rPr lang="mr-IN" dirty="0">
                <a:solidFill>
                  <a:prstClr val="black"/>
                </a:solidFill>
                <a:latin typeface="Times-Roman"/>
                <a:ea typeface="+mn-ea"/>
                <a:cs typeface="+mn-cs"/>
              </a:rPr>
              <a:t>7.5	</a:t>
            </a:r>
          </a:p>
          <a:p>
            <a:pPr eaLnBrk="1" fontAlgn="auto" hangingPunct="1">
              <a:spcAft>
                <a:spcPts val="0"/>
              </a:spcAft>
              <a:defRPr/>
            </a:pPr>
            <a:r>
              <a:rPr lang="mr-IN" dirty="0">
                <a:solidFill>
                  <a:prstClr val="black"/>
                </a:solidFill>
                <a:latin typeface="Times-Roman"/>
                <a:ea typeface="+mn-ea"/>
                <a:cs typeface="+mn-cs"/>
              </a:rPr>
              <a:t>Cucubers	</a:t>
            </a:r>
            <a:r>
              <a:rPr lang="en-US" dirty="0">
                <a:solidFill>
                  <a:prstClr val="black"/>
                </a:solidFill>
                <a:latin typeface="Times-Roman"/>
                <a:ea typeface="+mn-ea"/>
                <a:cs typeface="+mn-cs"/>
              </a:rPr>
              <a:t>		</a:t>
            </a:r>
            <a:r>
              <a:rPr lang="mr-IN" dirty="0">
                <a:solidFill>
                  <a:prstClr val="black"/>
                </a:solidFill>
                <a:latin typeface="Times-Roman"/>
                <a:ea typeface="+mn-ea"/>
                <a:cs typeface="+mn-cs"/>
              </a:rPr>
              <a:t>5.5</a:t>
            </a:r>
            <a:r>
              <a:rPr lang="en-US" dirty="0">
                <a:solidFill>
                  <a:prstClr val="black"/>
                </a:solidFill>
                <a:latin typeface="Times-Roman"/>
                <a:ea typeface="+mn-ea"/>
                <a:cs typeface="+mn-cs"/>
              </a:rPr>
              <a:t>-</a:t>
            </a:r>
            <a:r>
              <a:rPr lang="mr-IN" dirty="0">
                <a:solidFill>
                  <a:prstClr val="black"/>
                </a:solidFill>
                <a:latin typeface="Times-Roman"/>
                <a:ea typeface="+mn-ea"/>
                <a:cs typeface="+mn-cs"/>
              </a:rPr>
              <a:t>7.0	</a:t>
            </a:r>
          </a:p>
          <a:p>
            <a:pPr eaLnBrk="1" fontAlgn="auto" hangingPunct="1">
              <a:spcAft>
                <a:spcPts val="0"/>
              </a:spcAft>
              <a:defRPr/>
            </a:pPr>
            <a:endParaRPr lang="en-US" dirty="0">
              <a:ea typeface="+mn-ea"/>
              <a:cs typeface="+mn-cs"/>
            </a:endParaRPr>
          </a:p>
        </p:txBody>
      </p:sp>
      <p:cxnSp>
        <p:nvCxnSpPr>
          <p:cNvPr id="4" name="Straight Connector 3"/>
          <p:cNvCxnSpPr/>
          <p:nvPr/>
        </p:nvCxnSpPr>
        <p:spPr>
          <a:xfrm>
            <a:off x="3848100" y="1012825"/>
            <a:ext cx="0" cy="4778375"/>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23863"/>
            <a:ext cx="7313613" cy="5367337"/>
          </a:xfrm>
        </p:spPr>
        <p:txBody>
          <a:bodyPr rtlCol="0">
            <a:normAutofit fontScale="62500" lnSpcReduction="20000"/>
          </a:bodyPr>
          <a:lstStyle/>
          <a:p>
            <a:pPr eaLnBrk="1" fontAlgn="auto" hangingPunct="1">
              <a:spcAft>
                <a:spcPts val="0"/>
              </a:spcAft>
              <a:defRPr/>
            </a:pPr>
            <a:r>
              <a:rPr lang="mr-IN" dirty="0">
                <a:solidFill>
                  <a:prstClr val="black"/>
                </a:solidFill>
                <a:latin typeface="Times-Roman"/>
                <a:ea typeface="+mn-ea"/>
                <a:cs typeface="+mn-cs"/>
              </a:rPr>
              <a:t>Eggplant	</a:t>
            </a:r>
            <a:r>
              <a:rPr lang="en-US" dirty="0">
                <a:solidFill>
                  <a:prstClr val="black"/>
                </a:solidFill>
                <a:latin typeface="Times-Roman"/>
                <a:ea typeface="+mn-ea"/>
                <a:cs typeface="+mn-cs"/>
              </a:rPr>
              <a:t>	</a:t>
            </a:r>
            <a:r>
              <a:rPr lang="mr-IN" dirty="0">
                <a:solidFill>
                  <a:prstClr val="black"/>
                </a:solidFill>
                <a:latin typeface="Times-Roman"/>
                <a:ea typeface="+mn-ea"/>
                <a:cs typeface="+mn-cs"/>
              </a:rPr>
              <a:t>5.5</a:t>
            </a:r>
            <a:r>
              <a:rPr lang="en-US" dirty="0">
                <a:solidFill>
                  <a:prstClr val="black"/>
                </a:solidFill>
                <a:latin typeface="Times-Roman"/>
                <a:ea typeface="+mn-ea"/>
                <a:cs typeface="+mn-cs"/>
              </a:rPr>
              <a:t>-</a:t>
            </a:r>
            <a:r>
              <a:rPr lang="mr-IN" dirty="0">
                <a:solidFill>
                  <a:prstClr val="black"/>
                </a:solidFill>
                <a:latin typeface="Times-Roman"/>
                <a:ea typeface="+mn-ea"/>
                <a:cs typeface="+mn-cs"/>
              </a:rPr>
              <a:t>6.5	</a:t>
            </a:r>
          </a:p>
          <a:p>
            <a:pPr eaLnBrk="1" fontAlgn="auto" hangingPunct="1">
              <a:spcAft>
                <a:spcPts val="0"/>
              </a:spcAft>
              <a:defRPr/>
            </a:pPr>
            <a:r>
              <a:rPr lang="it-IT" dirty="0" err="1">
                <a:solidFill>
                  <a:prstClr val="black"/>
                </a:solidFill>
                <a:latin typeface="Times-Roman"/>
                <a:ea typeface="+mn-ea"/>
                <a:cs typeface="+mn-cs"/>
              </a:rPr>
              <a:t>Lettuce</a:t>
            </a:r>
            <a:r>
              <a:rPr lang="it-IT" dirty="0">
                <a:solidFill>
                  <a:prstClr val="black"/>
                </a:solidFill>
                <a:latin typeface="Times-Roman"/>
                <a:ea typeface="+mn-ea"/>
                <a:cs typeface="+mn-cs"/>
              </a:rPr>
              <a:t>		6.0-7.0	</a:t>
            </a:r>
          </a:p>
          <a:p>
            <a:pPr eaLnBrk="1" fontAlgn="auto" hangingPunct="1">
              <a:spcAft>
                <a:spcPts val="0"/>
              </a:spcAft>
              <a:defRPr/>
            </a:pPr>
            <a:r>
              <a:rPr lang="mr-IN" dirty="0">
                <a:solidFill>
                  <a:prstClr val="black"/>
                </a:solidFill>
                <a:latin typeface="Times-Roman"/>
                <a:ea typeface="+mn-ea"/>
                <a:cs typeface="+mn-cs"/>
              </a:rPr>
              <a:t>Onions	</a:t>
            </a:r>
            <a:r>
              <a:rPr lang="en-US" dirty="0">
                <a:solidFill>
                  <a:prstClr val="black"/>
                </a:solidFill>
                <a:latin typeface="Times-Roman"/>
                <a:ea typeface="+mn-ea"/>
                <a:cs typeface="+mn-cs"/>
              </a:rPr>
              <a:t>	</a:t>
            </a:r>
            <a:r>
              <a:rPr lang="mr-IN" dirty="0">
                <a:solidFill>
                  <a:prstClr val="black"/>
                </a:solidFill>
                <a:latin typeface="Times-Roman"/>
                <a:ea typeface="+mn-ea"/>
                <a:cs typeface="+mn-cs"/>
              </a:rPr>
              <a:t>6.0</a:t>
            </a:r>
            <a:r>
              <a:rPr lang="en-US" dirty="0">
                <a:solidFill>
                  <a:prstClr val="black"/>
                </a:solidFill>
                <a:latin typeface="Times-Roman"/>
                <a:ea typeface="+mn-ea"/>
                <a:cs typeface="+mn-cs"/>
              </a:rPr>
              <a:t>-</a:t>
            </a:r>
            <a:r>
              <a:rPr lang="mr-IN" dirty="0">
                <a:solidFill>
                  <a:prstClr val="black"/>
                </a:solidFill>
                <a:latin typeface="Times-Roman"/>
                <a:ea typeface="+mn-ea"/>
                <a:cs typeface="+mn-cs"/>
              </a:rPr>
              <a:t>7.0	</a:t>
            </a:r>
          </a:p>
          <a:p>
            <a:pPr eaLnBrk="1" fontAlgn="auto" hangingPunct="1">
              <a:spcAft>
                <a:spcPts val="0"/>
              </a:spcAft>
              <a:defRPr/>
            </a:pPr>
            <a:r>
              <a:rPr lang="mr-IN" dirty="0">
                <a:solidFill>
                  <a:prstClr val="black"/>
                </a:solidFill>
                <a:latin typeface="Times-Roman"/>
                <a:ea typeface="+mn-ea"/>
                <a:cs typeface="+mn-cs"/>
              </a:rPr>
              <a:t>Peas</a:t>
            </a:r>
            <a:r>
              <a:rPr lang="en-US" dirty="0">
                <a:solidFill>
                  <a:prstClr val="black"/>
                </a:solidFill>
                <a:latin typeface="Times-Roman"/>
                <a:ea typeface="+mn-ea"/>
                <a:cs typeface="+mn-cs"/>
              </a:rPr>
              <a:t>		</a:t>
            </a:r>
            <a:r>
              <a:rPr lang="mr-IN" dirty="0">
                <a:solidFill>
                  <a:prstClr val="black"/>
                </a:solidFill>
                <a:latin typeface="Times-Roman"/>
                <a:ea typeface="+mn-ea"/>
                <a:cs typeface="+mn-cs"/>
              </a:rPr>
              <a:t>	6.0</a:t>
            </a:r>
            <a:r>
              <a:rPr lang="en-US" dirty="0">
                <a:solidFill>
                  <a:prstClr val="black"/>
                </a:solidFill>
                <a:latin typeface="Times-Roman"/>
                <a:ea typeface="+mn-ea"/>
                <a:cs typeface="+mn-cs"/>
              </a:rPr>
              <a:t>-</a:t>
            </a:r>
            <a:r>
              <a:rPr lang="mr-IN" dirty="0">
                <a:solidFill>
                  <a:prstClr val="black"/>
                </a:solidFill>
                <a:latin typeface="Times-Roman"/>
                <a:ea typeface="+mn-ea"/>
                <a:cs typeface="+mn-cs"/>
              </a:rPr>
              <a:t>7.5	</a:t>
            </a:r>
          </a:p>
          <a:p>
            <a:pPr eaLnBrk="1" fontAlgn="auto" hangingPunct="1">
              <a:spcAft>
                <a:spcPts val="0"/>
              </a:spcAft>
              <a:defRPr/>
            </a:pPr>
            <a:r>
              <a:rPr lang="mr-IN" dirty="0">
                <a:solidFill>
                  <a:prstClr val="black"/>
                </a:solidFill>
                <a:latin typeface="Times-Roman"/>
                <a:ea typeface="+mn-ea"/>
                <a:cs typeface="+mn-cs"/>
              </a:rPr>
              <a:t>Peppers	</a:t>
            </a:r>
            <a:r>
              <a:rPr lang="en-US" dirty="0">
                <a:solidFill>
                  <a:prstClr val="black"/>
                </a:solidFill>
                <a:latin typeface="Times-Roman"/>
                <a:ea typeface="+mn-ea"/>
                <a:cs typeface="+mn-cs"/>
              </a:rPr>
              <a:t>	</a:t>
            </a:r>
            <a:r>
              <a:rPr lang="mr-IN" dirty="0">
                <a:solidFill>
                  <a:prstClr val="black"/>
                </a:solidFill>
                <a:latin typeface="Times-Roman"/>
                <a:ea typeface="+mn-ea"/>
                <a:cs typeface="+mn-cs"/>
              </a:rPr>
              <a:t>5.5</a:t>
            </a:r>
            <a:r>
              <a:rPr lang="en-US" dirty="0">
                <a:solidFill>
                  <a:prstClr val="black"/>
                </a:solidFill>
                <a:latin typeface="Times-Roman"/>
                <a:ea typeface="+mn-ea"/>
                <a:cs typeface="+mn-cs"/>
              </a:rPr>
              <a:t>-</a:t>
            </a:r>
            <a:r>
              <a:rPr lang="mr-IN" dirty="0">
                <a:solidFill>
                  <a:prstClr val="black"/>
                </a:solidFill>
                <a:latin typeface="Times-Roman"/>
                <a:ea typeface="+mn-ea"/>
                <a:cs typeface="+mn-cs"/>
              </a:rPr>
              <a:t>7.0	</a:t>
            </a:r>
          </a:p>
          <a:p>
            <a:pPr eaLnBrk="1" fontAlgn="auto" hangingPunct="1">
              <a:spcAft>
                <a:spcPts val="0"/>
              </a:spcAft>
              <a:defRPr/>
            </a:pPr>
            <a:r>
              <a:rPr lang="nl-NL" dirty="0" err="1">
                <a:solidFill>
                  <a:prstClr val="black"/>
                </a:solidFill>
                <a:latin typeface="Times-Roman"/>
                <a:ea typeface="+mn-ea"/>
                <a:cs typeface="+mn-cs"/>
              </a:rPr>
              <a:t>Potatoes</a:t>
            </a:r>
            <a:r>
              <a:rPr lang="nl-NL" dirty="0">
                <a:solidFill>
                  <a:prstClr val="black"/>
                </a:solidFill>
                <a:latin typeface="Times-Roman"/>
                <a:ea typeface="+mn-ea"/>
                <a:cs typeface="+mn-cs"/>
              </a:rPr>
              <a:t>		4.8-6.5	</a:t>
            </a:r>
          </a:p>
          <a:p>
            <a:pPr eaLnBrk="1" fontAlgn="auto" hangingPunct="1">
              <a:spcAft>
                <a:spcPts val="0"/>
              </a:spcAft>
              <a:defRPr/>
            </a:pPr>
            <a:r>
              <a:rPr lang="nl-NL" dirty="0" err="1">
                <a:solidFill>
                  <a:prstClr val="black"/>
                </a:solidFill>
                <a:latin typeface="Times-Roman"/>
                <a:ea typeface="+mn-ea"/>
                <a:cs typeface="+mn-cs"/>
              </a:rPr>
              <a:t>Sweet</a:t>
            </a:r>
            <a:r>
              <a:rPr lang="nl-NL" dirty="0">
                <a:solidFill>
                  <a:prstClr val="black"/>
                </a:solidFill>
                <a:latin typeface="Times-Roman"/>
                <a:ea typeface="+mn-ea"/>
                <a:cs typeface="+mn-cs"/>
              </a:rPr>
              <a:t> </a:t>
            </a:r>
            <a:r>
              <a:rPr lang="nl-NL" dirty="0" err="1">
                <a:solidFill>
                  <a:prstClr val="black"/>
                </a:solidFill>
                <a:latin typeface="Times-Roman"/>
                <a:ea typeface="+mn-ea"/>
                <a:cs typeface="+mn-cs"/>
              </a:rPr>
              <a:t>Potatoes</a:t>
            </a:r>
            <a:r>
              <a:rPr lang="nl-NL" dirty="0">
                <a:solidFill>
                  <a:prstClr val="black"/>
                </a:solidFill>
                <a:latin typeface="Times-Roman"/>
                <a:ea typeface="+mn-ea"/>
                <a:cs typeface="+mn-cs"/>
              </a:rPr>
              <a:t>		5.2-6.0	</a:t>
            </a:r>
          </a:p>
          <a:p>
            <a:pPr eaLnBrk="1" fontAlgn="auto" hangingPunct="1">
              <a:spcAft>
                <a:spcPts val="0"/>
              </a:spcAft>
              <a:defRPr/>
            </a:pPr>
            <a:r>
              <a:rPr lang="en-US" dirty="0">
                <a:solidFill>
                  <a:prstClr val="black"/>
                </a:solidFill>
                <a:latin typeface="Times-Roman"/>
                <a:ea typeface="+mn-ea"/>
                <a:cs typeface="+mn-cs"/>
              </a:rPr>
              <a:t>Radishes		6.0-7.0	</a:t>
            </a:r>
          </a:p>
          <a:p>
            <a:pPr eaLnBrk="1" fontAlgn="auto" hangingPunct="1">
              <a:spcAft>
                <a:spcPts val="0"/>
              </a:spcAft>
              <a:defRPr/>
            </a:pPr>
            <a:r>
              <a:rPr lang="mr-IN" dirty="0">
                <a:solidFill>
                  <a:prstClr val="black"/>
                </a:solidFill>
                <a:latin typeface="Times-Roman"/>
                <a:ea typeface="+mn-ea"/>
                <a:cs typeface="+mn-cs"/>
              </a:rPr>
              <a:t>Rhubarb	</a:t>
            </a:r>
            <a:r>
              <a:rPr lang="en-US" dirty="0">
                <a:solidFill>
                  <a:prstClr val="black"/>
                </a:solidFill>
                <a:latin typeface="Times-Roman"/>
                <a:ea typeface="+mn-ea"/>
                <a:cs typeface="+mn-cs"/>
              </a:rPr>
              <a:t>	</a:t>
            </a:r>
            <a:r>
              <a:rPr lang="mr-IN" dirty="0">
                <a:solidFill>
                  <a:prstClr val="black"/>
                </a:solidFill>
                <a:latin typeface="Times-Roman"/>
                <a:ea typeface="+mn-ea"/>
                <a:cs typeface="+mn-cs"/>
              </a:rPr>
              <a:t>5.5</a:t>
            </a:r>
            <a:r>
              <a:rPr lang="en-US" dirty="0">
                <a:solidFill>
                  <a:prstClr val="black"/>
                </a:solidFill>
                <a:latin typeface="Times-Roman"/>
                <a:ea typeface="+mn-ea"/>
                <a:cs typeface="+mn-cs"/>
              </a:rPr>
              <a:t>-</a:t>
            </a:r>
            <a:r>
              <a:rPr lang="mr-IN" dirty="0">
                <a:solidFill>
                  <a:prstClr val="black"/>
                </a:solidFill>
                <a:latin typeface="Times-Roman"/>
                <a:ea typeface="+mn-ea"/>
                <a:cs typeface="+mn-cs"/>
              </a:rPr>
              <a:t>7.0	</a:t>
            </a:r>
          </a:p>
          <a:p>
            <a:pPr eaLnBrk="1" fontAlgn="auto" hangingPunct="1">
              <a:spcAft>
                <a:spcPts val="0"/>
              </a:spcAft>
              <a:defRPr/>
            </a:pPr>
            <a:r>
              <a:rPr lang="pl-PL" dirty="0">
                <a:solidFill>
                  <a:prstClr val="black"/>
                </a:solidFill>
                <a:latin typeface="Times-Roman"/>
                <a:ea typeface="+mn-ea"/>
                <a:cs typeface="+mn-cs"/>
              </a:rPr>
              <a:t>Spinach		6.0-7.5	</a:t>
            </a:r>
          </a:p>
          <a:p>
            <a:pPr eaLnBrk="1" fontAlgn="auto" hangingPunct="1">
              <a:spcAft>
                <a:spcPts val="0"/>
              </a:spcAft>
              <a:defRPr/>
            </a:pPr>
            <a:r>
              <a:rPr lang="it-IT" dirty="0">
                <a:solidFill>
                  <a:prstClr val="black"/>
                </a:solidFill>
                <a:latin typeface="Times-Roman"/>
                <a:ea typeface="+mn-ea"/>
                <a:cs typeface="+mn-cs"/>
              </a:rPr>
              <a:t>Squash		6.0-7.0	</a:t>
            </a:r>
          </a:p>
          <a:p>
            <a:pPr eaLnBrk="1" fontAlgn="auto" hangingPunct="1">
              <a:spcAft>
                <a:spcPts val="0"/>
              </a:spcAft>
              <a:defRPr/>
            </a:pPr>
            <a:r>
              <a:rPr lang="nl-NL" dirty="0" err="1">
                <a:solidFill>
                  <a:prstClr val="black"/>
                </a:solidFill>
                <a:latin typeface="Times-Roman"/>
                <a:ea typeface="+mn-ea"/>
                <a:cs typeface="+mn-cs"/>
              </a:rPr>
              <a:t>Tomatoes</a:t>
            </a:r>
            <a:r>
              <a:rPr lang="nl-NL" dirty="0">
                <a:solidFill>
                  <a:prstClr val="black"/>
                </a:solidFill>
                <a:latin typeface="Times-Roman"/>
                <a:ea typeface="+mn-ea"/>
                <a:cs typeface="+mn-cs"/>
              </a:rPr>
              <a:t>		5.5-7.5	</a:t>
            </a:r>
          </a:p>
          <a:p>
            <a:pPr eaLnBrk="1" fontAlgn="auto" hangingPunct="1">
              <a:spcAft>
                <a:spcPts val="0"/>
              </a:spcAft>
              <a:defRPr/>
            </a:pPr>
            <a:endParaRPr lang="en-US" dirty="0">
              <a:ea typeface="+mn-ea"/>
              <a:cs typeface="+mn-cs"/>
            </a:endParaRPr>
          </a:p>
        </p:txBody>
      </p:sp>
      <p:cxnSp>
        <p:nvCxnSpPr>
          <p:cNvPr id="4" name="Straight Connector 3"/>
          <p:cNvCxnSpPr/>
          <p:nvPr/>
        </p:nvCxnSpPr>
        <p:spPr>
          <a:xfrm>
            <a:off x="3284538" y="423863"/>
            <a:ext cx="0" cy="5367337"/>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dirty="0">
                <a:solidFill>
                  <a:srgbClr val="FF0000"/>
                </a:solidFill>
                <a:latin typeface="Goudy Old Style" charset="0"/>
              </a:rPr>
              <a:t>Objective </a:t>
            </a:r>
          </a:p>
        </p:txBody>
      </p:sp>
      <p:sp>
        <p:nvSpPr>
          <p:cNvPr id="3" name="Content Placeholder 2"/>
          <p:cNvSpPr>
            <a:spLocks noGrp="1"/>
          </p:cNvSpPr>
          <p:nvPr>
            <p:ph idx="1"/>
          </p:nvPr>
        </p:nvSpPr>
        <p:spPr>
          <a:xfrm>
            <a:off x="914400" y="1735138"/>
            <a:ext cx="7475538" cy="4665662"/>
          </a:xfrm>
        </p:spPr>
        <p:txBody>
          <a:bodyPr rtlCol="0">
            <a:normAutofit/>
          </a:bodyPr>
          <a:lstStyle/>
          <a:p>
            <a:pPr eaLnBrk="1" fontAlgn="auto" hangingPunct="1">
              <a:spcAft>
                <a:spcPts val="0"/>
              </a:spcAft>
              <a:defRPr/>
            </a:pPr>
            <a:r>
              <a:rPr lang="en-US" dirty="0">
                <a:ea typeface="+mn-ea"/>
                <a:cs typeface="+mn-cs"/>
              </a:rPr>
              <a:t>We as a team believe that the quality of soil and he required chemical properties are the important factors for the growth of crops but we have to keep in mind a lot of things like degradation. So we have to replenish the soil from time to time using nothing but natural methods to retain the quality of crops</a:t>
            </a:r>
          </a:p>
          <a:p>
            <a:pPr eaLnBrk="1" fontAlgn="auto" hangingPunct="1">
              <a:spcAft>
                <a:spcPts val="0"/>
              </a:spcAft>
              <a:defRPr/>
            </a:pPr>
            <a:endParaRPr lang="en-US" dirty="0">
              <a:ea typeface="+mn-ea"/>
              <a:cs typeface="+mn-cs"/>
            </a:endParaRPr>
          </a:p>
          <a:p>
            <a:pPr eaLnBrk="1" fontAlgn="auto" hangingPunct="1">
              <a:spcAft>
                <a:spcPts val="0"/>
              </a:spcAft>
              <a:defRPr/>
            </a:pPr>
            <a:r>
              <a:rPr lang="en-US" dirty="0">
                <a:ea typeface="+mn-ea"/>
                <a:cs typeface="+mn-cs"/>
              </a:rPr>
              <a:t>We can achieve this using our method.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a:solidFill>
                  <a:srgbClr val="FF0000"/>
                </a:solidFill>
                <a:latin typeface="Goudy Old Style" charset="0"/>
              </a:rPr>
              <a:t>Problem </a:t>
            </a:r>
          </a:p>
        </p:txBody>
      </p:sp>
      <p:sp>
        <p:nvSpPr>
          <p:cNvPr id="3" name="Content Placeholder 2"/>
          <p:cNvSpPr>
            <a:spLocks noGrp="1"/>
          </p:cNvSpPr>
          <p:nvPr>
            <p:ph idx="1"/>
          </p:nvPr>
        </p:nvSpPr>
        <p:spPr>
          <a:xfrm>
            <a:off x="914400" y="1735138"/>
            <a:ext cx="7475538" cy="4665662"/>
          </a:xfrm>
        </p:spPr>
        <p:txBody>
          <a:bodyPr rtlCol="0">
            <a:normAutofit fontScale="92500" lnSpcReduction="20000"/>
          </a:bodyPr>
          <a:lstStyle/>
          <a:p>
            <a:pPr eaLnBrk="1" fontAlgn="auto" hangingPunct="1">
              <a:spcAft>
                <a:spcPts val="0"/>
              </a:spcAft>
              <a:defRPr/>
            </a:pPr>
            <a:r>
              <a:rPr lang="en-US" dirty="0">
                <a:ea typeface="+mn-ea"/>
                <a:cs typeface="+mn-cs"/>
              </a:rPr>
              <a:t>According to the data, a pH of 5.5-7.0 is required for proper growth of the plants. So, in-order to maintain proper pH, it must be regularly checked. </a:t>
            </a:r>
          </a:p>
          <a:p>
            <a:pPr eaLnBrk="1" fontAlgn="auto" hangingPunct="1">
              <a:spcAft>
                <a:spcPts val="0"/>
              </a:spcAft>
              <a:defRPr/>
            </a:pPr>
            <a:r>
              <a:rPr lang="en-US" dirty="0">
                <a:ea typeface="+mn-ea"/>
                <a:cs typeface="+mn-cs"/>
              </a:rPr>
              <a:t>Also, soil fertility is directly dependent upon the water used for irrigation &amp; other purposes. So, the water contamination level needs to be under surveillance. </a:t>
            </a:r>
          </a:p>
          <a:p>
            <a:pPr eaLnBrk="1" fontAlgn="auto" hangingPunct="1">
              <a:spcAft>
                <a:spcPts val="0"/>
              </a:spcAft>
              <a:defRPr/>
            </a:pPr>
            <a:r>
              <a:rPr lang="en-US" dirty="0">
                <a:ea typeface="+mn-ea"/>
                <a:cs typeface="+mn-cs"/>
              </a:rPr>
              <a:t>Also, water content must be taken into consideration because excess of water will destroy the crop in the initial stages as well. So, water content is an important factor in growth of the crops.</a:t>
            </a:r>
          </a:p>
          <a:p>
            <a:pPr eaLnBrk="1" fontAlgn="auto" hangingPunct="1">
              <a:spcAft>
                <a:spcPts val="0"/>
              </a:spcAft>
              <a:defRPr/>
            </a:pPr>
            <a:r>
              <a:rPr lang="en-US" dirty="0">
                <a:ea typeface="+mn-ea"/>
                <a:cs typeface="+mn-cs"/>
              </a:rPr>
              <a:t>Moreover, air pollution has hazardous effect on the crops. It may directly or indirectly hit the crop. It may lead to low quality of product leading to decaying of the crops much faster than the normal rate.</a:t>
            </a:r>
          </a:p>
        </p:txBody>
      </p:sp>
    </p:spTree>
    <p:extLst>
      <p:ext uri="{BB962C8B-B14F-4D97-AF65-F5344CB8AC3E}">
        <p14:creationId xmlns:p14="http://schemas.microsoft.com/office/powerpoint/2010/main" val="3037818046"/>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majorFont>
      <a:minorFont>
        <a:latin typeface="Goudy Old Style"/>
        <a:ea typeface=""/>
        <a:cs typeface=""/>
        <a:font script="Jpan" typeface="ＭＳ 明朝"/>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904</TotalTime>
  <Words>2164</Words>
  <Application>Microsoft Office PowerPoint</Application>
  <PresentationFormat>On-screen Show (4:3)</PresentationFormat>
  <Paragraphs>152</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Courier New</vt:lpstr>
      <vt:lpstr>Georgia</vt:lpstr>
      <vt:lpstr>Goudy Old Style</vt:lpstr>
      <vt:lpstr>GuardianTextEgyptian-Reg</vt:lpstr>
      <vt:lpstr>Helvetica</vt:lpstr>
      <vt:lpstr>HelveticaNeue</vt:lpstr>
      <vt:lpstr>Impact</vt:lpstr>
      <vt:lpstr>OpenSans-Bold</vt:lpstr>
      <vt:lpstr>OpenSans-Regular</vt:lpstr>
      <vt:lpstr>Rockwell</vt:lpstr>
      <vt:lpstr>Times-Roman</vt:lpstr>
      <vt:lpstr>Inkwell</vt:lpstr>
      <vt:lpstr>Soil &amp; Water Health Examining</vt:lpstr>
      <vt:lpstr>PowerPoint Presentation</vt:lpstr>
      <vt:lpstr>SOIL</vt:lpstr>
      <vt:lpstr>Soil Fertility</vt:lpstr>
      <vt:lpstr>PowerPoint Presentation</vt:lpstr>
      <vt:lpstr>PowerPoint Presentation</vt:lpstr>
      <vt:lpstr>PowerPoint Presentation</vt:lpstr>
      <vt:lpstr>Objective </vt:lpstr>
      <vt:lpstr>Problem </vt:lpstr>
      <vt:lpstr>Soil Solution</vt:lpstr>
      <vt:lpstr>PowerPoint Presentation</vt:lpstr>
      <vt:lpstr>PowerPoint Presentation</vt:lpstr>
      <vt:lpstr>Water</vt:lpstr>
      <vt:lpstr>Objective</vt:lpstr>
      <vt:lpstr>Water Solution</vt:lpstr>
      <vt:lpstr>PowerPoint Presentation</vt:lpstr>
      <vt:lpstr>PowerPoint Presentation</vt:lpstr>
      <vt:lpstr>PowerPoint Presentation</vt:lpstr>
      <vt:lpstr>PowerPoint Presentation</vt:lpstr>
      <vt:lpstr>PowerPoint Presentation</vt:lpstr>
      <vt:lpstr>PowerPoint Presentation</vt:lpstr>
      <vt:lpstr>Air Pollution</vt:lpstr>
      <vt:lpstr>Objective</vt:lpstr>
      <vt:lpstr>Air Pollution Solution</vt:lpstr>
      <vt:lpst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&amp; Water Health Examining</dc:title>
  <cp:lastModifiedBy>Siddharth Subramanian</cp:lastModifiedBy>
  <cp:revision>15</cp:revision>
  <dcterms:modified xsi:type="dcterms:W3CDTF">2019-12-07T22:23:25Z</dcterms:modified>
</cp:coreProperties>
</file>