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69" r:id="rId11"/>
    <p:sldId id="266" r:id="rId12"/>
    <p:sldId id="267" r:id="rId13"/>
    <p:sldId id="271" r:id="rId14"/>
    <p:sldId id="260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5" y="1655521"/>
            <a:ext cx="5344675" cy="1679754"/>
          </a:xfrm>
        </p:spPr>
        <p:txBody>
          <a:bodyPr>
            <a:noAutofit/>
          </a:bodyPr>
          <a:lstStyle/>
          <a:p>
            <a:r>
              <a:rPr lang="en-US" sz="5400" dirty="0" smtClean="0"/>
              <a:t>INTRODUCTION TO ANGULAR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TypeScript</a:t>
            </a:r>
            <a:r>
              <a:rPr lang="en-US" dirty="0"/>
              <a:t> is a </a:t>
            </a:r>
            <a:r>
              <a:rPr lang="en-US" b="1" dirty="0" smtClean="0"/>
              <a:t>superset</a:t>
            </a:r>
            <a:r>
              <a:rPr lang="en-US" dirty="0" smtClean="0"/>
              <a:t> </a:t>
            </a:r>
            <a:r>
              <a:rPr lang="en-US" dirty="0"/>
              <a:t>of JavaScript that compiles to plain JavaScript. </a:t>
            </a:r>
            <a:endParaRPr lang="en-US" dirty="0" smtClean="0"/>
          </a:p>
          <a:p>
            <a:r>
              <a:rPr lang="en-US" b="1" dirty="0" err="1"/>
              <a:t>TypeScript</a:t>
            </a:r>
            <a:r>
              <a:rPr lang="en-US" dirty="0"/>
              <a:t> is a </a:t>
            </a:r>
            <a:r>
              <a:rPr lang="en-US" b="1" dirty="0"/>
              <a:t>strongly typed, object oriented</a:t>
            </a:r>
            <a:r>
              <a:rPr lang="en-US" dirty="0"/>
              <a:t>, </a:t>
            </a:r>
            <a:r>
              <a:rPr lang="en-US" b="1" dirty="0"/>
              <a:t>compiled language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2877160"/>
            <a:ext cx="1998289" cy="18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Document Object </a:t>
            </a:r>
            <a:r>
              <a:rPr lang="en-US" dirty="0" smtClean="0"/>
              <a:t>Model (DOM)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TypeScript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Binding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MVC (Model View Controller)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Speed, Ultimate </a:t>
            </a:r>
            <a:r>
              <a:rPr lang="en-US" dirty="0" smtClean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Universal </a:t>
            </a:r>
            <a:r>
              <a:rPr lang="en-US" dirty="0" smtClean="0"/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Cross Platform (Web, Mobile &amp; Desktop)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B</a:t>
            </a:r>
            <a:r>
              <a:rPr lang="en-US" dirty="0" smtClean="0"/>
              <a:t>locks Of Angular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Templates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Directives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Made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Gmail App</a:t>
            </a:r>
          </a:p>
          <a:p>
            <a:r>
              <a:rPr lang="en-US" dirty="0"/>
              <a:t>YouTube for PS3</a:t>
            </a:r>
          </a:p>
          <a:p>
            <a:r>
              <a:rPr lang="en-US" dirty="0"/>
              <a:t>Weather.com</a:t>
            </a:r>
          </a:p>
          <a:p>
            <a:r>
              <a:rPr lang="en-US" dirty="0" err="1"/>
              <a:t>Upwork</a:t>
            </a:r>
            <a:endParaRPr lang="en-US" dirty="0"/>
          </a:p>
          <a:p>
            <a:r>
              <a:rPr lang="en-US" dirty="0"/>
              <a:t>PayPal</a:t>
            </a:r>
          </a:p>
          <a:p>
            <a:r>
              <a:rPr lang="en-US" dirty="0"/>
              <a:t>Forbes</a:t>
            </a:r>
          </a:p>
          <a:p>
            <a:r>
              <a:rPr lang="en-US" dirty="0"/>
              <a:t>Microsoft Office</a:t>
            </a:r>
          </a:p>
          <a:p>
            <a:r>
              <a:rPr lang="en-US" dirty="0" err="1"/>
              <a:t>Wikiwand</a:t>
            </a:r>
            <a:endParaRPr lang="en-US" dirty="0"/>
          </a:p>
          <a:p>
            <a:r>
              <a:rPr lang="en-US" dirty="0"/>
              <a:t>Delta</a:t>
            </a:r>
          </a:p>
          <a:p>
            <a:r>
              <a:rPr lang="en-US" dirty="0"/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85869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Angular tutorial requires a working knowledge of </a:t>
            </a:r>
            <a:r>
              <a:rPr lang="en-US" b="1" dirty="0" err="1"/>
              <a:t>Javascript</a:t>
            </a:r>
            <a:r>
              <a:rPr lang="en-US" b="1" dirty="0"/>
              <a:t>, HTML &amp; CSS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requires the </a:t>
            </a:r>
            <a:r>
              <a:rPr lang="en-US" b="1" dirty="0"/>
              <a:t>concept of </a:t>
            </a:r>
            <a:r>
              <a:rPr lang="en-US" b="1" dirty="0" smtClean="0"/>
              <a:t>OOP </a:t>
            </a:r>
            <a:r>
              <a:rPr lang="en-US" dirty="0" smtClean="0"/>
              <a:t>and </a:t>
            </a:r>
            <a:r>
              <a:rPr lang="en-US" b="1" dirty="0" smtClean="0"/>
              <a:t>web development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are going to use </a:t>
            </a:r>
            <a:r>
              <a:rPr lang="en-US" b="1" dirty="0"/>
              <a:t>Typescript</a:t>
            </a:r>
            <a:r>
              <a:rPr lang="en-US" dirty="0"/>
              <a:t> as our language.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have knowledge of </a:t>
            </a:r>
            <a:r>
              <a:rPr lang="en-US" b="1" dirty="0"/>
              <a:t>C# or Java</a:t>
            </a:r>
            <a:r>
              <a:rPr lang="en-US" dirty="0"/>
              <a:t>, then you would find it very </a:t>
            </a:r>
            <a:r>
              <a:rPr lang="en-US" dirty="0" smtClean="0"/>
              <a:t>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an </a:t>
            </a:r>
            <a:r>
              <a:rPr lang="en-US" b="1" dirty="0"/>
              <a:t>open-source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MVC</a:t>
            </a:r>
            <a:r>
              <a:rPr lang="en-US" dirty="0"/>
              <a:t> framework for the web applications. It extends the HTML and makes it dynamic. Angular is used to create </a:t>
            </a:r>
            <a:r>
              <a:rPr lang="en-US" b="1" dirty="0"/>
              <a:t>Single Page Applications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uses </a:t>
            </a:r>
            <a:r>
              <a:rPr lang="en-US" b="1" dirty="0"/>
              <a:t>Typescript &amp; HTML </a:t>
            </a:r>
            <a:r>
              <a:rPr lang="en-US" dirty="0"/>
              <a:t>to build Apps. The Angular itself is written using the </a:t>
            </a:r>
            <a:r>
              <a:rPr lang="en-US" b="1" dirty="0"/>
              <a:t>Typescript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now comes with every feature you need to build a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sophisticated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or </a:t>
            </a:r>
            <a:r>
              <a:rPr lang="en-US" b="1" dirty="0"/>
              <a:t>mobile</a:t>
            </a:r>
            <a:r>
              <a:rPr lang="en-US" dirty="0"/>
              <a:t> application.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comes with features like </a:t>
            </a:r>
            <a:r>
              <a:rPr lang="en-US" b="1" dirty="0"/>
              <a:t>component</a:t>
            </a:r>
            <a:r>
              <a:rPr lang="en-US" dirty="0"/>
              <a:t>, </a:t>
            </a:r>
            <a:r>
              <a:rPr lang="en-US" b="1" dirty="0"/>
              <a:t>Directives</a:t>
            </a:r>
            <a:r>
              <a:rPr lang="en-US" dirty="0"/>
              <a:t>, </a:t>
            </a:r>
            <a:r>
              <a:rPr lang="en-US" b="1" dirty="0"/>
              <a:t>Forms</a:t>
            </a:r>
            <a:r>
              <a:rPr lang="en-US" dirty="0"/>
              <a:t>, </a:t>
            </a:r>
            <a:r>
              <a:rPr lang="en-US" b="1" dirty="0"/>
              <a:t>Pipes</a:t>
            </a:r>
            <a:r>
              <a:rPr lang="en-US" dirty="0"/>
              <a:t>, </a:t>
            </a:r>
            <a:r>
              <a:rPr lang="en-US" b="1" dirty="0"/>
              <a:t>HTTP Services</a:t>
            </a:r>
            <a:r>
              <a:rPr lang="en-US" dirty="0"/>
              <a:t>, </a:t>
            </a:r>
            <a:r>
              <a:rPr lang="en-US" b="1" dirty="0"/>
              <a:t>Dependency Injection</a:t>
            </a:r>
            <a:r>
              <a:rPr lang="en-US" dirty="0"/>
              <a:t>, </a:t>
            </a:r>
            <a:r>
              <a:rPr lang="en-US" b="1" dirty="0" err="1"/>
              <a:t>etc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9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is a </a:t>
            </a:r>
            <a:r>
              <a:rPr lang="en-US" b="1" dirty="0"/>
              <a:t>UI framework </a:t>
            </a:r>
            <a:r>
              <a:rPr lang="en-US" dirty="0"/>
              <a:t>for building </a:t>
            </a:r>
            <a:r>
              <a:rPr lang="en-US" b="1" dirty="0"/>
              <a:t>mobile</a:t>
            </a:r>
            <a:r>
              <a:rPr lang="en-US" dirty="0"/>
              <a:t> and </a:t>
            </a:r>
            <a:r>
              <a:rPr lang="en-US" b="1" dirty="0"/>
              <a:t>desktop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applications. </a:t>
            </a:r>
            <a:endParaRPr lang="en-US" dirty="0" smtClean="0"/>
          </a:p>
          <a:p>
            <a:r>
              <a:rPr lang="en-US" dirty="0"/>
              <a:t>Angular is a </a:t>
            </a:r>
            <a:r>
              <a:rPr lang="en-US" b="1" dirty="0"/>
              <a:t>JavaScript framework</a:t>
            </a:r>
            <a:r>
              <a:rPr lang="en-US" dirty="0"/>
              <a:t> written in </a:t>
            </a:r>
            <a:r>
              <a:rPr lang="en-US" b="1" dirty="0" err="1"/>
              <a:t>TypeScript</a:t>
            </a:r>
            <a:r>
              <a:rPr lang="en-US" dirty="0"/>
              <a:t> and maintained by </a:t>
            </a:r>
            <a:r>
              <a:rPr lang="en-US" b="1" dirty="0" smtClean="0"/>
              <a:t>Google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/>
              <a:t>Angular you can build amazing </a:t>
            </a:r>
            <a:r>
              <a:rPr lang="en-US" b="1" dirty="0"/>
              <a:t>client-side applications </a:t>
            </a:r>
            <a:r>
              <a:rPr lang="en-US" dirty="0"/>
              <a:t>using </a:t>
            </a:r>
            <a:r>
              <a:rPr lang="en-US" b="1" dirty="0"/>
              <a:t>HTML, CSS, and Typescript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very important to know how the </a:t>
            </a:r>
            <a:r>
              <a:rPr lang="en-US" b="1" dirty="0"/>
              <a:t>Angular framework </a:t>
            </a:r>
            <a:r>
              <a:rPr lang="en-US" dirty="0"/>
              <a:t>works before you start using it.</a:t>
            </a:r>
          </a:p>
        </p:txBody>
      </p:sp>
    </p:spTree>
    <p:extLst>
      <p:ext uri="{BB962C8B-B14F-4D97-AF65-F5344CB8AC3E}">
        <p14:creationId xmlns:p14="http://schemas.microsoft.com/office/powerpoint/2010/main" val="301729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developing </a:t>
            </a:r>
            <a:r>
              <a:rPr lang="en-US" b="1" dirty="0" smtClean="0"/>
              <a:t>Single Page Applications (SPA)</a:t>
            </a:r>
          </a:p>
          <a:p>
            <a:r>
              <a:rPr lang="en-US" dirty="0" smtClean="0"/>
              <a:t>It </a:t>
            </a:r>
            <a:r>
              <a:rPr lang="en-US" dirty="0"/>
              <a:t>enables users to </a:t>
            </a:r>
            <a:r>
              <a:rPr lang="en-US" b="1" dirty="0"/>
              <a:t>develop</a:t>
            </a:r>
            <a:r>
              <a:rPr lang="en-US" dirty="0"/>
              <a:t> and </a:t>
            </a:r>
            <a:r>
              <a:rPr lang="en-US" b="1" dirty="0"/>
              <a:t>test</a:t>
            </a:r>
            <a:r>
              <a:rPr lang="en-US" dirty="0"/>
              <a:t> large applications easily.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surpassed </a:t>
            </a:r>
            <a:r>
              <a:rPr lang="en-US" b="1" dirty="0" err="1"/>
              <a:t>Javascript</a:t>
            </a:r>
            <a:r>
              <a:rPr lang="en-US" dirty="0"/>
              <a:t> for developing single-page applications that require </a:t>
            </a:r>
            <a:r>
              <a:rPr lang="en-US" b="1" dirty="0"/>
              <a:t>modularity</a:t>
            </a:r>
            <a:r>
              <a:rPr lang="en-US" dirty="0"/>
              <a:t>, </a:t>
            </a:r>
            <a:r>
              <a:rPr lang="en-US" b="1" dirty="0"/>
              <a:t>testability</a:t>
            </a:r>
            <a:r>
              <a:rPr lang="en-US" dirty="0"/>
              <a:t>, and developer </a:t>
            </a:r>
            <a:r>
              <a:rPr lang="en-US" b="1" dirty="0" smtClean="0"/>
              <a:t>productivity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00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Version Of Angular called </a:t>
            </a:r>
            <a:r>
              <a:rPr lang="en-US" b="1" dirty="0" smtClean="0"/>
              <a:t>Angular JS</a:t>
            </a:r>
            <a:r>
              <a:rPr lang="en-US" dirty="0" smtClean="0"/>
              <a:t>.</a:t>
            </a:r>
          </a:p>
          <a:p>
            <a:r>
              <a:rPr lang="en-US" b="1" dirty="0"/>
              <a:t>Angular JS</a:t>
            </a:r>
            <a:r>
              <a:rPr lang="en-US" b="1" dirty="0" smtClean="0"/>
              <a:t> </a:t>
            </a:r>
            <a:r>
              <a:rPr lang="en-US" dirty="0"/>
              <a:t>was initially released in </a:t>
            </a:r>
            <a:r>
              <a:rPr lang="en-US" b="1" dirty="0"/>
              <a:t>Oct </a:t>
            </a:r>
            <a:r>
              <a:rPr lang="en-US" b="1" dirty="0" smtClean="0"/>
              <a:t>2010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early version of the Angular was named as </a:t>
            </a:r>
            <a:r>
              <a:rPr lang="en-US" b="1" dirty="0"/>
              <a:t>Angular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/>
              <a:t>later it was renamed to just </a:t>
            </a:r>
            <a:r>
              <a:rPr lang="en-US" b="1" dirty="0"/>
              <a:t>Angular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Angular 2 is released in </a:t>
            </a:r>
            <a:r>
              <a:rPr lang="en-US" b="1" dirty="0"/>
              <a:t>September </a:t>
            </a:r>
            <a:r>
              <a:rPr lang="en-US" b="1" dirty="0" smtClean="0"/>
              <a:t>2016</a:t>
            </a:r>
            <a:r>
              <a:rPr lang="en-US" dirty="0" smtClean="0"/>
              <a:t>.</a:t>
            </a:r>
          </a:p>
          <a:p>
            <a:r>
              <a:rPr lang="en-US" dirty="0"/>
              <a:t>Angular 2</a:t>
            </a:r>
            <a:r>
              <a:rPr lang="en-US" dirty="0" smtClean="0"/>
              <a:t> </a:t>
            </a:r>
            <a:r>
              <a:rPr lang="en-US" dirty="0"/>
              <a:t>is a complete </a:t>
            </a:r>
            <a:r>
              <a:rPr lang="en-US" b="1" dirty="0"/>
              <a:t>rewrite</a:t>
            </a:r>
            <a:r>
              <a:rPr lang="en-US" dirty="0"/>
              <a:t> from AngularJS, and written entirely in </a:t>
            </a:r>
            <a:r>
              <a:rPr lang="en-US" b="1" dirty="0" err="1" smtClean="0"/>
              <a:t>TypeScript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13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Angular Team releases new versions of the Angular versions Regularly and the last stable version that is available in Angular </a:t>
            </a:r>
            <a:r>
              <a:rPr lang="en-US" b="1" dirty="0"/>
              <a:t>14.1.0 / 20 July 2022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90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4" y="128471"/>
            <a:ext cx="5039265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12 release date </a:t>
            </a:r>
            <a:r>
              <a:rPr lang="en-US" b="1" dirty="0"/>
              <a:t>May 12, </a:t>
            </a:r>
            <a:r>
              <a:rPr lang="en-US" b="1" dirty="0" smtClean="0"/>
              <a:t>2021.</a:t>
            </a:r>
          </a:p>
          <a:p>
            <a:r>
              <a:rPr lang="en-US" dirty="0"/>
              <a:t>Angular </a:t>
            </a:r>
            <a:r>
              <a:rPr lang="en-US" dirty="0" smtClean="0"/>
              <a:t>13 </a:t>
            </a:r>
            <a:r>
              <a:rPr lang="en-US" dirty="0"/>
              <a:t>release date </a:t>
            </a:r>
            <a:r>
              <a:rPr lang="en-US" b="1" dirty="0"/>
              <a:t>November 3, 2021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Angular </a:t>
            </a:r>
            <a:r>
              <a:rPr lang="en-US" dirty="0" smtClean="0"/>
              <a:t>14 </a:t>
            </a:r>
            <a:r>
              <a:rPr lang="en-US" dirty="0"/>
              <a:t>release date </a:t>
            </a:r>
            <a:r>
              <a:rPr lang="en-US" b="1" dirty="0"/>
              <a:t>2nd June </a:t>
            </a:r>
            <a:r>
              <a:rPr lang="en-US" b="1" dirty="0" smtClean="0"/>
              <a:t>2022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Angular release its major version after every </a:t>
            </a:r>
            <a:r>
              <a:rPr lang="en-US" b="1" dirty="0" smtClean="0"/>
              <a:t>6 months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ANGULAR</vt:lpstr>
      <vt:lpstr>Humble Request</vt:lpstr>
      <vt:lpstr>What is Angular?</vt:lpstr>
      <vt:lpstr>Introduction to Angular</vt:lpstr>
      <vt:lpstr>Introduction to Angular</vt:lpstr>
      <vt:lpstr>Angular Versions</vt:lpstr>
      <vt:lpstr>Angular Versions</vt:lpstr>
      <vt:lpstr>PowerPoint Presentation</vt:lpstr>
      <vt:lpstr>Angular Versions</vt:lpstr>
      <vt:lpstr>What Is TypeScript ?</vt:lpstr>
      <vt:lpstr>Features of Angular</vt:lpstr>
      <vt:lpstr>Building Blocks Of Angular App</vt:lpstr>
      <vt:lpstr>Apps Made With Angular</vt:lpstr>
      <vt:lpstr>Prerequisites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2022-09-10T23:23:21Z</dcterms:modified>
</cp:coreProperties>
</file>