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1" r:id="rId4"/>
    <p:sldId id="275" r:id="rId5"/>
    <p:sldId id="272" r:id="rId6"/>
    <p:sldId id="273" r:id="rId7"/>
    <p:sldId id="274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30" y="1618311"/>
            <a:ext cx="6413610" cy="1679754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PROPERTY BINDING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772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PART-10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VS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type="text" value="Adil"&gt;</a:t>
            </a:r>
          </a:p>
        </p:txBody>
      </p:sp>
      <p:sp>
        <p:nvSpPr>
          <p:cNvPr id="4" name="Up Arrow 3"/>
          <p:cNvSpPr/>
          <p:nvPr/>
        </p:nvSpPr>
        <p:spPr>
          <a:xfrm rot="1584626">
            <a:off x="3061455" y="1780498"/>
            <a:ext cx="305410" cy="685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52036" y="2497709"/>
            <a:ext cx="1346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Attribute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9607986">
            <a:off x="3805994" y="1774395"/>
            <a:ext cx="305410" cy="751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83496" y="2497709"/>
            <a:ext cx="1301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DOM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Property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VS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type="text" </a:t>
            </a:r>
            <a:r>
              <a:rPr lang="en-US" dirty="0" smtClean="0"/>
              <a:t>id=“</a:t>
            </a:r>
            <a:r>
              <a:rPr lang="en-US" dirty="0" err="1" smtClean="0"/>
              <a:t>exampleID</a:t>
            </a:r>
            <a:r>
              <a:rPr lang="en-US" dirty="0" smtClean="0"/>
              <a:t>"&gt;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 rot="1584626">
            <a:off x="2921295" y="1797771"/>
            <a:ext cx="305410" cy="685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6942" y="2514981"/>
            <a:ext cx="1346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Attribute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9607986">
            <a:off x="3543956" y="1770600"/>
            <a:ext cx="305410" cy="751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8549" y="2553531"/>
            <a:ext cx="1301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DOM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Property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VS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Attributes are defined by </a:t>
            </a:r>
            <a:r>
              <a:rPr lang="en-US" b="1" dirty="0"/>
              <a:t>HTML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The value of an attribute is </a:t>
            </a:r>
            <a:r>
              <a:rPr lang="en-US" b="1" dirty="0"/>
              <a:t>constant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Attributes</a:t>
            </a:r>
            <a:r>
              <a:rPr lang="en-US" dirty="0" smtClean="0"/>
              <a:t> </a:t>
            </a:r>
            <a:r>
              <a:rPr lang="en-US" dirty="0"/>
              <a:t>are used to</a:t>
            </a:r>
            <a:r>
              <a:rPr lang="en-US" b="1" dirty="0"/>
              <a:t> initialize the DOM properties</a:t>
            </a:r>
            <a:r>
              <a:rPr lang="en-US" dirty="0"/>
              <a:t>. After initialization, the job is finish.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/>
              <a:t>Properties are defined by the </a:t>
            </a:r>
            <a:r>
              <a:rPr lang="en-US" b="1" dirty="0"/>
              <a:t>DOM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The value of a property is </a:t>
            </a:r>
            <a:r>
              <a:rPr lang="en-US" b="1" dirty="0" smtClean="0"/>
              <a:t>changeable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No such job defined.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590" y="2778788"/>
            <a:ext cx="2137870" cy="7091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</a:t>
            </a:r>
            <a:endParaRPr lang="en-US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33455" y="2778789"/>
            <a:ext cx="3909263" cy="7091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HTML Template</a:t>
            </a:r>
            <a:endParaRPr lang="en-US" sz="3600" b="1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3701339" y="66529"/>
            <a:ext cx="442758" cy="4842382"/>
          </a:xfrm>
          <a:prstGeom prst="rightBrace">
            <a:avLst>
              <a:gd name="adj1" fmla="val 8333"/>
              <a:gd name="adj2" fmla="val 4978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30519" y="1808225"/>
            <a:ext cx="324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ANGULAR COMPONENT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251" y="3849996"/>
            <a:ext cx="118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TextBox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6174210" y="3551547"/>
            <a:ext cx="339397" cy="2969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682" y="3821926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Variable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1331828" y="3530902"/>
            <a:ext cx="339397" cy="2969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8803" y="4080828"/>
            <a:ext cx="36842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6451" y="3532837"/>
            <a:ext cx="2335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Property Binding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636609" y="2996536"/>
            <a:ext cx="1929439" cy="3054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21969" y="3818086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id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is </a:t>
            </a:r>
            <a:r>
              <a:rPr lang="en-US" dirty="0" smtClean="0"/>
              <a:t>a </a:t>
            </a:r>
            <a:r>
              <a:rPr lang="en-US" b="1" dirty="0" smtClean="0"/>
              <a:t>one way binding </a:t>
            </a:r>
            <a:r>
              <a:rPr lang="en-US" dirty="0"/>
              <a:t>technique, which will help to bind values to the properties of HTML </a:t>
            </a:r>
            <a:r>
              <a:rPr lang="en-US" dirty="0" smtClean="0"/>
              <a:t>elements.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8720" y="2571750"/>
            <a:ext cx="1235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Variable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In Class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2544513" y="2204374"/>
            <a:ext cx="492102" cy="2969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4135" y="2571750"/>
            <a:ext cx="1270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Id, value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etc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4379928" y="2204374"/>
            <a:ext cx="492102" cy="2969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0024" y="2446215"/>
            <a:ext cx="115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textbox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6896606" y="2128021"/>
            <a:ext cx="339397" cy="2969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PROPERTY BINDING</vt:lpstr>
      <vt:lpstr>Humble Request</vt:lpstr>
      <vt:lpstr>Attribute VS Property</vt:lpstr>
      <vt:lpstr>Attribute VS Property</vt:lpstr>
      <vt:lpstr>Attribute VS Property</vt:lpstr>
      <vt:lpstr>Property Binding</vt:lpstr>
      <vt:lpstr>Property Binding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2022-10-06T04:07:17Z</dcterms:modified>
</cp:coreProperties>
</file>