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71" r:id="rId4"/>
    <p:sldId id="272" r:id="rId5"/>
    <p:sldId id="273" r:id="rId6"/>
    <p:sldId id="274" r:id="rId7"/>
    <p:sldId id="275" r:id="rId8"/>
    <p:sldId id="276" r:id="rId9"/>
    <p:sldId id="27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130" y="1607801"/>
            <a:ext cx="6413610" cy="1679754"/>
          </a:xfrm>
        </p:spPr>
        <p:txBody>
          <a:bodyPr>
            <a:noAutofit/>
          </a:bodyPr>
          <a:lstStyle/>
          <a:p>
            <a:r>
              <a:rPr lang="en-US" sz="6600" dirty="0" smtClean="0"/>
              <a:t>CLASS BINDING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772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PART-11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Class binding is used to </a:t>
            </a:r>
            <a:r>
              <a:rPr lang="en-US" b="1" dirty="0"/>
              <a:t>add or remove classes to and from the HTML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 add CSS Classes </a:t>
            </a:r>
            <a:r>
              <a:rPr lang="en-US" b="1" dirty="0"/>
              <a:t>conditionally</a:t>
            </a:r>
            <a:r>
              <a:rPr lang="en-US" dirty="0"/>
              <a:t> to an element, hence creating a </a:t>
            </a:r>
            <a:r>
              <a:rPr lang="en-US" b="1" dirty="0"/>
              <a:t>dynamically styled element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971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provides the </a:t>
            </a:r>
            <a:r>
              <a:rPr lang="en-US" b="1" dirty="0"/>
              <a:t>three</a:t>
            </a:r>
            <a:r>
              <a:rPr lang="en-US" dirty="0"/>
              <a:t> ways to add/remove classes to and from the element.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using the DOM </a:t>
            </a:r>
            <a:r>
              <a:rPr lang="en-US" b="1" dirty="0" err="1"/>
              <a:t>ClassName</a:t>
            </a:r>
            <a:r>
              <a:rPr lang="en-US" dirty="0"/>
              <a:t> Property.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option is to use the </a:t>
            </a:r>
            <a:r>
              <a:rPr lang="en-US" b="1" dirty="0"/>
              <a:t>Class</a:t>
            </a:r>
            <a:r>
              <a:rPr lang="en-US" dirty="0"/>
              <a:t> shorthand.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third option is to use the </a:t>
            </a:r>
            <a:r>
              <a:rPr lang="en-US" b="1" dirty="0" err="1"/>
              <a:t>NgClass</a:t>
            </a:r>
            <a:r>
              <a:rPr lang="en-US" dirty="0"/>
              <a:t> </a:t>
            </a:r>
            <a:r>
              <a:rPr lang="en-US" dirty="0" smtClean="0"/>
              <a:t>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4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binding with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ClassName</a:t>
            </a:r>
            <a:r>
              <a:rPr lang="en-US" dirty="0"/>
              <a:t> is the property name of HTML Element. Hence we can make use of Property binding to assign the class name to any HTML element.</a:t>
            </a:r>
          </a:p>
        </p:txBody>
      </p:sp>
    </p:spTree>
    <p:extLst>
      <p:ext uri="{BB962C8B-B14F-4D97-AF65-F5344CB8AC3E}">
        <p14:creationId xmlns:p14="http://schemas.microsoft.com/office/powerpoint/2010/main" val="22539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Class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add </a:t>
            </a:r>
            <a:r>
              <a:rPr lang="en-US" b="1" dirty="0"/>
              <a:t>class</a:t>
            </a:r>
            <a:r>
              <a:rPr lang="en-US" dirty="0"/>
              <a:t> using the normal HTML way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Important </a:t>
            </a:r>
            <a:r>
              <a:rPr lang="en-US" b="1" dirty="0"/>
              <a:t>Note: </a:t>
            </a:r>
            <a:r>
              <a:rPr lang="en-US" dirty="0" smtClean="0"/>
              <a:t>mixing </a:t>
            </a:r>
            <a:r>
              <a:rPr lang="en-US" dirty="0"/>
              <a:t>both </a:t>
            </a:r>
            <a:r>
              <a:rPr lang="en-US" b="1" dirty="0"/>
              <a:t>class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className</a:t>
            </a:r>
            <a:r>
              <a:rPr lang="en-US" b="1" dirty="0"/>
              <a:t>] </a:t>
            </a:r>
            <a:r>
              <a:rPr lang="en-US" dirty="0"/>
              <a:t>results in removal of class attribute. </a:t>
            </a:r>
            <a:r>
              <a:rPr lang="en-US" b="1" dirty="0"/>
              <a:t>You cannot use both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2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Conditionally apply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bind the class name </a:t>
            </a:r>
            <a:r>
              <a:rPr lang="en-US" b="1" dirty="0"/>
              <a:t>dynamically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To do that first create a </a:t>
            </a:r>
            <a:r>
              <a:rPr lang="en-US" b="1" dirty="0"/>
              <a:t>variable</a:t>
            </a:r>
            <a:r>
              <a:rPr lang="en-US" dirty="0"/>
              <a:t> in your </a:t>
            </a:r>
            <a:r>
              <a:rPr lang="en-US" b="1" dirty="0"/>
              <a:t>component </a:t>
            </a:r>
            <a:r>
              <a:rPr lang="en-US" b="1" dirty="0" smtClean="0"/>
              <a:t>class </a:t>
            </a: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then use it in </a:t>
            </a:r>
            <a:r>
              <a:rPr lang="en-US" dirty="0" smtClean="0"/>
              <a:t>the </a:t>
            </a:r>
            <a:r>
              <a:rPr lang="en-US" b="1" dirty="0" smtClean="0"/>
              <a:t>HTML Template.</a:t>
            </a:r>
          </a:p>
          <a:p>
            <a:r>
              <a:rPr lang="en-US" dirty="0"/>
              <a:t>Class binding with </a:t>
            </a:r>
            <a:r>
              <a:rPr lang="en-US" dirty="0" smtClean="0"/>
              <a:t>Class.</a:t>
            </a:r>
          </a:p>
          <a:p>
            <a:r>
              <a:rPr lang="en-US" dirty="0"/>
              <a:t>You can create a </a:t>
            </a:r>
            <a:r>
              <a:rPr lang="en-US" b="1" dirty="0"/>
              <a:t>function</a:t>
            </a:r>
            <a:r>
              <a:rPr lang="en-US" dirty="0"/>
              <a:t>, which </a:t>
            </a:r>
            <a:r>
              <a:rPr lang="en-US" b="1" dirty="0"/>
              <a:t>returns the class </a:t>
            </a:r>
            <a:r>
              <a:rPr lang="en-US" dirty="0"/>
              <a:t>based on some </a:t>
            </a:r>
            <a:r>
              <a:rPr lang="en-US" b="1" dirty="0"/>
              <a:t>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use ternary operator to applying conditions </a:t>
            </a:r>
            <a:r>
              <a:rPr lang="en-US" sz="2800" b="1" dirty="0"/>
              <a:t>( </a:t>
            </a:r>
            <a:r>
              <a:rPr lang="en-US" sz="2800" b="1" dirty="0" smtClean="0"/>
              <a:t>? : 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2657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binding with </a:t>
            </a:r>
            <a:r>
              <a:rPr lang="en-US" dirty="0" err="1" smtClean="0"/>
              <a:t>NgClass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way to add class is to use the </a:t>
            </a:r>
            <a:r>
              <a:rPr lang="en-US" b="1" dirty="0" err="1"/>
              <a:t>NgClass</a:t>
            </a:r>
            <a:r>
              <a:rPr lang="en-US" dirty="0"/>
              <a:t> directive.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offers a more flexibility, like easily adding multiple classes etc.</a:t>
            </a:r>
          </a:p>
        </p:txBody>
      </p:sp>
    </p:spTree>
    <p:extLst>
      <p:ext uri="{BB962C8B-B14F-4D97-AF65-F5344CB8AC3E}">
        <p14:creationId xmlns:p14="http://schemas.microsoft.com/office/powerpoint/2010/main" val="72558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CLASS BINDING</vt:lpstr>
      <vt:lpstr>Humble Request</vt:lpstr>
      <vt:lpstr>CLASS BINDING</vt:lpstr>
      <vt:lpstr>CLASS BINDING</vt:lpstr>
      <vt:lpstr>Class binding with ClassName</vt:lpstr>
      <vt:lpstr>HTML Class attribute</vt:lpstr>
      <vt:lpstr>Conditionally apply Classes</vt:lpstr>
      <vt:lpstr>Class binding with NgClass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2022-09-26T19:53:19Z</dcterms:modified>
</cp:coreProperties>
</file>