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71" r:id="rId4"/>
    <p:sldId id="272" r:id="rId5"/>
    <p:sldId id="273" r:id="rId6"/>
    <p:sldId id="275" r:id="rId7"/>
    <p:sldId id="276" r:id="rId8"/>
    <p:sldId id="277" r:id="rId9"/>
    <p:sldId id="274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01"/>
    <a:srgbClr val="6C1A00"/>
    <a:srgbClr val="58004E"/>
    <a:srgbClr val="FE9202"/>
    <a:srgbClr val="800080"/>
    <a:srgbClr val="CC0099"/>
    <a:srgbClr val="1D3A00"/>
    <a:srgbClr val="5EEC3C"/>
    <a:srgbClr val="99009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97655" y="1655521"/>
            <a:ext cx="5344675" cy="167975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655" y="3485195"/>
            <a:ext cx="5344675" cy="1100512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4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2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  <a:lvl2pPr algn="l">
              <a:defRPr sz="2400">
                <a:solidFill>
                  <a:schemeClr val="bg1"/>
                </a:solidFill>
              </a:defRPr>
            </a:lvl2pPr>
            <a:lvl3pPr algn="l">
              <a:defRPr sz="2000">
                <a:solidFill>
                  <a:schemeClr val="bg1"/>
                </a:solidFill>
              </a:defRPr>
            </a:lvl3pPr>
            <a:lvl4pPr algn="l">
              <a:defRPr sz="1800">
                <a:solidFill>
                  <a:schemeClr val="bg1"/>
                </a:solidFill>
              </a:defRPr>
            </a:lvl4pPr>
            <a:lvl5pPr algn="l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6553199" y="237558"/>
            <a:ext cx="2522321" cy="807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7626100" y="4092100"/>
            <a:ext cx="1542139" cy="9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3311" y="281175"/>
            <a:ext cx="6861138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044701"/>
            <a:ext cx="6861138" cy="366376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281175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264" y="1581384"/>
            <a:ext cx="6413610" cy="1679754"/>
          </a:xfrm>
        </p:spPr>
        <p:txBody>
          <a:bodyPr>
            <a:noAutofit/>
          </a:bodyPr>
          <a:lstStyle/>
          <a:p>
            <a:r>
              <a:rPr lang="en-US" sz="6600" dirty="0" err="1" smtClean="0"/>
              <a:t>ngClass</a:t>
            </a:r>
            <a:r>
              <a:rPr lang="en-US" sz="6600" dirty="0" smtClean="0"/>
              <a:t> Directive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6590" y="3485196"/>
            <a:ext cx="4275740" cy="4609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2400" dirty="0" smtClean="0"/>
              <a:t>PRESENTER: </a:t>
            </a:r>
            <a:r>
              <a:rPr lang="en-US" sz="2400" b="1" dirty="0" smtClean="0"/>
              <a:t>MOHAMMAD ADIL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00" b="20000"/>
          <a:stretch/>
        </p:blipFill>
        <p:spPr>
          <a:xfrm>
            <a:off x="0" y="-19802"/>
            <a:ext cx="3817625" cy="1221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0" y="3640685"/>
            <a:ext cx="2205074" cy="1356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0690" y="128470"/>
            <a:ext cx="1772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mtClean="0">
                <a:solidFill>
                  <a:schemeClr val="bg1"/>
                </a:solidFill>
              </a:rPr>
              <a:t>PART-12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wnload Logo Youtube Subscribe Free Download PNG HQ HQ PNG Image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655520"/>
            <a:ext cx="6327942" cy="2290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8" t="31405" r="33719" b="43470"/>
          <a:stretch/>
        </p:blipFill>
        <p:spPr>
          <a:xfrm>
            <a:off x="6709870" y="2113635"/>
            <a:ext cx="2205074" cy="135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Humble Request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502815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31" y="3257849"/>
            <a:ext cx="1448002" cy="14289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46693" y="1784821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Techno Verse YT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6693" y="3509118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Heavenly Delicious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81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Directive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Angular, Directives are defined as classes that can add </a:t>
            </a:r>
            <a:r>
              <a:rPr lang="en-US" b="1" dirty="0"/>
              <a:t>new behavior to the elements</a:t>
            </a:r>
            <a:r>
              <a:rPr lang="en-US" dirty="0"/>
              <a:t> in the template or </a:t>
            </a:r>
            <a:r>
              <a:rPr lang="en-US" b="1" dirty="0"/>
              <a:t>modify existing behavior</a:t>
            </a:r>
            <a:r>
              <a:rPr lang="en-US" dirty="0" smtClean="0"/>
              <a:t>.</a:t>
            </a:r>
          </a:p>
          <a:p>
            <a:r>
              <a:rPr lang="en-US" dirty="0"/>
              <a:t>The purpose of Directives in Angular is to </a:t>
            </a:r>
            <a:r>
              <a:rPr lang="en-US" dirty="0" smtClean="0"/>
              <a:t>work with </a:t>
            </a:r>
            <a:r>
              <a:rPr lang="en-US" dirty="0"/>
              <a:t>the DOM, be it by </a:t>
            </a:r>
            <a:r>
              <a:rPr lang="en-US" b="1" dirty="0"/>
              <a:t>adding new elements to DOM </a:t>
            </a:r>
            <a:r>
              <a:rPr lang="en-US" dirty="0"/>
              <a:t>or </a:t>
            </a:r>
            <a:r>
              <a:rPr lang="en-US" b="1" dirty="0"/>
              <a:t>removing elements </a:t>
            </a:r>
            <a:r>
              <a:rPr lang="en-US" dirty="0"/>
              <a:t>and </a:t>
            </a:r>
            <a:r>
              <a:rPr lang="en-US" b="1" dirty="0"/>
              <a:t>even changing the appearance </a:t>
            </a:r>
            <a:r>
              <a:rPr lang="en-US" dirty="0"/>
              <a:t>of the DOM elements.</a:t>
            </a:r>
          </a:p>
        </p:txBody>
      </p:sp>
    </p:spTree>
    <p:extLst>
      <p:ext uri="{BB962C8B-B14F-4D97-AF65-F5344CB8AC3E}">
        <p14:creationId xmlns:p14="http://schemas.microsoft.com/office/powerpoint/2010/main" val="34991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ngClass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Angular </a:t>
            </a:r>
            <a:r>
              <a:rPr lang="en-US" b="1" dirty="0" err="1"/>
              <a:t>ngClass</a:t>
            </a:r>
            <a:r>
              <a:rPr lang="en-US" dirty="0"/>
              <a:t> Directive is an Angular Attribute Directive, which allows us to </a:t>
            </a:r>
            <a:r>
              <a:rPr lang="en-US" b="1" dirty="0"/>
              <a:t>add or remove CSS classes </a:t>
            </a:r>
            <a:r>
              <a:rPr lang="en-US" dirty="0"/>
              <a:t>to an HTML element.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b="1" dirty="0" err="1"/>
              <a:t>ngClass</a:t>
            </a:r>
            <a:r>
              <a:rPr lang="en-US" dirty="0"/>
              <a:t> you can create </a:t>
            </a:r>
            <a:r>
              <a:rPr lang="en-US" b="1" dirty="0"/>
              <a:t>dynamic styles </a:t>
            </a:r>
            <a:r>
              <a:rPr lang="en-US" dirty="0"/>
              <a:t>in angular components by using </a:t>
            </a:r>
            <a:r>
              <a:rPr lang="en-US" b="1" dirty="0"/>
              <a:t>conditional expressions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310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NgClass</a:t>
            </a:r>
            <a:r>
              <a:rPr lang="en-US" dirty="0"/>
              <a:t> with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String as expression and bind it to directly to the </a:t>
            </a:r>
            <a:r>
              <a:rPr lang="en-US" b="1" dirty="0" err="1"/>
              <a:t>ngClass</a:t>
            </a:r>
            <a:r>
              <a:rPr lang="en-US" dirty="0"/>
              <a:t> attribute.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want to assign </a:t>
            </a:r>
            <a:r>
              <a:rPr lang="en-US" b="1" dirty="0"/>
              <a:t>multiple classes</a:t>
            </a:r>
            <a:r>
              <a:rPr lang="en-US" dirty="0"/>
              <a:t>, then separate each class with </a:t>
            </a:r>
            <a:r>
              <a:rPr lang="en-US" b="1" dirty="0" smtClean="0"/>
              <a:t>space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3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NgClass</a:t>
            </a:r>
            <a:r>
              <a:rPr lang="en-US" dirty="0"/>
              <a:t> with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achieve the same result by using an </a:t>
            </a:r>
            <a:r>
              <a:rPr lang="en-US" b="1" dirty="0"/>
              <a:t>array</a:t>
            </a:r>
            <a:r>
              <a:rPr lang="en-US" dirty="0"/>
              <a:t> instead of a </a:t>
            </a:r>
            <a:r>
              <a:rPr lang="en-US" b="1" dirty="0" smtClean="0"/>
              <a:t>string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0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NgClass</a:t>
            </a:r>
            <a:r>
              <a:rPr lang="en-US" dirty="0"/>
              <a:t> with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bind the </a:t>
            </a:r>
            <a:r>
              <a:rPr lang="en-US" b="1" dirty="0" err="1"/>
              <a:t>ngClass</a:t>
            </a:r>
            <a:r>
              <a:rPr lang="en-US" dirty="0"/>
              <a:t> to an object. Each property name of the object acts as a class name and is applied to the element if it is true.</a:t>
            </a:r>
          </a:p>
        </p:txBody>
      </p:sp>
    </p:spTree>
    <p:extLst>
      <p:ext uri="{BB962C8B-B14F-4D97-AF65-F5344CB8AC3E}">
        <p14:creationId xmlns:p14="http://schemas.microsoft.com/office/powerpoint/2010/main" val="164075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Dynamically updating Class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dynamically change the CSS Classes from the component</a:t>
            </a:r>
            <a:r>
              <a:rPr lang="en-US" dirty="0" smtClean="0"/>
              <a:t>.</a:t>
            </a:r>
          </a:p>
          <a:p>
            <a:r>
              <a:rPr lang="en-US" dirty="0"/>
              <a:t>Using </a:t>
            </a:r>
            <a:r>
              <a:rPr lang="en-US" dirty="0" smtClean="0"/>
              <a:t>strings</a:t>
            </a:r>
          </a:p>
          <a:p>
            <a:r>
              <a:rPr lang="en-US" dirty="0"/>
              <a:t>Using </a:t>
            </a:r>
            <a:r>
              <a:rPr lang="en-US" dirty="0" smtClean="0"/>
              <a:t>arrays</a:t>
            </a:r>
          </a:p>
          <a:p>
            <a:r>
              <a:rPr lang="en-US" dirty="0"/>
              <a:t>Using JavaScript object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5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ngClass</a:t>
            </a:r>
            <a:r>
              <a:rPr lang="en-US" dirty="0"/>
              <a:t> Directive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the </a:t>
            </a:r>
            <a:r>
              <a:rPr lang="en-US" dirty="0" err="1"/>
              <a:t>ngClass</a:t>
            </a:r>
            <a:r>
              <a:rPr lang="en-US" dirty="0"/>
              <a:t> without a square bracket. In that case, the expression is not evaluated but assigned directly to the class attribute. We also need to remove the double quote around the </a:t>
            </a:r>
            <a:r>
              <a:rPr lang="en-US" dirty="0" smtClean="0"/>
              <a:t>expression.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1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On-screen Show (16:9)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ngClass Directive</vt:lpstr>
      <vt:lpstr>Humble Request</vt:lpstr>
      <vt:lpstr>What is Directive ?</vt:lpstr>
      <vt:lpstr>ngClass Directive</vt:lpstr>
      <vt:lpstr>NgClass with a String</vt:lpstr>
      <vt:lpstr>NgClass with Array</vt:lpstr>
      <vt:lpstr>NgClass with Object</vt:lpstr>
      <vt:lpstr>Dynamically updating Class names</vt:lpstr>
      <vt:lpstr>ngClass Directive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2022-09-26T21:35:10Z</dcterms:modified>
</cp:coreProperties>
</file>