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4" r:id="rId4"/>
    <p:sldId id="265" r:id="rId5"/>
    <p:sldId id="271" r:id="rId6"/>
    <p:sldId id="272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6553199" y="237558"/>
            <a:ext cx="2522321" cy="80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7626100" y="4092100"/>
            <a:ext cx="1542139" cy="9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55" y="1655521"/>
            <a:ext cx="5344675" cy="1679754"/>
          </a:xfrm>
        </p:spPr>
        <p:txBody>
          <a:bodyPr>
            <a:noAutofit/>
          </a:bodyPr>
          <a:lstStyle/>
          <a:p>
            <a:r>
              <a:rPr lang="en-US" sz="4000" dirty="0"/>
              <a:t>ANGULAR VERSIONING, MAJOR, MINOR &amp; </a:t>
            </a:r>
            <a:r>
              <a:rPr lang="en-US" sz="4000" dirty="0" smtClean="0"/>
              <a:t>PATCH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5196"/>
            <a:ext cx="4275740" cy="4609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PRESENTER: </a:t>
            </a:r>
            <a:r>
              <a:rPr lang="en-US" sz="2400" b="1" dirty="0" smtClean="0"/>
              <a:t>MOHAMMAD ADIL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0" y="-19802"/>
            <a:ext cx="3817625" cy="122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0" y="3640685"/>
            <a:ext cx="2205074" cy="135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690" y="128470"/>
            <a:ext cx="153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PART-2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31" y="3257849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93" y="1784821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693" y="3509118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Heavenly Delicious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4" y="128471"/>
            <a:ext cx="5039265" cy="48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/>
              <a:t>12 release date </a:t>
            </a:r>
            <a:r>
              <a:rPr lang="en-US" b="1" dirty="0"/>
              <a:t>May 12, </a:t>
            </a:r>
            <a:r>
              <a:rPr lang="en-US" b="1" dirty="0" smtClean="0"/>
              <a:t>2021.</a:t>
            </a:r>
          </a:p>
          <a:p>
            <a:r>
              <a:rPr lang="en-US" dirty="0"/>
              <a:t>Angular </a:t>
            </a:r>
            <a:r>
              <a:rPr lang="en-US" dirty="0" smtClean="0"/>
              <a:t>13 </a:t>
            </a:r>
            <a:r>
              <a:rPr lang="en-US" dirty="0"/>
              <a:t>release date </a:t>
            </a:r>
            <a:r>
              <a:rPr lang="en-US" b="1" dirty="0"/>
              <a:t>November 3, 2021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/>
              <a:t>Angular </a:t>
            </a:r>
            <a:r>
              <a:rPr lang="en-US" dirty="0" smtClean="0"/>
              <a:t>14 </a:t>
            </a:r>
            <a:r>
              <a:rPr lang="en-US" dirty="0"/>
              <a:t>release date </a:t>
            </a:r>
            <a:r>
              <a:rPr lang="en-US" b="1" dirty="0"/>
              <a:t>2nd June </a:t>
            </a:r>
            <a:r>
              <a:rPr lang="en-US" b="1" dirty="0" smtClean="0"/>
              <a:t>2022.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Angular release its major version after every </a:t>
            </a:r>
            <a:r>
              <a:rPr lang="en-US" b="1" dirty="0" smtClean="0"/>
              <a:t>6 months</a:t>
            </a:r>
            <a:r>
              <a:rPr lang="en-US" dirty="0" smtClean="0"/>
              <a:t>.</a:t>
            </a:r>
          </a:p>
          <a:p>
            <a:r>
              <a:rPr lang="en-US" dirty="0"/>
              <a:t>Then Angular Team releases new versions of the Angular versions Regularly and the last stable version that is available in Angular </a:t>
            </a:r>
            <a:r>
              <a:rPr lang="en-US" b="1" dirty="0"/>
              <a:t>14.1.0 / 20 July 2022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MINOR &amp; PATCH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86835" y="1502815"/>
            <a:ext cx="763525" cy="61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14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61181" y="1503261"/>
            <a:ext cx="610820" cy="61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335526" y="1502815"/>
            <a:ext cx="610819" cy="61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0</a:t>
            </a:r>
            <a:endParaRPr lang="en-US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34130" y="2113635"/>
            <a:ext cx="305410" cy="45811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6591" y="2120505"/>
            <a:ext cx="0" cy="6039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40937" y="2120505"/>
            <a:ext cx="305408" cy="46498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9108" y="2585490"/>
            <a:ext cx="112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MAJOR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2462" y="272440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MINOR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7062" y="2594581"/>
            <a:ext cx="99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PATCH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7442" y="1502815"/>
            <a:ext cx="32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.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5208" y="1502815"/>
            <a:ext cx="32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.</a:t>
            </a:r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84340" y="3059076"/>
            <a:ext cx="305410" cy="45811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8106" y="3450524"/>
            <a:ext cx="176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Twice in a year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62070" y="3148549"/>
            <a:ext cx="0" cy="50203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8837" y="3699764"/>
            <a:ext cx="2306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 to 3 minor release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Per major release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74782" y="3503354"/>
            <a:ext cx="221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Almost </a:t>
            </a:r>
            <a:r>
              <a:rPr lang="en-US" sz="2000" b="1" dirty="0" smtClean="0">
                <a:solidFill>
                  <a:schemeClr val="bg1"/>
                </a:solidFill>
              </a:rPr>
              <a:t>every week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169445" y="3017179"/>
            <a:ext cx="305408" cy="46498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14" grpId="0"/>
      <p:bldP spid="15" grpId="0"/>
      <p:bldP spid="16" grpId="0"/>
      <p:bldP spid="17" grpId="0"/>
      <p:bldP spid="19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86835" y="128470"/>
            <a:ext cx="763525" cy="61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14</a:t>
            </a:r>
            <a:endParaRPr lang="en-US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61181" y="128916"/>
            <a:ext cx="610820" cy="61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335526" y="128470"/>
            <a:ext cx="610819" cy="61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0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4130" y="739290"/>
            <a:ext cx="305410" cy="45811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66591" y="746160"/>
            <a:ext cx="0" cy="6039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40937" y="746160"/>
            <a:ext cx="305408" cy="46498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9108" y="1211145"/>
            <a:ext cx="112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MAJOR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2462" y="1350055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MINOR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7062" y="1220236"/>
            <a:ext cx="99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PATCH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7442" y="128470"/>
            <a:ext cx="32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.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5208" y="128470"/>
            <a:ext cx="32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.</a:t>
            </a:r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823310" y="1611303"/>
            <a:ext cx="305410" cy="41391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1427" y="1960165"/>
            <a:ext cx="183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Significant New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Features.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62070" y="1774204"/>
            <a:ext cx="0" cy="50203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2851" y="2307031"/>
            <a:ext cx="1923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Smaller features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With backward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Compatibility.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642" y="2130307"/>
            <a:ext cx="2891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Bug fixes or any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Defect will be removed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From the current version.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69445" y="1642834"/>
            <a:ext cx="305408" cy="46498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919" y="2636228"/>
            <a:ext cx="2423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Some but minimal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Developer assistance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Needed.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769" y="3631469"/>
            <a:ext cx="3061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You may need to run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Update scripts, refactoring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Code additional  Tests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&amp; newly added APIs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4693" y="3392966"/>
            <a:ext cx="233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No developer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Assistance required.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2851" y="4111453"/>
            <a:ext cx="1789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No need to run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Update scripts.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  <p:bldP spid="9" grpId="0"/>
      <p:bldP spid="10" grpId="0"/>
      <p:bldP spid="11" grpId="0"/>
      <p:bldP spid="12" grpId="0"/>
      <p:bldP spid="14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Logo Youtube Subscribe Free Download PNG HQ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55520"/>
            <a:ext cx="6327942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6709870" y="211363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ANGULAR VERSIONING, MAJOR, MINOR &amp; PATCH</vt:lpstr>
      <vt:lpstr>Humble Request</vt:lpstr>
      <vt:lpstr>PowerPoint Presentation</vt:lpstr>
      <vt:lpstr>Angular Versions</vt:lpstr>
      <vt:lpstr>MAJOR MINOR &amp; PATCH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2022-09-12T20:53:38Z</dcterms:modified>
</cp:coreProperties>
</file>