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1" r:id="rId4"/>
    <p:sldId id="272" r:id="rId5"/>
    <p:sldId id="273" r:id="rId6"/>
    <p:sldId id="27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5" y="1607801"/>
            <a:ext cx="5344675" cy="1679754"/>
          </a:xfrm>
        </p:spPr>
        <p:txBody>
          <a:bodyPr>
            <a:noAutofit/>
          </a:bodyPr>
          <a:lstStyle/>
          <a:p>
            <a:r>
              <a:rPr lang="en-US" sz="5400" dirty="0" smtClean="0"/>
              <a:t>ANGULAR INSTALLATION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53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PART-3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Code Editor (Visual Studio Code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Node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NPM (Node Package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Angular CLI (Command Line Interface)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Installing Node JS &amp; NPM, check their version</a:t>
            </a:r>
          </a:p>
          <a:p>
            <a:pPr lvl="1"/>
            <a:r>
              <a:rPr lang="en-US" b="1" dirty="0"/>
              <a:t>n</a:t>
            </a:r>
            <a:r>
              <a:rPr lang="en-US" b="1" dirty="0" smtClean="0"/>
              <a:t>ode -v</a:t>
            </a:r>
          </a:p>
          <a:p>
            <a:pPr lvl="1"/>
            <a:r>
              <a:rPr lang="en-US" b="1" dirty="0" err="1"/>
              <a:t>n</a:t>
            </a:r>
            <a:r>
              <a:rPr lang="en-US" b="1" dirty="0" err="1" smtClean="0"/>
              <a:t>pm</a:t>
            </a:r>
            <a:r>
              <a:rPr lang="en-US" b="1" dirty="0" smtClean="0"/>
              <a:t> -v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dirty="0"/>
              <a:t>use the Angular CLI to create projects, generate application and library code, and perform a variety of ongoing development tasks such as testing, bundling, and deployment</a:t>
            </a:r>
            <a:r>
              <a:rPr lang="en-US" dirty="0" smtClean="0"/>
              <a:t>.</a:t>
            </a:r>
          </a:p>
          <a:p>
            <a:r>
              <a:rPr lang="en-US" dirty="0"/>
              <a:t>To install the Angular CLI, open a terminal window and run the following command</a:t>
            </a:r>
            <a:r>
              <a:rPr lang="en-US" dirty="0" smtClean="0"/>
              <a:t>:</a:t>
            </a:r>
          </a:p>
          <a:p>
            <a:r>
              <a:rPr lang="en-US" b="1" dirty="0" err="1"/>
              <a:t>npm</a:t>
            </a:r>
            <a:r>
              <a:rPr lang="en-US" b="1" dirty="0"/>
              <a:t> install -g @</a:t>
            </a:r>
            <a:r>
              <a:rPr lang="en-US" b="1" dirty="0" smtClean="0"/>
              <a:t>angular/cli</a:t>
            </a:r>
          </a:p>
          <a:p>
            <a:r>
              <a:rPr lang="en-US" dirty="0"/>
              <a:t>Use the </a:t>
            </a:r>
            <a:r>
              <a:rPr lang="en-US"/>
              <a:t>command </a:t>
            </a:r>
            <a:r>
              <a:rPr lang="en-US" smtClean="0"/>
              <a:t>“</a:t>
            </a:r>
            <a:r>
              <a:rPr lang="en-US" b="1" smtClean="0"/>
              <a:t>ng v” </a:t>
            </a:r>
            <a:r>
              <a:rPr lang="en-US" smtClean="0"/>
              <a:t>to </a:t>
            </a:r>
            <a:r>
              <a:rPr lang="en-US" dirty="0" smtClean="0"/>
              <a:t>check the version of angular CLI.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ANGULAR INSTALLATION</vt:lpstr>
      <vt:lpstr>Humble Request</vt:lpstr>
      <vt:lpstr>Angular Installation</vt:lpstr>
      <vt:lpstr>Angular Installation</vt:lpstr>
      <vt:lpstr>Installing Angular CLI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2022-09-12T22:23:06Z</dcterms:modified>
</cp:coreProperties>
</file>