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71" r:id="rId4"/>
    <p:sldId id="274" r:id="rId5"/>
    <p:sldId id="275" r:id="rId6"/>
    <p:sldId id="27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01"/>
    <a:srgbClr val="6C1A00"/>
    <a:srgbClr val="58004E"/>
    <a:srgbClr val="FE9202"/>
    <a:srgbClr val="800080"/>
    <a:srgbClr val="CC0099"/>
    <a:srgbClr val="1D3A00"/>
    <a:srgbClr val="5EEC3C"/>
    <a:srgbClr val="990099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97655" y="1655521"/>
            <a:ext cx="5344675" cy="167975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7655" y="3485195"/>
            <a:ext cx="5344675" cy="1100512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4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  <a:lvl2pPr algn="l">
              <a:defRPr sz="2400">
                <a:solidFill>
                  <a:schemeClr val="bg1"/>
                </a:solidFill>
              </a:defRPr>
            </a:lvl2pPr>
            <a:lvl3pPr algn="l">
              <a:defRPr sz="2000">
                <a:solidFill>
                  <a:schemeClr val="bg1"/>
                </a:solidFill>
              </a:defRPr>
            </a:lvl3pPr>
            <a:lvl4pPr algn="l">
              <a:defRPr sz="1800">
                <a:solidFill>
                  <a:schemeClr val="bg1"/>
                </a:solidFill>
              </a:defRPr>
            </a:lvl4pPr>
            <a:lvl5pPr algn="l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0" b="20000"/>
          <a:stretch/>
        </p:blipFill>
        <p:spPr>
          <a:xfrm>
            <a:off x="6553199" y="237558"/>
            <a:ext cx="2522321" cy="807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8" t="31405" r="33719" b="43470"/>
          <a:stretch/>
        </p:blipFill>
        <p:spPr>
          <a:xfrm>
            <a:off x="7626100" y="4092100"/>
            <a:ext cx="1542139" cy="9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1" y="281175"/>
            <a:ext cx="6861138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044701"/>
            <a:ext cx="6861138" cy="366376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7655" y="1607801"/>
            <a:ext cx="5344675" cy="1679754"/>
          </a:xfrm>
        </p:spPr>
        <p:txBody>
          <a:bodyPr>
            <a:noAutofit/>
          </a:bodyPr>
          <a:lstStyle/>
          <a:p>
            <a:r>
              <a:rPr lang="en-US" sz="4800" dirty="0" smtClean="0"/>
              <a:t>CREATING OUR FIRST ANGULAR APP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6590" y="3485196"/>
            <a:ext cx="4275740" cy="4609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400" dirty="0" smtClean="0"/>
              <a:t>PRESENTER: </a:t>
            </a:r>
            <a:r>
              <a:rPr lang="en-US" sz="2400" b="1" dirty="0" smtClean="0"/>
              <a:t>MOHAMMAD ADIL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0" b="20000"/>
          <a:stretch/>
        </p:blipFill>
        <p:spPr>
          <a:xfrm>
            <a:off x="0" y="-19802"/>
            <a:ext cx="3817625" cy="1221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8" t="31405" r="33719" b="43470"/>
          <a:stretch/>
        </p:blipFill>
        <p:spPr>
          <a:xfrm>
            <a:off x="0" y="3640685"/>
            <a:ext cx="2205074" cy="13569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20690" y="128470"/>
            <a:ext cx="1538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PART-4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Humble Request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1502815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331" y="3257849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46693" y="1784821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6693" y="3509118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Heavenly Delicious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1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Code Editor (Visual Studio Code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Node JS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NPM (Node Package Manager)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Angular CLI (Command Line Interface)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2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Angular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new workspace and initial starter </a:t>
            </a:r>
            <a:r>
              <a:rPr lang="en-US" dirty="0" smtClean="0"/>
              <a:t>app:</a:t>
            </a:r>
          </a:p>
          <a:p>
            <a:r>
              <a:rPr lang="en-US" dirty="0"/>
              <a:t>Run the CLI command </a:t>
            </a:r>
            <a:r>
              <a:rPr lang="en-US" b="1" dirty="0"/>
              <a:t>ng new</a:t>
            </a:r>
            <a:r>
              <a:rPr lang="en-US" dirty="0"/>
              <a:t> and provide the name </a:t>
            </a:r>
            <a:r>
              <a:rPr lang="en-US" b="1" dirty="0" smtClean="0"/>
              <a:t>new-app</a:t>
            </a:r>
            <a:r>
              <a:rPr lang="en-US" dirty="0"/>
              <a:t>, as shown </a:t>
            </a:r>
            <a:r>
              <a:rPr lang="en-US" dirty="0" smtClean="0"/>
              <a:t>here:</a:t>
            </a:r>
          </a:p>
          <a:p>
            <a:pPr lvl="1"/>
            <a:r>
              <a:rPr lang="en-US" b="1" dirty="0"/>
              <a:t>ng </a:t>
            </a:r>
            <a:r>
              <a:rPr lang="en-US" b="1"/>
              <a:t>new </a:t>
            </a:r>
            <a:r>
              <a:rPr lang="en-US" b="1" smtClean="0"/>
              <a:t>“new-app</a:t>
            </a:r>
            <a:r>
              <a:rPr lang="en-US" b="1" dirty="0" smtClean="0"/>
              <a:t>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684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Angular CLI includes a server, for you to build and serve your app locally</a:t>
            </a:r>
            <a:r>
              <a:rPr lang="en-US" dirty="0" smtClean="0"/>
              <a:t>.</a:t>
            </a:r>
          </a:p>
          <a:p>
            <a:r>
              <a:rPr lang="en-US" dirty="0"/>
              <a:t>Navigate to the workspace folder, such as </a:t>
            </a:r>
            <a:r>
              <a:rPr lang="en-US" b="1" dirty="0" smtClean="0"/>
              <a:t>new-app.</a:t>
            </a:r>
          </a:p>
          <a:p>
            <a:r>
              <a:rPr lang="en-US" b="1" dirty="0"/>
              <a:t>Run the following </a:t>
            </a:r>
            <a:r>
              <a:rPr lang="en-US" b="1" dirty="0" smtClean="0"/>
              <a:t>command</a:t>
            </a:r>
          </a:p>
          <a:p>
            <a:pPr lvl="1"/>
            <a:r>
              <a:rPr lang="en-US" b="1" dirty="0"/>
              <a:t>n</a:t>
            </a:r>
            <a:r>
              <a:rPr lang="en-US" b="1" dirty="0" smtClean="0"/>
              <a:t>g serve</a:t>
            </a:r>
          </a:p>
          <a:p>
            <a:r>
              <a:rPr lang="en-US" dirty="0"/>
              <a:t>The </a:t>
            </a:r>
            <a:r>
              <a:rPr lang="en-US" b="1" dirty="0"/>
              <a:t>ng serve </a:t>
            </a:r>
            <a:r>
              <a:rPr lang="en-US" dirty="0"/>
              <a:t>command launches the server, watches your files, and rebuilds the app as you make changes to those files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--open (or just -o) </a:t>
            </a:r>
            <a:r>
              <a:rPr lang="en-US" dirty="0"/>
              <a:t>option automatically opens your browser to </a:t>
            </a:r>
            <a:r>
              <a:rPr lang="en-US" b="1" dirty="0"/>
              <a:t>http://localhost:4200/</a:t>
            </a:r>
          </a:p>
        </p:txBody>
      </p:sp>
    </p:spTree>
    <p:extLst>
      <p:ext uri="{BB962C8B-B14F-4D97-AF65-F5344CB8AC3E}">
        <p14:creationId xmlns:p14="http://schemas.microsoft.com/office/powerpoint/2010/main" val="107852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Logo Youtube Subscribe Free Download PNG HQ HQ PNG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655520"/>
            <a:ext cx="6327942" cy="2290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8" t="31405" r="33719" b="43470"/>
          <a:stretch/>
        </p:blipFill>
        <p:spPr>
          <a:xfrm>
            <a:off x="6709870" y="2113635"/>
            <a:ext cx="2205074" cy="13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On-screen Show (16:9)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CREATING OUR FIRST ANGULAR APP</vt:lpstr>
      <vt:lpstr>Humble Request</vt:lpstr>
      <vt:lpstr>Angular Installation</vt:lpstr>
      <vt:lpstr>Creating New Angular App</vt:lpstr>
      <vt:lpstr>Run the application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2022-09-12T22:48:31Z</dcterms:modified>
</cp:coreProperties>
</file>