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72" r:id="rId4"/>
    <p:sldId id="273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720" y="1618311"/>
            <a:ext cx="6413610" cy="1679754"/>
          </a:xfrm>
        </p:spPr>
        <p:txBody>
          <a:bodyPr>
            <a:noAutofit/>
          </a:bodyPr>
          <a:lstStyle/>
          <a:p>
            <a:r>
              <a:rPr lang="en-US" sz="4000" dirty="0" smtClean="0"/>
              <a:t>UNDERSTANDING WORKFLOW OF AN </a:t>
            </a:r>
            <a:br>
              <a:rPr lang="en-US" sz="4000" dirty="0" smtClean="0"/>
            </a:br>
            <a:r>
              <a:rPr lang="en-US" sz="4000" dirty="0" smtClean="0"/>
              <a:t>ANGULAR APP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53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PART-5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WORKFLOW OF </a:t>
            </a:r>
            <a:br>
              <a:rPr lang="en-US" dirty="0"/>
            </a:br>
            <a:r>
              <a:rPr lang="en-US" dirty="0"/>
              <a:t>ANGULAR APP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3555" y="2335438"/>
            <a:ext cx="1068935" cy="38901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</a:t>
            </a:r>
            <a:r>
              <a:rPr lang="en-US" sz="2000" b="1" dirty="0" err="1" smtClean="0">
                <a:solidFill>
                  <a:schemeClr val="tx1"/>
                </a:solidFill>
              </a:rPr>
              <a:t>ain.ts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2663" y="2529946"/>
            <a:ext cx="48908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8366" y="1667051"/>
            <a:ext cx="218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inside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“src” --&gt; “app” folder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0" y="1601140"/>
            <a:ext cx="13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inside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“src” Folder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84354" y="2327005"/>
            <a:ext cx="1523492" cy="4217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AppModule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0360" y="2537878"/>
            <a:ext cx="467747" cy="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5294" y="1728607"/>
            <a:ext cx="218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inside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“src” --&gt; “app” folder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67102" y="2308820"/>
            <a:ext cx="2186278" cy="4581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app.component.ts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6981" y="2773322"/>
            <a:ext cx="0" cy="54406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342" y="3359830"/>
            <a:ext cx="11273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Entry Point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Of Angular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App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26100" y="2773322"/>
            <a:ext cx="0" cy="35919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518380" y="2308822"/>
            <a:ext cx="2519457" cy="4581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app.component.html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194" y="1724045"/>
            <a:ext cx="218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inside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“src” --&gt; “app” folder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6069" y="313476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18740" y="3470267"/>
            <a:ext cx="0" cy="39682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414" y="3792784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18742" y="4130182"/>
            <a:ext cx="0" cy="39682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98100" y="4425863"/>
            <a:ext cx="284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It is a view or building block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hich can be reused.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8251" y="2736213"/>
            <a:ext cx="15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App.module.ts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2007" y="2529945"/>
            <a:ext cx="467747" cy="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587800" y="3132513"/>
            <a:ext cx="2412646" cy="4581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app.component.css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1423" y="3605174"/>
            <a:ext cx="1972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inside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“src” --&gt; “app” folder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818984" y="2736213"/>
            <a:ext cx="716183" cy="62361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489555" y="3462429"/>
            <a:ext cx="1381286" cy="4581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Index.html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42476" y="2884285"/>
            <a:ext cx="1155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inside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“src” folder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16584" y="3942849"/>
            <a:ext cx="0" cy="39682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10060" y="4360317"/>
            <a:ext cx="1088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Display To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User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0" grpId="0" animBg="1"/>
      <p:bldP spid="13" grpId="0"/>
      <p:bldP spid="14" grpId="0" animBg="1"/>
      <p:bldP spid="17" grpId="0"/>
      <p:bldP spid="19" grpId="0" animBg="1"/>
      <p:bldP spid="24" grpId="0"/>
      <p:bldP spid="26" grpId="0"/>
      <p:bldP spid="32" grpId="0"/>
      <p:bldP spid="34" grpId="0"/>
      <p:bldP spid="25" grpId="0"/>
      <p:bldP spid="29" grpId="0" animBg="1"/>
      <p:bldP spid="30" grpId="0"/>
      <p:bldP spid="38" grpId="0" animBg="1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Angular App has 1 </a:t>
            </a:r>
            <a:r>
              <a:rPr lang="en-US" b="1" dirty="0" smtClean="0"/>
              <a:t>module</a:t>
            </a:r>
            <a:r>
              <a:rPr lang="en-US" dirty="0" smtClean="0"/>
              <a:t> file called </a:t>
            </a:r>
            <a:r>
              <a:rPr lang="en-US" b="1" dirty="0" err="1" smtClean="0"/>
              <a:t>AppModule</a:t>
            </a:r>
            <a:r>
              <a:rPr lang="en-US" b="1" dirty="0" smtClean="0"/>
              <a:t> / root module</a:t>
            </a:r>
            <a:r>
              <a:rPr lang="en-US" dirty="0" smtClean="0"/>
              <a:t>.</a:t>
            </a:r>
          </a:p>
          <a:p>
            <a:r>
              <a:rPr lang="en-US" dirty="0"/>
              <a:t>Every </a:t>
            </a:r>
            <a:r>
              <a:rPr lang="en-US" dirty="0" smtClean="0"/>
              <a:t>Angular App </a:t>
            </a:r>
            <a:r>
              <a:rPr lang="en-US" dirty="0"/>
              <a:t>has </a:t>
            </a:r>
            <a:r>
              <a:rPr lang="en-US" dirty="0" smtClean="0"/>
              <a:t>1 pre-defined </a:t>
            </a:r>
            <a:r>
              <a:rPr lang="en-US" b="1" dirty="0" smtClean="0"/>
              <a:t>component</a:t>
            </a:r>
            <a:r>
              <a:rPr lang="en-US" dirty="0" smtClean="0"/>
              <a:t> </a:t>
            </a:r>
            <a:r>
              <a:rPr lang="en-US" dirty="0"/>
              <a:t>called </a:t>
            </a:r>
            <a:r>
              <a:rPr lang="en-US" b="1" dirty="0" smtClean="0"/>
              <a:t>app </a:t>
            </a:r>
            <a:r>
              <a:rPr lang="en-US" b="1" dirty="0"/>
              <a:t>/ root </a:t>
            </a:r>
            <a:r>
              <a:rPr lang="en-US" b="1" dirty="0" smtClean="0"/>
              <a:t>component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 App can have </a:t>
            </a:r>
            <a:r>
              <a:rPr lang="en-US" b="1" dirty="0" smtClean="0"/>
              <a:t>one or more 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Modules can have </a:t>
            </a:r>
            <a:r>
              <a:rPr lang="en-US" b="1" dirty="0" smtClean="0"/>
              <a:t>one or more components and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Components have </a:t>
            </a:r>
            <a:r>
              <a:rPr lang="en-US" b="1" dirty="0" smtClean="0"/>
              <a:t>HTML</a:t>
            </a:r>
            <a:r>
              <a:rPr lang="en-US" dirty="0" smtClean="0"/>
              <a:t> and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UNDERSTANDING WORKFLOW OF AN  ANGULAR APP</vt:lpstr>
      <vt:lpstr>Humble Request</vt:lpstr>
      <vt:lpstr>UNDERSTANDING WORKFLOW OF  ANGULAR APP</vt:lpstr>
      <vt:lpstr>Important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2022-09-16T20:25:04Z</dcterms:modified>
</cp:coreProperties>
</file>