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2" r:id="rId4"/>
    <p:sldId id="273" r:id="rId5"/>
    <p:sldId id="282" r:id="rId6"/>
    <p:sldId id="278" r:id="rId7"/>
    <p:sldId id="274" r:id="rId8"/>
    <p:sldId id="275" r:id="rId9"/>
    <p:sldId id="276" r:id="rId10"/>
    <p:sldId id="277" r:id="rId11"/>
    <p:sldId id="279" r:id="rId12"/>
    <p:sldId id="281" r:id="rId13"/>
    <p:sldId id="280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0" y="1618311"/>
            <a:ext cx="6413610" cy="1679754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ARE COMPONENTS ?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PART-6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</a:t>
            </a:r>
            <a:r>
              <a:rPr lang="en-US" dirty="0"/>
              <a:t>is some extra data for a component used by Angular </a:t>
            </a:r>
            <a:r>
              <a:rPr lang="en-US" dirty="0" smtClean="0"/>
              <a:t> </a:t>
            </a:r>
            <a:r>
              <a:rPr lang="en-US" dirty="0"/>
              <a:t>to execute the component, such as the </a:t>
            </a:r>
            <a:r>
              <a:rPr lang="en-US" b="1" dirty="0"/>
              <a:t>location of HTML </a:t>
            </a:r>
            <a:r>
              <a:rPr lang="en-US" dirty="0"/>
              <a:t>and </a:t>
            </a:r>
            <a:r>
              <a:rPr lang="en-US" b="1" dirty="0"/>
              <a:t>CSS files of the component</a:t>
            </a:r>
            <a:r>
              <a:rPr lang="en-US" dirty="0"/>
              <a:t>, </a:t>
            </a:r>
            <a:r>
              <a:rPr lang="en-US" b="1" dirty="0"/>
              <a:t>selector</a:t>
            </a:r>
            <a:r>
              <a:rPr lang="en-US" dirty="0"/>
              <a:t>, </a:t>
            </a:r>
            <a:r>
              <a:rPr lang="en-US" b="1" dirty="0"/>
              <a:t>providers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Metadata information provided </a:t>
            </a:r>
            <a:r>
              <a:rPr lang="en-US" dirty="0" smtClean="0"/>
              <a:t>by </a:t>
            </a:r>
            <a:r>
              <a:rPr lang="en-US" b="1" dirty="0" smtClean="0"/>
              <a:t>Component</a:t>
            </a:r>
            <a:r>
              <a:rPr lang="en-US" dirty="0" smtClean="0"/>
              <a:t> </a:t>
            </a:r>
            <a:r>
              <a:rPr lang="en-US" b="1" dirty="0" smtClean="0"/>
              <a:t>Decorator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163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Naming </a:t>
            </a:r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the component files in Angular should follow the following format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&lt;component-name&gt;.component.&lt;file-type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dirty="0" smtClean="0"/>
              <a:t>app.component.html</a:t>
            </a:r>
          </a:p>
          <a:p>
            <a:pPr lvl="1"/>
            <a:r>
              <a:rPr lang="en-US" dirty="0" smtClean="0"/>
              <a:t>app.component.css</a:t>
            </a:r>
          </a:p>
          <a:p>
            <a:pPr lvl="1"/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calling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ways of calling our components inside app.component.html.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using Custom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using Class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using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custom components are added inside </a:t>
            </a:r>
            <a:r>
              <a:rPr lang="en-US" b="1" dirty="0" smtClean="0"/>
              <a:t>app component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 is UI building block.</a:t>
            </a:r>
          </a:p>
          <a:p>
            <a:r>
              <a:rPr lang="en-US" dirty="0" smtClean="0"/>
              <a:t>We can have multiple components to make up our website.</a:t>
            </a:r>
          </a:p>
          <a:p>
            <a:r>
              <a:rPr lang="en-US" dirty="0" smtClean="0"/>
              <a:t>Components can be re-used.</a:t>
            </a:r>
          </a:p>
          <a:p>
            <a:r>
              <a:rPr lang="en-US" dirty="0" smtClean="0"/>
              <a:t>Components are initiated using modules.</a:t>
            </a:r>
          </a:p>
          <a:p>
            <a:r>
              <a:rPr lang="en-US" dirty="0" smtClean="0"/>
              <a:t>Components are the combination of HTML CSS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7080" y="53185"/>
            <a:ext cx="7177135" cy="6861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2739540" y="891995"/>
            <a:ext cx="5344675" cy="35122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MAIN CONTENT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916136" y="892581"/>
            <a:ext cx="1672869" cy="35122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SIDEBAR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916136" y="4556915"/>
            <a:ext cx="7168079" cy="45811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FOOTER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35140" y="238384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0565" y="1197405"/>
            <a:ext cx="14035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2244" y="1197405"/>
            <a:ext cx="14904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Component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900" y="4630332"/>
            <a:ext cx="1558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6139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a </a:t>
            </a:r>
            <a:r>
              <a:rPr lang="en-US" b="1" dirty="0"/>
              <a:t>SPA framework</a:t>
            </a:r>
            <a:r>
              <a:rPr lang="en-US" dirty="0"/>
              <a:t>, and a </a:t>
            </a:r>
            <a:r>
              <a:rPr lang="en-US" b="1" dirty="0"/>
              <a:t>view</a:t>
            </a:r>
            <a:r>
              <a:rPr lang="en-US" dirty="0"/>
              <a:t> is made of </a:t>
            </a:r>
            <a:r>
              <a:rPr lang="en-US" b="1" dirty="0"/>
              <a:t>one or more component</a:t>
            </a:r>
            <a:r>
              <a:rPr lang="en-US" dirty="0"/>
              <a:t>. An Angular </a:t>
            </a:r>
            <a:r>
              <a:rPr lang="en-US" b="1" dirty="0"/>
              <a:t>component</a:t>
            </a:r>
            <a:r>
              <a:rPr lang="en-US" dirty="0"/>
              <a:t> represents a </a:t>
            </a:r>
            <a:r>
              <a:rPr lang="en-US" b="1" dirty="0"/>
              <a:t>portion of a view</a:t>
            </a:r>
            <a:r>
              <a:rPr lang="en-US" dirty="0" smtClean="0"/>
              <a:t>.</a:t>
            </a:r>
          </a:p>
          <a:p>
            <a:r>
              <a:rPr lang="en-US" dirty="0"/>
              <a:t>The component is the basic </a:t>
            </a:r>
            <a:r>
              <a:rPr lang="en-US" b="1" dirty="0"/>
              <a:t>building block</a:t>
            </a:r>
            <a:r>
              <a:rPr lang="en-US" dirty="0"/>
              <a:t> of Angular.</a:t>
            </a:r>
            <a:endParaRPr lang="en-US" dirty="0" smtClean="0"/>
          </a:p>
          <a:p>
            <a:r>
              <a:rPr lang="en-US" dirty="0"/>
              <a:t>Generally, an interactive web page is made of </a:t>
            </a:r>
            <a:r>
              <a:rPr lang="en-US" b="1" dirty="0"/>
              <a:t>HTML, CSS, and JavaScript.</a:t>
            </a:r>
            <a:r>
              <a:rPr lang="en-US" dirty="0"/>
              <a:t> Angular component is no different</a:t>
            </a:r>
            <a:r>
              <a:rPr lang="en-US" dirty="0" smtClean="0"/>
              <a:t>.</a:t>
            </a:r>
          </a:p>
          <a:p>
            <a:r>
              <a:rPr lang="en-US" dirty="0"/>
              <a:t>Angular Component = </a:t>
            </a:r>
            <a:r>
              <a:rPr lang="en-US" b="1" dirty="0"/>
              <a:t>HTML Template </a:t>
            </a:r>
            <a:r>
              <a:rPr lang="en-US" dirty="0"/>
              <a:t>+ </a:t>
            </a:r>
            <a:r>
              <a:rPr lang="en-US" b="1" dirty="0"/>
              <a:t>Component Class </a:t>
            </a:r>
            <a:r>
              <a:rPr lang="en-US" dirty="0"/>
              <a:t>+ </a:t>
            </a:r>
            <a:r>
              <a:rPr lang="en-US" b="1" dirty="0"/>
              <a:t>Component </a:t>
            </a:r>
            <a:r>
              <a:rPr lang="en-US" b="1" dirty="0" smtClean="0"/>
              <a:t>Metadata.</a:t>
            </a:r>
          </a:p>
          <a:p>
            <a:r>
              <a:rPr lang="en-US" dirty="0" smtClean="0"/>
              <a:t>Components can be </a:t>
            </a:r>
            <a:r>
              <a:rPr lang="en-US" b="1" dirty="0" smtClean="0"/>
              <a:t>re-used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2245" y="1350110"/>
            <a:ext cx="3054100" cy="9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Root Component</a:t>
            </a:r>
          </a:p>
          <a:p>
            <a:pPr algn="ctr"/>
            <a:r>
              <a:rPr lang="en-US" sz="2000" b="1" dirty="0" smtClean="0"/>
              <a:t>App Component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81425" y="2266340"/>
            <a:ext cx="763525" cy="106893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212490" y="3487980"/>
            <a:ext cx="1832460" cy="763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Component 1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55926" y="2266340"/>
            <a:ext cx="15767" cy="106893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79417" y="3487980"/>
            <a:ext cx="1832460" cy="763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Component 2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8230" y="2266340"/>
            <a:ext cx="916230" cy="106893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14813" y="3487980"/>
            <a:ext cx="1832460" cy="763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 Component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0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Angular Component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Angular </a:t>
            </a:r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create files for a component manually or using the Angular CLI command. Angular CLI reduces the development time. So, let's use Angular CLI to create a new component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the following CLI command to generate a component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ng generate component &lt;component name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ng </a:t>
            </a:r>
            <a:r>
              <a:rPr lang="en-US" b="1" dirty="0" smtClean="0"/>
              <a:t>g c </a:t>
            </a:r>
            <a:r>
              <a:rPr lang="en-US" b="1" dirty="0"/>
              <a:t>&lt;component name</a:t>
            </a:r>
            <a:r>
              <a:rPr lang="en-US" b="1" dirty="0" smtClean="0"/>
              <a:t>&gt;</a:t>
            </a:r>
          </a:p>
          <a:p>
            <a:r>
              <a:rPr lang="en-US" dirty="0"/>
              <a:t>All Angular CLI command starts with ng, generate or g is a command, component is an argument and then the </a:t>
            </a:r>
            <a:r>
              <a:rPr lang="en-US" dirty="0" smtClean="0"/>
              <a:t>name of </a:t>
            </a:r>
            <a:r>
              <a:rPr lang="en-US" dirty="0"/>
              <a:t>the component.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93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ANGULAR</a:t>
            </a:r>
            <a:endParaRPr lang="en-US" dirty="0"/>
          </a:p>
        </p:txBody>
      </p:sp>
      <p:pic>
        <p:nvPicPr>
          <p:cNvPr id="1026" name="Picture 2" descr="https://www.tutorialsteacher.com/Content/images/angular/angular-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15" y="1350110"/>
            <a:ext cx="4829294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template is nothing but a regular HTML code with additional </a:t>
            </a:r>
            <a:r>
              <a:rPr lang="en-US" b="1" dirty="0"/>
              <a:t>Angular specific syntax </a:t>
            </a:r>
            <a:r>
              <a:rPr lang="en-US" dirty="0"/>
              <a:t>to communicate with the 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2591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</a:t>
            </a:r>
            <a:r>
              <a:rPr lang="en-US" dirty="0"/>
              <a:t>, a component class is a </a:t>
            </a:r>
            <a:r>
              <a:rPr lang="en-US" b="1" dirty="0" err="1"/>
              <a:t>TypeScript</a:t>
            </a:r>
            <a:r>
              <a:rPr lang="en-US" dirty="0"/>
              <a:t> class that includes </a:t>
            </a:r>
            <a:r>
              <a:rPr lang="en-US" b="1" dirty="0"/>
              <a:t>properties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. Properties store data and methods include the logic for the component. Eventually, this class will be compiled into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0205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WHAT ARE COMPONENTS ?</vt:lpstr>
      <vt:lpstr>Humble Request</vt:lpstr>
      <vt:lpstr>PowerPoint Presentation</vt:lpstr>
      <vt:lpstr>COMPONENTS IN ANGULAR</vt:lpstr>
      <vt:lpstr>PowerPoint Presentation</vt:lpstr>
      <vt:lpstr>Generate Angular Component  using Angular CLI</vt:lpstr>
      <vt:lpstr>COMPONENTS IN ANGULAR</vt:lpstr>
      <vt:lpstr>HTML Template</vt:lpstr>
      <vt:lpstr>Class</vt:lpstr>
      <vt:lpstr>Metadata</vt:lpstr>
      <vt:lpstr>Component Naming Convention</vt:lpstr>
      <vt:lpstr>Ways of calling components</vt:lpstr>
      <vt:lpstr>Important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2022-09-16T22:34:01Z</dcterms:modified>
</cp:coreProperties>
</file>