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1"/>
  </p:notesMasterIdLst>
  <p:sldIdLst>
    <p:sldId id="256" r:id="rId2"/>
    <p:sldId id="268" r:id="rId3"/>
    <p:sldId id="276" r:id="rId4"/>
    <p:sldId id="271" r:id="rId5"/>
    <p:sldId id="273" r:id="rId6"/>
    <p:sldId id="272" r:id="rId7"/>
    <p:sldId id="274" r:id="rId8"/>
    <p:sldId id="275" r:id="rId9"/>
    <p:sldId id="270"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901"/>
    <a:srgbClr val="6C1A00"/>
    <a:srgbClr val="58004E"/>
    <a:srgbClr val="FE9202"/>
    <a:srgbClr val="800080"/>
    <a:srgbClr val="CC0099"/>
    <a:srgbClr val="1D3A00"/>
    <a:srgbClr val="5EEC3C"/>
    <a:srgbClr val="990099"/>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786" y="6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9/19/2022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97655" y="1655521"/>
            <a:ext cx="5344675" cy="1679754"/>
          </a:xfrm>
          <a:noFill/>
          <a:effectLst>
            <a:outerShdw blurRad="50800" dist="38100" dir="2700000" algn="tl" rotWithShape="0">
              <a:prstClr val="black">
                <a:alpha val="40000"/>
              </a:prstClr>
            </a:outerShdw>
          </a:effectLst>
        </p:spPr>
        <p:txBody>
          <a:bodyPr>
            <a:normAutofit/>
          </a:bodyPr>
          <a:lstStyle>
            <a:lvl1pPr algn="r">
              <a:defRPr sz="3600">
                <a:solidFill>
                  <a:srgbClr val="FFC00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3197655" y="3485195"/>
            <a:ext cx="5344675" cy="1100512"/>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86480"/>
            <a:ext cx="8246070" cy="763526"/>
          </a:xfrm>
        </p:spPr>
        <p:txBody>
          <a:bodyPr>
            <a:normAutofit/>
          </a:bodyPr>
          <a:lstStyle>
            <a:lvl1pPr algn="l">
              <a:defRPr sz="3600" baseline="0">
                <a:solidFill>
                  <a:srgbClr val="FFC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0"/>
            <a:ext cx="8246070" cy="3512212"/>
          </a:xfrm>
        </p:spPr>
        <p:txBody>
          <a:bodyPr>
            <a:normAutofit/>
          </a:bodyPr>
          <a:lstStyle>
            <a:lvl1pPr algn="l">
              <a:defRPr sz="2400">
                <a:solidFill>
                  <a:schemeClr val="bg1"/>
                </a:solidFill>
              </a:defRPr>
            </a:lvl1pPr>
            <a:lvl2pPr algn="l">
              <a:defRPr sz="2400">
                <a:solidFill>
                  <a:schemeClr val="bg1"/>
                </a:solidFill>
              </a:defRPr>
            </a:lvl2pPr>
            <a:lvl3pPr algn="l">
              <a:defRPr sz="2000">
                <a:solidFill>
                  <a:schemeClr val="bg1"/>
                </a:solidFill>
              </a:defRPr>
            </a:lvl3pPr>
            <a:lvl4pPr algn="l">
              <a:defRPr sz="1800">
                <a:solidFill>
                  <a:schemeClr val="bg1"/>
                </a:solidFill>
              </a:defRPr>
            </a:lvl4pPr>
            <a:lvl5pPr algn="l">
              <a:defRPr sz="18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6000" b="20000"/>
          <a:stretch/>
        </p:blipFill>
        <p:spPr>
          <a:xfrm>
            <a:off x="6553199" y="237558"/>
            <a:ext cx="2522321" cy="807142"/>
          </a:xfrm>
          <a:prstGeom prst="rect">
            <a:avLst/>
          </a:prstGeom>
        </p:spPr>
      </p:pic>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35508" t="31405" r="33719" b="43470"/>
          <a:stretch/>
        </p:blipFill>
        <p:spPr>
          <a:xfrm>
            <a:off x="7626100" y="4092100"/>
            <a:ext cx="1542139" cy="949008"/>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23311" y="281175"/>
            <a:ext cx="6861138" cy="572644"/>
          </a:xfrm>
        </p:spPr>
        <p:txBody>
          <a:bodyPr>
            <a:normAutofit/>
          </a:bodyPr>
          <a:lstStyle>
            <a:lvl1pPr algn="l">
              <a:defRPr sz="3600">
                <a:solidFill>
                  <a:srgbClr val="FFC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823311" y="1044701"/>
            <a:ext cx="6861138" cy="3663766"/>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6879" y="281175"/>
            <a:ext cx="8093365" cy="763525"/>
          </a:xfrm>
        </p:spPr>
        <p:txBody>
          <a:bodyPr>
            <a:normAutofit/>
          </a:bodyPr>
          <a:lstStyle>
            <a:lvl1pPr algn="l">
              <a:defRPr sz="3600" baseline="0">
                <a:solidFill>
                  <a:srgbClr val="FFC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9/19/2022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9/19/2022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9/19/2022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9/19/2022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8720" y="1618311"/>
            <a:ext cx="6413610" cy="1679754"/>
          </a:xfrm>
        </p:spPr>
        <p:txBody>
          <a:bodyPr>
            <a:noAutofit/>
          </a:bodyPr>
          <a:lstStyle/>
          <a:p>
            <a:r>
              <a:rPr lang="en-US" sz="5400" dirty="0" smtClean="0"/>
              <a:t>WHAT IS INTERPOLATION ?</a:t>
            </a:r>
            <a:endParaRPr lang="en-US" sz="5400" dirty="0"/>
          </a:p>
        </p:txBody>
      </p:sp>
      <p:sp>
        <p:nvSpPr>
          <p:cNvPr id="3" name="Subtitle 2"/>
          <p:cNvSpPr>
            <a:spLocks noGrp="1"/>
          </p:cNvSpPr>
          <p:nvPr>
            <p:ph type="subTitle" idx="1"/>
          </p:nvPr>
        </p:nvSpPr>
        <p:spPr>
          <a:xfrm>
            <a:off x="4266590" y="3485196"/>
            <a:ext cx="4275740" cy="460900"/>
          </a:xfrm>
          <a:solidFill>
            <a:schemeClr val="tx1"/>
          </a:solidFill>
        </p:spPr>
        <p:txBody>
          <a:bodyPr>
            <a:normAutofit/>
          </a:bodyPr>
          <a:lstStyle/>
          <a:p>
            <a:r>
              <a:rPr lang="en-US" sz="2400" dirty="0" smtClean="0"/>
              <a:t>PRESENTER: </a:t>
            </a:r>
            <a:r>
              <a:rPr lang="en-US" sz="2400" b="1" dirty="0" smtClean="0"/>
              <a:t>MOHAMMAD ADIL</a:t>
            </a:r>
            <a:endParaRPr lang="en-US" sz="2400" b="1"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6000" b="20000"/>
          <a:stretch/>
        </p:blipFill>
        <p:spPr>
          <a:xfrm>
            <a:off x="0" y="-19802"/>
            <a:ext cx="3817625" cy="1221639"/>
          </a:xfrm>
          <a:prstGeom prst="rect">
            <a:avLst/>
          </a:prstGeom>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35508" t="31405" r="33719" b="43470"/>
          <a:stretch/>
        </p:blipFill>
        <p:spPr>
          <a:xfrm>
            <a:off x="0" y="3640685"/>
            <a:ext cx="2205074" cy="1356968"/>
          </a:xfrm>
          <a:prstGeom prst="rect">
            <a:avLst/>
          </a:prstGeom>
        </p:spPr>
      </p:pic>
      <p:sp>
        <p:nvSpPr>
          <p:cNvPr id="6" name="TextBox 5"/>
          <p:cNvSpPr txBox="1"/>
          <p:nvPr/>
        </p:nvSpPr>
        <p:spPr>
          <a:xfrm>
            <a:off x="7320690" y="128470"/>
            <a:ext cx="1538626" cy="646331"/>
          </a:xfrm>
          <a:prstGeom prst="rect">
            <a:avLst/>
          </a:prstGeom>
          <a:noFill/>
        </p:spPr>
        <p:txBody>
          <a:bodyPr wrap="none" rtlCol="0">
            <a:spAutoFit/>
          </a:bodyPr>
          <a:lstStyle/>
          <a:p>
            <a:r>
              <a:rPr lang="en-US" sz="3600" b="1" dirty="0" smtClean="0">
                <a:solidFill>
                  <a:schemeClr val="bg1"/>
                </a:solidFill>
              </a:rPr>
              <a:t>PART-8</a:t>
            </a:r>
            <a:endParaRPr lang="en-US" sz="3600" b="1" dirty="0">
              <a:solidFill>
                <a:schemeClr val="bg1"/>
              </a:solidFill>
            </a:endParaRPr>
          </a:p>
        </p:txBody>
      </p:sp>
    </p:spTree>
    <p:extLst>
      <p:ext uri="{BB962C8B-B14F-4D97-AF65-F5344CB8AC3E}">
        <p14:creationId xmlns:p14="http://schemas.microsoft.com/office/powerpoint/2010/main" val="363920370"/>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Humble Request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7900" y="1502815"/>
            <a:ext cx="1489433" cy="148943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9331" y="3257849"/>
            <a:ext cx="1448002" cy="1428949"/>
          </a:xfrm>
          <a:prstGeom prst="rect">
            <a:avLst/>
          </a:prstGeom>
        </p:spPr>
      </p:pic>
      <p:sp>
        <p:nvSpPr>
          <p:cNvPr id="6" name="Rectangle 5"/>
          <p:cNvSpPr/>
          <p:nvPr/>
        </p:nvSpPr>
        <p:spPr>
          <a:xfrm>
            <a:off x="3246693" y="1784821"/>
            <a:ext cx="3618363" cy="707886"/>
          </a:xfrm>
          <a:prstGeom prst="rect">
            <a:avLst/>
          </a:prstGeom>
        </p:spPr>
        <p:txBody>
          <a:bodyPr wrap="none">
            <a:spAutoFit/>
          </a:bodyPr>
          <a:lstStyle/>
          <a:p>
            <a:r>
              <a:rPr lang="en-US" sz="4000" b="1" dirty="0">
                <a:solidFill>
                  <a:schemeClr val="bg1"/>
                </a:solidFill>
              </a:rPr>
              <a:t>Techno Verse YT</a:t>
            </a:r>
          </a:p>
        </p:txBody>
      </p:sp>
      <p:sp>
        <p:nvSpPr>
          <p:cNvPr id="7" name="Rectangle 6"/>
          <p:cNvSpPr/>
          <p:nvPr/>
        </p:nvSpPr>
        <p:spPr>
          <a:xfrm>
            <a:off x="3246693" y="3509118"/>
            <a:ext cx="4202625" cy="707886"/>
          </a:xfrm>
          <a:prstGeom prst="rect">
            <a:avLst/>
          </a:prstGeom>
        </p:spPr>
        <p:txBody>
          <a:bodyPr wrap="none">
            <a:spAutoFit/>
          </a:bodyPr>
          <a:lstStyle/>
          <a:p>
            <a:r>
              <a:rPr lang="en-US" sz="4000" b="1" dirty="0" smtClean="0">
                <a:solidFill>
                  <a:schemeClr val="bg1"/>
                </a:solidFill>
              </a:rPr>
              <a:t>Heavenly Delicious</a:t>
            </a:r>
            <a:endParaRPr lang="en-US" sz="4000" b="1" dirty="0">
              <a:solidFill>
                <a:schemeClr val="bg1"/>
              </a:solidFill>
            </a:endParaRPr>
          </a:p>
        </p:txBody>
      </p:sp>
    </p:spTree>
    <p:extLst>
      <p:ext uri="{BB962C8B-B14F-4D97-AF65-F5344CB8AC3E}">
        <p14:creationId xmlns:p14="http://schemas.microsoft.com/office/powerpoint/2010/main" val="4086817490"/>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Do In This Lecture</a:t>
            </a:r>
            <a:endParaRPr lang="en-US" dirty="0"/>
          </a:p>
        </p:txBody>
      </p:sp>
      <p:sp>
        <p:nvSpPr>
          <p:cNvPr id="3" name="Content Placeholder 2"/>
          <p:cNvSpPr>
            <a:spLocks noGrp="1"/>
          </p:cNvSpPr>
          <p:nvPr>
            <p:ph idx="1"/>
          </p:nvPr>
        </p:nvSpPr>
        <p:spPr/>
        <p:txBody>
          <a:bodyPr/>
          <a:lstStyle/>
          <a:p>
            <a:r>
              <a:rPr lang="en-US" dirty="0" smtClean="0"/>
              <a:t>Display property’s value inside our HTML.</a:t>
            </a:r>
          </a:p>
          <a:p>
            <a:r>
              <a:rPr lang="en-US" dirty="0" smtClean="0"/>
              <a:t>We can write expressions.</a:t>
            </a:r>
          </a:p>
          <a:p>
            <a:r>
              <a:rPr lang="en-US" dirty="0" smtClean="0"/>
              <a:t>Concatenation</a:t>
            </a:r>
          </a:p>
          <a:p>
            <a:r>
              <a:rPr lang="en-US" dirty="0" smtClean="0"/>
              <a:t>We can use JavaScript properties and methods.</a:t>
            </a:r>
          </a:p>
          <a:p>
            <a:r>
              <a:rPr lang="en-US" dirty="0" smtClean="0"/>
              <a:t>We can use our custom methods.</a:t>
            </a:r>
            <a:endParaRPr lang="en-US" dirty="0"/>
          </a:p>
        </p:txBody>
      </p:sp>
    </p:spTree>
    <p:extLst>
      <p:ext uri="{BB962C8B-B14F-4D97-AF65-F5344CB8AC3E}">
        <p14:creationId xmlns:p14="http://schemas.microsoft.com/office/powerpoint/2010/main" val="3589775648"/>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What is Interpolation in </a:t>
            </a:r>
            <a:r>
              <a:rPr lang="en-US" sz="3200" dirty="0" smtClean="0"/>
              <a:t>Angular ?</a:t>
            </a:r>
            <a:endParaRPr lang="en-US" sz="3200" dirty="0"/>
          </a:p>
        </p:txBody>
      </p:sp>
      <p:sp>
        <p:nvSpPr>
          <p:cNvPr id="3" name="Content Placeholder 2"/>
          <p:cNvSpPr>
            <a:spLocks noGrp="1"/>
          </p:cNvSpPr>
          <p:nvPr>
            <p:ph idx="1"/>
          </p:nvPr>
        </p:nvSpPr>
        <p:spPr/>
        <p:txBody>
          <a:bodyPr>
            <a:normAutofit/>
          </a:bodyPr>
          <a:lstStyle/>
          <a:p>
            <a:r>
              <a:rPr lang="en-US" dirty="0"/>
              <a:t>Interpolation allows us to include expressions as part of any string literal, which we use in our HTML. </a:t>
            </a:r>
            <a:endParaRPr lang="en-US" dirty="0" smtClean="0"/>
          </a:p>
          <a:p>
            <a:r>
              <a:rPr lang="en-US" dirty="0" smtClean="0"/>
              <a:t>The </a:t>
            </a:r>
            <a:r>
              <a:rPr lang="en-US" dirty="0"/>
              <a:t>angular evaluates the expressions into a string and replaces it in the original string and updates the view. </a:t>
            </a:r>
            <a:endParaRPr lang="en-US" dirty="0" smtClean="0"/>
          </a:p>
          <a:p>
            <a:r>
              <a:rPr lang="en-US" dirty="0" smtClean="0"/>
              <a:t>You </a:t>
            </a:r>
            <a:r>
              <a:rPr lang="en-US" dirty="0"/>
              <a:t>can use interpolation wherever you use a string literal in the view</a:t>
            </a:r>
            <a:r>
              <a:rPr lang="en-US" dirty="0" smtClean="0"/>
              <a:t>.</a:t>
            </a:r>
          </a:p>
          <a:p>
            <a:endParaRPr lang="en-US" dirty="0"/>
          </a:p>
          <a:p>
            <a:endParaRPr lang="en-US" dirty="0"/>
          </a:p>
        </p:txBody>
      </p:sp>
    </p:spTree>
    <p:extLst>
      <p:ext uri="{BB962C8B-B14F-4D97-AF65-F5344CB8AC3E}">
        <p14:creationId xmlns:p14="http://schemas.microsoft.com/office/powerpoint/2010/main" val="4259795361"/>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What is Interpolation in </a:t>
            </a:r>
            <a:r>
              <a:rPr lang="en-US" sz="3200" dirty="0" smtClean="0"/>
              <a:t>Angular ?</a:t>
            </a:r>
            <a:endParaRPr lang="en-US" sz="3200" dirty="0"/>
          </a:p>
        </p:txBody>
      </p:sp>
      <p:sp>
        <p:nvSpPr>
          <p:cNvPr id="3" name="Content Placeholder 2"/>
          <p:cNvSpPr>
            <a:spLocks noGrp="1"/>
          </p:cNvSpPr>
          <p:nvPr>
            <p:ph idx="1"/>
          </p:nvPr>
        </p:nvSpPr>
        <p:spPr/>
        <p:txBody>
          <a:bodyPr>
            <a:normAutofit/>
          </a:bodyPr>
          <a:lstStyle/>
          <a:p>
            <a:r>
              <a:rPr lang="en-US" dirty="0"/>
              <a:t>Angular interpolation is also known by the name string interpolation. Because you incorporate expressions inside another string</a:t>
            </a:r>
            <a:r>
              <a:rPr lang="en-US" dirty="0" smtClean="0"/>
              <a:t>.</a:t>
            </a:r>
          </a:p>
          <a:p>
            <a:r>
              <a:rPr lang="en-US" dirty="0" smtClean="0"/>
              <a:t>Interpolation </a:t>
            </a:r>
            <a:r>
              <a:rPr lang="en-US" dirty="0"/>
              <a:t>is one-way </a:t>
            </a:r>
            <a:r>
              <a:rPr lang="en-US" dirty="0" smtClean="0"/>
              <a:t>binding.</a:t>
            </a:r>
          </a:p>
          <a:p>
            <a:r>
              <a:rPr lang="en-US" dirty="0"/>
              <a:t>Interpolation is one way as values go from the component to the template. When the component values change, the Angular updates the view. But if the values changes in the view components are not updated.</a:t>
            </a:r>
          </a:p>
        </p:txBody>
      </p:sp>
    </p:spTree>
    <p:extLst>
      <p:ext uri="{BB962C8B-B14F-4D97-AF65-F5344CB8AC3E}">
        <p14:creationId xmlns:p14="http://schemas.microsoft.com/office/powerpoint/2010/main" val="2213557433"/>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Interpolation </a:t>
            </a:r>
            <a:r>
              <a:rPr lang="en-US" dirty="0" smtClean="0"/>
              <a:t>syntax</a:t>
            </a:r>
            <a:endParaRPr lang="en-US" dirty="0"/>
          </a:p>
        </p:txBody>
      </p:sp>
      <p:sp>
        <p:nvSpPr>
          <p:cNvPr id="3" name="Content Placeholder 2"/>
          <p:cNvSpPr>
            <a:spLocks noGrp="1"/>
          </p:cNvSpPr>
          <p:nvPr>
            <p:ph idx="1"/>
          </p:nvPr>
        </p:nvSpPr>
        <p:spPr/>
        <p:txBody>
          <a:bodyPr/>
          <a:lstStyle/>
          <a:p>
            <a:r>
              <a:rPr lang="en-US" dirty="0"/>
              <a:t>The Angular uses the {{ }} (double curly braces) in the template to denote the interpolation. The syntax is as shown below</a:t>
            </a:r>
          </a:p>
          <a:p>
            <a:r>
              <a:rPr lang="en-US" dirty="0"/>
              <a:t>{{ </a:t>
            </a:r>
            <a:r>
              <a:rPr lang="en-US" dirty="0" err="1"/>
              <a:t>templateExpression</a:t>
            </a:r>
            <a:r>
              <a:rPr lang="en-US" dirty="0"/>
              <a:t> }}</a:t>
            </a:r>
          </a:p>
          <a:p>
            <a:r>
              <a:rPr lang="en-US" dirty="0"/>
              <a:t>The content inside the double braces is called Template </a:t>
            </a:r>
            <a:r>
              <a:rPr lang="en-US" dirty="0" smtClean="0"/>
              <a:t>Expression</a:t>
            </a:r>
            <a:endParaRPr lang="en-US" dirty="0"/>
          </a:p>
          <a:p>
            <a:endParaRPr lang="en-US" dirty="0"/>
          </a:p>
        </p:txBody>
      </p:sp>
    </p:spTree>
    <p:extLst>
      <p:ext uri="{BB962C8B-B14F-4D97-AF65-F5344CB8AC3E}">
        <p14:creationId xmlns:p14="http://schemas.microsoft.com/office/powerpoint/2010/main" val="3097170582"/>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you </a:t>
            </a:r>
            <a:r>
              <a:rPr lang="en-US" sz="2800" dirty="0"/>
              <a:t>cannot make use of the following</a:t>
            </a:r>
          </a:p>
        </p:txBody>
      </p:sp>
      <p:sp>
        <p:nvSpPr>
          <p:cNvPr id="3" name="Content Placeholder 2"/>
          <p:cNvSpPr>
            <a:spLocks noGrp="1"/>
          </p:cNvSpPr>
          <p:nvPr>
            <p:ph idx="1"/>
          </p:nvPr>
        </p:nvSpPr>
        <p:spPr/>
        <p:txBody>
          <a:bodyPr/>
          <a:lstStyle/>
          <a:p>
            <a:r>
              <a:rPr lang="en-US" dirty="0"/>
              <a:t>Assignments (=, +=, -=, …)</a:t>
            </a:r>
          </a:p>
          <a:p>
            <a:r>
              <a:rPr lang="en-US" dirty="0"/>
              <a:t>Keywords like </a:t>
            </a:r>
            <a:r>
              <a:rPr lang="en-US" b="1" dirty="0"/>
              <a:t>new</a:t>
            </a:r>
            <a:r>
              <a:rPr lang="en-US" dirty="0"/>
              <a:t>, </a:t>
            </a:r>
            <a:r>
              <a:rPr lang="en-US" b="1" dirty="0" err="1"/>
              <a:t>typeof</a:t>
            </a:r>
            <a:r>
              <a:rPr lang="en-US" dirty="0"/>
              <a:t>, </a:t>
            </a:r>
            <a:r>
              <a:rPr lang="en-US" b="1" dirty="0" err="1"/>
              <a:t>instanceof</a:t>
            </a:r>
            <a:r>
              <a:rPr lang="en-US" dirty="0"/>
              <a:t>, </a:t>
            </a:r>
            <a:r>
              <a:rPr lang="en-US" dirty="0" err="1"/>
              <a:t>etc</a:t>
            </a:r>
            <a:endParaRPr lang="en-US" dirty="0"/>
          </a:p>
          <a:p>
            <a:r>
              <a:rPr lang="en-US" dirty="0"/>
              <a:t>Chaining expressions with ; or ,</a:t>
            </a:r>
          </a:p>
          <a:p>
            <a:r>
              <a:rPr lang="en-US" dirty="0"/>
              <a:t>The increment and decrement operators ++ and --</a:t>
            </a:r>
          </a:p>
          <a:p>
            <a:r>
              <a:rPr lang="en-US" dirty="0"/>
              <a:t>bitwise operators such as | and </a:t>
            </a:r>
            <a:r>
              <a:rPr lang="en-US" dirty="0" smtClean="0"/>
              <a:t>&amp;</a:t>
            </a:r>
          </a:p>
          <a:p>
            <a:r>
              <a:rPr lang="en-US" dirty="0" smtClean="0"/>
              <a:t>We cannot use JavaScript global variables.</a:t>
            </a:r>
          </a:p>
          <a:p>
            <a:endParaRPr lang="en-US" dirty="0"/>
          </a:p>
        </p:txBody>
      </p:sp>
    </p:spTree>
    <p:extLst>
      <p:ext uri="{BB962C8B-B14F-4D97-AF65-F5344CB8AC3E}">
        <p14:creationId xmlns:p14="http://schemas.microsoft.com/office/powerpoint/2010/main" val="2655297535"/>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INTERPOLATION</a:t>
            </a:r>
          </a:p>
        </p:txBody>
      </p:sp>
      <p:sp>
        <p:nvSpPr>
          <p:cNvPr id="3" name="Content Placeholder 2"/>
          <p:cNvSpPr>
            <a:spLocks noGrp="1"/>
          </p:cNvSpPr>
          <p:nvPr>
            <p:ph idx="1"/>
          </p:nvPr>
        </p:nvSpPr>
        <p:spPr/>
        <p:txBody>
          <a:bodyPr/>
          <a:lstStyle/>
          <a:p>
            <a:r>
              <a:rPr lang="en-US" dirty="0"/>
              <a:t>NOTE: The expression must result in a </a:t>
            </a:r>
            <a:r>
              <a:rPr lang="en-US" dirty="0" smtClean="0"/>
              <a:t>string.</a:t>
            </a:r>
          </a:p>
          <a:p>
            <a:r>
              <a:rPr lang="en-US" dirty="0"/>
              <a:t>Interpolation expression must result in a string. If we return an object it will not work. </a:t>
            </a:r>
          </a:p>
          <a:p>
            <a:endParaRPr lang="en-US" dirty="0"/>
          </a:p>
        </p:txBody>
      </p:sp>
    </p:spTree>
    <p:extLst>
      <p:ext uri="{BB962C8B-B14F-4D97-AF65-F5344CB8AC3E}">
        <p14:creationId xmlns:p14="http://schemas.microsoft.com/office/powerpoint/2010/main" val="296421232"/>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wnload Logo Youtube Subscribe Free Download PNG HQ HQ PNG Image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260" y="1655520"/>
            <a:ext cx="6327942" cy="2290575"/>
          </a:xfrm>
          <a:prstGeom prst="rect">
            <a:avLst/>
          </a:prstGeom>
        </p:spPr>
      </p:pic>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35508" t="31405" r="33719" b="43470"/>
          <a:stretch/>
        </p:blipFill>
        <p:spPr>
          <a:xfrm>
            <a:off x="6709870" y="2113635"/>
            <a:ext cx="2205074" cy="1356968"/>
          </a:xfrm>
          <a:prstGeom prst="rect">
            <a:avLst/>
          </a:prstGeom>
        </p:spPr>
      </p:pic>
    </p:spTree>
    <p:extLst>
      <p:ext uri="{BB962C8B-B14F-4D97-AF65-F5344CB8AC3E}">
        <p14:creationId xmlns:p14="http://schemas.microsoft.com/office/powerpoint/2010/main" val="1501286111"/>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297</Words>
  <Application>Microsoft Office PowerPoint</Application>
  <PresentationFormat>On-screen Show (16:9)</PresentationFormat>
  <Paragraphs>34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WHAT IS INTERPOLATION ?</vt:lpstr>
      <vt:lpstr>Humble Request</vt:lpstr>
      <vt:lpstr>Things To Do In This Lecture</vt:lpstr>
      <vt:lpstr>What is Interpolation in Angular ?</vt:lpstr>
      <vt:lpstr>What is Interpolation in Angular ?</vt:lpstr>
      <vt:lpstr>Interpolation syntax</vt:lpstr>
      <vt:lpstr>you cannot make use of the following</vt:lpstr>
      <vt:lpstr>INTERPOLATION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2022-09-18T22:29:06Z</dcterms:modified>
</cp:coreProperties>
</file>