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5" r:id="rId4"/>
    <p:sldId id="272" r:id="rId5"/>
    <p:sldId id="271" r:id="rId6"/>
    <p:sldId id="273" r:id="rId7"/>
    <p:sldId id="274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835" y="1581384"/>
            <a:ext cx="6413610" cy="1679754"/>
          </a:xfrm>
        </p:spPr>
        <p:txBody>
          <a:bodyPr>
            <a:noAutofit/>
          </a:bodyPr>
          <a:lstStyle/>
          <a:p>
            <a:r>
              <a:rPr lang="en-US" sz="6000" dirty="0" smtClean="0"/>
              <a:t>EVENT HANDLING</a:t>
            </a:r>
            <a:br>
              <a:rPr lang="en-US" sz="6000" dirty="0" smtClean="0"/>
            </a:br>
            <a:r>
              <a:rPr lang="en-US" sz="6000" dirty="0" smtClean="0"/>
              <a:t>EVENT </a:t>
            </a:r>
            <a:r>
              <a:rPr lang="en-US" sz="6000" dirty="0" smtClean="0"/>
              <a:t>BINDING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PART-9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Events?</a:t>
            </a:r>
          </a:p>
          <a:p>
            <a:r>
              <a:rPr lang="en-US" dirty="0" smtClean="0"/>
              <a:t>What is Event Handler?</a:t>
            </a:r>
          </a:p>
          <a:p>
            <a:r>
              <a:rPr lang="en-US" dirty="0" smtClean="0"/>
              <a:t>What is Event Handling?</a:t>
            </a:r>
          </a:p>
          <a:p>
            <a:r>
              <a:rPr lang="en-US" dirty="0" smtClean="0"/>
              <a:t>What is Event Binding?</a:t>
            </a:r>
          </a:p>
          <a:p>
            <a:r>
              <a:rPr lang="en-US" dirty="0" smtClean="0"/>
              <a:t>Creating an Event Handler with button click.</a:t>
            </a:r>
          </a:p>
          <a:p>
            <a:r>
              <a:rPr lang="en-US" dirty="0" smtClean="0"/>
              <a:t>Initializing class properties on button click.</a:t>
            </a:r>
          </a:p>
          <a:p>
            <a:r>
              <a:rPr lang="en-US" dirty="0" smtClean="0"/>
              <a:t>Event handler with parameters.</a:t>
            </a:r>
          </a:p>
          <a:p>
            <a:r>
              <a:rPr lang="en-US" dirty="0" smtClean="0"/>
              <a:t>Event Object as argument.</a:t>
            </a:r>
          </a:p>
          <a:p>
            <a:r>
              <a:rPr lang="en-US" dirty="0" smtClean="0"/>
              <a:t>More Events like </a:t>
            </a:r>
            <a:r>
              <a:rPr lang="en-US" dirty="0" err="1" smtClean="0"/>
              <a:t>mouseover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 smtClean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, keypress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2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6260" y="1197405"/>
            <a:ext cx="1920814" cy="647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Button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314533" y="1310010"/>
            <a:ext cx="73152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262" y="1257758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Click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90962" y="1341138"/>
            <a:ext cx="73152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7082" y="1226627"/>
            <a:ext cx="1129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Event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3310064" y="2049176"/>
            <a:ext cx="82085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3858" y="2747095"/>
            <a:ext cx="13099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no 1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no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no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22779" y="3548042"/>
            <a:ext cx="820850" cy="418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4151" y="3478012"/>
            <a:ext cx="198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Event Handler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606" y="247303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dblclick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3605" y="3101038"/>
            <a:ext cx="1615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mouseover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605" y="3757047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mouseout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605" y="4341822"/>
            <a:ext cx="1295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keypress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>
            <a:off x="3644685" y="772646"/>
            <a:ext cx="4365186" cy="3800008"/>
          </a:xfrm>
          <a:prstGeom prst="arc">
            <a:avLst>
              <a:gd name="adj1" fmla="val 16200000"/>
              <a:gd name="adj2" fmla="val 1444124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09298" y="874442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Handling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27" grpId="0"/>
      <p:bldP spid="29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Events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Web Development, </a:t>
            </a:r>
            <a:r>
              <a:rPr lang="en-US" dirty="0"/>
              <a:t>an event is an </a:t>
            </a: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event detected </a:t>
            </a:r>
            <a:r>
              <a:rPr lang="en-US" dirty="0"/>
              <a:t>by a </a:t>
            </a:r>
            <a:r>
              <a:rPr lang="en-US" b="1" dirty="0"/>
              <a:t>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/>
              <a:t>can be </a:t>
            </a:r>
            <a:r>
              <a:rPr lang="en-US" b="1" dirty="0"/>
              <a:t>user actions</a:t>
            </a:r>
            <a:r>
              <a:rPr lang="en-US" dirty="0"/>
              <a:t>, </a:t>
            </a:r>
            <a:r>
              <a:rPr lang="en-US" b="1" dirty="0"/>
              <a:t>such as clicking a mouse button or pressing a key</a:t>
            </a:r>
            <a:r>
              <a:rPr lang="en-US" dirty="0"/>
              <a:t>, or they can be events on the system, such as </a:t>
            </a:r>
            <a:r>
              <a:rPr lang="en-US" b="1" dirty="0"/>
              <a:t>running out of memory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22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B</a:t>
            </a:r>
            <a:r>
              <a:rPr lang="en-US" dirty="0" smtClean="0"/>
              <a:t>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binding lets you listen for and respond to user actions such as keystrokes, mouse movements, clicks, and touches.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3142" y="3389608"/>
            <a:ext cx="2137870" cy="7091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94007" y="3389609"/>
            <a:ext cx="3909263" cy="7091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HTML Template</a:t>
            </a:r>
            <a:endParaRPr lang="en-US" sz="3600" b="1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761891" y="677349"/>
            <a:ext cx="442758" cy="4842382"/>
          </a:xfrm>
          <a:prstGeom prst="rightBrace">
            <a:avLst>
              <a:gd name="adj1" fmla="val 8333"/>
              <a:gd name="adj2" fmla="val 4978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91071" y="2419045"/>
            <a:ext cx="324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ANGULAR COMPONENT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3803" y="4460816"/>
            <a:ext cx="106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Button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6234762" y="4162367"/>
            <a:ext cx="339397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326" y="4430287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Event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1392380" y="4141722"/>
            <a:ext cx="339397" cy="2969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09355" y="4691648"/>
            <a:ext cx="36842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7003" y="4143657"/>
            <a:ext cx="1929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Event Binding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2697161" y="3607356"/>
            <a:ext cx="1929439" cy="3054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/>
      <p:bldP spid="10" grpId="0" animBg="1"/>
      <p:bldP spid="11" grpId="0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bind to an event you use the Angular event binding syntax. This syntax consists of a target event name within parentheses to the left of an equal sign, and a quoted template statement to the right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>
                <a:solidFill>
                  <a:srgbClr val="98CAFF"/>
                </a:solidFill>
                <a:latin typeface="Roboto Mono"/>
              </a:rPr>
              <a:t>&lt;button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 (</a:t>
            </a:r>
            <a:r>
              <a:rPr lang="en-US" dirty="0">
                <a:solidFill>
                  <a:srgbClr val="D1B4FF"/>
                </a:solidFill>
                <a:latin typeface="Roboto Mono"/>
              </a:rPr>
              <a:t>click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FFD779"/>
                </a:solidFill>
                <a:latin typeface="Roboto Mono"/>
              </a:rPr>
              <a:t>="</a:t>
            </a:r>
            <a:r>
              <a:rPr lang="en-US" dirty="0" err="1">
                <a:solidFill>
                  <a:srgbClr val="FFD779"/>
                </a:solidFill>
                <a:latin typeface="Roboto Mono"/>
              </a:rPr>
              <a:t>onSave</a:t>
            </a:r>
            <a:r>
              <a:rPr lang="en-US" dirty="0">
                <a:solidFill>
                  <a:srgbClr val="FFD779"/>
                </a:solidFill>
                <a:latin typeface="Roboto Mono"/>
              </a:rPr>
              <a:t>()"</a:t>
            </a:r>
            <a:r>
              <a:rPr lang="en-US" dirty="0">
                <a:solidFill>
                  <a:srgbClr val="98CAFF"/>
                </a:solidFill>
                <a:latin typeface="Roboto Mono"/>
              </a:rPr>
              <a:t>&gt;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Save</a:t>
            </a:r>
            <a:r>
              <a:rPr lang="en-US" dirty="0">
                <a:solidFill>
                  <a:srgbClr val="98CAFF"/>
                </a:solidFill>
                <a:latin typeface="Roboto Mono"/>
              </a:rPr>
              <a:t>&lt;/button&gt;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629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 Mono</vt:lpstr>
      <vt:lpstr>Office Theme</vt:lpstr>
      <vt:lpstr>EVENT HANDLING EVENT BINDING</vt:lpstr>
      <vt:lpstr>Humble Request</vt:lpstr>
      <vt:lpstr>Objectives</vt:lpstr>
      <vt:lpstr>PowerPoint Presentation</vt:lpstr>
      <vt:lpstr>What Are Events ?</vt:lpstr>
      <vt:lpstr>Event Binding</vt:lpstr>
      <vt:lpstr>Binding to events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2022-09-23T22:28:51Z</dcterms:modified>
</cp:coreProperties>
</file>