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394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40-6B19-404D-99AB-F969E7857ABA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5CB-8DF9-4863-AFA7-75EA82A1D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1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40-6B19-404D-99AB-F969E7857ABA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5CB-8DF9-4863-AFA7-75EA82A1D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20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40-6B19-404D-99AB-F969E7857ABA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5CB-8DF9-4863-AFA7-75EA82A1D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21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40-6B19-404D-99AB-F969E7857ABA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5CB-8DF9-4863-AFA7-75EA82A1D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84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40-6B19-404D-99AB-F969E7857ABA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5CB-8DF9-4863-AFA7-75EA82A1D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59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40-6B19-404D-99AB-F969E7857ABA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5CB-8DF9-4863-AFA7-75EA82A1D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4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40-6B19-404D-99AB-F969E7857ABA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5CB-8DF9-4863-AFA7-75EA82A1D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87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40-6B19-404D-99AB-F969E7857ABA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5CB-8DF9-4863-AFA7-75EA82A1D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44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40-6B19-404D-99AB-F969E7857ABA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5CB-8DF9-4863-AFA7-75EA82A1D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36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40-6B19-404D-99AB-F969E7857ABA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5CB-8DF9-4863-AFA7-75EA82A1D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4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40-6B19-404D-99AB-F969E7857ABA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5CB-8DF9-4863-AFA7-75EA82A1D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1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F240-6B19-404D-99AB-F969E7857ABA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05CB-8DF9-4863-AFA7-75EA82A1D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3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72" y="-1"/>
            <a:ext cx="12022318" cy="1940737"/>
          </a:xfrm>
        </p:spPr>
        <p:txBody>
          <a:bodyPr/>
          <a:lstStyle/>
          <a:p>
            <a:pPr algn="l"/>
            <a:r>
              <a:rPr lang="en-IN" dirty="0" smtClean="0"/>
              <a:t>Full </a:t>
            </a:r>
            <a:r>
              <a:rPr lang="en-IN" dirty="0"/>
              <a:t>Name</a:t>
            </a:r>
            <a:r>
              <a:rPr lang="en-IN" dirty="0" smtClean="0"/>
              <a:t>: Siddharth </a:t>
            </a:r>
            <a:r>
              <a:rPr lang="en-IN" dirty="0"/>
              <a:t>Arvind Singh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	</a:t>
            </a:r>
            <a:endParaRPr lang="en-IN" dirty="0"/>
          </a:p>
          <a:p>
            <a:pPr algn="l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2272" y="5803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Trainee Software Engineer</a:t>
            </a:r>
            <a:endParaRPr lang="en-IN" i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834894"/>
            <a:ext cx="12192000" cy="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4268" y="935792"/>
            <a:ext cx="120003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Mobile </a:t>
            </a:r>
            <a:r>
              <a:rPr lang="en-IN" sz="1600" dirty="0" smtClean="0"/>
              <a:t>: 8070216971</a:t>
            </a:r>
            <a:endParaRPr lang="en-IN" sz="1600" dirty="0" smtClean="0"/>
          </a:p>
          <a:p>
            <a:r>
              <a:rPr lang="en-IN" sz="1600" dirty="0" smtClean="0"/>
              <a:t>Email:Siddharth.Singh2@mastek.com</a:t>
            </a:r>
            <a:endParaRPr lang="en-IN" sz="1600" dirty="0" smtClean="0"/>
          </a:p>
          <a:p>
            <a:r>
              <a:rPr lang="en-IN" sz="1600" smtClean="0"/>
              <a:t>LinkedIn: </a:t>
            </a:r>
            <a:r>
              <a:rPr lang="en-IN" sz="1600" smtClean="0"/>
              <a:t> </a:t>
            </a:r>
            <a:r>
              <a:rPr lang="en-IN" sz="1600" dirty="0"/>
              <a:t>https://www.linkedin.com/in/siddharth-singh-223a001a5/</a:t>
            </a:r>
          </a:p>
          <a:p>
            <a:endParaRPr lang="en-IN" sz="1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0605155" y="65988"/>
            <a:ext cx="1489435" cy="170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Photo Here</a:t>
            </a:r>
          </a:p>
          <a:p>
            <a:pPr algn="ctr"/>
            <a:r>
              <a:rPr lang="en-IN" dirty="0" smtClean="0"/>
              <a:t>(Face to cover 50% of the box)</a:t>
            </a:r>
          </a:p>
          <a:p>
            <a:pPr algn="ctr"/>
            <a:r>
              <a:rPr lang="en-IN" dirty="0" smtClean="0"/>
              <a:t>No Facebook Pics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4268" y="1942683"/>
            <a:ext cx="465684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Educational </a:t>
            </a:r>
            <a:r>
              <a:rPr lang="en-IN" dirty="0" smtClean="0"/>
              <a:t>Qualification: BSc IT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CGPA/Overall </a:t>
            </a:r>
            <a:r>
              <a:rPr lang="en-IN" dirty="0" smtClean="0"/>
              <a:t>Score: 9.1/10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University: Mumbai University</a:t>
            </a:r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73107" y="1942683"/>
            <a:ext cx="374087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Technical Skills</a:t>
            </a:r>
            <a:r>
              <a:rPr lang="en-IN" dirty="0"/>
              <a:t>: C ,C++, Python, Java, Dot Net, </a:t>
            </a:r>
            <a:r>
              <a:rPr lang="en-IN" dirty="0" err="1"/>
              <a:t>Php</a:t>
            </a:r>
            <a:r>
              <a:rPr lang="en-IN" dirty="0"/>
              <a:t>, </a:t>
            </a:r>
            <a:r>
              <a:rPr lang="en-IN" dirty="0" err="1"/>
              <a:t>Html,CSS,JavaScript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Domain </a:t>
            </a:r>
            <a:r>
              <a:rPr lang="en-IN" dirty="0" smtClean="0"/>
              <a:t>Knowledge: Dot Net, Java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513980" y="1934827"/>
            <a:ext cx="355390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Behavioural Trainings Completed</a:t>
            </a:r>
            <a:r>
              <a:rPr lang="en-IN" dirty="0" smtClean="0"/>
              <a:t>:</a:t>
            </a:r>
            <a:br>
              <a:rPr lang="en-IN" dirty="0" smtClean="0"/>
            </a:br>
            <a:r>
              <a:rPr lang="en-US" dirty="0"/>
              <a:t>Angular 13, ASP.NET MVC, </a:t>
            </a:r>
            <a:r>
              <a:rPr lang="en-US" dirty="0" err="1"/>
              <a:t>ASP.Net</a:t>
            </a:r>
            <a:r>
              <a:rPr lang="en-US" dirty="0"/>
              <a:t> API, SQL </a:t>
            </a:r>
            <a:r>
              <a:rPr lang="en-US" dirty="0" smtClean="0"/>
              <a:t>server, </a:t>
            </a:r>
            <a:r>
              <a:rPr lang="en-US" dirty="0"/>
              <a:t>HTML, CSS, JavaScript, Bootstrap, Public Cloud (Aws, Azure, GCP</a:t>
            </a:r>
            <a:r>
              <a:rPr lang="en-US" dirty="0" smtClean="0"/>
              <a:t>).</a:t>
            </a:r>
            <a:endParaRPr lang="en-IN" dirty="0"/>
          </a:p>
          <a:p>
            <a:r>
              <a:rPr lang="en-IN" dirty="0" err="1" smtClean="0"/>
              <a:t>TechnicalTrainings</a:t>
            </a:r>
            <a:r>
              <a:rPr lang="en-IN" dirty="0" smtClean="0"/>
              <a:t>/</a:t>
            </a:r>
            <a:r>
              <a:rPr lang="en-IN" dirty="0" err="1" smtClean="0"/>
              <a:t>Certifications:NA</a:t>
            </a:r>
            <a:r>
              <a:rPr lang="en-IN" dirty="0" smtClean="0"/>
              <a:t>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4267" y="4269629"/>
            <a:ext cx="6095999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 smtClean="0"/>
              <a:t>Problem Statement</a:t>
            </a:r>
            <a:r>
              <a:rPr lang="en-IN" u="sng" dirty="0" smtClean="0"/>
              <a:t>:  </a:t>
            </a:r>
            <a:br>
              <a:rPr lang="en-IN" u="sng" dirty="0" smtClean="0"/>
            </a:br>
            <a:r>
              <a:rPr lang="en-IN" u="sng" dirty="0" smtClean="0"/>
              <a:t> Project Name: </a:t>
            </a:r>
            <a:r>
              <a:rPr lang="en-IN" b="1" u="sng" dirty="0" smtClean="0"/>
              <a:t>Results Design Systems</a:t>
            </a:r>
            <a:r>
              <a:rPr lang="en-IN" u="sng" dirty="0" smtClean="0"/>
              <a:t>, In this project we are making result for students. We are collect the student marks and store the in database. Based </a:t>
            </a:r>
            <a:r>
              <a:rPr lang="en-IN" u="sng" dirty="0"/>
              <a:t>on </a:t>
            </a:r>
            <a:r>
              <a:rPr lang="en-IN" u="sng" dirty="0" smtClean="0"/>
              <a:t>criteria we show the marks in result with passed or fails  </a:t>
            </a:r>
            <a:endParaRPr lang="en-IN" dirty="0" smtClean="0"/>
          </a:p>
          <a:p>
            <a:r>
              <a:rPr lang="en-IN" u="sng" dirty="0" smtClean="0"/>
              <a:t>Solution </a:t>
            </a:r>
            <a:r>
              <a:rPr lang="en-IN" u="sng" dirty="0" smtClean="0"/>
              <a:t>Summary: Before this system we are using excel sheets to store the marks and also design the format of result</a:t>
            </a:r>
            <a:endParaRPr lang="en-IN" dirty="0" smtClean="0"/>
          </a:p>
          <a:p>
            <a:r>
              <a:rPr lang="en-IN" dirty="0" smtClean="0"/>
              <a:t>My project is simply </a:t>
            </a:r>
            <a:r>
              <a:rPr lang="en-IN" dirty="0"/>
              <a:t>and </a:t>
            </a:r>
            <a:r>
              <a:rPr lang="en-IN" dirty="0" smtClean="0"/>
              <a:t>straightforward store the data and retrieve the data based on Roll no.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190267" y="4269628"/>
            <a:ext cx="5904323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u="sng" dirty="0" smtClean="0"/>
              <a:t>Technology used</a:t>
            </a:r>
            <a:r>
              <a:rPr lang="en-IN" u="sng" dirty="0" smtClean="0"/>
              <a:t>:  Dot net framework, SQL server, AJAX controls, HTML, CSS, and JavaScript  </a:t>
            </a:r>
            <a:endParaRPr lang="en-IN" u="sng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u="sng" dirty="0" smtClean="0"/>
              <a:t>Outcome: Design the format of result and save the marks in databases. </a:t>
            </a:r>
            <a:r>
              <a:rPr lang="en-IN" u="sng" dirty="0"/>
              <a:t>B</a:t>
            </a:r>
            <a:r>
              <a:rPr lang="en-IN" u="sng" dirty="0" smtClean="0"/>
              <a:t>ased on roll no all the student data present in result and we are also print the results.</a:t>
            </a:r>
            <a:endParaRPr lang="en-IN" u="sng" dirty="0" smtClean="0"/>
          </a:p>
          <a:p>
            <a:endParaRPr lang="en-IN" u="sng" dirty="0"/>
          </a:p>
          <a:p>
            <a:endParaRPr lang="en-IN" u="sng" dirty="0" smtClean="0"/>
          </a:p>
          <a:p>
            <a:endParaRPr lang="en-IN" u="sng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2272" y="3914450"/>
            <a:ext cx="12119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u="sng" dirty="0" smtClean="0"/>
              <a:t>Academic Project Details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156" y="77808"/>
            <a:ext cx="1484724" cy="16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7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249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Sudeep Pullanziodan</dc:creator>
  <cp:lastModifiedBy>Siddharth A.Singh</cp:lastModifiedBy>
  <cp:revision>13</cp:revision>
  <dcterms:created xsi:type="dcterms:W3CDTF">2022-11-10T08:21:06Z</dcterms:created>
  <dcterms:modified xsi:type="dcterms:W3CDTF">2022-11-10T12:51:37Z</dcterms:modified>
</cp:coreProperties>
</file>