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322" r:id="rId5"/>
    <p:sldId id="323" r:id="rId6"/>
    <p:sldId id="324" r:id="rId7"/>
    <p:sldId id="325" r:id="rId8"/>
    <p:sldId id="326" r:id="rId9"/>
    <p:sldId id="327" r:id="rId10"/>
    <p:sldId id="328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81" autoAdjust="0"/>
  </p:normalViewPr>
  <p:slideViewPr>
    <p:cSldViewPr showGuides="1">
      <p:cViewPr varScale="1">
        <p:scale>
          <a:sx n="73" d="100"/>
          <a:sy n="73" d="100"/>
        </p:scale>
        <p:origin x="618" y="84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6/28/2022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6/28/2022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6812" y="241480"/>
            <a:ext cx="1857377" cy="114300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503637" y="1384481"/>
            <a:ext cx="963725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5045278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2" y="11430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dirty="0" smtClean="0"/>
              <a:t>What Are Components ?</a:t>
            </a:r>
            <a:br>
              <a:rPr lang="en-US" sz="5400" dirty="0" smtClean="0"/>
            </a:br>
            <a:r>
              <a:rPr lang="en-US" sz="5400" dirty="0" smtClean="0"/>
              <a:t>Functional Components ?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2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7612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5812" y="3962400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 smtClean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530908"/>
            <a:ext cx="1866217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3412" y="152400"/>
            <a:ext cx="8458200" cy="9144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HEADER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1903412" y="5675812"/>
            <a:ext cx="8458200" cy="91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FOOTER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4189412" y="1218656"/>
            <a:ext cx="6172200" cy="43053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MAIN CONTENT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903412" y="1203416"/>
            <a:ext cx="2133600" cy="43053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SIDEBAR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9447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Components are independent and reusable </a:t>
            </a:r>
            <a:r>
              <a:rPr lang="en-US" b="0" dirty="0" smtClean="0"/>
              <a:t>pieces </a:t>
            </a:r>
            <a:r>
              <a:rPr lang="en-US" b="0" dirty="0"/>
              <a:t>of code. </a:t>
            </a:r>
            <a:endParaRPr lang="en-US" b="0" dirty="0" smtClean="0"/>
          </a:p>
          <a:p>
            <a:r>
              <a:rPr lang="en-US" b="0" dirty="0" smtClean="0"/>
              <a:t>They </a:t>
            </a:r>
            <a:r>
              <a:rPr lang="en-US" b="0" dirty="0"/>
              <a:t>serve the same purpose as JavaScript functions, but work in isolation and return HTML</a:t>
            </a:r>
            <a:r>
              <a:rPr lang="en-US" b="0" dirty="0" smtClean="0"/>
              <a:t>.</a:t>
            </a:r>
          </a:p>
          <a:p>
            <a:r>
              <a:rPr lang="en-US" sz="2800" dirty="0"/>
              <a:t>Components come in two types,</a:t>
            </a:r>
            <a:r>
              <a:rPr lang="en-US" b="0" dirty="0"/>
              <a:t> </a:t>
            </a:r>
            <a:endParaRPr lang="en-US" b="0" dirty="0" smtClean="0"/>
          </a:p>
          <a:p>
            <a:r>
              <a:rPr lang="en-US" dirty="0" smtClean="0"/>
              <a:t>1. Class components </a:t>
            </a:r>
          </a:p>
          <a:p>
            <a:r>
              <a:rPr lang="en-US" dirty="0" smtClean="0"/>
              <a:t>2. Function components</a:t>
            </a:r>
          </a:p>
          <a:p>
            <a:r>
              <a:rPr lang="en-US" b="0" dirty="0"/>
              <a:t>I</a:t>
            </a:r>
            <a:r>
              <a:rPr lang="en-US" b="0" dirty="0" smtClean="0"/>
              <a:t>n </a:t>
            </a:r>
            <a:r>
              <a:rPr lang="en-US" b="0" dirty="0"/>
              <a:t>this tutorial we will concentrate on Function components.</a:t>
            </a:r>
          </a:p>
        </p:txBody>
      </p:sp>
    </p:spTree>
    <p:extLst>
      <p:ext uri="{BB962C8B-B14F-4D97-AF65-F5344CB8AC3E}">
        <p14:creationId xmlns:p14="http://schemas.microsoft.com/office/powerpoint/2010/main" val="356281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Components are like functions that return HTML </a:t>
            </a:r>
            <a:r>
              <a:rPr lang="en-US" b="0" dirty="0" smtClean="0"/>
              <a:t>elements.</a:t>
            </a:r>
          </a:p>
          <a:p>
            <a:r>
              <a:rPr lang="en-US" b="0" dirty="0"/>
              <a:t>In older React code bases, you may find Class components primarily used. </a:t>
            </a:r>
            <a:endParaRPr lang="en-US" b="0" dirty="0" smtClean="0"/>
          </a:p>
          <a:p>
            <a:r>
              <a:rPr lang="en-US" b="0" dirty="0" smtClean="0"/>
              <a:t>It </a:t>
            </a:r>
            <a:r>
              <a:rPr lang="en-US" b="0" dirty="0"/>
              <a:t>is now suggested to use Function </a:t>
            </a:r>
            <a:r>
              <a:rPr lang="en-US" b="0" dirty="0" smtClean="0"/>
              <a:t>components, </a:t>
            </a:r>
            <a:r>
              <a:rPr lang="en-US" b="0" dirty="0"/>
              <a:t>which were added in React </a:t>
            </a:r>
            <a:r>
              <a:rPr lang="en-US" b="0" dirty="0" smtClean="0"/>
              <a:t>16.8.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2163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951412" y="2895600"/>
            <a:ext cx="2057400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Index.js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94825" y="4262735"/>
            <a:ext cx="221406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Entry Point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0412" y="2296180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066212" y="2819400"/>
            <a:ext cx="2057400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App.js</a:t>
            </a:r>
            <a:endParaRPr lang="en-US" sz="3600" b="1" dirty="0"/>
          </a:p>
        </p:txBody>
      </p:sp>
      <p:sp>
        <p:nvSpPr>
          <p:cNvPr id="6" name="Right Arrow 5"/>
          <p:cNvSpPr/>
          <p:nvPr/>
        </p:nvSpPr>
        <p:spPr>
          <a:xfrm>
            <a:off x="7161212" y="3048000"/>
            <a:ext cx="1752600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7161212" y="3467100"/>
            <a:ext cx="1752600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9706" y="4262735"/>
            <a:ext cx="19704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Component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3212" y="2895600"/>
            <a:ext cx="2500984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Index.html</a:t>
            </a:r>
            <a:endParaRPr lang="en-US" sz="3200" b="1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2894013" y="3276599"/>
            <a:ext cx="1948615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92736" y="2244120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89" y="2261376"/>
            <a:ext cx="3592650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“public”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48" y="4191000"/>
            <a:ext cx="2638864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Render / Display</a:t>
            </a:r>
          </a:p>
          <a:p>
            <a:r>
              <a:rPr lang="en-US" sz="2400" b="1" dirty="0" smtClean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0726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951412" y="2895600"/>
            <a:ext cx="2057400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Index.js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94825" y="4262735"/>
            <a:ext cx="221406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Entry Point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0412" y="2296180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56028" y="2929920"/>
            <a:ext cx="2057400" cy="96548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Header.js</a:t>
            </a:r>
            <a:endParaRPr lang="en-US" sz="2800" b="1" dirty="0"/>
          </a:p>
        </p:txBody>
      </p:sp>
      <p:sp>
        <p:nvSpPr>
          <p:cNvPr id="6" name="Right Arrow 5"/>
          <p:cNvSpPr/>
          <p:nvPr/>
        </p:nvSpPr>
        <p:spPr>
          <a:xfrm>
            <a:off x="7161212" y="3048000"/>
            <a:ext cx="1752600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7161212" y="3467100"/>
            <a:ext cx="1752600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6293" y="3971602"/>
            <a:ext cx="19704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Component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3212" y="2895600"/>
            <a:ext cx="2500984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Index.html</a:t>
            </a:r>
            <a:endParaRPr lang="en-US" sz="3200" b="1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2894013" y="3276599"/>
            <a:ext cx="1948615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92736" y="2372380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89" y="2261376"/>
            <a:ext cx="3592650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“public”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48" y="4191000"/>
            <a:ext cx="2638864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Render / Display</a:t>
            </a:r>
          </a:p>
          <a:p>
            <a:r>
              <a:rPr lang="en-US" sz="2400" b="1" dirty="0" smtClean="0"/>
              <a:t>HTML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066212" y="762000"/>
            <a:ext cx="2057400" cy="87600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Sidebar.js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109706" y="1752600"/>
            <a:ext cx="19704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Component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21628" y="200055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42412" y="5405735"/>
            <a:ext cx="2057400" cy="68482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Footer.js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153201" y="6209968"/>
            <a:ext cx="19704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Component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81263" y="4806315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21" name="Right Arrow 20"/>
          <p:cNvSpPr/>
          <p:nvPr/>
        </p:nvSpPr>
        <p:spPr>
          <a:xfrm rot="19743024">
            <a:off x="7298125" y="1478036"/>
            <a:ext cx="1509158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>
          <a:xfrm rot="8908363">
            <a:off x="7489160" y="1779610"/>
            <a:ext cx="1395483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>
          <a:xfrm rot="1926975">
            <a:off x="7335790" y="4589612"/>
            <a:ext cx="1509158" cy="43743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>
          <a:xfrm rot="12940479">
            <a:off x="7141372" y="4959824"/>
            <a:ext cx="1395483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082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66320" y="3200399"/>
            <a:ext cx="1752600" cy="7620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Index.js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89146" y="2362200"/>
            <a:ext cx="1786066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smtClean="0"/>
              <a:t>Inside </a:t>
            </a:r>
            <a:r>
              <a:rPr lang="en-US" sz="2400" b="1" dirty="0" smtClean="0"/>
              <a:t>“</a:t>
            </a:r>
            <a:r>
              <a:rPr lang="en-US" sz="2400" b="1" dirty="0" err="1" smtClean="0"/>
              <a:t>src</a:t>
            </a:r>
            <a:r>
              <a:rPr lang="en-US" sz="2400" b="1" dirty="0" smtClean="0"/>
              <a:t>”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Folder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460828" y="2929920"/>
            <a:ext cx="2057400" cy="96548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Header.js</a:t>
            </a:r>
            <a:endParaRPr lang="en-US" sz="2800" b="1" dirty="0"/>
          </a:p>
        </p:txBody>
      </p:sp>
      <p:sp>
        <p:nvSpPr>
          <p:cNvPr id="6" name="Right Arrow 5"/>
          <p:cNvSpPr/>
          <p:nvPr/>
        </p:nvSpPr>
        <p:spPr>
          <a:xfrm>
            <a:off x="7466012" y="3048000"/>
            <a:ext cx="1752600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7466012" y="3467100"/>
            <a:ext cx="1752600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71093" y="3971602"/>
            <a:ext cx="19704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Component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3212" y="3200400"/>
            <a:ext cx="1905000" cy="7620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Index.html</a:t>
            </a:r>
            <a:endParaRPr lang="en-US" sz="2400" b="1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2284413" y="3276599"/>
            <a:ext cx="685800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97536" y="2372380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369" y="2362080"/>
            <a:ext cx="2220480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smtClean="0"/>
              <a:t>Inside </a:t>
            </a:r>
            <a:r>
              <a:rPr lang="en-US" sz="2400" b="1" dirty="0" smtClean="0"/>
              <a:t>“public”</a:t>
            </a:r>
          </a:p>
          <a:p>
            <a:r>
              <a:rPr lang="en-US" sz="2000" b="1" dirty="0" smtClean="0"/>
              <a:t>Folder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48" y="4114800"/>
            <a:ext cx="2231701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smtClean="0"/>
              <a:t>Render / Display</a:t>
            </a:r>
          </a:p>
          <a:p>
            <a:r>
              <a:rPr lang="en-US" sz="2000" b="1" dirty="0" smtClean="0"/>
              <a:t>HTML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371012" y="762000"/>
            <a:ext cx="2057400" cy="87600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Sidebar.js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414506" y="1752600"/>
            <a:ext cx="19704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Component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26428" y="200055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447212" y="5405735"/>
            <a:ext cx="2057400" cy="68482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Footer.js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458001" y="6209968"/>
            <a:ext cx="19704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Component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6063" y="4806315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21" name="Right Arrow 20"/>
          <p:cNvSpPr/>
          <p:nvPr/>
        </p:nvSpPr>
        <p:spPr>
          <a:xfrm rot="19743024">
            <a:off x="7602925" y="1478036"/>
            <a:ext cx="1509158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>
          <a:xfrm rot="8908363">
            <a:off x="7793960" y="1779610"/>
            <a:ext cx="1395483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>
          <a:xfrm rot="1926975">
            <a:off x="7640590" y="4406294"/>
            <a:ext cx="1509158" cy="43743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>
          <a:xfrm rot="12940479">
            <a:off x="7446172" y="4790762"/>
            <a:ext cx="1395483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58189" y="412646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Entry Point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632873" y="3150503"/>
            <a:ext cx="1752600" cy="7620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App.js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55699" y="2312304"/>
            <a:ext cx="1786066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smtClean="0"/>
              <a:t>Inside </a:t>
            </a:r>
            <a:r>
              <a:rPr lang="en-US" sz="2400" b="1" dirty="0" smtClean="0"/>
              <a:t>“</a:t>
            </a:r>
            <a:r>
              <a:rPr lang="en-US" sz="2400" b="1" dirty="0" err="1" smtClean="0"/>
              <a:t>src</a:t>
            </a:r>
            <a:r>
              <a:rPr lang="en-US" sz="2400" b="1" dirty="0" smtClean="0"/>
              <a:t>”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Folder</a:t>
            </a:r>
          </a:p>
        </p:txBody>
      </p:sp>
      <p:sp>
        <p:nvSpPr>
          <p:cNvPr id="27" name="Right Arrow 26"/>
          <p:cNvSpPr/>
          <p:nvPr/>
        </p:nvSpPr>
        <p:spPr>
          <a:xfrm rot="10800000">
            <a:off x="4850966" y="3226703"/>
            <a:ext cx="685800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86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7" grpId="0"/>
      <p:bldP spid="25" grpId="0" animBg="1"/>
      <p:bldP spid="26" grpId="0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887</TotalTime>
  <Words>218</Words>
  <Application>Microsoft Office PowerPoint</Application>
  <PresentationFormat>Custom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Blue atom design template</vt:lpstr>
      <vt:lpstr>What Are Components ? Functional Components ?</vt:lpstr>
      <vt:lpstr>PowerPoint Presentation</vt:lpstr>
      <vt:lpstr>React Components</vt:lpstr>
      <vt:lpstr>Functional Components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 JS</dc:title>
  <dc:creator>Mohammad Adil</dc:creator>
  <cp:lastModifiedBy>Mohammad Adil</cp:lastModifiedBy>
  <cp:revision>126</cp:revision>
  <dcterms:created xsi:type="dcterms:W3CDTF">2022-06-17T05:58:44Z</dcterms:created>
  <dcterms:modified xsi:type="dcterms:W3CDTF">2022-06-28T13:42:32Z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