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3FBB-C45A-4B67-B1AB-9D7A5C55ED5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BC5C-E595-4108-990B-CEC34BF7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4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3FBB-C45A-4B67-B1AB-9D7A5C55ED5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BC5C-E595-4108-990B-CEC34BF7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8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3FBB-C45A-4B67-B1AB-9D7A5C55ED5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BC5C-E595-4108-990B-CEC34BF7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47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816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3FBB-C45A-4B67-B1AB-9D7A5C55ED5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BC5C-E595-4108-990B-CEC34BF7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3FBB-C45A-4B67-B1AB-9D7A5C55ED5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BC5C-E595-4108-990B-CEC34BF7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5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3FBB-C45A-4B67-B1AB-9D7A5C55ED5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BC5C-E595-4108-990B-CEC34BF7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2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3FBB-C45A-4B67-B1AB-9D7A5C55ED5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BC5C-E595-4108-990B-CEC34BF7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3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3FBB-C45A-4B67-B1AB-9D7A5C55ED5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BC5C-E595-4108-990B-CEC34BF7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3FBB-C45A-4B67-B1AB-9D7A5C55ED5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BC5C-E595-4108-990B-CEC34BF7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5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3FBB-C45A-4B67-B1AB-9D7A5C55ED5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BC5C-E595-4108-990B-CEC34BF7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6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3FBB-C45A-4B67-B1AB-9D7A5C55ED5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BC5C-E595-4108-990B-CEC34BF7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0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63FBB-C45A-4B67-B1AB-9D7A5C55ED5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DBC5C-E595-4108-990B-CEC34BF7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4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linkedin.com/in/siddharth-singh-223a001a5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ww.linkedin.com/in/lakshmi-gundala-b129521a1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ss.masteknet.com/Mastek04/HR/KnowledgeAndSkills/linkedin.com/in/ganesh-veer-35616015a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linkedin.com/in/mahesh-popale-b5064b205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linkedin.com/in/siddharth-singh-223a001a5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72272" y="-1"/>
            <a:ext cx="12022318" cy="1940737"/>
          </a:xfrm>
        </p:spPr>
        <p:txBody>
          <a:bodyPr/>
          <a:lstStyle/>
          <a:p>
            <a:pPr algn="l"/>
            <a:r>
              <a:rPr lang="en-IN" dirty="0" smtClean="0"/>
              <a:t>Vinit </a:t>
            </a:r>
            <a:r>
              <a:rPr lang="en-IN" dirty="0"/>
              <a:t>Vasant Panchal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	</a:t>
            </a:r>
          </a:p>
          <a:p>
            <a:pPr algn="l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2272" y="58038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/>
              <a:t>Trainee Software Engineer</a:t>
            </a:r>
            <a:endParaRPr lang="en-IN" i="1" dirty="0"/>
          </a:p>
        </p:txBody>
      </p:sp>
      <p:sp>
        <p:nvSpPr>
          <p:cNvPr id="6" name="Rectangle 5"/>
          <p:cNvSpPr/>
          <p:nvPr/>
        </p:nvSpPr>
        <p:spPr>
          <a:xfrm>
            <a:off x="94268" y="935792"/>
            <a:ext cx="120003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Mobile : 9702955094</a:t>
            </a:r>
          </a:p>
          <a:p>
            <a:r>
              <a:rPr lang="en-IN" dirty="0"/>
              <a:t>Email</a:t>
            </a:r>
            <a:r>
              <a:rPr lang="en-IN" dirty="0" smtClean="0"/>
              <a:t>: Vinit.Panchal@mastek.com</a:t>
            </a:r>
            <a:endParaRPr lang="en-IN" dirty="0"/>
          </a:p>
          <a:p>
            <a:r>
              <a:rPr lang="en-IN" dirty="0"/>
              <a:t>LinkedIn:</a:t>
            </a:r>
            <a:r>
              <a:rPr lang="en-US" u="sng" dirty="0">
                <a:hlinkClick r:id="rId2" tooltip="https://www.linkedin.com/in/siddharth-singh-223a001a5/"/>
              </a:rPr>
              <a:t>(Vinit Panchal) | LinkedIn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94268" y="1942683"/>
            <a:ext cx="4678838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Educational Qualification: BSc IT</a:t>
            </a:r>
          </a:p>
          <a:p>
            <a:endParaRPr lang="en-IN" dirty="0"/>
          </a:p>
          <a:p>
            <a:r>
              <a:rPr lang="en-IN" dirty="0"/>
              <a:t>CGPA/Overall Score: 7.22</a:t>
            </a:r>
          </a:p>
          <a:p>
            <a:endParaRPr lang="en-IN" dirty="0"/>
          </a:p>
          <a:p>
            <a:r>
              <a:rPr lang="en-IN" dirty="0"/>
              <a:t>University: Mumbai University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773107" y="1942683"/>
            <a:ext cx="374087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Technical Skills: C ,C++, Python, Dot Net</a:t>
            </a:r>
            <a:r>
              <a:rPr lang="en-IN" dirty="0" smtClean="0"/>
              <a:t>, Html</a:t>
            </a:r>
            <a:r>
              <a:rPr lang="en-IN" dirty="0"/>
              <a:t>, CSS, JavaScript.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 Domain Knowledge: </a:t>
            </a:r>
            <a:r>
              <a:rPr lang="en-IN" dirty="0" smtClean="0"/>
              <a:t>E-commerce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3567" y="4354261"/>
            <a:ext cx="12119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u="sng" dirty="0" smtClean="0"/>
              <a:t>Academic Project Details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13980" y="1945460"/>
            <a:ext cx="3553904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Behavioural Trainings Completed:</a:t>
            </a:r>
          </a:p>
          <a:p>
            <a:r>
              <a:rPr lang="en-IN" dirty="0"/>
              <a:t>NA</a:t>
            </a:r>
            <a:br>
              <a:rPr lang="en-IN" dirty="0"/>
            </a:br>
            <a:r>
              <a:rPr lang="en-IN" dirty="0" smtClean="0"/>
              <a:t>Technical Trainings/Certifications:</a:t>
            </a:r>
            <a:r>
              <a:rPr lang="en-US" dirty="0"/>
              <a:t>Angular 13, ASP.NET MVC, </a:t>
            </a:r>
            <a:r>
              <a:rPr lang="en-US" dirty="0" err="1"/>
              <a:t>ASP.Net</a:t>
            </a:r>
            <a:r>
              <a:rPr lang="en-US" dirty="0"/>
              <a:t> API, SQL server, HTML, CSS, JavaScript, </a:t>
            </a:r>
            <a:r>
              <a:rPr lang="en-US" dirty="0" smtClean="0"/>
              <a:t>Bootstrap</a:t>
            </a:r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834894"/>
            <a:ext cx="12192000" cy="7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4268" y="4726370"/>
            <a:ext cx="609600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u="sng" dirty="0"/>
              <a:t>Problem Statement</a:t>
            </a:r>
            <a:r>
              <a:rPr lang="en-IN" dirty="0"/>
              <a:t>:  There was no proper system for Online </a:t>
            </a:r>
            <a:r>
              <a:rPr lang="en-IN" dirty="0" smtClean="0"/>
              <a:t>Auction.</a:t>
            </a:r>
            <a:endParaRPr lang="en-IN" dirty="0"/>
          </a:p>
          <a:p>
            <a:r>
              <a:rPr lang="en-IN" u="sng" dirty="0"/>
              <a:t/>
            </a:r>
            <a:br>
              <a:rPr lang="en-IN" u="sng" dirty="0"/>
            </a:br>
            <a:r>
              <a:rPr lang="en-IN" b="1" u="sng" dirty="0"/>
              <a:t>Solution Summary</a:t>
            </a:r>
            <a:r>
              <a:rPr lang="en-IN" dirty="0"/>
              <a:t>: To solve this issue we created a system that was designed to allow users to set up their products for auctions and bidders to register and bid for various products available for bidding.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85557" y="4726370"/>
            <a:ext cx="5904323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u="sng" dirty="0"/>
              <a:t>Technology used</a:t>
            </a:r>
            <a:r>
              <a:rPr lang="en-IN" dirty="0"/>
              <a:t>: </a:t>
            </a:r>
            <a:r>
              <a:rPr lang="en-IN" dirty="0" smtClean="0"/>
              <a:t>Dot </a:t>
            </a:r>
            <a:r>
              <a:rPr lang="en-IN" dirty="0"/>
              <a:t>net framework( Asp.net, C#), SQL server, HTML, CSS, and JavaScript.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u="sng" dirty="0"/>
              <a:t>Outcome</a:t>
            </a:r>
            <a:r>
              <a:rPr lang="en-IN" dirty="0"/>
              <a:t>: Developed an online auction system which provided a forum for sellers to meet and interact with buyers and sell items to interested bidders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156" y="16709"/>
            <a:ext cx="1462728" cy="18565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0767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72" y="-1"/>
            <a:ext cx="12022318" cy="1940737"/>
          </a:xfrm>
        </p:spPr>
        <p:txBody>
          <a:bodyPr/>
          <a:lstStyle/>
          <a:p>
            <a:pPr algn="l"/>
            <a:r>
              <a:rPr lang="en-IN" dirty="0" smtClean="0"/>
              <a:t>Lakshmi </a:t>
            </a:r>
            <a:r>
              <a:rPr lang="en-IN" dirty="0" err="1" smtClean="0"/>
              <a:t>Thirupathamma</a:t>
            </a:r>
            <a:r>
              <a:rPr lang="en-IN" dirty="0" smtClean="0"/>
              <a:t> </a:t>
            </a:r>
            <a:r>
              <a:rPr lang="en-IN" dirty="0" err="1" smtClean="0"/>
              <a:t>Gundala</a:t>
            </a:r>
            <a:endParaRPr lang="en-IN" dirty="0" smtClean="0"/>
          </a:p>
          <a:p>
            <a:pPr algn="l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2272" y="58038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/>
              <a:t>Software Engineer</a:t>
            </a:r>
            <a:endParaRPr lang="en-IN" i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834894"/>
            <a:ext cx="12192000" cy="7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4268" y="935792"/>
            <a:ext cx="1200032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/>
              <a:t>Mobile : 6281447935</a:t>
            </a:r>
          </a:p>
          <a:p>
            <a:r>
              <a:rPr lang="en-IN" sz="1600" dirty="0" smtClean="0"/>
              <a:t>Email: Lakshmi.Gundala@mastek.com</a:t>
            </a:r>
          </a:p>
          <a:p>
            <a:r>
              <a:rPr lang="en-IN" sz="1600" dirty="0" err="1" smtClean="0"/>
              <a:t>Linkedin</a:t>
            </a:r>
            <a:r>
              <a:rPr lang="en-IN" sz="1600" dirty="0" smtClean="0"/>
              <a:t>: </a:t>
            </a:r>
            <a:r>
              <a:rPr lang="en-IN" dirty="0">
                <a:hlinkClick r:id="rId2"/>
              </a:rPr>
              <a:t>https://www.linkedin.com/in/lakshmi-gundala-b129521a1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endParaRPr lang="en-IN" sz="16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10605155" y="65988"/>
            <a:ext cx="1489435" cy="1706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Photo Here</a:t>
            </a:r>
          </a:p>
          <a:p>
            <a:pPr algn="ctr"/>
            <a:r>
              <a:rPr lang="en-IN" dirty="0" smtClean="0"/>
              <a:t>(Face to cover 50% of the box)</a:t>
            </a:r>
          </a:p>
          <a:p>
            <a:pPr algn="ctr"/>
            <a:r>
              <a:rPr lang="en-IN" dirty="0" smtClean="0"/>
              <a:t>No Facebook Pics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4268" y="1942683"/>
            <a:ext cx="4656843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Educational Qualification: </a:t>
            </a:r>
            <a:r>
              <a:rPr lang="en-US" dirty="0" smtClean="0"/>
              <a:t>B-Tech </a:t>
            </a:r>
            <a:r>
              <a:rPr lang="en-US" dirty="0"/>
              <a:t>in Computer Science Engineering(CSE).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CGPA/Overall Score:8.89</a:t>
            </a:r>
          </a:p>
          <a:p>
            <a:endParaRPr lang="en-IN" dirty="0" smtClean="0"/>
          </a:p>
          <a:p>
            <a:r>
              <a:rPr lang="en-IN" dirty="0" smtClean="0"/>
              <a:t>University: </a:t>
            </a:r>
            <a:r>
              <a:rPr lang="en-US" dirty="0"/>
              <a:t>Qis College Of Engineering And Technology, JNTUK University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751110" y="1942683"/>
            <a:ext cx="3762869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Technical Skills: Java </a:t>
            </a:r>
            <a:r>
              <a:rPr lang="en-IN" dirty="0"/>
              <a:t>8,Spring,Spring-boot,Spring-MVC, Rest-API’s, JSP &amp;Servlets, Hibernate, Python, HTML, CSS</a:t>
            </a:r>
            <a:r>
              <a:rPr lang="en-IN" dirty="0" smtClean="0"/>
              <a:t>.</a:t>
            </a:r>
            <a:endParaRPr lang="en-IN" dirty="0"/>
          </a:p>
          <a:p>
            <a:endParaRPr lang="en-IN" dirty="0"/>
          </a:p>
          <a:p>
            <a:r>
              <a:rPr lang="en-IN" dirty="0" smtClean="0"/>
              <a:t>Domain </a:t>
            </a:r>
            <a:r>
              <a:rPr lang="en-IN" dirty="0" err="1" smtClean="0"/>
              <a:t>Knowledge:Machine-Learning</a:t>
            </a:r>
            <a:endParaRPr lang="en-IN" dirty="0" smtClean="0"/>
          </a:p>
          <a:p>
            <a:endParaRPr lang="en-IN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8513980" y="1934826"/>
            <a:ext cx="3553904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Behavioural Trainings Completed:</a:t>
            </a:r>
          </a:p>
          <a:p>
            <a:r>
              <a:rPr lang="en-IN" dirty="0"/>
              <a:t>Anti-</a:t>
            </a:r>
            <a:r>
              <a:rPr lang="en-IN" dirty="0" err="1"/>
              <a:t>Bribery,POSH,GDPR,InfoSec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 smtClean="0"/>
              <a:t>Technical Trainings/Certifications:</a:t>
            </a:r>
          </a:p>
          <a:p>
            <a:r>
              <a:rPr lang="en-IN" dirty="0"/>
              <a:t>Certified </a:t>
            </a:r>
            <a:r>
              <a:rPr lang="en-IN" dirty="0" err="1"/>
              <a:t>Udemy</a:t>
            </a:r>
            <a:r>
              <a:rPr lang="en-IN" dirty="0"/>
              <a:t>: Java, </a:t>
            </a:r>
            <a:r>
              <a:rPr lang="en-IN" dirty="0" err="1"/>
              <a:t>JSP&amp;Servlets</a:t>
            </a:r>
            <a:r>
              <a:rPr lang="en-IN" dirty="0"/>
              <a:t> Certified </a:t>
            </a:r>
            <a:r>
              <a:rPr lang="en-IN" dirty="0" err="1"/>
              <a:t>DataCamp</a:t>
            </a:r>
            <a:r>
              <a:rPr lang="en-IN" dirty="0" smtClean="0"/>
              <a:t>: Python</a:t>
            </a:r>
            <a:r>
              <a:rPr lang="en-IN" dirty="0"/>
              <a:t>, SQL, Image Processing.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94268" y="4269628"/>
            <a:ext cx="6074004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u="sng" dirty="0" smtClean="0"/>
              <a:t>Problem Statement:</a:t>
            </a:r>
          </a:p>
          <a:p>
            <a:r>
              <a:rPr lang="en-US" dirty="0"/>
              <a:t>Data Analysis and Visualization on </a:t>
            </a:r>
            <a:r>
              <a:rPr lang="en-US" dirty="0" smtClean="0"/>
              <a:t>Customer </a:t>
            </a:r>
            <a:r>
              <a:rPr lang="en-US" dirty="0"/>
              <a:t>S</a:t>
            </a:r>
            <a:r>
              <a:rPr lang="en-US" dirty="0" smtClean="0"/>
              <a:t>egmentation </a:t>
            </a:r>
            <a:r>
              <a:rPr lang="en-US" dirty="0"/>
              <a:t>using </a:t>
            </a:r>
            <a:r>
              <a:rPr lang="en-US" dirty="0" smtClean="0"/>
              <a:t>Machine </a:t>
            </a:r>
            <a:r>
              <a:rPr lang="en-US" dirty="0"/>
              <a:t>L</a:t>
            </a:r>
            <a:r>
              <a:rPr lang="en-US" dirty="0" smtClean="0"/>
              <a:t>earning </a:t>
            </a:r>
            <a:r>
              <a:rPr lang="en-US" dirty="0"/>
              <a:t>A</a:t>
            </a:r>
            <a:r>
              <a:rPr lang="en-US" dirty="0" smtClean="0"/>
              <a:t>lgorithm.</a:t>
            </a:r>
          </a:p>
          <a:p>
            <a:endParaRPr lang="en-IN" dirty="0" smtClean="0"/>
          </a:p>
          <a:p>
            <a:r>
              <a:rPr lang="en-IN" u="sng" dirty="0" smtClean="0"/>
              <a:t>Solution Summary:</a:t>
            </a:r>
            <a:r>
              <a:rPr lang="en-US" dirty="0"/>
              <a:t> </a:t>
            </a:r>
            <a:r>
              <a:rPr lang="en-US" dirty="0" smtClean="0"/>
              <a:t>I took Shopping </a:t>
            </a:r>
            <a:r>
              <a:rPr lang="en-US" dirty="0"/>
              <a:t>Mall data of 201 samples and trained data with the help of Machine Learning K-means Clustering algorithm, I were successfully abled to categorize the customers data, and presented that categorized data into 3D visualized graph using some libraries in </a:t>
            </a:r>
            <a:r>
              <a:rPr lang="en-US" dirty="0" smtClean="0"/>
              <a:t>python.</a:t>
            </a:r>
            <a:endParaRPr lang="en-IN" u="sng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6168273" y="4269628"/>
            <a:ext cx="5926318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u="sng" dirty="0" smtClean="0"/>
              <a:t>Technology used:</a:t>
            </a:r>
          </a:p>
          <a:p>
            <a:r>
              <a:rPr lang="en-IN" dirty="0"/>
              <a:t>Python Programming Language and its libraries includes SK-Learn, </a:t>
            </a:r>
            <a:r>
              <a:rPr lang="en-IN" dirty="0" err="1" smtClean="0"/>
              <a:t>Pandas,Numpy,Matplotlib,Seaborn,Plotly,Scipy,Juypitar</a:t>
            </a:r>
            <a:r>
              <a:rPr lang="en-IN" dirty="0" smtClean="0"/>
              <a:t> </a:t>
            </a:r>
            <a:r>
              <a:rPr lang="en-IN" dirty="0"/>
              <a:t>Notebook, Anaconda Prompt.</a:t>
            </a:r>
            <a:endParaRPr lang="en-IN" dirty="0" smtClean="0"/>
          </a:p>
          <a:p>
            <a:endParaRPr lang="en-IN" dirty="0" smtClean="0"/>
          </a:p>
          <a:p>
            <a:r>
              <a:rPr lang="en-IN" u="sng" dirty="0" smtClean="0"/>
              <a:t>Outcome:</a:t>
            </a:r>
            <a:r>
              <a:rPr lang="en-US" dirty="0"/>
              <a:t> </a:t>
            </a:r>
            <a:r>
              <a:rPr lang="en-US" dirty="0" smtClean="0"/>
              <a:t>I </a:t>
            </a:r>
            <a:r>
              <a:rPr lang="en-US" dirty="0"/>
              <a:t>Were Successfully abled to get a 3D image visualized graph that showed six categories of customers based on </a:t>
            </a:r>
            <a:r>
              <a:rPr lang="en-US" dirty="0" smtClean="0"/>
              <a:t>Geographical, </a:t>
            </a:r>
            <a:r>
              <a:rPr lang="en-US" dirty="0" err="1" smtClean="0"/>
              <a:t>Behavioural</a:t>
            </a:r>
            <a:r>
              <a:rPr lang="en-US" dirty="0" smtClean="0"/>
              <a:t> ,Demographical ,Lifestyle </a:t>
            </a:r>
            <a:r>
              <a:rPr lang="en-US" dirty="0"/>
              <a:t>factors</a:t>
            </a:r>
            <a:r>
              <a:rPr lang="en-US" dirty="0" smtClean="0"/>
              <a:t>.</a:t>
            </a:r>
            <a:endParaRPr lang="en-IN" u="sng" dirty="0"/>
          </a:p>
        </p:txBody>
      </p:sp>
      <p:sp>
        <p:nvSpPr>
          <p:cNvPr id="15" name="Rectangle 14"/>
          <p:cNvSpPr/>
          <p:nvPr/>
        </p:nvSpPr>
        <p:spPr>
          <a:xfrm>
            <a:off x="72272" y="3914450"/>
            <a:ext cx="12119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u="sng" dirty="0" smtClean="0"/>
              <a:t>Academic Project Details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155" y="65988"/>
            <a:ext cx="1511430" cy="170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4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72" y="-1"/>
            <a:ext cx="12022318" cy="1940737"/>
          </a:xfrm>
        </p:spPr>
        <p:txBody>
          <a:bodyPr/>
          <a:lstStyle/>
          <a:p>
            <a:pPr algn="l"/>
            <a:r>
              <a:rPr lang="en-IN" dirty="0"/>
              <a:t>Arman </a:t>
            </a:r>
            <a:r>
              <a:rPr lang="en-IN" dirty="0" err="1"/>
              <a:t>K</a:t>
            </a:r>
            <a:r>
              <a:rPr lang="en-IN" dirty="0" err="1" smtClean="0"/>
              <a:t>ashim</a:t>
            </a:r>
            <a:r>
              <a:rPr lang="en-IN" dirty="0" smtClean="0"/>
              <a:t> </a:t>
            </a:r>
            <a:r>
              <a:rPr lang="en-IN" dirty="0"/>
              <a:t>Sakware</a:t>
            </a:r>
          </a:p>
          <a:p>
            <a:pPr algn="l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2272" y="58038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/>
              <a:t>Trainee Software Engineer</a:t>
            </a:r>
            <a:endParaRPr lang="en-IN" i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834894"/>
            <a:ext cx="12192000" cy="7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4268" y="935792"/>
            <a:ext cx="120003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Mobile : 9637506191</a:t>
            </a:r>
          </a:p>
          <a:p>
            <a:r>
              <a:rPr lang="en-IN" sz="1600" dirty="0"/>
              <a:t>Email: Arman.Sakware@mastek.com</a:t>
            </a:r>
          </a:p>
          <a:p>
            <a:r>
              <a:rPr lang="en-IN" sz="1600" dirty="0" err="1"/>
              <a:t>Linkedin</a:t>
            </a:r>
            <a:r>
              <a:rPr lang="en-IN" sz="1400" dirty="0"/>
              <a:t>: </a:t>
            </a:r>
            <a:r>
              <a:rPr lang="en-US" sz="1600" u="sng" dirty="0"/>
              <a:t>https://www.linkedin.com/in/arman-sk-2174ba188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10605155" y="65988"/>
            <a:ext cx="1489435" cy="1706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Photo Here</a:t>
            </a:r>
          </a:p>
          <a:p>
            <a:pPr algn="ctr"/>
            <a:r>
              <a:rPr lang="en-IN" dirty="0" smtClean="0"/>
              <a:t>(Face to cover 50% of the box)</a:t>
            </a:r>
          </a:p>
          <a:p>
            <a:pPr algn="ctr"/>
            <a:r>
              <a:rPr lang="en-IN" dirty="0" smtClean="0"/>
              <a:t>No Facebook Pics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4268" y="1942683"/>
            <a:ext cx="4656843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Educational Qualification: </a:t>
            </a:r>
            <a:r>
              <a:rPr lang="en-IN" dirty="0" smtClean="0"/>
              <a:t>BE </a:t>
            </a:r>
            <a:r>
              <a:rPr lang="en-IN" dirty="0"/>
              <a:t>in Mechanical       </a:t>
            </a:r>
            <a:r>
              <a:rPr lang="en-IN" dirty="0" smtClean="0"/>
              <a:t>Engineering</a:t>
            </a:r>
            <a:endParaRPr lang="en-IN" sz="1600" dirty="0"/>
          </a:p>
          <a:p>
            <a:endParaRPr lang="en-IN" dirty="0"/>
          </a:p>
          <a:p>
            <a:r>
              <a:rPr lang="en-IN" dirty="0"/>
              <a:t>CGPA/Overall Score</a:t>
            </a:r>
            <a:r>
              <a:rPr lang="en-IN" sz="2000" dirty="0"/>
              <a:t>:  </a:t>
            </a:r>
            <a:r>
              <a:rPr lang="en-IN" dirty="0"/>
              <a:t>6.5 CGPA</a:t>
            </a:r>
          </a:p>
          <a:p>
            <a:endParaRPr lang="en-IN" dirty="0"/>
          </a:p>
          <a:p>
            <a:r>
              <a:rPr lang="en-IN" dirty="0"/>
              <a:t>University:  Mumbai University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751110" y="1942683"/>
            <a:ext cx="3762869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Technical</a:t>
            </a:r>
            <a:r>
              <a:rPr lang="en-IN" sz="2000" dirty="0"/>
              <a:t> </a:t>
            </a:r>
            <a:r>
              <a:rPr lang="en-IN" dirty="0"/>
              <a:t>Skills :Microsoft Azure , </a:t>
            </a:r>
            <a:r>
              <a:rPr lang="en-US" dirty="0"/>
              <a:t>Microsoft .NET</a:t>
            </a:r>
            <a:r>
              <a:rPr lang="en-IN" dirty="0"/>
              <a:t>, MVC, Angular, node.js, HTML, </a:t>
            </a:r>
            <a:r>
              <a:rPr lang="en-IN" dirty="0" smtClean="0"/>
              <a:t>CSS, JavaScript, </a:t>
            </a:r>
            <a:r>
              <a:rPr lang="en-IN" dirty="0"/>
              <a:t>SQL Server, </a:t>
            </a:r>
            <a:r>
              <a:rPr lang="en-IN" dirty="0" err="1"/>
              <a:t>Postgre</a:t>
            </a:r>
            <a:r>
              <a:rPr lang="en-IN" dirty="0"/>
              <a:t> SQL.</a:t>
            </a:r>
          </a:p>
          <a:p>
            <a:r>
              <a:rPr lang="en-IN" dirty="0"/>
              <a:t>Domain Knowledge: </a:t>
            </a:r>
            <a:r>
              <a:rPr lang="en-US" dirty="0" smtClean="0"/>
              <a:t>Healthcare</a:t>
            </a:r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513980" y="1934826"/>
            <a:ext cx="3553904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Behavioural Trainings Completed:</a:t>
            </a:r>
          </a:p>
          <a:p>
            <a:r>
              <a:rPr lang="en-US" dirty="0"/>
              <a:t>E-mail Etiquette, </a:t>
            </a:r>
            <a:r>
              <a:rPr lang="en-IN" b="1" dirty="0" smtClean="0"/>
              <a:t>Technical </a:t>
            </a:r>
            <a:r>
              <a:rPr lang="en-IN" b="1" dirty="0"/>
              <a:t>Trainings/Certifications: </a:t>
            </a:r>
          </a:p>
          <a:p>
            <a:r>
              <a:rPr lang="en-US" dirty="0"/>
              <a:t>Microsoft Certified: Azure Developer Associate</a:t>
            </a:r>
            <a:r>
              <a:rPr lang="en-US" dirty="0" smtClean="0"/>
              <a:t>,</a:t>
            </a:r>
            <a:r>
              <a:rPr lang="en-IN" dirty="0" smtClean="0"/>
              <a:t> </a:t>
            </a:r>
            <a:r>
              <a:rPr lang="en-US" dirty="0" smtClean="0"/>
              <a:t>Full Stack</a:t>
            </a:r>
          </a:p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94268" y="4269628"/>
            <a:ext cx="607400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u="sng" dirty="0"/>
              <a:t>Problem Statement</a:t>
            </a:r>
            <a:r>
              <a:rPr lang="en-IN" dirty="0"/>
              <a:t>:</a:t>
            </a:r>
            <a:r>
              <a:rPr lang="en-US" dirty="0"/>
              <a:t>Hospital Appointment Booking System.</a:t>
            </a:r>
          </a:p>
          <a:p>
            <a:r>
              <a:rPr lang="en-US" dirty="0"/>
              <a:t>In this busy world we don’t have the time to wait in infamously long hospital queues for booking appointments. </a:t>
            </a:r>
          </a:p>
          <a:p>
            <a:r>
              <a:rPr lang="en-IN" u="sng" dirty="0"/>
              <a:t>Solution Summary</a:t>
            </a:r>
            <a:r>
              <a:rPr lang="en-IN" dirty="0"/>
              <a:t>: Easy interface for patients .They can visit website and can Explore available treatments and book doctor’s appointment by filling some basic form.</a:t>
            </a:r>
          </a:p>
          <a:p>
            <a:r>
              <a:rPr lang="en-IN" dirty="0"/>
              <a:t>Doctors can manage their appointment simply by logging in.</a:t>
            </a:r>
          </a:p>
          <a:p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6168273" y="4269628"/>
            <a:ext cx="5926318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u="sng" dirty="0"/>
              <a:t>Technology used: </a:t>
            </a:r>
            <a:r>
              <a:rPr lang="en-IN" dirty="0"/>
              <a:t>Angular ,Node Express, node.js ,Bootstrap, Html ,CSS, </a:t>
            </a:r>
            <a:r>
              <a:rPr lang="en-IN" dirty="0" smtClean="0"/>
              <a:t>JavaScript, </a:t>
            </a:r>
            <a:r>
              <a:rPr lang="en-US" dirty="0"/>
              <a:t>Angular material.</a:t>
            </a:r>
            <a:endParaRPr lang="en-IN" dirty="0"/>
          </a:p>
          <a:p>
            <a:r>
              <a:rPr lang="en-IN" u="sng" dirty="0"/>
              <a:t>Outcome</a:t>
            </a:r>
            <a:r>
              <a:rPr lang="en-IN" dirty="0"/>
              <a:t>: </a:t>
            </a:r>
            <a:r>
              <a:rPr lang="en-US" dirty="0"/>
              <a:t>Attractive and responsive interface for Patient and doctors. For easy bookings and manage appointments for available treatments.</a:t>
            </a:r>
            <a:r>
              <a:rPr lang="en-IN" dirty="0"/>
              <a:t>The patient could see the available treatments and services and also the qualifications and proficiency of doctors on the website and could book appointments. Doctors could also manage the appointments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272" y="3914450"/>
            <a:ext cx="12119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u="sng" dirty="0" smtClean="0"/>
              <a:t>Academic Project Details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155" y="0"/>
            <a:ext cx="1511431" cy="18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2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72272" y="-1"/>
            <a:ext cx="12022318" cy="1940737"/>
          </a:xfrm>
        </p:spPr>
        <p:txBody>
          <a:bodyPr/>
          <a:lstStyle/>
          <a:p>
            <a:pPr algn="l"/>
            <a:r>
              <a:rPr lang="en-IN" dirty="0" smtClean="0"/>
              <a:t>Aniket </a:t>
            </a:r>
            <a:r>
              <a:rPr lang="en-IN" dirty="0" err="1"/>
              <a:t>Yadavrao</a:t>
            </a:r>
            <a:r>
              <a:rPr lang="en-IN" dirty="0"/>
              <a:t> </a:t>
            </a:r>
            <a:r>
              <a:rPr lang="en-IN" dirty="0" err="1"/>
              <a:t>Waghmare</a:t>
            </a:r>
            <a:endParaRPr lang="en-IN" dirty="0"/>
          </a:p>
          <a:p>
            <a:pPr algn="l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2272" y="58038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/>
              <a:t>Trainee Software Engineer</a:t>
            </a:r>
            <a:endParaRPr lang="en-IN" i="1" dirty="0"/>
          </a:p>
        </p:txBody>
      </p:sp>
      <p:sp>
        <p:nvSpPr>
          <p:cNvPr id="6" name="Rectangle 5"/>
          <p:cNvSpPr/>
          <p:nvPr/>
        </p:nvSpPr>
        <p:spPr>
          <a:xfrm>
            <a:off x="94268" y="935792"/>
            <a:ext cx="1200032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Mobile : 7030977355</a:t>
            </a:r>
          </a:p>
          <a:p>
            <a:r>
              <a:rPr lang="en-IN" sz="1600" dirty="0"/>
              <a:t>Email: Aniket.Waghmare@mastek.com</a:t>
            </a:r>
          </a:p>
          <a:p>
            <a:r>
              <a:rPr lang="en-IN" sz="1600" dirty="0" err="1"/>
              <a:t>Linkedin</a:t>
            </a:r>
            <a:r>
              <a:rPr lang="en-IN" sz="1600" dirty="0"/>
              <a:t>: https://bit.ly/3jftCGX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268" y="1942683"/>
            <a:ext cx="467883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Educational Qualification: Bachelor Of Engineering[CSE]</a:t>
            </a:r>
          </a:p>
          <a:p>
            <a:r>
              <a:rPr lang="en-IN" dirty="0"/>
              <a:t>CGPA/Overall Score: 9.8</a:t>
            </a:r>
          </a:p>
          <a:p>
            <a:r>
              <a:rPr lang="en-IN" dirty="0"/>
              <a:t>University: </a:t>
            </a:r>
            <a:r>
              <a:rPr lang="en-IN" dirty="0" err="1"/>
              <a:t>Sant</a:t>
            </a:r>
            <a:r>
              <a:rPr lang="en-IN" dirty="0"/>
              <a:t> </a:t>
            </a:r>
            <a:r>
              <a:rPr lang="en-IN" dirty="0" err="1"/>
              <a:t>Gadge</a:t>
            </a:r>
            <a:r>
              <a:rPr lang="en-IN" dirty="0"/>
              <a:t> Baba Amravati University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773107" y="1942683"/>
            <a:ext cx="374087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Technical Skills: C#, .NET, UI layer(CSS, HTML), Angular, </a:t>
            </a:r>
            <a:r>
              <a:rPr lang="en-IN" dirty="0" err="1"/>
              <a:t>Javascript</a:t>
            </a:r>
            <a:r>
              <a:rPr lang="en-IN" dirty="0"/>
              <a:t>, MySQL Database</a:t>
            </a:r>
          </a:p>
          <a:p>
            <a:endParaRPr lang="en-IN" dirty="0"/>
          </a:p>
          <a:p>
            <a:r>
              <a:rPr lang="en-IN" dirty="0"/>
              <a:t>Domain Knowledge: </a:t>
            </a:r>
            <a:r>
              <a:rPr lang="en-IN" dirty="0" smtClean="0"/>
              <a:t>Education</a:t>
            </a:r>
            <a:endParaRPr lang="en-IN" dirty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59602" y="4342333"/>
            <a:ext cx="12119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u="sng" dirty="0" smtClean="0"/>
              <a:t>Academic Project Details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13980" y="1945460"/>
            <a:ext cx="355390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Behavioural Trainings Completed:</a:t>
            </a:r>
          </a:p>
          <a:p>
            <a:r>
              <a:rPr lang="en-IN" dirty="0"/>
              <a:t>Anti Bribery, InfoSec, GDPR, POSH</a:t>
            </a:r>
          </a:p>
          <a:p>
            <a:endParaRPr lang="en-IN" dirty="0"/>
          </a:p>
          <a:p>
            <a:r>
              <a:rPr lang="en-IN" dirty="0"/>
              <a:t>Technical Trainings/Certifications: </a:t>
            </a:r>
          </a:p>
          <a:p>
            <a:r>
              <a:rPr lang="en-IN" dirty="0"/>
              <a:t>Angular, C Sharp, ASP, PostgreSQL, SQL Server, UI Layer</a:t>
            </a:r>
          </a:p>
          <a:p>
            <a:endParaRPr lang="en-IN" dirty="0" smtClean="0"/>
          </a:p>
          <a:p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834894"/>
            <a:ext cx="12192000" cy="7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4268" y="4726370"/>
            <a:ext cx="60960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u="sng" dirty="0"/>
              <a:t>Problem Statement</a:t>
            </a:r>
            <a:r>
              <a:rPr lang="en-IN" dirty="0" smtClean="0"/>
              <a:t>: Student </a:t>
            </a:r>
            <a:r>
              <a:rPr lang="en-IN" dirty="0"/>
              <a:t>Counselling System are often times are managed manually, </a:t>
            </a:r>
            <a:r>
              <a:rPr lang="en-IN" dirty="0" smtClean="0"/>
              <a:t>so </a:t>
            </a:r>
            <a:r>
              <a:rPr lang="en-IN" dirty="0"/>
              <a:t>we decided to create Student counselling System.  </a:t>
            </a:r>
          </a:p>
          <a:p>
            <a:endParaRPr lang="en-IN" dirty="0"/>
          </a:p>
          <a:p>
            <a:r>
              <a:rPr lang="en-IN" u="sng" dirty="0"/>
              <a:t>Solution Summary</a:t>
            </a:r>
            <a:r>
              <a:rPr lang="en-IN" dirty="0" smtClean="0"/>
              <a:t>: In </a:t>
            </a:r>
            <a:r>
              <a:rPr lang="en-IN" dirty="0"/>
              <a:t>this Website, we created features such as add student details, counsellor details, academic details.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85557" y="4726370"/>
            <a:ext cx="5904323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u="sng" dirty="0"/>
              <a:t>Technology used: </a:t>
            </a:r>
            <a:r>
              <a:rPr lang="en-IN" dirty="0"/>
              <a:t>C#, </a:t>
            </a:r>
            <a:r>
              <a:rPr lang="en-IN" dirty="0" smtClean="0"/>
              <a:t>Dot Net</a:t>
            </a:r>
            <a:r>
              <a:rPr lang="en-IN" dirty="0"/>
              <a:t>, MySQL Database</a:t>
            </a:r>
          </a:p>
          <a:p>
            <a:endParaRPr lang="en-IN" dirty="0"/>
          </a:p>
          <a:p>
            <a:r>
              <a:rPr lang="en-IN" u="sng" dirty="0"/>
              <a:t>Outcome</a:t>
            </a:r>
            <a:r>
              <a:rPr lang="en-IN" dirty="0" smtClean="0"/>
              <a:t>: We </a:t>
            </a:r>
            <a:r>
              <a:rPr lang="en-IN" dirty="0"/>
              <a:t>created Student Counselling Record System application Web Site with more </a:t>
            </a:r>
            <a:r>
              <a:rPr lang="en-IN" dirty="0" smtClean="0"/>
              <a:t>features </a:t>
            </a:r>
            <a:r>
              <a:rPr lang="en-IN" dirty="0"/>
              <a:t>for online counselling record system. </a:t>
            </a:r>
          </a:p>
          <a:p>
            <a:endParaRPr lang="en-IN" u="sng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3" y="59682"/>
            <a:ext cx="1726153" cy="171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4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72272" y="-1"/>
            <a:ext cx="12022318" cy="1940737"/>
          </a:xfrm>
        </p:spPr>
        <p:txBody>
          <a:bodyPr/>
          <a:lstStyle/>
          <a:p>
            <a:pPr algn="l"/>
            <a:r>
              <a:rPr lang="en-IN" dirty="0" smtClean="0"/>
              <a:t>Ganesh </a:t>
            </a:r>
            <a:r>
              <a:rPr lang="en-IN" dirty="0" err="1"/>
              <a:t>Machindra</a:t>
            </a:r>
            <a:r>
              <a:rPr lang="en-IN" dirty="0"/>
              <a:t> Veer</a:t>
            </a:r>
          </a:p>
          <a:p>
            <a:pPr algn="l"/>
            <a:endParaRPr lang="en-IN" dirty="0" smtClean="0"/>
          </a:p>
          <a:p>
            <a:pPr algn="l"/>
            <a:r>
              <a:rPr lang="en-IN" dirty="0" smtClean="0"/>
              <a:t>	</a:t>
            </a:r>
            <a:endParaRPr lang="en-IN" dirty="0"/>
          </a:p>
          <a:p>
            <a:pPr algn="l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2272" y="58038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/>
              <a:t>Trainee Software Engineer</a:t>
            </a:r>
            <a:endParaRPr lang="en-IN" i="1" dirty="0"/>
          </a:p>
        </p:txBody>
      </p:sp>
      <p:sp>
        <p:nvSpPr>
          <p:cNvPr id="6" name="Rectangle 5"/>
          <p:cNvSpPr/>
          <p:nvPr/>
        </p:nvSpPr>
        <p:spPr>
          <a:xfrm>
            <a:off x="94268" y="935792"/>
            <a:ext cx="1200032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Mobile : 8655524080</a:t>
            </a:r>
          </a:p>
          <a:p>
            <a:r>
              <a:rPr lang="en-IN" sz="1600" dirty="0"/>
              <a:t>Email: Ganesh.veer@mastek.com</a:t>
            </a:r>
          </a:p>
          <a:p>
            <a:r>
              <a:rPr lang="en-IN" sz="1600" dirty="0" err="1"/>
              <a:t>Linkedin</a:t>
            </a:r>
            <a:r>
              <a:rPr lang="en-IN" sz="1600" dirty="0"/>
              <a:t>: </a:t>
            </a:r>
            <a:r>
              <a:rPr lang="en-IN" sz="1600" dirty="0">
                <a:hlinkClick r:id="rId2"/>
              </a:rPr>
              <a:t>linkedin.com/in/ganesh-veer-35616015a</a:t>
            </a:r>
            <a:endParaRPr lang="en-IN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4268" y="1942683"/>
            <a:ext cx="467883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Educational Qualification: MSc (Information Technology)</a:t>
            </a:r>
          </a:p>
          <a:p>
            <a:endParaRPr lang="en-IN" dirty="0"/>
          </a:p>
          <a:p>
            <a:r>
              <a:rPr lang="en-IN" dirty="0"/>
              <a:t>CGPA/Overall Score:  72%</a:t>
            </a:r>
          </a:p>
          <a:p>
            <a:endParaRPr lang="en-IN" dirty="0"/>
          </a:p>
          <a:p>
            <a:r>
              <a:rPr lang="en-IN" dirty="0"/>
              <a:t>University: University of Mumbai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773107" y="1942683"/>
            <a:ext cx="374087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Technical Skills: HTML, CSS, JavaScript, Angular, C#, SQL, Python. </a:t>
            </a:r>
          </a:p>
          <a:p>
            <a:endParaRPr lang="en-IN" dirty="0"/>
          </a:p>
          <a:p>
            <a:r>
              <a:rPr lang="en-IN" dirty="0"/>
              <a:t>Domain Knowledge: Education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59602" y="4342333"/>
            <a:ext cx="12119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u="sng" dirty="0" smtClean="0"/>
              <a:t>Academic Project Details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13980" y="1945460"/>
            <a:ext cx="355390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Behavioural Trainings Completed: </a:t>
            </a:r>
            <a:r>
              <a:rPr lang="en-IN" dirty="0">
                <a:cs typeface="Calibri"/>
              </a:rPr>
              <a:t>GDPR, POSH, Anti Bribery, Info sec</a:t>
            </a:r>
            <a:endParaRPr lang="en-IN" dirty="0"/>
          </a:p>
          <a:p>
            <a:r>
              <a:rPr lang="en-IN" dirty="0" smtClean="0"/>
              <a:t>Technical </a:t>
            </a:r>
            <a:r>
              <a:rPr lang="en-IN" dirty="0"/>
              <a:t>Trainings/Certifications: </a:t>
            </a:r>
          </a:p>
          <a:p>
            <a:r>
              <a:rPr lang="en-IN" dirty="0"/>
              <a:t>Full Stack – UI Layer</a:t>
            </a:r>
          </a:p>
          <a:p>
            <a:r>
              <a:rPr lang="en-IN" dirty="0"/>
              <a:t>Full Stack – Cloud Layer</a:t>
            </a:r>
          </a:p>
          <a:p>
            <a:r>
              <a:rPr lang="en-IN" dirty="0"/>
              <a:t>Full Stack – DevOps Layer</a:t>
            </a:r>
          </a:p>
          <a:p>
            <a:r>
              <a:rPr lang="en-IN" dirty="0"/>
              <a:t>Full Stack – Storage Layer</a:t>
            </a:r>
          </a:p>
          <a:p>
            <a:r>
              <a:rPr lang="en-IN" dirty="0"/>
              <a:t>Full Stack – Middleware Layer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834894"/>
            <a:ext cx="12192000" cy="7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4268" y="4726370"/>
            <a:ext cx="609600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u="sng" dirty="0"/>
              <a:t>Problem Statement</a:t>
            </a:r>
            <a:r>
              <a:rPr lang="en-IN" dirty="0"/>
              <a:t>: </a:t>
            </a:r>
            <a:r>
              <a:rPr lang="en-US" dirty="0"/>
              <a:t>After completing graduation students need job but they don’t know what to do next, </a:t>
            </a:r>
            <a:r>
              <a:rPr lang="en-US" dirty="0" smtClean="0"/>
              <a:t>hence </a:t>
            </a:r>
            <a:r>
              <a:rPr lang="en-US" dirty="0"/>
              <a:t>I decided to develop this project.</a:t>
            </a:r>
            <a:endParaRPr lang="en-IN" dirty="0"/>
          </a:p>
          <a:p>
            <a:r>
              <a:rPr lang="en-IN" u="sng" dirty="0"/>
              <a:t>Solution Summary</a:t>
            </a:r>
            <a:r>
              <a:rPr lang="en-IN" dirty="0"/>
              <a:t>: </a:t>
            </a:r>
            <a:r>
              <a:rPr lang="en-US" dirty="0"/>
              <a:t>Project’s aim was to give simplicity in the selection process which is done by the colleges and </a:t>
            </a:r>
            <a:r>
              <a:rPr lang="en-US" dirty="0" smtClean="0"/>
              <a:t>companies person </a:t>
            </a:r>
            <a:r>
              <a:rPr lang="en-US" dirty="0"/>
              <a:t>easily and providing good employees to </a:t>
            </a:r>
            <a:r>
              <a:rPr lang="en-US" dirty="0" smtClean="0"/>
              <a:t>companies</a:t>
            </a:r>
            <a:endParaRPr lang="en-IN" dirty="0"/>
          </a:p>
          <a:p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6185557" y="4726370"/>
            <a:ext cx="5904323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u="sng" dirty="0"/>
              <a:t>Technology used</a:t>
            </a:r>
            <a:r>
              <a:rPr lang="en-IN" dirty="0"/>
              <a:t> : </a:t>
            </a:r>
            <a:r>
              <a:rPr lang="en-US" dirty="0"/>
              <a:t>Front-end Tool:- VS 2015(</a:t>
            </a:r>
            <a:r>
              <a:rPr lang="en-US" dirty="0" err="1"/>
              <a:t>asp.Net</a:t>
            </a:r>
            <a:r>
              <a:rPr lang="en-U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 end Tool:- SQL Server Management Studio.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u="sng" dirty="0"/>
              <a:t>Outcome</a:t>
            </a:r>
            <a:r>
              <a:rPr lang="en-IN" dirty="0"/>
              <a:t>: </a:t>
            </a:r>
            <a:r>
              <a:rPr lang="en-US" dirty="0"/>
              <a:t>This system was used for Campus Selection for University and Companies. </a:t>
            </a:r>
            <a:endParaRPr lang="en-US" dirty="0" smtClean="0"/>
          </a:p>
          <a:p>
            <a:endParaRPr lang="en-US" u="sng" dirty="0"/>
          </a:p>
          <a:p>
            <a:endParaRPr lang="en-IN" u="sng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986" y="41956"/>
            <a:ext cx="1569600" cy="173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02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72272" y="-1"/>
            <a:ext cx="12022318" cy="1940737"/>
          </a:xfrm>
        </p:spPr>
        <p:txBody>
          <a:bodyPr/>
          <a:lstStyle/>
          <a:p>
            <a:pPr algn="l"/>
            <a:r>
              <a:rPr lang="en-IN" dirty="0" smtClean="0"/>
              <a:t>Mahesh </a:t>
            </a:r>
            <a:r>
              <a:rPr lang="en-IN" dirty="0" err="1"/>
              <a:t>Sitaram</a:t>
            </a:r>
            <a:r>
              <a:rPr lang="en-IN" dirty="0"/>
              <a:t> Popale</a:t>
            </a:r>
          </a:p>
          <a:p>
            <a:pPr algn="l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2272" y="58038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/>
              <a:t>Trainee Software Engineer</a:t>
            </a:r>
            <a:endParaRPr lang="en-IN" i="1" dirty="0"/>
          </a:p>
        </p:txBody>
      </p:sp>
      <p:sp>
        <p:nvSpPr>
          <p:cNvPr id="6" name="Rectangle 5"/>
          <p:cNvSpPr/>
          <p:nvPr/>
        </p:nvSpPr>
        <p:spPr>
          <a:xfrm>
            <a:off x="94268" y="935792"/>
            <a:ext cx="1200032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Mobile : 7447267462</a:t>
            </a:r>
          </a:p>
          <a:p>
            <a:r>
              <a:rPr lang="en-IN" sz="1600" dirty="0"/>
              <a:t>Email: Mahesh.Popale@mastek.com</a:t>
            </a:r>
          </a:p>
          <a:p>
            <a:r>
              <a:rPr lang="en-IN" sz="1600" dirty="0" err="1"/>
              <a:t>Linkedin</a:t>
            </a:r>
            <a:r>
              <a:rPr lang="en-IN" sz="1600" dirty="0"/>
              <a:t>:  </a:t>
            </a:r>
            <a:r>
              <a:rPr lang="en-US" sz="1600" u="sng" dirty="0">
                <a:hlinkClick r:id="rId2"/>
              </a:rPr>
              <a:t>https://www.linkedin.com/in/mahesh-popale-b5064b205</a:t>
            </a:r>
            <a:endParaRPr lang="en-IN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4268" y="1942683"/>
            <a:ext cx="467883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Educational Qualification: MCA(Master Of Computer </a:t>
            </a:r>
            <a:r>
              <a:rPr lang="en-IN" dirty="0" smtClean="0"/>
              <a:t>Applications 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CGPA/Overall Score: 7.504</a:t>
            </a:r>
          </a:p>
          <a:p>
            <a:endParaRPr lang="en-IN" dirty="0"/>
          </a:p>
          <a:p>
            <a:r>
              <a:rPr lang="en-IN" dirty="0"/>
              <a:t>University: </a:t>
            </a:r>
            <a:r>
              <a:rPr lang="en-IN" dirty="0" err="1"/>
              <a:t>Savirtribai</a:t>
            </a:r>
            <a:r>
              <a:rPr lang="en-IN" dirty="0"/>
              <a:t> </a:t>
            </a:r>
            <a:r>
              <a:rPr lang="en-IN" dirty="0" err="1"/>
              <a:t>Phule</a:t>
            </a:r>
            <a:r>
              <a:rPr lang="en-IN" dirty="0"/>
              <a:t> Pune University</a:t>
            </a:r>
            <a:r>
              <a:rPr lang="en-IN" dirty="0" smtClean="0"/>
              <a:t>, Pune</a:t>
            </a:r>
            <a:endParaRPr lang="en-IN" dirty="0"/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773107" y="1942683"/>
            <a:ext cx="374087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Technical </a:t>
            </a:r>
            <a:r>
              <a:rPr lang="en-IN" dirty="0" smtClean="0"/>
              <a:t>Skills: HTML, CSS, JavaScript, Angular13, </a:t>
            </a:r>
            <a:r>
              <a:rPr lang="en-IN" dirty="0" err="1" smtClean="0"/>
              <a:t>ASP.Net</a:t>
            </a:r>
            <a:r>
              <a:rPr lang="en-IN" dirty="0" smtClean="0"/>
              <a:t> </a:t>
            </a:r>
            <a:r>
              <a:rPr lang="en-IN" dirty="0" err="1"/>
              <a:t>MVC,Web</a:t>
            </a:r>
            <a:r>
              <a:rPr lang="en-IN" dirty="0"/>
              <a:t> </a:t>
            </a:r>
            <a:r>
              <a:rPr lang="en-IN" dirty="0" err="1"/>
              <a:t>Api</a:t>
            </a:r>
            <a:r>
              <a:rPr lang="en-IN" dirty="0" smtClean="0"/>
              <a:t>, </a:t>
            </a:r>
            <a:r>
              <a:rPr lang="en-IN" dirty="0" err="1" smtClean="0"/>
              <a:t>Sql</a:t>
            </a:r>
            <a:r>
              <a:rPr lang="en-IN" dirty="0" smtClean="0"/>
              <a:t>, Microsoft Azure, </a:t>
            </a:r>
            <a:r>
              <a:rPr lang="en-IN" dirty="0" err="1" smtClean="0"/>
              <a:t>PostgresSql</a:t>
            </a:r>
            <a:r>
              <a:rPr lang="en-IN" dirty="0" smtClean="0"/>
              <a:t>, </a:t>
            </a:r>
            <a:r>
              <a:rPr lang="en-IN" dirty="0" err="1" smtClean="0"/>
              <a:t>Sql</a:t>
            </a:r>
            <a:endParaRPr lang="en-IN" dirty="0" smtClean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Domain Knowledge: </a:t>
            </a:r>
            <a:r>
              <a:rPr lang="en-IN" dirty="0" smtClean="0"/>
              <a:t>E-commerce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3567" y="4354261"/>
            <a:ext cx="12119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u="sng" dirty="0" smtClean="0"/>
              <a:t>Academic Project Details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13980" y="1945460"/>
            <a:ext cx="355390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Behavioural Trainings Completed:</a:t>
            </a:r>
          </a:p>
          <a:p>
            <a:r>
              <a:rPr lang="en-IN" dirty="0"/>
              <a:t>Cultivating a Consulting </a:t>
            </a:r>
            <a:r>
              <a:rPr lang="en-IN" dirty="0" smtClean="0"/>
              <a:t>Mind-set.</a:t>
            </a:r>
          </a:p>
          <a:p>
            <a:endParaRPr lang="en-IN" dirty="0"/>
          </a:p>
          <a:p>
            <a:r>
              <a:rPr lang="en-IN" dirty="0" smtClean="0"/>
              <a:t>Technical </a:t>
            </a:r>
            <a:r>
              <a:rPr lang="en-IN" dirty="0"/>
              <a:t>Trainings/Certifications:</a:t>
            </a:r>
          </a:p>
          <a:p>
            <a:r>
              <a:rPr lang="en-IN" dirty="0"/>
              <a:t>Microsoft </a:t>
            </a:r>
            <a:r>
              <a:rPr lang="en-IN" dirty="0" smtClean="0"/>
              <a:t>Certified: Azure </a:t>
            </a:r>
            <a:r>
              <a:rPr lang="en-IN" dirty="0"/>
              <a:t>Developer</a:t>
            </a:r>
          </a:p>
          <a:p>
            <a:r>
              <a:rPr lang="en-IN" dirty="0" smtClean="0"/>
              <a:t>Associate, Azure </a:t>
            </a:r>
            <a:r>
              <a:rPr lang="en-IN" dirty="0"/>
              <a:t>Fundamentals</a:t>
            </a:r>
          </a:p>
          <a:p>
            <a:r>
              <a:rPr lang="en-IN" dirty="0"/>
              <a:t>Full Stack Foundation 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834894"/>
            <a:ext cx="12192000" cy="7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4268" y="4726370"/>
            <a:ext cx="609600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u="sng" dirty="0"/>
              <a:t>Problem Statement</a:t>
            </a:r>
            <a:r>
              <a:rPr lang="en-IN" dirty="0"/>
              <a:t>: Online Jewellery Shopping System</a:t>
            </a:r>
          </a:p>
          <a:p>
            <a:r>
              <a:rPr lang="en-IN" dirty="0"/>
              <a:t>In Todays World customers prefer to purchase Online than visiting to shop. </a:t>
            </a:r>
            <a:endParaRPr lang="en-IN" dirty="0" smtClean="0"/>
          </a:p>
          <a:p>
            <a:r>
              <a:rPr lang="en-IN" u="sng" dirty="0" smtClean="0"/>
              <a:t>Solution </a:t>
            </a:r>
            <a:r>
              <a:rPr lang="en-IN" u="sng" dirty="0"/>
              <a:t>Summary</a:t>
            </a:r>
            <a:r>
              <a:rPr lang="en-IN" dirty="0" smtClean="0"/>
              <a:t>: Interactive </a:t>
            </a:r>
            <a:r>
              <a:rPr lang="en-IN" dirty="0"/>
              <a:t>GUI provided for customers. Customers were able to </a:t>
            </a:r>
            <a:r>
              <a:rPr lang="en-IN" dirty="0" smtClean="0"/>
              <a:t>search, manage products, manage </a:t>
            </a:r>
            <a:r>
              <a:rPr lang="en-IN" dirty="0"/>
              <a:t>profiles and make online payments online with payment gateway.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85557" y="4726370"/>
            <a:ext cx="5904323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u="sng" dirty="0"/>
              <a:t>Technology used</a:t>
            </a:r>
            <a:r>
              <a:rPr lang="en-IN" dirty="0"/>
              <a:t>: HTML</a:t>
            </a:r>
            <a:r>
              <a:rPr lang="en-IN" dirty="0" smtClean="0"/>
              <a:t>, CSS, JavaScript, Bootstrap </a:t>
            </a:r>
            <a:r>
              <a:rPr lang="en-IN" dirty="0"/>
              <a:t>4,</a:t>
            </a:r>
          </a:p>
          <a:p>
            <a:r>
              <a:rPr lang="en-IN" dirty="0"/>
              <a:t>PHP,MSQL</a:t>
            </a:r>
          </a:p>
          <a:p>
            <a:r>
              <a:rPr lang="en-IN" u="sng" dirty="0" smtClean="0"/>
              <a:t>Outcome</a:t>
            </a:r>
            <a:r>
              <a:rPr lang="en-IN" dirty="0"/>
              <a:t>: Attractive and Responsible GUI for </a:t>
            </a:r>
            <a:r>
              <a:rPr lang="en-IN" dirty="0" smtClean="0"/>
              <a:t>customers. Customers </a:t>
            </a:r>
            <a:r>
              <a:rPr lang="en-IN" dirty="0"/>
              <a:t>could manage products, orders and profiles, customers could make the payment online with debit/credit card. Admin could manage the customers and admin functionalities.</a:t>
            </a:r>
            <a:endParaRPr lang="en-IN" u="sng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155" y="20528"/>
            <a:ext cx="1511431" cy="174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1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72272" y="-1"/>
            <a:ext cx="12022318" cy="1940737"/>
          </a:xfrm>
        </p:spPr>
        <p:txBody>
          <a:bodyPr/>
          <a:lstStyle/>
          <a:p>
            <a:pPr algn="l"/>
            <a:r>
              <a:rPr lang="en-IN" dirty="0" smtClean="0"/>
              <a:t>Sayali </a:t>
            </a:r>
            <a:r>
              <a:rPr lang="en-IN" dirty="0"/>
              <a:t>Sachin </a:t>
            </a:r>
            <a:r>
              <a:rPr lang="en-IN" dirty="0" err="1"/>
              <a:t>Dhonnar</a:t>
            </a:r>
            <a:endParaRPr lang="en-IN" dirty="0"/>
          </a:p>
          <a:p>
            <a:pPr algn="l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2272" y="58038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/>
              <a:t>Trainee Software Engineer</a:t>
            </a:r>
            <a:endParaRPr lang="en-IN" i="1" dirty="0"/>
          </a:p>
        </p:txBody>
      </p:sp>
      <p:sp>
        <p:nvSpPr>
          <p:cNvPr id="6" name="Rectangle 5"/>
          <p:cNvSpPr/>
          <p:nvPr/>
        </p:nvSpPr>
        <p:spPr>
          <a:xfrm>
            <a:off x="94268" y="935792"/>
            <a:ext cx="120003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Mobile : 8010838237</a:t>
            </a:r>
          </a:p>
          <a:p>
            <a:r>
              <a:rPr lang="en-IN" sz="1600" dirty="0"/>
              <a:t>Email: Sayali.Dhonnar@mastek.com</a:t>
            </a:r>
          </a:p>
          <a:p>
            <a:r>
              <a:rPr lang="en-IN" sz="1600" dirty="0" err="1"/>
              <a:t>Linkedin</a:t>
            </a:r>
            <a:r>
              <a:rPr lang="en-IN" sz="1600" dirty="0"/>
              <a:t>: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268" y="1942683"/>
            <a:ext cx="467883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Educational Qualification: BE (Computer Science)</a:t>
            </a:r>
          </a:p>
          <a:p>
            <a:endParaRPr lang="en-IN" dirty="0"/>
          </a:p>
          <a:p>
            <a:r>
              <a:rPr lang="en-IN" dirty="0"/>
              <a:t>CGPA/Overall Score: 9.27</a:t>
            </a:r>
          </a:p>
          <a:p>
            <a:endParaRPr lang="en-IN" dirty="0"/>
          </a:p>
          <a:p>
            <a:r>
              <a:rPr lang="en-IN" dirty="0"/>
              <a:t>University:  Solapur University</a:t>
            </a:r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73107" y="1942683"/>
            <a:ext cx="374087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IN" dirty="0"/>
              <a:t>Technical Skills:  Angular, Android, SQL, Java, Dot net, HTML,CSS,JS,</a:t>
            </a:r>
            <a:r>
              <a:rPr lang="en-US" dirty="0"/>
              <a:t>​</a:t>
            </a:r>
          </a:p>
          <a:p>
            <a:pPr fontAlgn="base"/>
            <a:r>
              <a:rPr lang="en-US" dirty="0"/>
              <a:t>Bootstrap .</a:t>
            </a:r>
            <a:r>
              <a:rPr lang="en-IN" dirty="0"/>
              <a:t>​</a:t>
            </a:r>
          </a:p>
          <a:p>
            <a:pPr fontAlgn="base"/>
            <a:endParaRPr lang="en-IN" dirty="0"/>
          </a:p>
          <a:p>
            <a:r>
              <a:rPr lang="en-IN" dirty="0"/>
              <a:t>Domain Knowledge: </a:t>
            </a:r>
            <a:r>
              <a:rPr lang="en-IN" dirty="0" smtClean="0"/>
              <a:t>Healthcare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567" y="4354261"/>
            <a:ext cx="12119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u="sng" dirty="0" smtClean="0"/>
              <a:t>Academic Project Details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13980" y="1945460"/>
            <a:ext cx="355390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Behavioural Trainings Completed:</a:t>
            </a:r>
          </a:p>
          <a:p>
            <a:r>
              <a:rPr lang="en-IN" dirty="0">
                <a:cs typeface="Calibri"/>
              </a:rPr>
              <a:t>GDPR, POSH, Anti Bribery, Info sec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Technical Trainings/Certifications: </a:t>
            </a:r>
          </a:p>
          <a:p>
            <a:endParaRPr lang="en-IN" dirty="0"/>
          </a:p>
          <a:p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834894"/>
            <a:ext cx="12192000" cy="7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4268" y="4726370"/>
            <a:ext cx="609600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u="sng" dirty="0"/>
              <a:t>Problem Statement</a:t>
            </a:r>
            <a:r>
              <a:rPr lang="en-IN" dirty="0"/>
              <a:t>: An application was needed to simply Blood banks and connect donors and blood banks.</a:t>
            </a:r>
          </a:p>
          <a:p>
            <a:endParaRPr lang="en-IN" dirty="0"/>
          </a:p>
          <a:p>
            <a:r>
              <a:rPr lang="en-IN" u="sng" dirty="0"/>
              <a:t>Solution Summary</a:t>
            </a:r>
            <a:r>
              <a:rPr lang="en-IN" dirty="0"/>
              <a:t>: The main purpose of this project was to interconnect all the blood banks, hospitals, blood donors into a single network . This android application was developed to simplify search for blood in nearby areas for emergency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6185557" y="4726370"/>
            <a:ext cx="5904323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u="sng" dirty="0"/>
              <a:t>Technology used:</a:t>
            </a:r>
            <a:r>
              <a:rPr lang="en-IN" dirty="0"/>
              <a:t> Android ,PHP, </a:t>
            </a:r>
            <a:r>
              <a:rPr lang="en-IN" dirty="0" err="1"/>
              <a:t>Json</a:t>
            </a:r>
            <a:endParaRPr lang="en-IN" u="sng" dirty="0"/>
          </a:p>
          <a:p>
            <a:endParaRPr lang="en-IN" dirty="0"/>
          </a:p>
          <a:p>
            <a:endParaRPr lang="en-IN" dirty="0"/>
          </a:p>
          <a:p>
            <a:r>
              <a:rPr lang="en-IN" u="sng" dirty="0"/>
              <a:t>Outcome: The Android </a:t>
            </a:r>
            <a:r>
              <a:rPr lang="en-IN" u="sng" dirty="0" smtClean="0"/>
              <a:t>Application</a:t>
            </a:r>
            <a:r>
              <a:rPr lang="en-IN" dirty="0"/>
              <a:t> </a:t>
            </a:r>
            <a:r>
              <a:rPr lang="en-IN" dirty="0" smtClean="0"/>
              <a:t>: </a:t>
            </a:r>
            <a:r>
              <a:rPr lang="en-IN" dirty="0"/>
              <a:t>This Application present the blood bank mgmt. system related issues. It shows nearby blood banks and their stock.</a:t>
            </a:r>
            <a:endParaRPr lang="en-IN" u="sng" dirty="0"/>
          </a:p>
          <a:p>
            <a:endParaRPr lang="en-IN" u="sng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938" y="23009"/>
            <a:ext cx="1510648" cy="17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0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72360" y="0"/>
            <a:ext cx="12021480" cy="194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Full Name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72360" y="580320"/>
            <a:ext cx="60951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Trainee Software Engineer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" name="Line 3"/>
          <p:cNvSpPr/>
          <p:nvPr/>
        </p:nvSpPr>
        <p:spPr>
          <a:xfrm>
            <a:off x="0" y="1834560"/>
            <a:ext cx="12191760" cy="108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0" name="CustomShape 4"/>
          <p:cNvSpPr/>
          <p:nvPr/>
        </p:nvSpPr>
        <p:spPr>
          <a:xfrm>
            <a:off x="94320" y="935640"/>
            <a:ext cx="11999520" cy="82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Mobile : 8237887067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Email:Pranali.Parange@mastek.com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Linkedin: www.linkedin.com/in/pranali-parange-6a0925169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1" name="CustomShape 5"/>
          <p:cNvSpPr/>
          <p:nvPr/>
        </p:nvSpPr>
        <p:spPr>
          <a:xfrm>
            <a:off x="10605240" y="65880"/>
            <a:ext cx="1488600" cy="17056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Photo Here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(Face to cover 50% of the box)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No Facebook Pics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" name="CustomShape 6"/>
          <p:cNvSpPr/>
          <p:nvPr/>
        </p:nvSpPr>
        <p:spPr>
          <a:xfrm>
            <a:off x="94320" y="1942560"/>
            <a:ext cx="4656240" cy="2010240"/>
          </a:xfrm>
          <a:prstGeom prst="rect">
            <a:avLst/>
          </a:prstGeom>
          <a:noFill/>
          <a:ln w="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Educational Qualification:BE -EXTC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CGPA/Overall Score: 6.9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University: Mumbai University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3" name="CustomShape 7"/>
          <p:cNvSpPr/>
          <p:nvPr/>
        </p:nvSpPr>
        <p:spPr>
          <a:xfrm>
            <a:off x="4751280" y="1942560"/>
            <a:ext cx="3762000" cy="2010240"/>
          </a:xfrm>
          <a:prstGeom prst="rect">
            <a:avLst/>
          </a:prstGeom>
          <a:noFill/>
          <a:ln w="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Technical Skills: React,JavaScript,Html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,CSS,Bootstrap,Java,SQL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Domain Knowledge: E-commerce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4" name="CustomShape 8"/>
          <p:cNvSpPr/>
          <p:nvPr/>
        </p:nvSpPr>
        <p:spPr>
          <a:xfrm>
            <a:off x="8514000" y="1935000"/>
            <a:ext cx="3553200" cy="2010240"/>
          </a:xfrm>
          <a:prstGeom prst="rect">
            <a:avLst/>
          </a:prstGeom>
          <a:noFill/>
          <a:ln w="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Behavioural Trainings Completed: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Cultivating a Consulting Mind-Set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Technical Trainings/Certifications: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OCC Training,Full Stack Developer,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React Training.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" name="CustomShape 9"/>
          <p:cNvSpPr/>
          <p:nvPr/>
        </p:nvSpPr>
        <p:spPr>
          <a:xfrm>
            <a:off x="94320" y="4269600"/>
            <a:ext cx="6073200" cy="2558880"/>
          </a:xfrm>
          <a:prstGeom prst="rect">
            <a:avLst/>
          </a:prstGeom>
          <a:noFill/>
          <a:ln w="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Problem Statement: Online yoga portal nowadays Offers 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Flexible Scheduling  For Busy Learners &amp; More Affordable than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In-person Training.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Solution Summary: Users were able to attend remote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trainings   with ease and accessibility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6" name="CustomShape 10"/>
          <p:cNvSpPr/>
          <p:nvPr/>
        </p:nvSpPr>
        <p:spPr>
          <a:xfrm>
            <a:off x="6168240" y="4269600"/>
            <a:ext cx="5925600" cy="2558880"/>
          </a:xfrm>
          <a:prstGeom prst="rect">
            <a:avLst/>
          </a:prstGeom>
          <a:noFill/>
          <a:ln w="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Technology used:Java,Restful Services, Spring Boot,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HTML,CSS,Bootstrap,MySQL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Outcome:  Online yoga portal provides various features to users which are beneficial to health. This application contains different Modules like Administrator, User, Trainer. Each module has Different Functionality.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" name="CustomShape 11"/>
          <p:cNvSpPr/>
          <p:nvPr/>
        </p:nvSpPr>
        <p:spPr>
          <a:xfrm>
            <a:off x="72360" y="3914280"/>
            <a:ext cx="1211904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1800" b="1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Academic Project Details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8" name="Picture 47"/>
          <p:cNvPicPr/>
          <p:nvPr/>
        </p:nvPicPr>
        <p:blipFill>
          <a:blip r:embed="rId2"/>
          <a:stretch/>
        </p:blipFill>
        <p:spPr>
          <a:xfrm>
            <a:off x="10510560" y="65880"/>
            <a:ext cx="1583280" cy="17686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87181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72272" y="-1"/>
            <a:ext cx="12022318" cy="1940737"/>
          </a:xfrm>
        </p:spPr>
        <p:txBody>
          <a:bodyPr/>
          <a:lstStyle/>
          <a:p>
            <a:pPr algn="l"/>
            <a:r>
              <a:rPr lang="en-IN" dirty="0" err="1"/>
              <a:t>Madhav</a:t>
            </a:r>
            <a:r>
              <a:rPr lang="en-IN" dirty="0"/>
              <a:t> </a:t>
            </a:r>
            <a:r>
              <a:rPr lang="en-IN" dirty="0" err="1"/>
              <a:t>Ramrao</a:t>
            </a:r>
            <a:r>
              <a:rPr lang="en-IN" dirty="0"/>
              <a:t> </a:t>
            </a:r>
            <a:r>
              <a:rPr lang="en-IN" dirty="0" err="1"/>
              <a:t>Tengetol</a:t>
            </a:r>
            <a:endParaRPr lang="en-IN" dirty="0"/>
          </a:p>
          <a:p>
            <a:pPr algn="l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2272" y="58038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/>
              <a:t>Trainee Software Engineer</a:t>
            </a:r>
            <a:endParaRPr lang="en-IN" i="1" dirty="0"/>
          </a:p>
        </p:txBody>
      </p:sp>
      <p:sp>
        <p:nvSpPr>
          <p:cNvPr id="6" name="Rectangle 5"/>
          <p:cNvSpPr/>
          <p:nvPr/>
        </p:nvSpPr>
        <p:spPr>
          <a:xfrm>
            <a:off x="94268" y="935792"/>
            <a:ext cx="120003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Mobile : 9637063568</a:t>
            </a:r>
          </a:p>
          <a:p>
            <a:r>
              <a:rPr lang="en-IN" sz="1600" dirty="0"/>
              <a:t>Email: Madhav.Tengetol@mastek.com</a:t>
            </a:r>
          </a:p>
          <a:p>
            <a:r>
              <a:rPr lang="en-IN" sz="1600" dirty="0"/>
              <a:t>LinkedIn: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268" y="1942683"/>
            <a:ext cx="4678838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Educational Qualification: B.E.</a:t>
            </a:r>
          </a:p>
          <a:p>
            <a:endParaRPr lang="en-IN" dirty="0"/>
          </a:p>
          <a:p>
            <a:r>
              <a:rPr lang="en-IN" dirty="0"/>
              <a:t>CGPA/Overall Score: 8.38</a:t>
            </a:r>
          </a:p>
          <a:p>
            <a:endParaRPr lang="en-IN" dirty="0"/>
          </a:p>
          <a:p>
            <a:r>
              <a:rPr lang="en-IN" dirty="0"/>
              <a:t>University: </a:t>
            </a:r>
            <a:r>
              <a:rPr lang="en-IN" dirty="0" err="1"/>
              <a:t>Savitribai</a:t>
            </a:r>
            <a:r>
              <a:rPr lang="en-IN" dirty="0"/>
              <a:t> </a:t>
            </a:r>
            <a:r>
              <a:rPr lang="en-IN" dirty="0" err="1"/>
              <a:t>Phule</a:t>
            </a:r>
            <a:r>
              <a:rPr lang="en-IN" dirty="0"/>
              <a:t> Pune University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773107" y="1942683"/>
            <a:ext cx="374087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Technical Skills: .NET, Angular, JavaScript, AWS, Oracle, PostgreSQL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Domain Knowledge</a:t>
            </a:r>
            <a:r>
              <a:rPr lang="en-IN" dirty="0" smtClean="0"/>
              <a:t>: E-commerce</a:t>
            </a:r>
            <a:endParaRPr lang="en-IN" dirty="0"/>
          </a:p>
          <a:p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3567" y="4354261"/>
            <a:ext cx="12119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u="sng" dirty="0" smtClean="0"/>
              <a:t>Academic Project Details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13980" y="1945460"/>
            <a:ext cx="3553904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Behavioural Trainings Completed:</a:t>
            </a:r>
          </a:p>
          <a:p>
            <a:r>
              <a:rPr lang="en-IN" dirty="0">
                <a:cs typeface="Calibri"/>
              </a:rPr>
              <a:t>GDPR, POSH, Anti Bribery, Info sec</a:t>
            </a:r>
            <a:endParaRPr lang="en-IN" dirty="0"/>
          </a:p>
          <a:p>
            <a:endParaRPr lang="en-IN" dirty="0"/>
          </a:p>
          <a:p>
            <a:r>
              <a:rPr lang="en-IN" dirty="0"/>
              <a:t>Technical Trainings/Certifications: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Angular &amp; </a:t>
            </a:r>
            <a:r>
              <a:rPr lang="en-IN" dirty="0" err="1"/>
              <a:t>Nodejs</a:t>
            </a:r>
            <a:r>
              <a:rPr lang="en-IN" dirty="0"/>
              <a:t> The MEAN Stack guide by UDEMY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Learn SQL using </a:t>
            </a:r>
            <a:r>
              <a:rPr lang="en-IN" dirty="0" smtClean="0"/>
              <a:t>PostgreSQL</a:t>
            </a:r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834894"/>
            <a:ext cx="12192000" cy="7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4268" y="4726370"/>
            <a:ext cx="609600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u="sng" dirty="0"/>
              <a:t>Problem Statement</a:t>
            </a:r>
            <a:r>
              <a:rPr lang="en-IN" dirty="0"/>
              <a:t>: A good application was needed to solve issues of buying and selling of goods.</a:t>
            </a:r>
            <a:endParaRPr lang="en-IN" u="sng" dirty="0"/>
          </a:p>
          <a:p>
            <a:endParaRPr lang="en-IN" dirty="0"/>
          </a:p>
          <a:p>
            <a:endParaRPr lang="en-IN" dirty="0"/>
          </a:p>
          <a:p>
            <a:r>
              <a:rPr lang="en-IN" u="sng" dirty="0"/>
              <a:t>Solution Summary</a:t>
            </a:r>
            <a:r>
              <a:rPr lang="en-IN" dirty="0"/>
              <a:t>: </a:t>
            </a:r>
            <a:r>
              <a:rPr lang="en-US" dirty="0" smtClean="0"/>
              <a:t>Built </a:t>
            </a:r>
            <a:r>
              <a:rPr lang="en-US" dirty="0"/>
              <a:t>an application that solved issue in Buying and selling of goods and services, or the transmitting of funds or data, over the </a:t>
            </a:r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185557" y="4726370"/>
            <a:ext cx="5904323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u="sng" dirty="0"/>
              <a:t>Technology used</a:t>
            </a:r>
            <a:r>
              <a:rPr lang="en-IN" dirty="0"/>
              <a:t>: Angular, PostgreSQL, .NET</a:t>
            </a:r>
            <a:endParaRPr lang="en-IN" u="sng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u="sng" dirty="0"/>
              <a:t>Outcome</a:t>
            </a:r>
            <a:r>
              <a:rPr lang="en-IN" dirty="0"/>
              <a:t>: Built an e-commerce Floweriest app for users</a:t>
            </a:r>
            <a:endParaRPr lang="en-IN" u="sng" dirty="0"/>
          </a:p>
          <a:p>
            <a:endParaRPr lang="en-IN" u="sng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53" y="114760"/>
            <a:ext cx="1511431" cy="169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7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72" y="-1"/>
            <a:ext cx="12022318" cy="1940737"/>
          </a:xfrm>
        </p:spPr>
        <p:txBody>
          <a:bodyPr/>
          <a:lstStyle/>
          <a:p>
            <a:pPr algn="l"/>
            <a:r>
              <a:rPr lang="en-US" dirty="0" smtClean="0"/>
              <a:t>Sonali </a:t>
            </a:r>
            <a:r>
              <a:rPr lang="en-US" dirty="0" err="1" smtClean="0"/>
              <a:t>Dattatray</a:t>
            </a:r>
            <a:r>
              <a:rPr lang="en-US" dirty="0" smtClean="0"/>
              <a:t> Bhagyawant.</a:t>
            </a:r>
            <a:endParaRPr lang="en-IN" dirty="0" smtClean="0"/>
          </a:p>
          <a:p>
            <a:pPr algn="l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2272" y="58038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/>
              <a:t>Trainee Software Engineer</a:t>
            </a:r>
            <a:endParaRPr lang="en-IN" i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834894"/>
            <a:ext cx="12192000" cy="7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4268" y="935792"/>
            <a:ext cx="120003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/>
              <a:t>Mobile :9867911795</a:t>
            </a:r>
          </a:p>
          <a:p>
            <a:r>
              <a:rPr lang="en-IN" sz="1600" dirty="0" err="1" smtClean="0"/>
              <a:t>Email:Sonali.Bhagyawant@mastek.com</a:t>
            </a:r>
            <a:endParaRPr lang="en-IN" sz="1600" dirty="0" smtClean="0"/>
          </a:p>
          <a:p>
            <a:r>
              <a:rPr lang="en-IN" sz="1600" dirty="0" err="1" smtClean="0"/>
              <a:t>Linkedin</a:t>
            </a:r>
            <a:r>
              <a:rPr lang="en-IN" sz="1600" dirty="0" smtClean="0"/>
              <a:t>: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05155" y="65988"/>
            <a:ext cx="1489435" cy="1706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Photo Here</a:t>
            </a:r>
          </a:p>
          <a:p>
            <a:pPr algn="ctr"/>
            <a:r>
              <a:rPr lang="en-IN" dirty="0" smtClean="0"/>
              <a:t>(Face to cover 50% of the box)</a:t>
            </a:r>
          </a:p>
          <a:p>
            <a:pPr algn="ctr"/>
            <a:r>
              <a:rPr lang="en-IN" dirty="0" smtClean="0"/>
              <a:t>No Facebook Pics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4268" y="1942683"/>
            <a:ext cx="4656843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/>
              <a:t>EducatiQualificationonal</a:t>
            </a:r>
            <a:r>
              <a:rPr lang="en-IN" dirty="0"/>
              <a:t> :</a:t>
            </a:r>
            <a:r>
              <a:rPr lang="en-IN" dirty="0" smtClean="0"/>
              <a:t>B.E.COMPUTER</a:t>
            </a:r>
          </a:p>
          <a:p>
            <a:endParaRPr lang="en-IN" dirty="0" smtClean="0"/>
          </a:p>
          <a:p>
            <a:r>
              <a:rPr lang="en-IN" dirty="0" smtClean="0"/>
              <a:t>CGPA/Overall Score:6.5</a:t>
            </a:r>
          </a:p>
          <a:p>
            <a:endParaRPr lang="en-IN" dirty="0" smtClean="0"/>
          </a:p>
          <a:p>
            <a:r>
              <a:rPr lang="en-IN" dirty="0" smtClean="0"/>
              <a:t>University: Mumbai University</a:t>
            </a:r>
          </a:p>
          <a:p>
            <a:endParaRPr lang="en-IN" dirty="0"/>
          </a:p>
          <a:p>
            <a:endParaRPr lang="en-IN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751110" y="1942683"/>
            <a:ext cx="3762869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Technical Skills:Html,css,Javascript,C,C#,Angular,Postgressql,SqlServer,Windows,</a:t>
            </a:r>
          </a:p>
          <a:p>
            <a:r>
              <a:rPr lang="en-US" dirty="0" err="1" smtClean="0"/>
              <a:t>Bootstrap,MVC,WEBAPI,ASP.NET</a:t>
            </a:r>
            <a:r>
              <a:rPr lang="en-US" dirty="0" smtClean="0"/>
              <a:t> CORE</a:t>
            </a:r>
            <a:endParaRPr lang="en-IN" dirty="0"/>
          </a:p>
          <a:p>
            <a:r>
              <a:rPr lang="en-IN" dirty="0" smtClean="0"/>
              <a:t>Domain </a:t>
            </a:r>
            <a:r>
              <a:rPr lang="en-IN" dirty="0" err="1" smtClean="0"/>
              <a:t>Knowledge:Web</a:t>
            </a:r>
            <a:r>
              <a:rPr lang="en-IN" dirty="0" smtClean="0"/>
              <a:t> Application</a:t>
            </a:r>
          </a:p>
          <a:p>
            <a:endParaRPr lang="en-IN" dirty="0"/>
          </a:p>
          <a:p>
            <a:endParaRPr lang="en-IN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8513980" y="1934826"/>
            <a:ext cx="3553904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Behavioural Trainings Completed:</a:t>
            </a:r>
          </a:p>
          <a:p>
            <a:r>
              <a:rPr lang="en-US" dirty="0"/>
              <a:t>GDPR, POSH, Anti Bribery, Info sec​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Technical Trainings/Certifications: </a:t>
            </a:r>
          </a:p>
          <a:p>
            <a:r>
              <a:rPr lang="en-US" dirty="0" smtClean="0"/>
              <a:t>HTML,Angular,C#,</a:t>
            </a:r>
            <a:r>
              <a:rPr lang="en-US" dirty="0" err="1" smtClean="0"/>
              <a:t>Postgress,WEBAPI</a:t>
            </a:r>
            <a:endParaRPr lang="en-IN" dirty="0"/>
          </a:p>
          <a:p>
            <a:endParaRPr lang="en-IN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2272" y="4269628"/>
            <a:ext cx="6096000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u="sng" dirty="0" smtClean="0"/>
              <a:t>Problem Statement:</a:t>
            </a:r>
            <a:r>
              <a:rPr lang="en-US" dirty="0"/>
              <a:t>The major aim is to design a honeypot to expose the identity </a:t>
            </a:r>
            <a:r>
              <a:rPr lang="en-US" dirty="0" smtClean="0"/>
              <a:t>of </a:t>
            </a:r>
            <a:r>
              <a:rPr lang="en-US" dirty="0"/>
              <a:t>the attacker and understand and analyze the behavior of the</a:t>
            </a:r>
          </a:p>
          <a:p>
            <a:r>
              <a:rPr lang="en-US" dirty="0"/>
              <a:t>attacker</a:t>
            </a:r>
            <a:r>
              <a:rPr lang="en-US" dirty="0" smtClean="0"/>
              <a:t>.</a:t>
            </a:r>
            <a:endParaRPr lang="en-IN" dirty="0"/>
          </a:p>
          <a:p>
            <a:r>
              <a:rPr lang="en-IN" u="sng" dirty="0" smtClean="0"/>
              <a:t>Solution Summary:</a:t>
            </a:r>
            <a:r>
              <a:rPr lang="en-US" dirty="0"/>
              <a:t>We have analyzed the various functions features and uses </a:t>
            </a:r>
            <a:r>
              <a:rPr lang="en-US" dirty="0" smtClean="0"/>
              <a:t>of </a:t>
            </a:r>
            <a:r>
              <a:rPr lang="en-US" dirty="0"/>
              <a:t>a </a:t>
            </a:r>
            <a:r>
              <a:rPr lang="en-US" dirty="0" smtClean="0"/>
              <a:t>honeypot.</a:t>
            </a:r>
            <a:endParaRPr lang="en-IN" dirty="0"/>
          </a:p>
          <a:p>
            <a:r>
              <a:rPr lang="en-US" dirty="0" smtClean="0"/>
              <a:t>Only tracks the identity of attacker through the network and </a:t>
            </a:r>
            <a:endParaRPr lang="en-IN" dirty="0" smtClean="0"/>
          </a:p>
          <a:p>
            <a:r>
              <a:rPr lang="en-US" dirty="0"/>
              <a:t>n</a:t>
            </a:r>
            <a:r>
              <a:rPr lang="en-US" dirty="0" smtClean="0"/>
              <a:t>ot contains personal data.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6168273" y="4269628"/>
            <a:ext cx="5926318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u="sng" dirty="0" smtClean="0"/>
              <a:t>Technology used</a:t>
            </a:r>
            <a:r>
              <a:rPr lang="en-IN" dirty="0" smtClean="0"/>
              <a:t>: </a:t>
            </a:r>
            <a:r>
              <a:rPr lang="en-IN" dirty="0" err="1" smtClean="0"/>
              <a:t>Honeypot,ASP.NET,SQL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u="sng" dirty="0" smtClean="0"/>
              <a:t>Outcome</a:t>
            </a:r>
            <a:r>
              <a:rPr lang="en-IN" dirty="0" smtClean="0"/>
              <a:t>: </a:t>
            </a:r>
            <a:r>
              <a:rPr lang="en-US" dirty="0"/>
              <a:t>Honeypot concept is used over a webserver to track </a:t>
            </a:r>
            <a:r>
              <a:rPr lang="en-US" dirty="0" smtClean="0"/>
              <a:t>the </a:t>
            </a:r>
            <a:r>
              <a:rPr lang="en-US" dirty="0"/>
              <a:t>attacker and identify the pattern of attack.</a:t>
            </a:r>
            <a:endParaRPr lang="en-IN" dirty="0"/>
          </a:p>
          <a:p>
            <a:endParaRPr lang="en-US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72272" y="3914450"/>
            <a:ext cx="12119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u="sng" dirty="0" smtClean="0"/>
              <a:t>Academic Project Details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569" y="65988"/>
            <a:ext cx="1409316" cy="17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72272" y="-1"/>
            <a:ext cx="12022318" cy="1940737"/>
          </a:xfrm>
        </p:spPr>
        <p:txBody>
          <a:bodyPr/>
          <a:lstStyle/>
          <a:p>
            <a:pPr algn="l"/>
            <a:r>
              <a:rPr lang="en-IN" dirty="0" smtClean="0"/>
              <a:t>Siddharth </a:t>
            </a:r>
            <a:r>
              <a:rPr lang="en-IN" dirty="0"/>
              <a:t>Arvind </a:t>
            </a:r>
            <a:r>
              <a:rPr lang="en-IN" dirty="0" smtClean="0"/>
              <a:t>Kumar Singh</a:t>
            </a:r>
            <a:endParaRPr lang="en-IN" dirty="0"/>
          </a:p>
          <a:p>
            <a:pPr algn="l"/>
            <a:endParaRPr lang="en-IN" dirty="0" smtClean="0"/>
          </a:p>
          <a:p>
            <a:pPr algn="l"/>
            <a:r>
              <a:rPr lang="en-IN" dirty="0" smtClean="0"/>
              <a:t>	</a:t>
            </a:r>
            <a:endParaRPr lang="en-IN" dirty="0"/>
          </a:p>
          <a:p>
            <a:pPr algn="l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2272" y="58038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/>
              <a:t>Trainee Software Engineer</a:t>
            </a:r>
            <a:endParaRPr lang="en-IN" i="1" dirty="0"/>
          </a:p>
        </p:txBody>
      </p:sp>
      <p:sp>
        <p:nvSpPr>
          <p:cNvPr id="6" name="Rectangle 5"/>
          <p:cNvSpPr/>
          <p:nvPr/>
        </p:nvSpPr>
        <p:spPr>
          <a:xfrm>
            <a:off x="94268" y="935792"/>
            <a:ext cx="1200032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/>
              <a:t>Mobile : 8070216971</a:t>
            </a:r>
          </a:p>
          <a:p>
            <a:r>
              <a:rPr lang="en-IN" sz="1600" dirty="0" smtClean="0"/>
              <a:t>Email:Siddharth.Singh2@mastek.com</a:t>
            </a:r>
          </a:p>
          <a:p>
            <a:r>
              <a:rPr lang="en-IN" sz="1600" dirty="0" smtClean="0"/>
              <a:t>LinkedIn:</a:t>
            </a:r>
            <a:r>
              <a:rPr lang="en-US" u="sng" dirty="0">
                <a:hlinkClick r:id="rId2" tooltip="https://www.linkedin.com/in/siddharth-singh-223a001a5/"/>
              </a:rPr>
              <a:t>(18) Siddharth Singh | LinkedIn</a:t>
            </a:r>
            <a:endParaRPr lang="en-IN" sz="16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156" y="77808"/>
            <a:ext cx="1484724" cy="1651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94268" y="1942683"/>
            <a:ext cx="467883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Educational Qualification: BSc IT</a:t>
            </a:r>
          </a:p>
          <a:p>
            <a:endParaRPr lang="en-IN" dirty="0" smtClean="0"/>
          </a:p>
          <a:p>
            <a:r>
              <a:rPr lang="en-IN" dirty="0" smtClean="0"/>
              <a:t>CGPA/Overall Score: 9.1</a:t>
            </a:r>
          </a:p>
          <a:p>
            <a:endParaRPr lang="en-IN" dirty="0" smtClean="0"/>
          </a:p>
          <a:p>
            <a:r>
              <a:rPr lang="en-IN" dirty="0" smtClean="0"/>
              <a:t>University: Mumbai University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773107" y="1942683"/>
            <a:ext cx="374087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Technical Skills</a:t>
            </a:r>
            <a:r>
              <a:rPr lang="en-IN" dirty="0"/>
              <a:t>: C ,C++, Python, Java, Dot Net, </a:t>
            </a:r>
            <a:r>
              <a:rPr lang="en-IN" dirty="0" smtClean="0"/>
              <a:t>PHP, </a:t>
            </a:r>
            <a:r>
              <a:rPr lang="en-IN" dirty="0"/>
              <a:t>Html</a:t>
            </a:r>
            <a:r>
              <a:rPr lang="en-IN" dirty="0" smtClean="0"/>
              <a:t>, CSS, </a:t>
            </a:r>
            <a:r>
              <a:rPr lang="en-IN" dirty="0" smtClean="0"/>
              <a:t>JavaScript, Java, AWS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Domain Knowledge: Education</a:t>
            </a:r>
          </a:p>
          <a:p>
            <a:endParaRPr lang="en-IN" dirty="0"/>
          </a:p>
          <a:p>
            <a:endParaRPr lang="en-IN" dirty="0" smtClean="0"/>
          </a:p>
        </p:txBody>
      </p:sp>
      <p:sp>
        <p:nvSpPr>
          <p:cNvPr id="10" name="Rectangle 9"/>
          <p:cNvSpPr/>
          <p:nvPr/>
        </p:nvSpPr>
        <p:spPr>
          <a:xfrm>
            <a:off x="259602" y="4342333"/>
            <a:ext cx="12119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u="sng" dirty="0" smtClean="0"/>
              <a:t>Academic Project Details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13980" y="1945460"/>
            <a:ext cx="355390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Behavioural Trainings Completed</a:t>
            </a:r>
            <a:r>
              <a:rPr lang="en-IN" dirty="0"/>
              <a:t>: Anti Bribery, InfoSec, GDPR, POSH</a:t>
            </a:r>
          </a:p>
          <a:p>
            <a:endParaRPr lang="en-IN" dirty="0" smtClean="0"/>
          </a:p>
          <a:p>
            <a:r>
              <a:rPr lang="en-IN" dirty="0" smtClean="0"/>
              <a:t>Technical Trainings/Certifications:</a:t>
            </a:r>
            <a:r>
              <a:rPr lang="en-US" dirty="0"/>
              <a:t> Angular 13, ASP.NET MVC, </a:t>
            </a:r>
            <a:r>
              <a:rPr lang="en-US" dirty="0" err="1"/>
              <a:t>ASP.Net</a:t>
            </a:r>
            <a:r>
              <a:rPr lang="en-US" dirty="0"/>
              <a:t> API, SQL server, HTML, CSS, JavaScript, Bootstrap, Public Cloud (Aws, Azure, GCP</a:t>
            </a:r>
            <a:r>
              <a:rPr lang="en-US" dirty="0" smtClean="0"/>
              <a:t>)</a:t>
            </a:r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834894"/>
            <a:ext cx="12192000" cy="7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4268" y="4726370"/>
            <a:ext cx="3879855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u="sng" dirty="0" smtClean="0"/>
              <a:t>Problem Statement</a:t>
            </a:r>
            <a:r>
              <a:rPr lang="en-IN" sz="1400" dirty="0" smtClean="0"/>
              <a:t>: </a:t>
            </a:r>
            <a:r>
              <a:rPr lang="en-US" sz="1400" dirty="0" smtClean="0"/>
              <a:t>There was no proper system for storing data and it was all managed in excel sheets.</a:t>
            </a:r>
            <a:endParaRPr lang="en-IN" sz="1400" u="sng" dirty="0" smtClean="0"/>
          </a:p>
          <a:p>
            <a:endParaRPr lang="en-IN" sz="1400" dirty="0" smtClean="0"/>
          </a:p>
          <a:p>
            <a:r>
              <a:rPr lang="en-IN" sz="1400" u="sng" dirty="0" smtClean="0"/>
              <a:t>Solution Summary</a:t>
            </a:r>
            <a:r>
              <a:rPr lang="en-IN" sz="1400" dirty="0" smtClean="0"/>
              <a:t>: </a:t>
            </a:r>
            <a:r>
              <a:rPr lang="en-US" sz="1400" dirty="0"/>
              <a:t>Our previous marking system was Excel sheets, and </a:t>
            </a:r>
            <a:r>
              <a:rPr lang="en-US" sz="1400" dirty="0" smtClean="0"/>
              <a:t>they designed </a:t>
            </a:r>
            <a:r>
              <a:rPr lang="en-US" sz="1400" dirty="0"/>
              <a:t>the results format using </a:t>
            </a:r>
            <a:r>
              <a:rPr lang="en-US" sz="1400" dirty="0" smtClean="0"/>
              <a:t>them.</a:t>
            </a:r>
            <a:endParaRPr lang="en-US" sz="1400" dirty="0"/>
          </a:p>
          <a:p>
            <a:r>
              <a:rPr lang="en-IN" sz="1400" dirty="0" smtClean="0"/>
              <a:t>My project simplified the process </a:t>
            </a:r>
            <a:r>
              <a:rPr lang="en-IN" sz="1400" dirty="0"/>
              <a:t>and </a:t>
            </a:r>
            <a:r>
              <a:rPr lang="en-IN" sz="1400" dirty="0" smtClean="0"/>
              <a:t>stored the data and retrieved the data based on Roll no.</a:t>
            </a:r>
            <a:endParaRPr lang="en-IN" sz="1400" dirty="0"/>
          </a:p>
        </p:txBody>
      </p:sp>
      <p:sp>
        <p:nvSpPr>
          <p:cNvPr id="14" name="Rectangle 13"/>
          <p:cNvSpPr/>
          <p:nvPr/>
        </p:nvSpPr>
        <p:spPr>
          <a:xfrm>
            <a:off x="3974123" y="4726370"/>
            <a:ext cx="3666392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1400" u="sng" dirty="0" smtClean="0"/>
              <a:t>Technology used</a:t>
            </a:r>
            <a:r>
              <a:rPr lang="en-IN" sz="1400" dirty="0" smtClean="0"/>
              <a:t>:  </a:t>
            </a:r>
            <a:r>
              <a:rPr lang="en-IN" sz="1400" dirty="0"/>
              <a:t>Dot net framework( Asp.net, C#), SQL server, AJAX controls, HTML, CSS, and JavaScript  </a:t>
            </a:r>
          </a:p>
          <a:p>
            <a:endParaRPr lang="en-IN" sz="1400" dirty="0"/>
          </a:p>
          <a:p>
            <a:endParaRPr lang="en-IN" sz="1400" dirty="0" smtClean="0"/>
          </a:p>
          <a:p>
            <a:r>
              <a:rPr lang="en-IN" sz="1400" u="sng" dirty="0" smtClean="0"/>
              <a:t>Outcome</a:t>
            </a:r>
            <a:r>
              <a:rPr lang="en-IN" sz="1400" dirty="0" smtClean="0"/>
              <a:t>: </a:t>
            </a:r>
            <a:r>
              <a:rPr lang="en-IN" sz="1400" dirty="0"/>
              <a:t>Designed the format of result and saved the marks in databases. Based on roll no all the student data could be fetched and </a:t>
            </a:r>
            <a:r>
              <a:rPr lang="en-IN" sz="1400" dirty="0" smtClean="0"/>
              <a:t>we </a:t>
            </a:r>
            <a:r>
              <a:rPr lang="en-IN" sz="1400" dirty="0"/>
              <a:t>could also print the results</a:t>
            </a:r>
            <a:r>
              <a:rPr lang="en-IN" sz="1400" dirty="0" smtClean="0"/>
              <a:t>.</a:t>
            </a:r>
            <a:endParaRPr lang="en-IN" sz="1400" u="sng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7640515" y="4711665"/>
            <a:ext cx="4343857" cy="241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u="sng" dirty="0"/>
              <a:t>Technology </a:t>
            </a:r>
            <a:r>
              <a:rPr lang="en-IN" sz="1400" u="sng" dirty="0" smtClean="0"/>
              <a:t>used: </a:t>
            </a:r>
            <a:r>
              <a:rPr lang="en-IN" sz="1400" dirty="0" smtClean="0"/>
              <a:t>Java And AWS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85887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72" y="-1"/>
            <a:ext cx="12022318" cy="1940737"/>
          </a:xfrm>
        </p:spPr>
        <p:txBody>
          <a:bodyPr/>
          <a:lstStyle/>
          <a:p>
            <a:pPr algn="l"/>
            <a:r>
              <a:rPr lang="en-IN" dirty="0" smtClean="0"/>
              <a:t>Ashwinkumar Jaiswar</a:t>
            </a:r>
          </a:p>
          <a:p>
            <a:pPr algn="l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2272" y="58038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/>
              <a:t>Trainee Software Engineer</a:t>
            </a:r>
            <a:endParaRPr lang="en-IN" i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834894"/>
            <a:ext cx="12192000" cy="7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4268" y="935792"/>
            <a:ext cx="120003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/>
              <a:t>Mobile :9022373100</a:t>
            </a:r>
          </a:p>
          <a:p>
            <a:r>
              <a:rPr lang="en-IN" sz="1600" dirty="0" smtClean="0"/>
              <a:t>Email:ashwink15403@mastek.com</a:t>
            </a:r>
          </a:p>
          <a:p>
            <a:r>
              <a:rPr lang="en-IN" sz="1600" dirty="0" err="1"/>
              <a:t>Linkedin</a:t>
            </a:r>
            <a:r>
              <a:rPr lang="en-IN" sz="1600" dirty="0" smtClean="0"/>
              <a:t>: https</a:t>
            </a:r>
            <a:r>
              <a:rPr lang="en-IN" sz="1600" dirty="0"/>
              <a:t>://</a:t>
            </a:r>
            <a:r>
              <a:rPr lang="en-IN" sz="1600" dirty="0" smtClean="0"/>
              <a:t>www.linkedin.com/in/ashwinkumar-jaiswar-3ab200254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05155" y="65988"/>
            <a:ext cx="1489435" cy="1706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Photo Here</a:t>
            </a:r>
          </a:p>
          <a:p>
            <a:pPr algn="ctr"/>
            <a:r>
              <a:rPr lang="en-IN" dirty="0" smtClean="0"/>
              <a:t>(Face to cover 50% of the box)</a:t>
            </a:r>
          </a:p>
          <a:p>
            <a:pPr algn="ctr"/>
            <a:r>
              <a:rPr lang="en-IN" dirty="0" smtClean="0"/>
              <a:t>No Facebook Pics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4268" y="1942683"/>
            <a:ext cx="4656843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Educational Qualification: MSc.IT</a:t>
            </a:r>
          </a:p>
          <a:p>
            <a:endParaRPr lang="en-IN" dirty="0" smtClean="0"/>
          </a:p>
          <a:p>
            <a:r>
              <a:rPr lang="en-IN" dirty="0" smtClean="0"/>
              <a:t>CGPA/Overall Score:8.92</a:t>
            </a:r>
          </a:p>
          <a:p>
            <a:endParaRPr lang="en-IN" dirty="0" smtClean="0"/>
          </a:p>
          <a:p>
            <a:r>
              <a:rPr lang="en-IN" dirty="0" smtClean="0"/>
              <a:t>University: Mumbai University</a:t>
            </a:r>
          </a:p>
          <a:p>
            <a:endParaRPr lang="en-IN" dirty="0"/>
          </a:p>
          <a:p>
            <a:endParaRPr lang="en-IN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751110" y="1942683"/>
            <a:ext cx="3762869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Technical </a:t>
            </a:r>
            <a:r>
              <a:rPr lang="en-IN" dirty="0"/>
              <a:t>Skills</a:t>
            </a:r>
            <a:r>
              <a:rPr lang="en-IN" dirty="0" smtClean="0"/>
              <a:t>: Azure, Dot NET, Angular, Python, Node </a:t>
            </a:r>
            <a:r>
              <a:rPr lang="en-IN" dirty="0" err="1" smtClean="0"/>
              <a:t>js</a:t>
            </a:r>
            <a:r>
              <a:rPr lang="en-IN" dirty="0" smtClean="0"/>
              <a:t>, HTML</a:t>
            </a:r>
            <a:r>
              <a:rPr lang="en-IN" dirty="0"/>
              <a:t>, </a:t>
            </a:r>
            <a:r>
              <a:rPr lang="en-IN" dirty="0" smtClean="0"/>
              <a:t>CSS, </a:t>
            </a:r>
            <a:r>
              <a:rPr lang="en-IN" dirty="0" err="1" smtClean="0"/>
              <a:t>Javascript</a:t>
            </a:r>
            <a:r>
              <a:rPr lang="en-IN" dirty="0" smtClean="0"/>
              <a:t>, </a:t>
            </a:r>
            <a:r>
              <a:rPr lang="en-IN" dirty="0" err="1" smtClean="0"/>
              <a:t>SQLServer</a:t>
            </a:r>
            <a:r>
              <a:rPr lang="en-IN" dirty="0" smtClean="0"/>
              <a:t>, PostgreSQL, Bootstrap, </a:t>
            </a:r>
            <a:r>
              <a:rPr lang="en-IN" dirty="0" err="1" smtClean="0"/>
              <a:t>Jquery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Domain Knowledge: AI/Automation</a:t>
            </a:r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513980" y="1934826"/>
            <a:ext cx="3553904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Behavioural Trainings Completed:</a:t>
            </a:r>
          </a:p>
          <a:p>
            <a:r>
              <a:rPr lang="en-IN" dirty="0"/>
              <a:t>E-mail Etiquette, </a:t>
            </a:r>
            <a:r>
              <a:rPr lang="en-IN" dirty="0" smtClean="0"/>
              <a:t>Verbal communication</a:t>
            </a:r>
            <a:endParaRPr lang="en-IN" dirty="0"/>
          </a:p>
          <a:p>
            <a:r>
              <a:rPr lang="en-IN" dirty="0" smtClean="0"/>
              <a:t>Technical Trainings/Certifications: </a:t>
            </a:r>
          </a:p>
          <a:p>
            <a:r>
              <a:rPr lang="en-IN" dirty="0"/>
              <a:t>Microsoft Certified: Azure Developer </a:t>
            </a:r>
            <a:r>
              <a:rPr lang="en-IN" dirty="0" smtClean="0"/>
              <a:t>Associate, Microsoft </a:t>
            </a:r>
            <a:r>
              <a:rPr lang="en-IN" dirty="0"/>
              <a:t>Certified: Azure Fundamentals </a:t>
            </a:r>
            <a:r>
              <a:rPr lang="en-IN" dirty="0" smtClean="0"/>
              <a:t>,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94268" y="4269628"/>
            <a:ext cx="607400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u="sng" dirty="0" smtClean="0"/>
              <a:t>Problem Statement</a:t>
            </a:r>
            <a:r>
              <a:rPr lang="en-IN" dirty="0" smtClean="0"/>
              <a:t>: Project Name-Speech </a:t>
            </a:r>
            <a:r>
              <a:rPr lang="en-IN" dirty="0"/>
              <a:t>Emotion Recognition (SER</a:t>
            </a:r>
            <a:r>
              <a:rPr lang="en-IN" dirty="0" smtClean="0"/>
              <a:t>)-</a:t>
            </a:r>
            <a:r>
              <a:rPr lang="en-US" dirty="0"/>
              <a:t>When we are provided with less data to </a:t>
            </a:r>
            <a:r>
              <a:rPr lang="en-US" dirty="0" smtClean="0"/>
              <a:t>train. </a:t>
            </a:r>
            <a:r>
              <a:rPr lang="en-US" dirty="0"/>
              <a:t>it produces low </a:t>
            </a:r>
            <a:r>
              <a:rPr lang="en-US" dirty="0" smtClean="0"/>
              <a:t>accuracy.</a:t>
            </a:r>
            <a:endParaRPr lang="en-IN" dirty="0" smtClean="0"/>
          </a:p>
          <a:p>
            <a:endParaRPr lang="en-IN" dirty="0"/>
          </a:p>
          <a:p>
            <a:r>
              <a:rPr lang="en-IN" u="sng" dirty="0" smtClean="0"/>
              <a:t>Solution Summary</a:t>
            </a:r>
            <a:r>
              <a:rPr lang="en-IN" dirty="0" smtClean="0"/>
              <a:t>: W</a:t>
            </a:r>
            <a:r>
              <a:rPr lang="en-US" dirty="0" smtClean="0"/>
              <a:t>e provided </a:t>
            </a:r>
            <a:r>
              <a:rPr lang="en-US" dirty="0"/>
              <a:t>more data for </a:t>
            </a:r>
            <a:r>
              <a:rPr lang="en-US" dirty="0" smtClean="0"/>
              <a:t>training </a:t>
            </a:r>
            <a:r>
              <a:rPr lang="en-US" dirty="0"/>
              <a:t>for higher </a:t>
            </a:r>
            <a:r>
              <a:rPr lang="en-US" dirty="0" smtClean="0"/>
              <a:t>accuracy.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6168273" y="4269628"/>
            <a:ext cx="5926318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u="sng" dirty="0" smtClean="0"/>
              <a:t>Technology used</a:t>
            </a:r>
            <a:r>
              <a:rPr lang="en-IN" dirty="0" smtClean="0"/>
              <a:t>: Python, Excel, HTML, CSS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u="sng" dirty="0" smtClean="0"/>
              <a:t>Outcome</a:t>
            </a:r>
            <a:r>
              <a:rPr lang="en-IN" dirty="0" smtClean="0"/>
              <a:t>: </a:t>
            </a:r>
            <a:r>
              <a:rPr lang="en-US" dirty="0"/>
              <a:t>Taking input from the user based on input </a:t>
            </a:r>
            <a:r>
              <a:rPr lang="en-US" dirty="0" smtClean="0"/>
              <a:t>it provided emotions </a:t>
            </a:r>
            <a:r>
              <a:rPr lang="en-US" dirty="0"/>
              <a:t>like </a:t>
            </a:r>
            <a:r>
              <a:rPr lang="en-US" dirty="0" smtClean="0"/>
              <a:t>neutral, calm, happy, sad, angry, fearful, disgust, surprised</a:t>
            </a:r>
            <a:r>
              <a:rPr lang="en-US" u="sng" dirty="0" smtClean="0"/>
              <a:t>.</a:t>
            </a:r>
          </a:p>
          <a:p>
            <a:endParaRPr lang="en-IN" u="sng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72272" y="3914450"/>
            <a:ext cx="12119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u="sng" dirty="0" smtClean="0"/>
              <a:t>Academic Project Details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155" y="97580"/>
            <a:ext cx="1511431" cy="168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66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2209</Words>
  <Application>Microsoft Office PowerPoint</Application>
  <PresentationFormat>Widescreen</PresentationFormat>
  <Paragraphs>355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DejaVu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Shrivastav</dc:creator>
  <cp:lastModifiedBy>Siddharth A.Singh</cp:lastModifiedBy>
  <cp:revision>7</cp:revision>
  <dcterms:created xsi:type="dcterms:W3CDTF">2023-01-27T10:16:23Z</dcterms:created>
  <dcterms:modified xsi:type="dcterms:W3CDTF">2023-01-27T10:54:53Z</dcterms:modified>
</cp:coreProperties>
</file>