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98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4CC8AD-4FFE-43CC-A615-404C0EC7EB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C7238FDE-9313-475A-AD13-15E82A6A3D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390E23C0-E60F-4272-B096-DB2A642C14FB}"/>
              </a:ext>
            </a:extLst>
          </p:cNvPr>
          <p:cNvSpPr>
            <a:spLocks noGrp="1"/>
          </p:cNvSpPr>
          <p:nvPr>
            <p:ph type="dt" sz="half" idx="10"/>
          </p:nvPr>
        </p:nvSpPr>
        <p:spPr/>
        <p:txBody>
          <a:bodyPr/>
          <a:lstStyle/>
          <a:p>
            <a:fld id="{9F27E44D-F5C1-415D-8A88-8FFDC9F987CF}" type="datetimeFigureOut">
              <a:rPr lang="en-US" smtClean="0"/>
              <a:t>5/16/2021</a:t>
            </a:fld>
            <a:endParaRPr lang="en-US"/>
          </a:p>
        </p:txBody>
      </p:sp>
      <p:sp>
        <p:nvSpPr>
          <p:cNvPr id="5" name="Footer Placeholder 4">
            <a:extLst>
              <a:ext uri="{FF2B5EF4-FFF2-40B4-BE49-F238E27FC236}">
                <a16:creationId xmlns:a16="http://schemas.microsoft.com/office/drawing/2014/main" xmlns="" id="{97661A8B-E64D-4718-8169-50F94BEC95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AAD6E41-B9AB-444F-88EA-A7E744EF7C22}"/>
              </a:ext>
            </a:extLst>
          </p:cNvPr>
          <p:cNvSpPr>
            <a:spLocks noGrp="1"/>
          </p:cNvSpPr>
          <p:nvPr>
            <p:ph type="sldNum" sz="quarter" idx="12"/>
          </p:nvPr>
        </p:nvSpPr>
        <p:spPr/>
        <p:txBody>
          <a:bodyPr/>
          <a:lstStyle/>
          <a:p>
            <a:fld id="{4CA057A0-28FD-4736-9193-F3B127DAFF80}" type="slidenum">
              <a:rPr lang="en-US" smtClean="0"/>
              <a:t>‹#›</a:t>
            </a:fld>
            <a:endParaRPr lang="en-US"/>
          </a:p>
        </p:txBody>
      </p:sp>
    </p:spTree>
    <p:extLst>
      <p:ext uri="{BB962C8B-B14F-4D97-AF65-F5344CB8AC3E}">
        <p14:creationId xmlns:p14="http://schemas.microsoft.com/office/powerpoint/2010/main" val="2912273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47855D-F07A-40B7-821E-1F8DCA283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03FFD825-491B-474B-B3FE-CBA65311E4B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6B3B92E-2DB4-4996-A1F6-631B7BA188C6}"/>
              </a:ext>
            </a:extLst>
          </p:cNvPr>
          <p:cNvSpPr>
            <a:spLocks noGrp="1"/>
          </p:cNvSpPr>
          <p:nvPr>
            <p:ph type="dt" sz="half" idx="10"/>
          </p:nvPr>
        </p:nvSpPr>
        <p:spPr/>
        <p:txBody>
          <a:bodyPr/>
          <a:lstStyle/>
          <a:p>
            <a:fld id="{9F27E44D-F5C1-415D-8A88-8FFDC9F987CF}" type="datetimeFigureOut">
              <a:rPr lang="en-US" smtClean="0"/>
              <a:t>5/16/2021</a:t>
            </a:fld>
            <a:endParaRPr lang="en-US"/>
          </a:p>
        </p:txBody>
      </p:sp>
      <p:sp>
        <p:nvSpPr>
          <p:cNvPr id="5" name="Footer Placeholder 4">
            <a:extLst>
              <a:ext uri="{FF2B5EF4-FFF2-40B4-BE49-F238E27FC236}">
                <a16:creationId xmlns:a16="http://schemas.microsoft.com/office/drawing/2014/main" xmlns="" id="{509B41FE-0989-42FC-AB77-245249ADA2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B4DE3CC-E342-4932-957B-A151A67C27F5}"/>
              </a:ext>
            </a:extLst>
          </p:cNvPr>
          <p:cNvSpPr>
            <a:spLocks noGrp="1"/>
          </p:cNvSpPr>
          <p:nvPr>
            <p:ph type="sldNum" sz="quarter" idx="12"/>
          </p:nvPr>
        </p:nvSpPr>
        <p:spPr/>
        <p:txBody>
          <a:bodyPr/>
          <a:lstStyle/>
          <a:p>
            <a:fld id="{4CA057A0-28FD-4736-9193-F3B127DAFF80}" type="slidenum">
              <a:rPr lang="en-US" smtClean="0"/>
              <a:t>‹#›</a:t>
            </a:fld>
            <a:endParaRPr lang="en-US"/>
          </a:p>
        </p:txBody>
      </p:sp>
    </p:spTree>
    <p:extLst>
      <p:ext uri="{BB962C8B-B14F-4D97-AF65-F5344CB8AC3E}">
        <p14:creationId xmlns:p14="http://schemas.microsoft.com/office/powerpoint/2010/main" val="1003964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04FB2AC-6991-45E4-B6EF-87E2E794F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A5B6908B-DAEF-4AF9-9D20-F74F75C416B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DB975CA-9153-4CD1-B216-B5B5E1862343}"/>
              </a:ext>
            </a:extLst>
          </p:cNvPr>
          <p:cNvSpPr>
            <a:spLocks noGrp="1"/>
          </p:cNvSpPr>
          <p:nvPr>
            <p:ph type="dt" sz="half" idx="10"/>
          </p:nvPr>
        </p:nvSpPr>
        <p:spPr/>
        <p:txBody>
          <a:bodyPr/>
          <a:lstStyle/>
          <a:p>
            <a:fld id="{9F27E44D-F5C1-415D-8A88-8FFDC9F987CF}" type="datetimeFigureOut">
              <a:rPr lang="en-US" smtClean="0"/>
              <a:t>5/16/2021</a:t>
            </a:fld>
            <a:endParaRPr lang="en-US"/>
          </a:p>
        </p:txBody>
      </p:sp>
      <p:sp>
        <p:nvSpPr>
          <p:cNvPr id="5" name="Footer Placeholder 4">
            <a:extLst>
              <a:ext uri="{FF2B5EF4-FFF2-40B4-BE49-F238E27FC236}">
                <a16:creationId xmlns:a16="http://schemas.microsoft.com/office/drawing/2014/main" xmlns="" id="{25C29CC0-8F59-4221-A142-35475EC086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E090057-735A-4FB4-A1FD-4961DB6197DA}"/>
              </a:ext>
            </a:extLst>
          </p:cNvPr>
          <p:cNvSpPr>
            <a:spLocks noGrp="1"/>
          </p:cNvSpPr>
          <p:nvPr>
            <p:ph type="sldNum" sz="quarter" idx="12"/>
          </p:nvPr>
        </p:nvSpPr>
        <p:spPr/>
        <p:txBody>
          <a:bodyPr/>
          <a:lstStyle/>
          <a:p>
            <a:fld id="{4CA057A0-28FD-4736-9193-F3B127DAFF80}" type="slidenum">
              <a:rPr lang="en-US" smtClean="0"/>
              <a:t>‹#›</a:t>
            </a:fld>
            <a:endParaRPr lang="en-US"/>
          </a:p>
        </p:txBody>
      </p:sp>
    </p:spTree>
    <p:extLst>
      <p:ext uri="{BB962C8B-B14F-4D97-AF65-F5344CB8AC3E}">
        <p14:creationId xmlns:p14="http://schemas.microsoft.com/office/powerpoint/2010/main" val="24786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72EB66-0915-4910-869B-7B5DDD3C8B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92E835A-BA8C-42F4-91A9-8A562909DBB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7424E44-01F3-43C6-A425-FE991F03CBD6}"/>
              </a:ext>
            </a:extLst>
          </p:cNvPr>
          <p:cNvSpPr>
            <a:spLocks noGrp="1"/>
          </p:cNvSpPr>
          <p:nvPr>
            <p:ph type="dt" sz="half" idx="10"/>
          </p:nvPr>
        </p:nvSpPr>
        <p:spPr/>
        <p:txBody>
          <a:bodyPr/>
          <a:lstStyle/>
          <a:p>
            <a:fld id="{9F27E44D-F5C1-415D-8A88-8FFDC9F987CF}" type="datetimeFigureOut">
              <a:rPr lang="en-US" smtClean="0"/>
              <a:t>5/16/2021</a:t>
            </a:fld>
            <a:endParaRPr lang="en-US"/>
          </a:p>
        </p:txBody>
      </p:sp>
      <p:sp>
        <p:nvSpPr>
          <p:cNvPr id="5" name="Footer Placeholder 4">
            <a:extLst>
              <a:ext uri="{FF2B5EF4-FFF2-40B4-BE49-F238E27FC236}">
                <a16:creationId xmlns:a16="http://schemas.microsoft.com/office/drawing/2014/main" xmlns="" id="{DD36C795-3F47-495B-BCC4-E6E09D93DE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3BB89E4-B70D-462C-BDAE-F0A057273855}"/>
              </a:ext>
            </a:extLst>
          </p:cNvPr>
          <p:cNvSpPr>
            <a:spLocks noGrp="1"/>
          </p:cNvSpPr>
          <p:nvPr>
            <p:ph type="sldNum" sz="quarter" idx="12"/>
          </p:nvPr>
        </p:nvSpPr>
        <p:spPr/>
        <p:txBody>
          <a:bodyPr/>
          <a:lstStyle/>
          <a:p>
            <a:fld id="{4CA057A0-28FD-4736-9193-F3B127DAFF80}" type="slidenum">
              <a:rPr lang="en-US" smtClean="0"/>
              <a:t>‹#›</a:t>
            </a:fld>
            <a:endParaRPr lang="en-US"/>
          </a:p>
        </p:txBody>
      </p:sp>
    </p:spTree>
    <p:extLst>
      <p:ext uri="{BB962C8B-B14F-4D97-AF65-F5344CB8AC3E}">
        <p14:creationId xmlns:p14="http://schemas.microsoft.com/office/powerpoint/2010/main" val="382044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2B4B4F-1923-45A1-8E46-8039253B0E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36F8497-4C72-4476-8D5D-2104C88580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71DF308D-26E0-4CE8-A073-241E69736CAD}"/>
              </a:ext>
            </a:extLst>
          </p:cNvPr>
          <p:cNvSpPr>
            <a:spLocks noGrp="1"/>
          </p:cNvSpPr>
          <p:nvPr>
            <p:ph type="dt" sz="half" idx="10"/>
          </p:nvPr>
        </p:nvSpPr>
        <p:spPr/>
        <p:txBody>
          <a:bodyPr/>
          <a:lstStyle/>
          <a:p>
            <a:fld id="{9F27E44D-F5C1-415D-8A88-8FFDC9F987CF}" type="datetimeFigureOut">
              <a:rPr lang="en-US" smtClean="0"/>
              <a:t>5/16/2021</a:t>
            </a:fld>
            <a:endParaRPr lang="en-US"/>
          </a:p>
        </p:txBody>
      </p:sp>
      <p:sp>
        <p:nvSpPr>
          <p:cNvPr id="5" name="Footer Placeholder 4">
            <a:extLst>
              <a:ext uri="{FF2B5EF4-FFF2-40B4-BE49-F238E27FC236}">
                <a16:creationId xmlns:a16="http://schemas.microsoft.com/office/drawing/2014/main" xmlns="" id="{7DEE6524-C7E5-46CF-BBCE-B599EF8F4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50168D5-CF35-4855-B29E-2AC74AC7FE02}"/>
              </a:ext>
            </a:extLst>
          </p:cNvPr>
          <p:cNvSpPr>
            <a:spLocks noGrp="1"/>
          </p:cNvSpPr>
          <p:nvPr>
            <p:ph type="sldNum" sz="quarter" idx="12"/>
          </p:nvPr>
        </p:nvSpPr>
        <p:spPr/>
        <p:txBody>
          <a:bodyPr/>
          <a:lstStyle/>
          <a:p>
            <a:fld id="{4CA057A0-28FD-4736-9193-F3B127DAFF80}" type="slidenum">
              <a:rPr lang="en-US" smtClean="0"/>
              <a:t>‹#›</a:t>
            </a:fld>
            <a:endParaRPr lang="en-US"/>
          </a:p>
        </p:txBody>
      </p:sp>
    </p:spTree>
    <p:extLst>
      <p:ext uri="{BB962C8B-B14F-4D97-AF65-F5344CB8AC3E}">
        <p14:creationId xmlns:p14="http://schemas.microsoft.com/office/powerpoint/2010/main" val="3357803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4B3A3A-7930-4356-BCB8-4F07C58227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6D12DAF-4ED6-49A6-AE85-94637FC38F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B411D83F-4CC8-4A08-8E5B-28B4CC0D7D8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A2E2DE22-EDBA-4075-A8BE-AAA6AAEAFE3D}"/>
              </a:ext>
            </a:extLst>
          </p:cNvPr>
          <p:cNvSpPr>
            <a:spLocks noGrp="1"/>
          </p:cNvSpPr>
          <p:nvPr>
            <p:ph type="dt" sz="half" idx="10"/>
          </p:nvPr>
        </p:nvSpPr>
        <p:spPr/>
        <p:txBody>
          <a:bodyPr/>
          <a:lstStyle/>
          <a:p>
            <a:fld id="{9F27E44D-F5C1-415D-8A88-8FFDC9F987CF}" type="datetimeFigureOut">
              <a:rPr lang="en-US" smtClean="0"/>
              <a:t>5/16/2021</a:t>
            </a:fld>
            <a:endParaRPr lang="en-US"/>
          </a:p>
        </p:txBody>
      </p:sp>
      <p:sp>
        <p:nvSpPr>
          <p:cNvPr id="6" name="Footer Placeholder 5">
            <a:extLst>
              <a:ext uri="{FF2B5EF4-FFF2-40B4-BE49-F238E27FC236}">
                <a16:creationId xmlns:a16="http://schemas.microsoft.com/office/drawing/2014/main" xmlns="" id="{FF526388-F6AD-4E5B-BBC5-B80C59BBF8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C94E9A2-3328-495E-AA98-FB83C1237843}"/>
              </a:ext>
            </a:extLst>
          </p:cNvPr>
          <p:cNvSpPr>
            <a:spLocks noGrp="1"/>
          </p:cNvSpPr>
          <p:nvPr>
            <p:ph type="sldNum" sz="quarter" idx="12"/>
          </p:nvPr>
        </p:nvSpPr>
        <p:spPr/>
        <p:txBody>
          <a:bodyPr/>
          <a:lstStyle/>
          <a:p>
            <a:fld id="{4CA057A0-28FD-4736-9193-F3B127DAFF80}" type="slidenum">
              <a:rPr lang="en-US" smtClean="0"/>
              <a:t>‹#›</a:t>
            </a:fld>
            <a:endParaRPr lang="en-US"/>
          </a:p>
        </p:txBody>
      </p:sp>
    </p:spTree>
    <p:extLst>
      <p:ext uri="{BB962C8B-B14F-4D97-AF65-F5344CB8AC3E}">
        <p14:creationId xmlns:p14="http://schemas.microsoft.com/office/powerpoint/2010/main" val="771780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30597A-7683-4FD1-8F66-84032543A0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BE2A28C6-F857-45FC-A91F-C258FC3C75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F62B601A-6F28-479E-AE1C-702902B0DB6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252BBE68-C9CF-4DC5-A60F-3F80751259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5D724BD7-9AC8-42DD-BF48-59DDC6857EE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393D89CF-0AAA-4B3B-9462-614BB2B7B983}"/>
              </a:ext>
            </a:extLst>
          </p:cNvPr>
          <p:cNvSpPr>
            <a:spLocks noGrp="1"/>
          </p:cNvSpPr>
          <p:nvPr>
            <p:ph type="dt" sz="half" idx="10"/>
          </p:nvPr>
        </p:nvSpPr>
        <p:spPr/>
        <p:txBody>
          <a:bodyPr/>
          <a:lstStyle/>
          <a:p>
            <a:fld id="{9F27E44D-F5C1-415D-8A88-8FFDC9F987CF}" type="datetimeFigureOut">
              <a:rPr lang="en-US" smtClean="0"/>
              <a:t>5/16/2021</a:t>
            </a:fld>
            <a:endParaRPr lang="en-US"/>
          </a:p>
        </p:txBody>
      </p:sp>
      <p:sp>
        <p:nvSpPr>
          <p:cNvPr id="8" name="Footer Placeholder 7">
            <a:extLst>
              <a:ext uri="{FF2B5EF4-FFF2-40B4-BE49-F238E27FC236}">
                <a16:creationId xmlns:a16="http://schemas.microsoft.com/office/drawing/2014/main" xmlns="" id="{8A1C1D37-17AC-47BB-ACB0-5A4064B6FE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2D26FD43-B604-4029-8236-396D9CA97F4F}"/>
              </a:ext>
            </a:extLst>
          </p:cNvPr>
          <p:cNvSpPr>
            <a:spLocks noGrp="1"/>
          </p:cNvSpPr>
          <p:nvPr>
            <p:ph type="sldNum" sz="quarter" idx="12"/>
          </p:nvPr>
        </p:nvSpPr>
        <p:spPr/>
        <p:txBody>
          <a:bodyPr/>
          <a:lstStyle/>
          <a:p>
            <a:fld id="{4CA057A0-28FD-4736-9193-F3B127DAFF80}" type="slidenum">
              <a:rPr lang="en-US" smtClean="0"/>
              <a:t>‹#›</a:t>
            </a:fld>
            <a:endParaRPr lang="en-US"/>
          </a:p>
        </p:txBody>
      </p:sp>
    </p:spTree>
    <p:extLst>
      <p:ext uri="{BB962C8B-B14F-4D97-AF65-F5344CB8AC3E}">
        <p14:creationId xmlns:p14="http://schemas.microsoft.com/office/powerpoint/2010/main" val="581665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A29F4C-8370-49EA-8870-C84E7CB738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DB1837E-DE29-45A6-BD98-D86CBDEE1B26}"/>
              </a:ext>
            </a:extLst>
          </p:cNvPr>
          <p:cNvSpPr>
            <a:spLocks noGrp="1"/>
          </p:cNvSpPr>
          <p:nvPr>
            <p:ph type="dt" sz="half" idx="10"/>
          </p:nvPr>
        </p:nvSpPr>
        <p:spPr/>
        <p:txBody>
          <a:bodyPr/>
          <a:lstStyle/>
          <a:p>
            <a:fld id="{9F27E44D-F5C1-415D-8A88-8FFDC9F987CF}" type="datetimeFigureOut">
              <a:rPr lang="en-US" smtClean="0"/>
              <a:t>5/16/2021</a:t>
            </a:fld>
            <a:endParaRPr lang="en-US"/>
          </a:p>
        </p:txBody>
      </p:sp>
      <p:sp>
        <p:nvSpPr>
          <p:cNvPr id="4" name="Footer Placeholder 3">
            <a:extLst>
              <a:ext uri="{FF2B5EF4-FFF2-40B4-BE49-F238E27FC236}">
                <a16:creationId xmlns:a16="http://schemas.microsoft.com/office/drawing/2014/main" xmlns="" id="{CD9F78C9-D276-4446-8F0F-BBCC4C331F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30973DA7-8FEB-4DB1-8C98-F1A98BD52E7D}"/>
              </a:ext>
            </a:extLst>
          </p:cNvPr>
          <p:cNvSpPr>
            <a:spLocks noGrp="1"/>
          </p:cNvSpPr>
          <p:nvPr>
            <p:ph type="sldNum" sz="quarter" idx="12"/>
          </p:nvPr>
        </p:nvSpPr>
        <p:spPr/>
        <p:txBody>
          <a:bodyPr/>
          <a:lstStyle/>
          <a:p>
            <a:fld id="{4CA057A0-28FD-4736-9193-F3B127DAFF80}" type="slidenum">
              <a:rPr lang="en-US" smtClean="0"/>
              <a:t>‹#›</a:t>
            </a:fld>
            <a:endParaRPr lang="en-US"/>
          </a:p>
        </p:txBody>
      </p:sp>
    </p:spTree>
    <p:extLst>
      <p:ext uri="{BB962C8B-B14F-4D97-AF65-F5344CB8AC3E}">
        <p14:creationId xmlns:p14="http://schemas.microsoft.com/office/powerpoint/2010/main" val="1034910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4866927-8764-4AE6-9917-54D41F2C005A}"/>
              </a:ext>
            </a:extLst>
          </p:cNvPr>
          <p:cNvSpPr>
            <a:spLocks noGrp="1"/>
          </p:cNvSpPr>
          <p:nvPr>
            <p:ph type="dt" sz="half" idx="10"/>
          </p:nvPr>
        </p:nvSpPr>
        <p:spPr/>
        <p:txBody>
          <a:bodyPr/>
          <a:lstStyle/>
          <a:p>
            <a:fld id="{9F27E44D-F5C1-415D-8A88-8FFDC9F987CF}" type="datetimeFigureOut">
              <a:rPr lang="en-US" smtClean="0"/>
              <a:t>5/16/2021</a:t>
            </a:fld>
            <a:endParaRPr lang="en-US"/>
          </a:p>
        </p:txBody>
      </p:sp>
      <p:sp>
        <p:nvSpPr>
          <p:cNvPr id="3" name="Footer Placeholder 2">
            <a:extLst>
              <a:ext uri="{FF2B5EF4-FFF2-40B4-BE49-F238E27FC236}">
                <a16:creationId xmlns:a16="http://schemas.microsoft.com/office/drawing/2014/main" xmlns="" id="{BC903576-8D0C-4EED-8579-DE9949F3AB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E6EFBF56-1107-4AF8-BE95-2F05B4CF5720}"/>
              </a:ext>
            </a:extLst>
          </p:cNvPr>
          <p:cNvSpPr>
            <a:spLocks noGrp="1"/>
          </p:cNvSpPr>
          <p:nvPr>
            <p:ph type="sldNum" sz="quarter" idx="12"/>
          </p:nvPr>
        </p:nvSpPr>
        <p:spPr/>
        <p:txBody>
          <a:bodyPr/>
          <a:lstStyle/>
          <a:p>
            <a:fld id="{4CA057A0-28FD-4736-9193-F3B127DAFF80}" type="slidenum">
              <a:rPr lang="en-US" smtClean="0"/>
              <a:t>‹#›</a:t>
            </a:fld>
            <a:endParaRPr lang="en-US"/>
          </a:p>
        </p:txBody>
      </p:sp>
    </p:spTree>
    <p:extLst>
      <p:ext uri="{BB962C8B-B14F-4D97-AF65-F5344CB8AC3E}">
        <p14:creationId xmlns:p14="http://schemas.microsoft.com/office/powerpoint/2010/main" val="2564219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61114C-8118-49CA-BE9A-37771CA9C4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F3A2B3C-C6C7-4C20-A969-CFC080B3D8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61FE0E47-AE03-4256-BEB0-97A55D136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23C9542B-8C6D-4A3C-965B-21E6597A220A}"/>
              </a:ext>
            </a:extLst>
          </p:cNvPr>
          <p:cNvSpPr>
            <a:spLocks noGrp="1"/>
          </p:cNvSpPr>
          <p:nvPr>
            <p:ph type="dt" sz="half" idx="10"/>
          </p:nvPr>
        </p:nvSpPr>
        <p:spPr/>
        <p:txBody>
          <a:bodyPr/>
          <a:lstStyle/>
          <a:p>
            <a:fld id="{9F27E44D-F5C1-415D-8A88-8FFDC9F987CF}" type="datetimeFigureOut">
              <a:rPr lang="en-US" smtClean="0"/>
              <a:t>5/16/2021</a:t>
            </a:fld>
            <a:endParaRPr lang="en-US"/>
          </a:p>
        </p:txBody>
      </p:sp>
      <p:sp>
        <p:nvSpPr>
          <p:cNvPr id="6" name="Footer Placeholder 5">
            <a:extLst>
              <a:ext uri="{FF2B5EF4-FFF2-40B4-BE49-F238E27FC236}">
                <a16:creationId xmlns:a16="http://schemas.microsoft.com/office/drawing/2014/main" xmlns="" id="{2E1BE4AF-C3D8-4633-B7FA-9665ADBEF2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DFDB300-19E8-430D-AE4B-A85D21350AA5}"/>
              </a:ext>
            </a:extLst>
          </p:cNvPr>
          <p:cNvSpPr>
            <a:spLocks noGrp="1"/>
          </p:cNvSpPr>
          <p:nvPr>
            <p:ph type="sldNum" sz="quarter" idx="12"/>
          </p:nvPr>
        </p:nvSpPr>
        <p:spPr/>
        <p:txBody>
          <a:bodyPr/>
          <a:lstStyle/>
          <a:p>
            <a:fld id="{4CA057A0-28FD-4736-9193-F3B127DAFF80}" type="slidenum">
              <a:rPr lang="en-US" smtClean="0"/>
              <a:t>‹#›</a:t>
            </a:fld>
            <a:endParaRPr lang="en-US"/>
          </a:p>
        </p:txBody>
      </p:sp>
    </p:spTree>
    <p:extLst>
      <p:ext uri="{BB962C8B-B14F-4D97-AF65-F5344CB8AC3E}">
        <p14:creationId xmlns:p14="http://schemas.microsoft.com/office/powerpoint/2010/main" val="520758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A26F9F-B1D6-4268-B4F9-2B86876D90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C0B14A9-4AFD-428B-9208-E57DF91498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EF1B1279-0681-450F-95DB-72D32401F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8DABEE7-8466-46B9-91DA-6258E4D82116}"/>
              </a:ext>
            </a:extLst>
          </p:cNvPr>
          <p:cNvSpPr>
            <a:spLocks noGrp="1"/>
          </p:cNvSpPr>
          <p:nvPr>
            <p:ph type="dt" sz="half" idx="10"/>
          </p:nvPr>
        </p:nvSpPr>
        <p:spPr/>
        <p:txBody>
          <a:bodyPr/>
          <a:lstStyle/>
          <a:p>
            <a:fld id="{9F27E44D-F5C1-415D-8A88-8FFDC9F987CF}" type="datetimeFigureOut">
              <a:rPr lang="en-US" smtClean="0"/>
              <a:t>5/16/2021</a:t>
            </a:fld>
            <a:endParaRPr lang="en-US"/>
          </a:p>
        </p:txBody>
      </p:sp>
      <p:sp>
        <p:nvSpPr>
          <p:cNvPr id="6" name="Footer Placeholder 5">
            <a:extLst>
              <a:ext uri="{FF2B5EF4-FFF2-40B4-BE49-F238E27FC236}">
                <a16:creationId xmlns:a16="http://schemas.microsoft.com/office/drawing/2014/main" xmlns="" id="{A26D2B87-80EA-439C-8E89-F83185B9C5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06014FC-F59A-4C7B-9ACE-2693D67D851A}"/>
              </a:ext>
            </a:extLst>
          </p:cNvPr>
          <p:cNvSpPr>
            <a:spLocks noGrp="1"/>
          </p:cNvSpPr>
          <p:nvPr>
            <p:ph type="sldNum" sz="quarter" idx="12"/>
          </p:nvPr>
        </p:nvSpPr>
        <p:spPr/>
        <p:txBody>
          <a:bodyPr/>
          <a:lstStyle/>
          <a:p>
            <a:fld id="{4CA057A0-28FD-4736-9193-F3B127DAFF80}" type="slidenum">
              <a:rPr lang="en-US" smtClean="0"/>
              <a:t>‹#›</a:t>
            </a:fld>
            <a:endParaRPr lang="en-US"/>
          </a:p>
        </p:txBody>
      </p:sp>
    </p:spTree>
    <p:extLst>
      <p:ext uri="{BB962C8B-B14F-4D97-AF65-F5344CB8AC3E}">
        <p14:creationId xmlns:p14="http://schemas.microsoft.com/office/powerpoint/2010/main" val="1921569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9819"/>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3271EE5-8B35-46AC-9229-069A877795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74758D48-100F-4090-BF08-7E5D40B75E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E9F82D0-5F21-422B-9F52-D89FE9448F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27E44D-F5C1-415D-8A88-8FFDC9F987CF}" type="datetimeFigureOut">
              <a:rPr lang="en-US" smtClean="0"/>
              <a:t>5/16/2021</a:t>
            </a:fld>
            <a:endParaRPr lang="en-US"/>
          </a:p>
        </p:txBody>
      </p:sp>
      <p:sp>
        <p:nvSpPr>
          <p:cNvPr id="5" name="Footer Placeholder 4">
            <a:extLst>
              <a:ext uri="{FF2B5EF4-FFF2-40B4-BE49-F238E27FC236}">
                <a16:creationId xmlns:a16="http://schemas.microsoft.com/office/drawing/2014/main" xmlns="" id="{A458F3CC-D890-4C3E-B17A-B72C7C6B04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686C4081-9316-4A8D-BCB0-B5F44AD895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A057A0-28FD-4736-9193-F3B127DAFF80}" type="slidenum">
              <a:rPr lang="en-US" smtClean="0"/>
              <a:t>‹#›</a:t>
            </a:fld>
            <a:endParaRPr lang="en-US"/>
          </a:p>
        </p:txBody>
      </p:sp>
    </p:spTree>
    <p:extLst>
      <p:ext uri="{BB962C8B-B14F-4D97-AF65-F5344CB8AC3E}">
        <p14:creationId xmlns:p14="http://schemas.microsoft.com/office/powerpoint/2010/main" val="1908022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E39814-CDC7-483C-BA88-A31ABDBE52EA}"/>
              </a:ext>
            </a:extLst>
          </p:cNvPr>
          <p:cNvSpPr>
            <a:spLocks noGrp="1"/>
          </p:cNvSpPr>
          <p:nvPr>
            <p:ph type="ctrTitle"/>
          </p:nvPr>
        </p:nvSpPr>
        <p:spPr>
          <a:xfrm>
            <a:off x="1957753" y="3865098"/>
            <a:ext cx="8276493" cy="2122266"/>
          </a:xfrm>
        </p:spPr>
        <p:txBody>
          <a:bodyPr numCol="1" anchor="ctr">
            <a:noAutofit/>
          </a:bodyPr>
          <a:lstStyle/>
          <a:p>
            <a:r>
              <a:rPr lang="en-US" sz="12000" b="1" dirty="0">
                <a:solidFill>
                  <a:schemeClr val="bg1"/>
                </a:solidFill>
              </a:rPr>
              <a:t>Friend Finder</a:t>
            </a:r>
          </a:p>
        </p:txBody>
      </p:sp>
      <p:pic>
        <p:nvPicPr>
          <p:cNvPr id="5" name="Picture 4">
            <a:extLst>
              <a:ext uri="{FF2B5EF4-FFF2-40B4-BE49-F238E27FC236}">
                <a16:creationId xmlns:a16="http://schemas.microsoft.com/office/drawing/2014/main" xmlns="" id="{92A9A484-CFE0-4535-8366-88FB4CA48F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8937" y="651026"/>
            <a:ext cx="3974123" cy="3214072"/>
          </a:xfrm>
          <a:prstGeom prst="rect">
            <a:avLst/>
          </a:prstGeom>
        </p:spPr>
      </p:pic>
      <p:sp>
        <p:nvSpPr>
          <p:cNvPr id="6" name="TextBox 5">
            <a:extLst>
              <a:ext uri="{FF2B5EF4-FFF2-40B4-BE49-F238E27FC236}">
                <a16:creationId xmlns:a16="http://schemas.microsoft.com/office/drawing/2014/main" xmlns="" id="{B94DFEF4-5D6E-4927-8DF2-A88F2A14DCE1}"/>
              </a:ext>
            </a:extLst>
          </p:cNvPr>
          <p:cNvSpPr txBox="1"/>
          <p:nvPr/>
        </p:nvSpPr>
        <p:spPr>
          <a:xfrm>
            <a:off x="2888564" y="5571865"/>
            <a:ext cx="6414868" cy="830997"/>
          </a:xfrm>
          <a:prstGeom prst="rect">
            <a:avLst/>
          </a:prstGeom>
          <a:noFill/>
        </p:spPr>
        <p:txBody>
          <a:bodyPr wrap="square" rtlCol="0">
            <a:spAutoFit/>
          </a:bodyPr>
          <a:lstStyle/>
          <a:p>
            <a:pPr algn="ctr"/>
            <a:r>
              <a:rPr lang="en-US" sz="2400" dirty="0">
                <a:solidFill>
                  <a:schemeClr val="bg1"/>
                </a:solidFill>
              </a:rPr>
              <a:t>A peer to peer social networking application which aims to bring people of same likes together.</a:t>
            </a:r>
          </a:p>
        </p:txBody>
      </p:sp>
    </p:spTree>
    <p:extLst>
      <p:ext uri="{BB962C8B-B14F-4D97-AF65-F5344CB8AC3E}">
        <p14:creationId xmlns:p14="http://schemas.microsoft.com/office/powerpoint/2010/main" val="4065352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385989-778E-4D2D-91DD-39AC6887E979}"/>
              </a:ext>
            </a:extLst>
          </p:cNvPr>
          <p:cNvSpPr>
            <a:spLocks noGrp="1"/>
          </p:cNvSpPr>
          <p:nvPr>
            <p:ph type="title"/>
          </p:nvPr>
        </p:nvSpPr>
        <p:spPr/>
        <p:txBody>
          <a:bodyPr>
            <a:normAutofit/>
          </a:bodyPr>
          <a:lstStyle/>
          <a:p>
            <a:r>
              <a:rPr lang="en-US" sz="8000" dirty="0">
                <a:solidFill>
                  <a:schemeClr val="bg1"/>
                </a:solidFill>
              </a:rPr>
              <a:t>Need? </a:t>
            </a:r>
          </a:p>
        </p:txBody>
      </p:sp>
      <p:sp>
        <p:nvSpPr>
          <p:cNvPr id="3" name="Content Placeholder 2">
            <a:extLst>
              <a:ext uri="{FF2B5EF4-FFF2-40B4-BE49-F238E27FC236}">
                <a16:creationId xmlns:a16="http://schemas.microsoft.com/office/drawing/2014/main" xmlns="" id="{E57D63B5-5FEA-4CA3-A94F-13436CD9AA48}"/>
              </a:ext>
            </a:extLst>
          </p:cNvPr>
          <p:cNvSpPr>
            <a:spLocks noGrp="1"/>
          </p:cNvSpPr>
          <p:nvPr>
            <p:ph idx="1"/>
          </p:nvPr>
        </p:nvSpPr>
        <p:spPr>
          <a:xfrm>
            <a:off x="838200" y="2141537"/>
            <a:ext cx="10515600" cy="4351338"/>
          </a:xfrm>
        </p:spPr>
        <p:txBody>
          <a:bodyPr/>
          <a:lstStyle/>
          <a:p>
            <a:r>
              <a:rPr lang="en-US" dirty="0">
                <a:solidFill>
                  <a:schemeClr val="bg1"/>
                </a:solidFill>
              </a:rPr>
              <a:t>In a time where our social interaction is limited due to the imposed barrier of this pandemic, our circles have reduced and we aren't meeting as many people as we could.</a:t>
            </a:r>
          </a:p>
          <a:p>
            <a:endParaRPr lang="en-US" dirty="0">
              <a:solidFill>
                <a:schemeClr val="bg1"/>
              </a:solidFill>
            </a:endParaRPr>
          </a:p>
          <a:p>
            <a:r>
              <a:rPr lang="en-US" dirty="0">
                <a:solidFill>
                  <a:schemeClr val="bg1"/>
                </a:solidFill>
              </a:rPr>
              <a:t>Friend finder is a social networking application that is exclusive to VIT, which aims to solve that problem, and increase your social bubble by empowering you to meet like minded people that suite your personality.</a:t>
            </a:r>
          </a:p>
        </p:txBody>
      </p:sp>
    </p:spTree>
    <p:extLst>
      <p:ext uri="{BB962C8B-B14F-4D97-AF65-F5344CB8AC3E}">
        <p14:creationId xmlns:p14="http://schemas.microsoft.com/office/powerpoint/2010/main" val="1813140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3224E3-CF45-4C11-A0F0-078680B13AF6}"/>
              </a:ext>
            </a:extLst>
          </p:cNvPr>
          <p:cNvSpPr>
            <a:spLocks noGrp="1"/>
          </p:cNvSpPr>
          <p:nvPr>
            <p:ph type="title"/>
          </p:nvPr>
        </p:nvSpPr>
        <p:spPr>
          <a:xfrm>
            <a:off x="838200" y="463599"/>
            <a:ext cx="10283483" cy="1325563"/>
          </a:xfrm>
        </p:spPr>
        <p:txBody>
          <a:bodyPr>
            <a:noAutofit/>
          </a:bodyPr>
          <a:lstStyle/>
          <a:p>
            <a:r>
              <a:rPr lang="en-US" sz="5400" b="1" dirty="0">
                <a:solidFill>
                  <a:schemeClr val="bg1"/>
                </a:solidFill>
              </a:rPr>
              <a:t>How does it work (non - technical)</a:t>
            </a:r>
          </a:p>
        </p:txBody>
      </p:sp>
      <p:sp>
        <p:nvSpPr>
          <p:cNvPr id="3" name="Content Placeholder 2">
            <a:extLst>
              <a:ext uri="{FF2B5EF4-FFF2-40B4-BE49-F238E27FC236}">
                <a16:creationId xmlns:a16="http://schemas.microsoft.com/office/drawing/2014/main" xmlns="" id="{11D836A0-8B37-482F-BADB-3F92B3F8A2B4}"/>
              </a:ext>
            </a:extLst>
          </p:cNvPr>
          <p:cNvSpPr>
            <a:spLocks noGrp="1"/>
          </p:cNvSpPr>
          <p:nvPr>
            <p:ph idx="1"/>
          </p:nvPr>
        </p:nvSpPr>
        <p:spPr>
          <a:xfrm>
            <a:off x="838200" y="2043063"/>
            <a:ext cx="10515600" cy="4351338"/>
          </a:xfrm>
        </p:spPr>
        <p:txBody>
          <a:bodyPr/>
          <a:lstStyle/>
          <a:p>
            <a:r>
              <a:rPr lang="en-US" dirty="0">
                <a:solidFill>
                  <a:schemeClr val="bg1"/>
                </a:solidFill>
              </a:rPr>
              <a:t>Only people with a valid VIT email ID would be able to sign up.</a:t>
            </a:r>
          </a:p>
          <a:p>
            <a:endParaRPr lang="en-US" dirty="0">
              <a:solidFill>
                <a:schemeClr val="bg1"/>
              </a:solidFill>
            </a:endParaRPr>
          </a:p>
          <a:p>
            <a:r>
              <a:rPr lang="en-US" dirty="0">
                <a:solidFill>
                  <a:schemeClr val="bg1"/>
                </a:solidFill>
              </a:rPr>
              <a:t>New users will have to go through a personality evaluation test.</a:t>
            </a:r>
          </a:p>
          <a:p>
            <a:endParaRPr lang="en-US" dirty="0">
              <a:solidFill>
                <a:schemeClr val="bg1"/>
              </a:solidFill>
            </a:endParaRPr>
          </a:p>
          <a:p>
            <a:r>
              <a:rPr lang="en-US" dirty="0">
                <a:solidFill>
                  <a:schemeClr val="bg1"/>
                </a:solidFill>
              </a:rPr>
              <a:t>Matches based on your personality will be shown and you will be able to interact with them.</a:t>
            </a:r>
          </a:p>
          <a:p>
            <a:endParaRPr lang="en-US" dirty="0">
              <a:solidFill>
                <a:schemeClr val="bg1"/>
              </a:solidFill>
            </a:endParaRPr>
          </a:p>
          <a:p>
            <a:r>
              <a:rPr lang="en-US" dirty="0">
                <a:solidFill>
                  <a:schemeClr val="bg1"/>
                </a:solidFill>
              </a:rPr>
              <a:t>There will be an option to upload your photos and update your bio, and you will be able to see those of your matches too.</a:t>
            </a:r>
          </a:p>
        </p:txBody>
      </p:sp>
    </p:spTree>
    <p:extLst>
      <p:ext uri="{BB962C8B-B14F-4D97-AF65-F5344CB8AC3E}">
        <p14:creationId xmlns:p14="http://schemas.microsoft.com/office/powerpoint/2010/main" val="349465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21B9BF-1F2E-49F3-ABFB-F563125E1103}"/>
              </a:ext>
            </a:extLst>
          </p:cNvPr>
          <p:cNvSpPr>
            <a:spLocks noGrp="1"/>
          </p:cNvSpPr>
          <p:nvPr>
            <p:ph type="title"/>
          </p:nvPr>
        </p:nvSpPr>
        <p:spPr>
          <a:xfrm>
            <a:off x="838200" y="336990"/>
            <a:ext cx="10515600" cy="1325563"/>
          </a:xfrm>
        </p:spPr>
        <p:txBody>
          <a:bodyPr>
            <a:normAutofit/>
          </a:bodyPr>
          <a:lstStyle/>
          <a:p>
            <a:r>
              <a:rPr lang="en-US" sz="7200" b="1" dirty="0">
                <a:solidFill>
                  <a:schemeClr val="bg1"/>
                </a:solidFill>
              </a:rPr>
              <a:t>How does it work (technical)</a:t>
            </a:r>
            <a:endParaRPr lang="en-US" sz="7200" dirty="0"/>
          </a:p>
        </p:txBody>
      </p:sp>
      <p:sp>
        <p:nvSpPr>
          <p:cNvPr id="3" name="Content Placeholder 2">
            <a:extLst>
              <a:ext uri="{FF2B5EF4-FFF2-40B4-BE49-F238E27FC236}">
                <a16:creationId xmlns:a16="http://schemas.microsoft.com/office/drawing/2014/main" xmlns="" id="{750824C8-94BC-4CCC-95C3-1216D8F2475B}"/>
              </a:ext>
            </a:extLst>
          </p:cNvPr>
          <p:cNvSpPr>
            <a:spLocks noGrp="1"/>
          </p:cNvSpPr>
          <p:nvPr>
            <p:ph idx="1"/>
          </p:nvPr>
        </p:nvSpPr>
        <p:spPr/>
        <p:txBody>
          <a:bodyPr/>
          <a:lstStyle/>
          <a:p>
            <a:r>
              <a:rPr lang="en-US" dirty="0" smtClean="0">
                <a:solidFill>
                  <a:schemeClr val="bg1"/>
                </a:solidFill>
              </a:rPr>
              <a:t>Friend Finder App uses the Parse-Server which is provided by </a:t>
            </a:r>
            <a:r>
              <a:rPr lang="en-US" dirty="0" err="1" smtClean="0">
                <a:solidFill>
                  <a:schemeClr val="bg1"/>
                </a:solidFill>
              </a:rPr>
              <a:t>Bitnami</a:t>
            </a:r>
            <a:r>
              <a:rPr lang="en-US" dirty="0" smtClean="0">
                <a:solidFill>
                  <a:schemeClr val="bg1"/>
                </a:solidFill>
              </a:rPr>
              <a:t> and powered by Amazon AWS EC2 Servers. The server stores the real time data of the user (</a:t>
            </a:r>
            <a:r>
              <a:rPr lang="en-US" dirty="0" err="1" smtClean="0">
                <a:solidFill>
                  <a:schemeClr val="bg1"/>
                </a:solidFill>
              </a:rPr>
              <a:t>loginId</a:t>
            </a:r>
            <a:r>
              <a:rPr lang="en-US" dirty="0" smtClean="0">
                <a:solidFill>
                  <a:schemeClr val="bg1"/>
                </a:solidFill>
              </a:rPr>
              <a:t>, Images, </a:t>
            </a:r>
            <a:r>
              <a:rPr lang="en-US" dirty="0" err="1" smtClean="0">
                <a:solidFill>
                  <a:schemeClr val="bg1"/>
                </a:solidFill>
              </a:rPr>
              <a:t>userInfo</a:t>
            </a:r>
            <a:r>
              <a:rPr lang="en-US" dirty="0" smtClean="0">
                <a:solidFill>
                  <a:schemeClr val="bg1"/>
                </a:solidFill>
              </a:rPr>
              <a:t> and </a:t>
            </a:r>
            <a:r>
              <a:rPr lang="en-US" dirty="0" err="1" smtClean="0">
                <a:solidFill>
                  <a:schemeClr val="bg1"/>
                </a:solidFill>
              </a:rPr>
              <a:t>discordId</a:t>
            </a:r>
            <a:r>
              <a:rPr lang="en-US" dirty="0" smtClean="0">
                <a:solidFill>
                  <a:schemeClr val="bg1"/>
                </a:solidFill>
              </a:rPr>
              <a:t>) which can be fetched by his/her matches.</a:t>
            </a:r>
            <a:r>
              <a:rPr lang="en-US" dirty="0">
                <a:solidFill>
                  <a:schemeClr val="bg1"/>
                </a:solidFill>
              </a:rPr>
              <a:t> </a:t>
            </a:r>
            <a:r>
              <a:rPr lang="en-US" dirty="0" smtClean="0">
                <a:solidFill>
                  <a:schemeClr val="bg1"/>
                </a:solidFill>
              </a:rPr>
              <a:t>Thus, the app requires constant internet connection.</a:t>
            </a:r>
          </a:p>
          <a:p>
            <a:r>
              <a:rPr lang="en-US" dirty="0" smtClean="0">
                <a:solidFill>
                  <a:schemeClr val="bg1"/>
                </a:solidFill>
              </a:rPr>
              <a:t>Software used for creation and testing is Android Studio and the whole backend is written in the language Java. For front-end designing and framework, Pixel 3a XL is used as an reference android device.</a:t>
            </a:r>
            <a:endParaRPr lang="en-US" dirty="0" smtClean="0">
              <a:solidFill>
                <a:schemeClr val="bg1"/>
              </a:solidFill>
            </a:endParaRPr>
          </a:p>
        </p:txBody>
      </p:sp>
    </p:spTree>
    <p:extLst>
      <p:ext uri="{BB962C8B-B14F-4D97-AF65-F5344CB8AC3E}">
        <p14:creationId xmlns:p14="http://schemas.microsoft.com/office/powerpoint/2010/main" val="1309415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CEA402-ECDC-4954-A6E8-1858B0A99304}"/>
              </a:ext>
            </a:extLst>
          </p:cNvPr>
          <p:cNvSpPr>
            <a:spLocks noGrp="1"/>
          </p:cNvSpPr>
          <p:nvPr>
            <p:ph type="title"/>
          </p:nvPr>
        </p:nvSpPr>
        <p:spPr>
          <a:xfrm>
            <a:off x="286043" y="308854"/>
            <a:ext cx="11619914" cy="1325563"/>
          </a:xfrm>
        </p:spPr>
        <p:txBody>
          <a:bodyPr>
            <a:noAutofit/>
          </a:bodyPr>
          <a:lstStyle/>
          <a:p>
            <a:r>
              <a:rPr lang="en-US" sz="4800" dirty="0">
                <a:solidFill>
                  <a:schemeClr val="bg1"/>
                </a:solidFill>
              </a:rPr>
              <a:t>Features that would be introduced in beta</a:t>
            </a:r>
          </a:p>
        </p:txBody>
      </p:sp>
      <p:sp>
        <p:nvSpPr>
          <p:cNvPr id="3" name="Content Placeholder 2">
            <a:extLst>
              <a:ext uri="{FF2B5EF4-FFF2-40B4-BE49-F238E27FC236}">
                <a16:creationId xmlns:a16="http://schemas.microsoft.com/office/drawing/2014/main" xmlns="" id="{65AEC628-05C8-4867-9866-33D915B1790E}"/>
              </a:ext>
            </a:extLst>
          </p:cNvPr>
          <p:cNvSpPr>
            <a:spLocks noGrp="1"/>
          </p:cNvSpPr>
          <p:nvPr>
            <p:ph idx="1"/>
          </p:nvPr>
        </p:nvSpPr>
        <p:spPr>
          <a:xfrm>
            <a:off x="838200" y="2022572"/>
            <a:ext cx="10515600" cy="4351338"/>
          </a:xfrm>
        </p:spPr>
        <p:txBody>
          <a:bodyPr/>
          <a:lstStyle/>
          <a:p>
            <a:r>
              <a:rPr lang="en-US" dirty="0">
                <a:solidFill>
                  <a:schemeClr val="bg1"/>
                </a:solidFill>
              </a:rPr>
              <a:t>Video call and Group Chat</a:t>
            </a:r>
          </a:p>
          <a:p>
            <a:endParaRPr lang="en-US" dirty="0">
              <a:solidFill>
                <a:schemeClr val="bg1"/>
              </a:solidFill>
            </a:endParaRPr>
          </a:p>
          <a:p>
            <a:r>
              <a:rPr lang="en-US" dirty="0">
                <a:solidFill>
                  <a:schemeClr val="bg1"/>
                </a:solidFill>
              </a:rPr>
              <a:t>Login through VIT email id using google API</a:t>
            </a:r>
          </a:p>
          <a:p>
            <a:endParaRPr lang="en-US" dirty="0">
              <a:solidFill>
                <a:schemeClr val="bg1"/>
              </a:solidFill>
            </a:endParaRPr>
          </a:p>
          <a:p>
            <a:r>
              <a:rPr lang="en-US" dirty="0">
                <a:solidFill>
                  <a:schemeClr val="bg1"/>
                </a:solidFill>
              </a:rPr>
              <a:t>Website implementation</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917154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07BB1A-516C-4EE9-89C6-D33635037506}"/>
              </a:ext>
            </a:extLst>
          </p:cNvPr>
          <p:cNvSpPr>
            <a:spLocks noGrp="1"/>
          </p:cNvSpPr>
          <p:nvPr>
            <p:ph type="title"/>
          </p:nvPr>
        </p:nvSpPr>
        <p:spPr>
          <a:xfrm>
            <a:off x="3382547" y="2522592"/>
            <a:ext cx="5426906" cy="1812815"/>
          </a:xfrm>
        </p:spPr>
        <p:txBody>
          <a:bodyPr>
            <a:noAutofit/>
          </a:bodyPr>
          <a:lstStyle/>
          <a:p>
            <a:r>
              <a:rPr lang="en-US" sz="10000" b="1" dirty="0">
                <a:solidFill>
                  <a:schemeClr val="bg1"/>
                </a:solidFill>
              </a:rPr>
              <a:t>Thank You</a:t>
            </a:r>
          </a:p>
        </p:txBody>
      </p:sp>
    </p:spTree>
    <p:extLst>
      <p:ext uri="{BB962C8B-B14F-4D97-AF65-F5344CB8AC3E}">
        <p14:creationId xmlns:p14="http://schemas.microsoft.com/office/powerpoint/2010/main" val="3986419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296</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Friend Finder</vt:lpstr>
      <vt:lpstr>Need? </vt:lpstr>
      <vt:lpstr>How does it work (non - technical)</vt:lpstr>
      <vt:lpstr>How does it work (technical)</vt:lpstr>
      <vt:lpstr>Features that would be introduced in beta</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Friend Finder</dc:title>
  <dc:creator>SUSMIT SINGH</dc:creator>
  <cp:lastModifiedBy>Siddharth Singh</cp:lastModifiedBy>
  <cp:revision>6</cp:revision>
  <dcterms:created xsi:type="dcterms:W3CDTF">2021-05-16T06:55:54Z</dcterms:created>
  <dcterms:modified xsi:type="dcterms:W3CDTF">2021-05-16T08:20:29Z</dcterms:modified>
</cp:coreProperties>
</file>