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85F0576-AEE6-48C3-AB3A-8C3D8523137D}"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C4F5B4-E181-463A-A7A3-D1412D955481}" type="slidenum">
              <a:rPr lang="en-IN" smtClean="0"/>
              <a:t>‹#›</a:t>
            </a:fld>
            <a:endParaRPr lang="en-IN"/>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74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5F0576-AEE6-48C3-AB3A-8C3D8523137D}"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C4F5B4-E181-463A-A7A3-D1412D955481}" type="slidenum">
              <a:rPr lang="en-IN" smtClean="0"/>
              <a:t>‹#›</a:t>
            </a:fld>
            <a:endParaRPr lang="en-IN"/>
          </a:p>
        </p:txBody>
      </p:sp>
    </p:spTree>
    <p:extLst>
      <p:ext uri="{BB962C8B-B14F-4D97-AF65-F5344CB8AC3E}">
        <p14:creationId xmlns:p14="http://schemas.microsoft.com/office/powerpoint/2010/main" val="303599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5F0576-AEE6-48C3-AB3A-8C3D8523137D}"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C4F5B4-E181-463A-A7A3-D1412D95548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4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5F0576-AEE6-48C3-AB3A-8C3D8523137D}"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C4F5B4-E181-463A-A7A3-D1412D955481}" type="slidenum">
              <a:rPr lang="en-IN" smtClean="0"/>
              <a:t>‹#›</a:t>
            </a:fld>
            <a:endParaRPr lang="en-IN"/>
          </a:p>
        </p:txBody>
      </p:sp>
    </p:spTree>
    <p:extLst>
      <p:ext uri="{BB962C8B-B14F-4D97-AF65-F5344CB8AC3E}">
        <p14:creationId xmlns:p14="http://schemas.microsoft.com/office/powerpoint/2010/main" val="1021115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5F0576-AEE6-48C3-AB3A-8C3D8523137D}" type="datetimeFigureOut">
              <a:rPr lang="en-IN" smtClean="0"/>
              <a:t>12-02-2021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C4F5B4-E181-463A-A7A3-D1412D955481}" type="slidenum">
              <a:rPr lang="en-IN" smtClean="0"/>
              <a:t>‹#›</a:t>
            </a:fld>
            <a:endParaRPr lang="en-IN"/>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271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5F0576-AEE6-48C3-AB3A-8C3D8523137D}" type="datetimeFigureOut">
              <a:rPr lang="en-IN" smtClean="0"/>
              <a:t>12-02-2021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C4F5B4-E181-463A-A7A3-D1412D955481}" type="slidenum">
              <a:rPr lang="en-IN" smtClean="0"/>
              <a:t>‹#›</a:t>
            </a:fld>
            <a:endParaRPr lang="en-IN"/>
          </a:p>
        </p:txBody>
      </p:sp>
    </p:spTree>
    <p:extLst>
      <p:ext uri="{BB962C8B-B14F-4D97-AF65-F5344CB8AC3E}">
        <p14:creationId xmlns:p14="http://schemas.microsoft.com/office/powerpoint/2010/main" val="226274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5F0576-AEE6-48C3-AB3A-8C3D8523137D}" type="datetimeFigureOut">
              <a:rPr lang="en-IN" smtClean="0"/>
              <a:t>12-02-2021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C4F5B4-E181-463A-A7A3-D1412D955481}" type="slidenum">
              <a:rPr lang="en-IN" smtClean="0"/>
              <a:t>‹#›</a:t>
            </a:fld>
            <a:endParaRPr lang="en-IN"/>
          </a:p>
        </p:txBody>
      </p:sp>
    </p:spTree>
    <p:extLst>
      <p:ext uri="{BB962C8B-B14F-4D97-AF65-F5344CB8AC3E}">
        <p14:creationId xmlns:p14="http://schemas.microsoft.com/office/powerpoint/2010/main" val="332883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5F0576-AEE6-48C3-AB3A-8C3D8523137D}" type="datetimeFigureOut">
              <a:rPr lang="en-IN" smtClean="0"/>
              <a:t>12-02-2021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C4F5B4-E181-463A-A7A3-D1412D955481}" type="slidenum">
              <a:rPr lang="en-IN" smtClean="0"/>
              <a:t>‹#›</a:t>
            </a:fld>
            <a:endParaRPr lang="en-IN"/>
          </a:p>
        </p:txBody>
      </p:sp>
    </p:spTree>
    <p:extLst>
      <p:ext uri="{BB962C8B-B14F-4D97-AF65-F5344CB8AC3E}">
        <p14:creationId xmlns:p14="http://schemas.microsoft.com/office/powerpoint/2010/main" val="421514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F0576-AEE6-48C3-AB3A-8C3D8523137D}" type="datetimeFigureOut">
              <a:rPr lang="en-IN" smtClean="0"/>
              <a:t>12-02-2021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C4F5B4-E181-463A-A7A3-D1412D955481}" type="slidenum">
              <a:rPr lang="en-IN" smtClean="0"/>
              <a:t>‹#›</a:t>
            </a:fld>
            <a:endParaRPr lang="en-IN"/>
          </a:p>
        </p:txBody>
      </p:sp>
    </p:spTree>
    <p:extLst>
      <p:ext uri="{BB962C8B-B14F-4D97-AF65-F5344CB8AC3E}">
        <p14:creationId xmlns:p14="http://schemas.microsoft.com/office/powerpoint/2010/main" val="64455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F0576-AEE6-48C3-AB3A-8C3D8523137D}" type="datetimeFigureOut">
              <a:rPr lang="en-IN" smtClean="0"/>
              <a:t>12-02-2021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C4F5B4-E181-463A-A7A3-D1412D955481}" type="slidenum">
              <a:rPr lang="en-IN" smtClean="0"/>
              <a:t>‹#›</a:t>
            </a:fld>
            <a:endParaRPr lang="en-IN"/>
          </a:p>
        </p:txBody>
      </p:sp>
    </p:spTree>
    <p:extLst>
      <p:ext uri="{BB962C8B-B14F-4D97-AF65-F5344CB8AC3E}">
        <p14:creationId xmlns:p14="http://schemas.microsoft.com/office/powerpoint/2010/main" val="78989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F0576-AEE6-48C3-AB3A-8C3D8523137D}" type="datetimeFigureOut">
              <a:rPr lang="en-IN" smtClean="0"/>
              <a:t>12-02-2021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C4F5B4-E181-463A-A7A3-D1412D95548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63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85F0576-AEE6-48C3-AB3A-8C3D8523137D}" type="datetimeFigureOut">
              <a:rPr lang="en-IN" smtClean="0"/>
              <a:t>12-02-2021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2C4F5B4-E181-463A-A7A3-D1412D95548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6595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Case Study On Workspace</a:t>
            </a:r>
            <a:endParaRPr lang="en-IN" dirty="0"/>
          </a:p>
        </p:txBody>
      </p:sp>
      <p:sp>
        <p:nvSpPr>
          <p:cNvPr id="3" name="Subtitle 2"/>
          <p:cNvSpPr>
            <a:spLocks noGrp="1"/>
          </p:cNvSpPr>
          <p:nvPr>
            <p:ph type="subTitle" idx="1"/>
          </p:nvPr>
        </p:nvSpPr>
        <p:spPr/>
        <p:txBody>
          <a:bodyPr/>
          <a:lstStyle/>
          <a:p>
            <a:r>
              <a:rPr lang="en-IN" dirty="0" smtClean="0"/>
              <a:t>By Group 1</a:t>
            </a:r>
            <a:endParaRPr lang="en-IN" dirty="0"/>
          </a:p>
        </p:txBody>
      </p:sp>
    </p:spTree>
    <p:extLst>
      <p:ext uri="{BB962C8B-B14F-4D97-AF65-F5344CB8AC3E}">
        <p14:creationId xmlns:p14="http://schemas.microsoft.com/office/powerpoint/2010/main" val="102014699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Sanjeev who just got the role of country director for a prominent NGO has moved from US to </a:t>
            </a:r>
            <a:r>
              <a:rPr lang="en-IN" dirty="0" smtClean="0"/>
              <a:t>Delhi</a:t>
            </a:r>
            <a:r>
              <a:rPr lang="en-IN" dirty="0" smtClean="0"/>
              <a:t>. Sanjeev was born in </a:t>
            </a:r>
            <a:r>
              <a:rPr lang="en-IN" dirty="0"/>
              <a:t>I</a:t>
            </a:r>
            <a:r>
              <a:rPr lang="en-IN" dirty="0" smtClean="0"/>
              <a:t>ndia </a:t>
            </a:r>
            <a:r>
              <a:rPr lang="en-IN" dirty="0" smtClean="0"/>
              <a:t>but spent most of his life in studying and working in US. </a:t>
            </a:r>
          </a:p>
          <a:p>
            <a:pPr marL="0" indent="0">
              <a:buNone/>
            </a:pPr>
            <a:r>
              <a:rPr lang="en-IN" dirty="0" smtClean="0"/>
              <a:t>Sanjeev felt uncomfortable when he was served tea by his co-worker Rahul on his first day.</a:t>
            </a:r>
          </a:p>
          <a:p>
            <a:pPr marL="0" indent="0">
              <a:buNone/>
            </a:pPr>
            <a:r>
              <a:rPr lang="en-US" dirty="0" smtClean="0"/>
              <a:t>Sanjeev didn’t realize was that Rahul took great pride in serving tea to a person in such a prominent position. He felt particularly satisfied when the executives entrusted him with the smooth operation of the office and would often drop hints about the importance of his work to other colleagues. </a:t>
            </a:r>
            <a:endParaRPr lang="en-IN" dirty="0"/>
          </a:p>
        </p:txBody>
      </p:sp>
    </p:spTree>
    <p:extLst>
      <p:ext uri="{BB962C8B-B14F-4D97-AF65-F5344CB8AC3E}">
        <p14:creationId xmlns:p14="http://schemas.microsoft.com/office/powerpoint/2010/main" val="334920630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Autofit/>
          </a:bodyPr>
          <a:lstStyle/>
          <a:p>
            <a:r>
              <a:rPr lang="en-US" sz="3600" dirty="0" smtClean="0"/>
              <a:t>1. What cultural values are being expressed by Rahul? Are these necessarily in conflict with Sanjeev’s value of equality? </a:t>
            </a:r>
            <a:endParaRPr lang="en-IN" sz="3600" dirty="0"/>
          </a:p>
        </p:txBody>
      </p:sp>
      <p:sp>
        <p:nvSpPr>
          <p:cNvPr id="3" name="Content Placeholder 2"/>
          <p:cNvSpPr>
            <a:spLocks noGrp="1"/>
          </p:cNvSpPr>
          <p:nvPr>
            <p:ph idx="1"/>
          </p:nvPr>
        </p:nvSpPr>
        <p:spPr>
          <a:xfrm>
            <a:off x="838200" y="2009955"/>
            <a:ext cx="10515600" cy="4167008"/>
          </a:xfrm>
        </p:spPr>
        <p:txBody>
          <a:bodyPr>
            <a:normAutofit/>
          </a:bodyPr>
          <a:lstStyle/>
          <a:p>
            <a:r>
              <a:rPr lang="en-US" sz="2400" dirty="0" smtClean="0"/>
              <a:t>He </a:t>
            </a:r>
            <a:r>
              <a:rPr lang="en-US" sz="2400" dirty="0"/>
              <a:t>displays excellent </a:t>
            </a:r>
            <a:r>
              <a:rPr lang="en-US" sz="2400" dirty="0" smtClean="0"/>
              <a:t>cultural values </a:t>
            </a:r>
            <a:r>
              <a:rPr lang="en-US" sz="2400" dirty="0"/>
              <a:t>like power distance and uncertainty avoidance which everyone </a:t>
            </a:r>
            <a:r>
              <a:rPr lang="en-US" sz="2400" dirty="0" smtClean="0"/>
              <a:t>in the </a:t>
            </a:r>
            <a:r>
              <a:rPr lang="en-US" sz="2400" dirty="0"/>
              <a:t>office should admire </a:t>
            </a:r>
            <a:r>
              <a:rPr lang="en-US" sz="2400" dirty="0" smtClean="0"/>
              <a:t>and</a:t>
            </a:r>
            <a:r>
              <a:rPr lang="en-IN" sz="2400" dirty="0" smtClean="0"/>
              <a:t> </a:t>
            </a:r>
            <a:r>
              <a:rPr lang="en-IN" sz="2400" dirty="0"/>
              <a:t>follow.</a:t>
            </a:r>
          </a:p>
          <a:p>
            <a:endParaRPr lang="en-IN" dirty="0"/>
          </a:p>
        </p:txBody>
      </p:sp>
    </p:spTree>
    <p:extLst>
      <p:ext uri="{BB962C8B-B14F-4D97-AF65-F5344CB8AC3E}">
        <p14:creationId xmlns:p14="http://schemas.microsoft.com/office/powerpoint/2010/main" val="364238940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Would you advise Sanjeev to continue to make his own tea? </a:t>
            </a:r>
            <a:endParaRPr lang="en-IN" dirty="0"/>
          </a:p>
        </p:txBody>
      </p:sp>
      <p:sp>
        <p:nvSpPr>
          <p:cNvPr id="3" name="Content Placeholder 2"/>
          <p:cNvSpPr>
            <a:spLocks noGrp="1"/>
          </p:cNvSpPr>
          <p:nvPr>
            <p:ph idx="1"/>
          </p:nvPr>
        </p:nvSpPr>
        <p:spPr/>
        <p:txBody>
          <a:bodyPr>
            <a:normAutofit/>
          </a:bodyPr>
          <a:lstStyle/>
          <a:p>
            <a:r>
              <a:rPr lang="en-US" dirty="0"/>
              <a:t/>
            </a:r>
            <a:br>
              <a:rPr lang="en-US" dirty="0"/>
            </a:br>
            <a:r>
              <a:rPr lang="en-US" dirty="0" smtClean="0"/>
              <a:t>Yes, the </a:t>
            </a:r>
            <a:r>
              <a:rPr lang="en-US" dirty="0"/>
              <a:t>act of receiving a simple cup of tea from a junior at work</a:t>
            </a:r>
            <a:br>
              <a:rPr lang="en-US" dirty="0"/>
            </a:br>
            <a:r>
              <a:rPr lang="en-US" dirty="0"/>
              <a:t>makes Sanjeev so uncomfortable, he really is not taking his self-professed</a:t>
            </a:r>
            <a:br>
              <a:rPr lang="en-US" dirty="0"/>
            </a:br>
            <a:r>
              <a:rPr lang="en-US" dirty="0"/>
              <a:t>values of equality to heart and it seems as if he’s being purely </a:t>
            </a:r>
            <a:r>
              <a:rPr lang="en-US" dirty="0" err="1"/>
              <a:t>performative</a:t>
            </a:r>
            <a:r>
              <a:rPr lang="en-US" dirty="0"/>
              <a:t/>
            </a:r>
            <a:br>
              <a:rPr lang="en-US" dirty="0"/>
            </a:br>
            <a:r>
              <a:rPr lang="en-US" dirty="0"/>
              <a:t>about it. </a:t>
            </a:r>
            <a:endParaRPr lang="en-IN" dirty="0"/>
          </a:p>
        </p:txBody>
      </p:sp>
    </p:spTree>
    <p:extLst>
      <p:ext uri="{BB962C8B-B14F-4D97-AF65-F5344CB8AC3E}">
        <p14:creationId xmlns:p14="http://schemas.microsoft.com/office/powerpoint/2010/main" val="222441245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How would you advise Sanjeev to proceed with changes he wants to make in the office?</a:t>
            </a:r>
            <a:endParaRPr lang="en-IN" dirty="0"/>
          </a:p>
        </p:txBody>
      </p:sp>
      <p:sp>
        <p:nvSpPr>
          <p:cNvPr id="3" name="Content Placeholder 2"/>
          <p:cNvSpPr>
            <a:spLocks noGrp="1"/>
          </p:cNvSpPr>
          <p:nvPr>
            <p:ph idx="1"/>
          </p:nvPr>
        </p:nvSpPr>
        <p:spPr>
          <a:xfrm>
            <a:off x="838200" y="1825624"/>
            <a:ext cx="10591800" cy="4523417"/>
          </a:xfrm>
        </p:spPr>
        <p:txBody>
          <a:bodyPr>
            <a:normAutofit/>
          </a:bodyPr>
          <a:lstStyle/>
          <a:p>
            <a:endParaRPr lang="en-US" dirty="0" smtClean="0"/>
          </a:p>
          <a:p>
            <a:r>
              <a:rPr lang="en-US" dirty="0" smtClean="0"/>
              <a:t>In </a:t>
            </a:r>
            <a:r>
              <a:rPr lang="en-US" dirty="0"/>
              <a:t>order to achieve these changes he </a:t>
            </a:r>
            <a:r>
              <a:rPr lang="en-US" dirty="0" smtClean="0"/>
              <a:t>must actively </a:t>
            </a:r>
            <a:r>
              <a:rPr lang="en-US" dirty="0"/>
              <a:t>involve all the senior and high ranking </a:t>
            </a:r>
            <a:r>
              <a:rPr lang="en-US" dirty="0" smtClean="0"/>
              <a:t>employees. </a:t>
            </a:r>
            <a:r>
              <a:rPr lang="en-US" dirty="0"/>
              <a:t>Language also has </a:t>
            </a:r>
            <a:r>
              <a:rPr lang="en-US" dirty="0" smtClean="0"/>
              <a:t>an dramatic </a:t>
            </a:r>
            <a:r>
              <a:rPr lang="en-US" dirty="0"/>
              <a:t>impact on how included people feel</a:t>
            </a:r>
            <a:r>
              <a:rPr lang="en-US" dirty="0" smtClean="0"/>
              <a:t>. he </a:t>
            </a:r>
            <a:r>
              <a:rPr lang="en-US" dirty="0"/>
              <a:t>should ensure that all </a:t>
            </a:r>
            <a:r>
              <a:rPr lang="en-US" dirty="0" smtClean="0"/>
              <a:t>company documentation </a:t>
            </a:r>
            <a:r>
              <a:rPr lang="en-US" dirty="0"/>
              <a:t>uses language that is sensitive and appropriate to all </a:t>
            </a:r>
            <a:r>
              <a:rPr lang="en-US" dirty="0" smtClean="0"/>
              <a:t>the employees.</a:t>
            </a:r>
            <a:endParaRPr lang="en-US" dirty="0"/>
          </a:p>
          <a:p>
            <a:endParaRPr lang="en-IN" dirty="0"/>
          </a:p>
        </p:txBody>
      </p:sp>
    </p:spTree>
    <p:extLst>
      <p:ext uri="{BB962C8B-B14F-4D97-AF65-F5344CB8AC3E}">
        <p14:creationId xmlns:p14="http://schemas.microsoft.com/office/powerpoint/2010/main" val="366999498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US" dirty="0"/>
              <a:t>Sanjeev should have been aware of the culture followed in India. </a:t>
            </a:r>
            <a:endParaRPr lang="en-US" dirty="0" smtClean="0"/>
          </a:p>
          <a:p>
            <a:r>
              <a:rPr lang="en-US" dirty="0" smtClean="0"/>
              <a:t>Sanjeev </a:t>
            </a:r>
            <a:r>
              <a:rPr lang="en-US" dirty="0"/>
              <a:t>should've not felt uncomfortable as Rahul was just trying to give him warm welcome.</a:t>
            </a:r>
          </a:p>
          <a:p>
            <a:endParaRPr lang="en-IN" dirty="0"/>
          </a:p>
        </p:txBody>
      </p:sp>
    </p:spTree>
    <p:extLst>
      <p:ext uri="{BB962C8B-B14F-4D97-AF65-F5344CB8AC3E}">
        <p14:creationId xmlns:p14="http://schemas.microsoft.com/office/powerpoint/2010/main" val="3088150074"/>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60</TotalTime>
  <Words>269</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Tw Cen MT Condensed</vt:lpstr>
      <vt:lpstr>Wingdings 3</vt:lpstr>
      <vt:lpstr>Integral</vt:lpstr>
      <vt:lpstr>Case Study On Workspace</vt:lpstr>
      <vt:lpstr>Summary</vt:lpstr>
      <vt:lpstr>1. What cultural values are being expressed by Rahul? Are these necessarily in conflict with Sanjeev’s value of equality? </vt:lpstr>
      <vt:lpstr>2. Would you advise Sanjeev to continue to make his own tea? </vt:lpstr>
      <vt:lpstr>3. How would you advise Sanjeev to proceed with changes he wants to make in the office?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Workspace</dc:title>
  <dc:creator>Windows User</dc:creator>
  <cp:lastModifiedBy>Windows User</cp:lastModifiedBy>
  <cp:revision>7</cp:revision>
  <dcterms:created xsi:type="dcterms:W3CDTF">2021-02-12T06:08:11Z</dcterms:created>
  <dcterms:modified xsi:type="dcterms:W3CDTF">2021-02-12T07:16:37Z</dcterms:modified>
</cp:coreProperties>
</file>