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61E422-999F-48B3-AA1C-E0C63B338665}" v="1" dt="2020-12-02T13:30:55.74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JITH PILLAI - 70362019047" userId="S::abhijith.pillai@svkmmumbai.onmicrosoft.com::a8c6aabf-85c9-4a08-9b2f-b5dae92c900f" providerId="AD" clId="Web-{9561E422-999F-48B3-AA1C-E0C63B338665}"/>
    <pc:docChg chg="modSld">
      <pc:chgData name="ABHIJITH PILLAI - 70362019047" userId="S::abhijith.pillai@svkmmumbai.onmicrosoft.com::a8c6aabf-85c9-4a08-9b2f-b5dae92c900f" providerId="AD" clId="Web-{9561E422-999F-48B3-AA1C-E0C63B338665}" dt="2020-12-02T13:30:55.745" v="0" actId="1076"/>
      <pc:docMkLst>
        <pc:docMk/>
      </pc:docMkLst>
      <pc:sldChg chg="modSp">
        <pc:chgData name="ABHIJITH PILLAI - 70362019047" userId="S::abhijith.pillai@svkmmumbai.onmicrosoft.com::a8c6aabf-85c9-4a08-9b2f-b5dae92c900f" providerId="AD" clId="Web-{9561E422-999F-48B3-AA1C-E0C63B338665}" dt="2020-12-02T13:30:55.745" v="0" actId="1076"/>
        <pc:sldMkLst>
          <pc:docMk/>
          <pc:sldMk cId="0" sldId="264"/>
        </pc:sldMkLst>
        <pc:spChg chg="mod">
          <ac:chgData name="ABHIJITH PILLAI - 70362019047" userId="S::abhijith.pillai@svkmmumbai.onmicrosoft.com::a8c6aabf-85c9-4a08-9b2f-b5dae92c900f" providerId="AD" clId="Web-{9561E422-999F-48B3-AA1C-E0C63B338665}" dt="2020-12-02T13:30:55.745" v="0" actId="1076"/>
          <ac:spMkLst>
            <pc:docMk/>
            <pc:sldMk cId="0" sldId="264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23950" y="4019550"/>
            <a:ext cx="190500" cy="19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42975" y="0"/>
            <a:ext cx="1335881" cy="2705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66775" y="9525"/>
            <a:ext cx="238125" cy="1085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9525"/>
            <a:ext cx="523875" cy="46672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61975" y="5476875"/>
            <a:ext cx="514350" cy="1381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95325" y="9525"/>
            <a:ext cx="390525" cy="17335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4886325"/>
            <a:ext cx="447675" cy="19526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600075" y="9525"/>
            <a:ext cx="809625" cy="40195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323975" y="4867275"/>
            <a:ext cx="974152" cy="19907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04825" y="9525"/>
            <a:ext cx="838200" cy="68389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56816" y="2032571"/>
            <a:ext cx="8278367" cy="1416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A83C2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A83C2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A83C2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525" y="0"/>
            <a:ext cx="1164431" cy="23717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552825"/>
            <a:ext cx="219075" cy="6572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486275"/>
            <a:ext cx="238125" cy="2362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19075" y="4867275"/>
            <a:ext cx="983239" cy="19907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370691" y="0"/>
            <a:ext cx="535559" cy="6286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1534775" y="5553075"/>
            <a:ext cx="504825" cy="12954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630025" y="9525"/>
            <a:ext cx="381000" cy="172402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1439525" y="4867275"/>
            <a:ext cx="390525" cy="19812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1105" y="986536"/>
            <a:ext cx="9749789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A83C2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60"/>
              </a:spcBef>
            </a:pPr>
            <a:r>
              <a:rPr spc="-395" dirty="0"/>
              <a:t>SWOT </a:t>
            </a:r>
            <a:r>
              <a:rPr spc="-550" dirty="0"/>
              <a:t>ANALYSIS </a:t>
            </a:r>
            <a:r>
              <a:rPr spc="-370" dirty="0"/>
              <a:t>AND </a:t>
            </a:r>
            <a:r>
              <a:rPr spc="-395" dirty="0"/>
              <a:t>TOWS  </a:t>
            </a:r>
            <a:r>
              <a:rPr spc="-55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56816" y="3687698"/>
            <a:ext cx="15087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390" dirty="0">
                <a:solidFill>
                  <a:srgbClr val="FBCA88"/>
                </a:solidFill>
                <a:latin typeface="Arial"/>
                <a:cs typeface="Arial"/>
              </a:rPr>
              <a:t>UNIT</a:t>
            </a:r>
            <a:r>
              <a:rPr sz="3950" spc="-70" dirty="0">
                <a:solidFill>
                  <a:srgbClr val="FBCA88"/>
                </a:solidFill>
                <a:latin typeface="Arial"/>
                <a:cs typeface="Arial"/>
              </a:rPr>
              <a:t> </a:t>
            </a:r>
            <a:r>
              <a:rPr sz="3950" spc="-200" dirty="0">
                <a:solidFill>
                  <a:srgbClr val="FBCA88"/>
                </a:solidFill>
                <a:latin typeface="Arial"/>
                <a:cs typeface="Arial"/>
              </a:rPr>
              <a:t>–I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0"/>
            <a:ext cx="11049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0"/>
            <a:ext cx="108966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7300" y="0"/>
            <a:ext cx="10810875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0"/>
            <a:ext cx="11049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6825" y="0"/>
            <a:ext cx="10829925" cy="6848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81194" y="2680017"/>
            <a:ext cx="1741805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600" spc="-2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6600" spc="-5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6600" spc="-4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6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105" y="986536"/>
            <a:ext cx="235458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45" dirty="0"/>
              <a:t>O</a:t>
            </a:r>
            <a:r>
              <a:rPr spc="-345" dirty="0"/>
              <a:t>B</a:t>
            </a:r>
            <a:r>
              <a:rPr spc="-295" dirty="0"/>
              <a:t>J</a:t>
            </a:r>
            <a:r>
              <a:rPr spc="-375" dirty="0"/>
              <a:t>E</a:t>
            </a:r>
            <a:r>
              <a:rPr spc="-305" dirty="0"/>
              <a:t>C</a:t>
            </a:r>
            <a:r>
              <a:rPr spc="-325" dirty="0"/>
              <a:t>T</a:t>
            </a:r>
            <a:r>
              <a:rPr spc="-60" dirty="0"/>
              <a:t>I</a:t>
            </a:r>
            <a:r>
              <a:rPr spc="90" dirty="0"/>
              <a:t>V</a:t>
            </a:r>
            <a:r>
              <a:rPr spc="-345"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1247775" y="1666874"/>
            <a:ext cx="10067925" cy="51911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304800"/>
            <a:ext cx="10563225" cy="624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619125"/>
            <a:ext cx="9906000" cy="5619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0"/>
            <a:ext cx="108966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0"/>
            <a:ext cx="11049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0"/>
            <a:ext cx="11049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0"/>
            <a:ext cx="11049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775" y="13607"/>
            <a:ext cx="10944225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0819B34069274BAE4C3F2D592309F5" ma:contentTypeVersion="2" ma:contentTypeDescription="Create a new document." ma:contentTypeScope="" ma:versionID="21f32387c514959471216aefdc6ad31a">
  <xsd:schema xmlns:xsd="http://www.w3.org/2001/XMLSchema" xmlns:xs="http://www.w3.org/2001/XMLSchema" xmlns:p="http://schemas.microsoft.com/office/2006/metadata/properties" xmlns:ns2="0fe8b6f7-013f-46e2-bbb4-3b04bd36085b" targetNamespace="http://schemas.microsoft.com/office/2006/metadata/properties" ma:root="true" ma:fieldsID="d360eec429790310d1a6d279d5246124" ns2:_="">
    <xsd:import namespace="0fe8b6f7-013f-46e2-bbb4-3b04bd3608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e8b6f7-013f-46e2-bbb4-3b04bd3608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306F63-8695-411D-BA3E-979B1DCE8A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e8b6f7-013f-46e2-bbb4-3b04bd3608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73A32E-F16C-4E3F-83A4-B93B1DBE99D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FBACA62-339B-483D-838E-BD6FC4735E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SWOT ANALYSIS AND TOWS  ANALYSIS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SWOT ANALYSIS AND TOWS  ANALYSIS</dc:title>
  <cp:revision>1</cp:revision>
  <dcterms:created xsi:type="dcterms:W3CDTF">2020-11-29T08:58:32Z</dcterms:created>
  <dcterms:modified xsi:type="dcterms:W3CDTF">2020-12-02T13:30:56Z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2020-11-28T00:00:00Z</vt:filetime>
  </property>
  <property fmtid="{D5CDD505-2E9C-101B-9397-08002B2CF9AE}" pid="3" name="LastSaved">
    <vt:filetime>2020-11-29T00:00:00Z</vt:filetime>
  </property>
  <property fmtid="{D5CDD505-2E9C-101B-9397-08002B2CF9AE}" pid="4" name="ContentTypeId">
    <vt:lpwstr>0x010100050819B34069274BAE4C3F2D592309F5</vt:lpwstr>
  </property>
</Properties>
</file>