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3"/>
  </p:notesMasterIdLst>
  <p:handoutMasterIdLst>
    <p:handoutMasterId r:id="rId24"/>
  </p:handoutMasterIdLst>
  <p:sldIdLst>
    <p:sldId id="264" r:id="rId5"/>
    <p:sldId id="265" r:id="rId6"/>
    <p:sldId id="266" r:id="rId7"/>
    <p:sldId id="267" r:id="rId8"/>
    <p:sldId id="268" r:id="rId9"/>
    <p:sldId id="269" r:id="rId10"/>
    <p:sldId id="270" r:id="rId11"/>
    <p:sldId id="274" r:id="rId12"/>
    <p:sldId id="272" r:id="rId13"/>
    <p:sldId id="273" r:id="rId14"/>
    <p:sldId id="280" r:id="rId15"/>
    <p:sldId id="279" r:id="rId16"/>
    <p:sldId id="287" r:id="rId17"/>
    <p:sldId id="282" r:id="rId18"/>
    <p:sldId id="283" r:id="rId19"/>
    <p:sldId id="284" r:id="rId20"/>
    <p:sldId id="285" r:id="rId21"/>
    <p:sldId id="28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7463" autoAdjust="0"/>
  </p:normalViewPr>
  <p:slideViewPr>
    <p:cSldViewPr snapToGrid="0">
      <p:cViewPr varScale="1">
        <p:scale>
          <a:sx n="71" d="100"/>
          <a:sy n="71" d="100"/>
        </p:scale>
        <p:origin x="618" y="66"/>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10/20/2020</a:t>
            </a:fld>
            <a:endParaRPr lang="en-US"/>
          </a:p>
        </p:txBody>
      </p:sp>
      <p:sp>
        <p:nvSpPr>
          <p:cNvPr id="4" name="Footer Placeholder 3">
            <a:extLst>
              <a:ext uri="{FF2B5EF4-FFF2-40B4-BE49-F238E27FC236}">
                <a16:creationId xmlns=""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0-06T04:53:01.52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12329 5627 1467,'0'0'102,"0"0"-86,0 0 32,0 0 17,0 0-12,0 0-33,0 0-1,-13-14-3,13 14 7,0 0 14,0 0-20,0 0-1,0 0-2,0 0-3,0-3-1,0 3-2,0 0-1,0-2 2,-2 2-2,2 0 1,0 0-2,0 0-2,0-2 1,0 0 0,0 2-5,0 0 3,0 0-1,0 0-2,0-1 0,0 1 1,0 0-1,0 0 0,0 0-2,0 0 2,6 0-1,9 0 3,4 0-2,1 0 0,-1 0 0,4 0 1,-3 0 0,-2 0-1,-5 0 2,0 0-1,-1 0 1,1 0 2,2 0-3,1 0 3,5 0-3,-4 0 1,3 0 1,1 0-3,-4 0 5,1 0-5,-3 0 0,-3 0 0,1 0 1,-2 0-1,5 1 1,6 1-1,0 0 5,1-2 1,-1 0-1,-5 0-1,-1 0-4,-3 0 0,1 0 0,1 0 0,2 0 0,3 0 0,1 2 0,4 1 0,2-1 0,0 1 0,2 1 0,0 3 0,2-4 0,0 4 0,1-4 0,1 4 0,-2-3 0,-2 2 0,0-2 0,0-1 0,2-1 0,-2 3 0,0-3 0,-2 1 0,0 1 0,1 1 0,1-1 0,0-3 0,0 2 0,0-1 0,0-2 0,2 0 0,-2 2 0,5-2 0,-1 0 0,1 1 0,4 2 0,0-2 0,4 2 0,1-1 0,-1 1 0,-2 0 0,-4-1 0,-1 0 0,1-2 0,-3 0 0,1 0 0,-1 0 0,0 2 0,4-2 0,0 1 0,5 1 0,1 0 0,1 1 0,-1-3 0,-3 0 0,0 0 0,1 0 0,-4 0 0,1 0 0,-5 0 0,1 0 0,-1 0 0,0 0 0,8 4 0,1 1 0,3 0 0,-3 2 0,2 0 0,4 1 0,-1-3 0,-5 2 0,0 0 0,-6 0 0,-8 1 0,-1-2 0,-2 0 0,2 0 0,0 0 0,0-1 0,-1 2 0,1 0 0,-1-4 0,1-1 0,-2-2 0,-3 0 0,-1 0 0,-2 0 0,4 0 0,-1 0 0,0 0 0,5 0-2,-3 0 0,10 0 2,-1 0-3,0 0 2,-4 0-2,-8 0 0,-8 0 3,-6 0-3,-7 0 3,0 0-4,0 0-2,0 0-4,0 0-13,-25 0-3,-26 0-18,-22 0-160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0-20T05:06:08.63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4778 8578 1239,'0'0'241,"0"0"-239,0 0-1,0 0 21,0 0 16,0 0-32,0 0-6,-19-12 1,19 12-2,0 0 1,0 0 0,0 0 1,0-2 0,0 2 8,0 0 16,0 0 2,0 0-7,0-2 1,0 2 1,0 0-8,0 0-7,0 0 0,0-2-1,0 2-2,0 0-1,0-2 1,0 1-3,0-4 3,0-1-2,0 0-2,0 0 0,2 0 1,2 0-1,3 2 0,-3 0 0,-2 1-1,2 3 1,-2 0 0,-2 0 0,0 0-1,2 0 1,-2 0 1,0 0 0,0 0 8,0 0-4,0 0 3,0 0-2,0 0-6,0 0 2,2 0-2,4 0 1,1 0-1,-1-3 1,4 3 0,-6-2-1,1 2 0,-1 0 3,0 0-2,-2 0 0,6 0 1,-4 0-2,3 0 2,3 0-1,0 0 1,-1 0 1,1-2-1,0 2 1,-1-2-1,1 2-2,-3 0 1,3 0 1,-6 0-2,2 0 0,1 0 1,0-3 1,2 3-2,2 0 2,0-5-1,2 5-1,-2-2 2,-1 0-2,1 0 1,-1 2 0,0 0-1,1-2 0,0 2 0,0-1 0,0-2 0,3 3 0,-3-2 0,0 0 0,-2 2 0,0-2 0,-1 2 0,-1 0 1,3 0-1,-4 0-1,3 0 1,-3 0 1,2 0-1,-4 0 0,2 0 0,3 0 0,-2 0 0,2 0-1,0 0 1,-1 0 1,0 0-1,0 0 0,-1 0 0,1-2 0,2 2 0,1 0 0,1-2-1,-4 2 2,5-2-1,-1 2 0,1 0 0,0-2 0,-1-1 0,-2 2 0,2-1 0,-3 0 0,-1 2 0,1-2 0,1 0 0,-2 2 0,-1 0 0,-1 0 0,0 0 0,0 0 0,-2 0 0,1 0 0,-1 0-1,2 0 1,2 0 0,-2 0 0,1 0 1,-1 0-1,2 0-1,-2 0 1,1 0 0,-3 0 0,-2 0 0,0 0 0,0 0 0,-2 0-2,4 0 2,-2 0-1,0 0 0,2 0 1,-2 0 0,1 0 1,-1 0-2,0 0 1,0 0 0,0 0 0,0 0-1,1 0 1,-1 0 0,3 0 0,-1 0-1,-2 0 0,1 0 1,1 0-1,2 0 1,1 0 0,2 0 0,0 2-1,-2-2 0,2 0-1,-4 2 2,1 0-2,0 0 1,1-2 0,0 1 1,-2 2 0,-1-3 0,2 0-1,-1 0 1,1 0 0,0 0-1,0 0 1,3 0-1,-3 2 1,6 0-1,-3-2 1,-1 2 0,2-2 0,-4 0 0,1 0-2,-1 0 2,2 0 0,-6 0 0,2 0 0,0 2 0,1 0-1,-1 0-1,5 0 2,0 2-1,0 0 1,4-2 0,3-2 0,-3 2 0,1 1 0,1-1 0,-1-2 0,-1 3 0,1-1 0,-10-2 0,5 2 0,-3-2 0,2 0 0,0 2 0,-1-2-1,1 0 1,-2 0 0,0 0 0,1 0 0,-1 0 0,4 0 0,0 0-1,3 0 1,-3 0 0,1 0-1,-3 0 0,4 0 1,1 0-1,-2 0-1,3 0 1,-3 0 0,-2 0-2,2 0 1,2 0-1,1 0-1,1-2-1,-1 0 1,1 0 3,1 2 0,-3-3-1,-1 3 2,-1 0-4,-3 0 2,4 0 2,-1 0 0,2 0-2,1 0 4,-2 0-4,2 0 4,2 0-4,-3 0 2,-2 0-1,2 0 1,-1 0-2,-1 0 2,-2 0-5,2 0 2,0 0-1,-1 0 1,2 0-2,1 0 1,1 0 0,1 0 3,2 0-3,-2 0 0,3 0 0,-2 0 3,1-2-2,-1-1 1,-3 3 0,1 0-2,-3 0-2,0 0 1,0 0 1,2 0 4,3 0 0,0 0 0,4 0 0,2 0 0,2 0 0,-1 0-2,-1-2 2,-4 2 0,-4 0-2,-2 0 2,0 0-2,-3 0 2,0 0-3,-1 0 0,4 0 3,1 0 0,1 0 1,-1 0-1,1 0 0,-4 0 0,1 0 0,-3 0 0,-4-2 0,0 2 0,1 0 0,-1 0 1,2 0-2,4 0 1,1 0 0,2 0 0,3 0 1,-1 0-1,1 0 1,0 0-1,-3 0 0,2 0 1,-1 0-1,1 0 0,-3 0 0,-1 0 0,0 2 1,2 0-1,6-2 0,0 0 0,6 0 1,2 0 0,-3 0 0,-2 0 1,-2 0-2,-4 0 0,-3 0 0,0 0 0,-3 0 0,3 0 0,-1 0 1,1 0-1,-1 0 0,2 0 1,-1 0 0,-1-2-1,-3 0 0,-1 0 1,4 0-1,-1 1 0,5-2 0,-3 3 2,0-2-2,1 0 0,-1 0-1,-1 0 2,-2 2-1,1-2 0,-1 2 0,-2-2-2,1 2 4,1 0-2,-2 0 0,1-2 0,-3-1 0,4 2 0,1 1 0,3-2 0,-1 0 0,2-2 0,1 1 0,2 0 0,-3 1 0,1 0 0,-1 0 0,-4 2 0,-1 0-1,0 0 0,-1 0 1,-1 0 0,-2 0-1,0 0 2,1 0-1,3 0 0,-4 0 0,0 0 0,1 0 0,-1 0 0,2 0 0,-2 0 0,1 0-1,5 2 1,-4 2-1,5-1 1,5-3 1,3 3-1,0-3 1,2 0-1,2 0 0,-3 0 0,2 0 2,-2 0-2,3 0 0,0 0 0,-4 0 0,2-6 0,2 2 0,-3-1 0,2 3 1,1-1-1,-3 0-1,3 3 1,-2 0 1,-6 0-1,3 0 0,-5 0 0,4 0 1,1-1-2,-3-4 1,4 2 0,-2 1 1,-1 2-1,0-4 0,-2 2 0,0 0 0,-1 2 0,1-2 0,1 2 0,1-2 0,1-1 0,0 2 0,-1-1 0,2-2 0,-2-1 0,0 5 0,1-5 0,-2 3 0,-2 0 0,-1 2 0,-4 0 0,-3 0-5,-3 0-2,4 0 5,-4 0-3,2 0 3,5 0 2,1 0-1,-1 0 1,3-3 0,-1 2-1,0 1 1,0 0 0,0 0 0,-1 0 0,1 0 0,1 0 0,-1-1 0,0 1-1,1-3 1,1 1 1,-1 2-1,1 0 0,3-2 0,-3 2 0,-1-2-1,1 2 2,1-3-1,3 3 0,-4-1 0,3-2 0,-1-1 2,-1 1-2,2 1 0,-2 0 0,-1-1 1,-1 3-1,-4 0-1,2 0 0,1 0 0,-2 0 1,5 0 0,1 0 1,4 0-1,-1 0-1,2-2 1,0 2 1,-1-2-1,-4 2 0,3 0 0,-4 0 0,-1 0 1,4 0-1,-4 0 1,5 0 2,3 0 0,0 0 3,4 0 0,5-3-3,-3 1 2,0 2-2,0-2-2,0 2 2,0-4 3,4 1 0,6-2 1,0 2 1,8-2-3,0 0-4,-1 1 2,-1 3-2,-5 1-1,1 0 0,-3 0 1,-3 0-1,1 0 1,-5 0 2,0 0-1,-2 0-1,-2 0 0,2 0 2,0 0-3,4 0 2,5 0 3,3 0-2,3 0 0,3 0-1,1 4 3,0-3-1,-4-1-3,-1 3 0,-8-3 1,1 2-2,-3 0 2,0-1-1,3 1 1,3 1-1,0 1 0,9-3 0,2 2 2,4-3-1,2 0 0,-6 0-2,-4 0 2,-7 0-4,-5 0 2,-1 0 0,4 0 0,0 0 1,-1 0-1,1 0 0,2 0-1,-1 0 1,-1 0 0,1 0 0,-3 0 1,2 1-1,-2 2 0,5-1 0,3-2-1,1 2 1,0 0 0,-1-1 1,-1 1-1,-6 0 0,-2 1 0,-3 1 1,-2-4-1,-3 0 0,1 0 0,-2 0 0,-7 0 0,-1 2 0,-1-1 0,2-1 0,0 0 0,4 0 0,3 0 0,3 0 0,1 0 0,2 0 0,1 0 0,0 0 0,-4 0 0,-1 0 1,0 0-1,-1 0 0,-1 0 0,-2 0-1,-2 0 2,2 0-1,-1 3 0,1-3-1,-4 1 1,6-1 0,0 3 0,-1-2 0,5-1 1,0 0-1,3 3 0,1-3-1,-2 2 1,-2 0 0,2 0-1,-6-2 1,-1 0 0,0 0 0,-3 0-1,-2 0 1,0 0 0,-3 0 0,1 0 0,1 0 0,2 0 0,2 0 1,1 0-1,1 0 0,-4 0 0,0 0 0,-7 0 0,-3 0 0,-2 0 0,-1 0 0,-1 0 0,0 0 1,-4 0-1,0 0 0,-2 0 0,0 0 1,0 0-1,0 0 5,0 0-2,0 0 1,0 0 5,0 0-3,0 0 0,0 0 0,0 0-2,0 0-1,0 0 1,0 0-3,0 0 3,0 0-3,-7 0 0,0 0-1,-2 0 1,1 0-1,-2 0 0,1 0 1,-1 0-2,-4 0 1,3 0-1,2 0 1,2 0 0,3 0 0,-1 0 1,-1 0-1,-5 0 0,-5 0-1,-7 0 1,-6 0 1,-4 0-1,2 0 0,2 0 0,12 0 1,0 0 0,9 0-1,1 0 0,-4 0 0,2 0-1,-6 0 1,-6 0 2,-3 0-2,-10-2 0,-3 2 0,-2 0 0,4 0 0,6 0 0,2 0 0,-2 0 0,3 0 0,1 0 0,0 0 0,9 0 2,-1 0-1,-1 0 0,-2 0 1,0 0-2,0 0 1,-5 0 0,3 0 0,-2 2 2,-5 2-2,2 0 0,0 0 1,2 1 0,1-5-1,0 5 0,-3-3-1,0 2 1,-2 0 0,0 0 1,0-2-2,-2 0 0,0-2 0,-1 0 1,1 0 0,0 0-1,2 0 0,2 0 0,5 0 2,0 0-2,2 0 0,-1 0 1,4 0-1,-1 0 2,-2 0 0,2 0-1,0 0 1,-2 0-2,2 2 0,1-2 1,-1 0 0,-3 2 0,2-2 2,-8 2-3,2 0 2,-4-1-2,0 2 0,2 0 1,1-3-1,1 6 0,-1-5 1,1 0-1,1 4 0,-3-3 0,0 0 0,-4 1 0,-1 0 0,-3 1 0,-5-2 0,-1 0 0,-1-1 2,5 2-2,6-3 1,-1 2 0,10-2 0,-3 2 0,3-2-1,0 0 1,-1 2-1,1 0 1,1 0 0,4-2-1,1 2 1,3-2 2,2 0-1,-7 0-2,-4 2 0,-5 2-1,-2 0 1,1 0-2,3 1 2,-2 0 2,0-1-2,-2-1-1,2 0 1,1-1 0,1 0 0,1 2 0,-1 0 0,1-2 0,-1 2 0,-2-2 0,-2 0 0,2 0 0,1-2 0,2 2 1,-3-2-1,2 3 0,-2 0 0,0 1 0,4 1 0,-4-3-1,4-1 1,-4-1 0,-4 0 0,-2 0 1,-5 0 0,-3 0-1,-3 0 2,-3 0-2,-6-1 0,-3-4 0,-4 1 0,2 4 0,6 0 1,6 0 0,3 0-1,6 0 0,1 0 0,5 0 0,2 0 0,6 0 1,1 0-1,2 0-1,-2 0 0,-3 0 1,3 0 0,0 0-2,-3 0 2,3 0 0,-1 0 0,2 0 0,-2 0 0,0 0 0,1 0 0,-2 0 0,-1 0 0,-4 0 0,0 4 0,-2 1-1,2-4 1,5 1-1,1-2 2,4 2-1,-4-2 1,0 0 1,4 0-2,-4 0 0,1 0 0,-3 2 0,-2 0 0,1 1 0,0 0 0,1-1 0,0 0 0,3 0 0,2-2 0,-2 0 0,-3 0 1,2 0-1,0 0 0,-2 0 0,2 0 0,-3 0 0,-3 0 0,-5 0 0,-1 0-1,-7 0 1,-1 0 0,-7 4 0,0 0 0,-2 0 0,4-4 0,-2 2 0,5 0 0,1-2 0,4 4-2,0-1 2,0-1 0,2 1 2,-1 1-2,-3 1 0,0-2-1,-3-1 1,1 2-1,-1 0 1,3-1-1,2 1 0,4-4 0,-2 0 1,3 1-1,1-1 1,1 0 0,2 0-2,0 0 2,-5 0 0,0 4 2,0 1-2,5-3 0,2 0 0,0-2 0,0 0 0,-2 0 0,2 0 0,0 0 0,2 0 0,1 0 1,-1 0-2,-6 0 1,-1 0 0,-6 0 0,-2 0 0,-3 0 0,-6 0 0,2 3 0,-5 4 0,3-2 0,2-1 0,-3 1 0,10-2 0,3-3 1,4 0-1,4 0 0,2 0 0,5 0 0,2 0 0,-1 0 0,4 0 0,1 0 1,-1 0-1,6 0 0,5 0-1,-4 0 1,1 0 0,-7 0 0,-4 0 0,-2 0 0,-3 5 0,0-4 0,0 6 0,-2-6 0,2 4-1,0-4 1,4-1 0,2 0 0,1 2 0,3-2 0,-2 0 0,4 0 0,3 0 0,4 0 0,3 0 0,1 0 0,-1 0 0,3 0 1,-3 0-1,3 0 0,0 0 0,0 0-1,0 0 2,-7 0-1,2 0 1,-4 0-1,0 0-1,-1 0 1,-1 0 0,3 0 0,-2 0 0,-1 0 0,3 0 0,2 0 0,-1-2 2,0 2-4,4-1 2,-1-1 0,1 2 0,1 0 2,0 0-2,-1 0 0,3-3 0,-1 2 0,1-2-2,-2 2 2,-1-3 2,-1 4-2,-5-5 0,-1 2-1,-1-4 1,-1 4 0,-1-3 0,-1 1 0,1 2 0,1-4 0,-1 7 0,1 0-1,-1 0 1,-1 0 0,1 0 0,1 0 0,-3 0-1,1 0 1,1 0 0,1 0 0,1 0 0,-1 0 0,5 0 0,-2 0 0,0 0 0,2 0 0,0 0 0,1 0-1,2 0 1,-2 3 0,1-3 0,-5 2 0,2-2 0,-3 2 0,-1-1 0,3-1 1,-1 2-1,-1-2 0,3 2 0,-2 1-2,1-1 2,2-2 0,0 2 0,0 0 0,1-1 0,-4 1 0,1 3-2,-2-1 1,-3-1-1,1 1 0,-3-1 2,7 1 0,1-3 1,8-1-1,2 0-1,0 0 1,0 0 0,0 0-2,0 0 2,0 0 0,0 0 0,0 0 0,0 0 0,0 0 0,0 0 0,0 0 0,-2 3 0,2-3 0,-2 0 0,0 0 1,-1 0-1,-1 0 0,2 0 1,-2 0-1,-2 0 0,2 0 0,-2 0 0,-3 0 0,-3 0 1,-1 0 1,-3 0-2,3 0 1,2 0-1,2-3 1,0 3 1,3-4-2,1 4 0,-2 0 0,0-1 0,3-2 0,-2-1 1,4 4-1,2-2 0,0 1 0,0-1 1,0 0-2,0-1 0,0 1 0,0 2 1,0 0 0,0 0 0,0 0 0,0 0 0,0 0 1,0 0 0,0 0-1,0 0 1,0 0-1,0 0 0,0 0 0,0 0 0,0 0-2,0 0 2,0 0-1,0 0-29,2 0-60,42 0-210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0-20T05:06:24.68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15541 6322 1463,'0'0'32,"0"0"-31,0 0 25,0 0 36,0 0-8,0 0-39,0 0-13,0-13 6,0 13-1,0 0-3,0 0-4,0 0 1,0 0 1,0 0 5,0 0 5,0 0 3,0 0 1,0 0-1,0 0-6,0 0-4,0 0-2,0-2 2,0 2 1,0 0-3,0 0-1,0 0-1,7 0 2,7-3-2,3 3 3,10-4 1,6-1-3,8-3 3,7-4-1,4 1 0,2 1-2,-4 2-1,-3 4-1,0 0 0,-4 2 0,-4 2 0,-1-2 0,-5 2 0,2-2 1,-4-1-1,0 3 0,-2-5 1,2 1-1,-2 0 0,-3 0 0,1 2 0,-6 2 0,-3 0 0,-3 0 0,-2 0 0,1 0 0,-6 0 0,4 0 0,-5 0 0,-3 0 0,0 0 0,1 0 0,-3 0 0,0 0 0,0 0 0,-2 0 0,0 0-1,0 0 1,0 0-2,0 0-8,-9 14-61,-22 11-144</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0-20T05:06:25.51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15550 6953 1298,'0'0'137,"0"0"-135,0 0 13,0 0 22,0 0 13,0 0-36,-17-41-12,12 41 5,5 0 10,0 0-8,0 0-7,0-3 0,0 1 10,0 2 7,0 0 0,0 0-4,0 0 5,0 0-4,0-1-8,0 1-3,7 0-1,10 0 0,10 0 9,6-2 4,4 0-6,2-2 0,3 1-3,6 3 2,0 0-3,4 0-3,1 0-2,1 0 3,-1 0-2,-1-5-1,-1-2-1,0-1-1,0-2 1,-1-3 0,-4 1 1,-3 1-2,-5 4 0,-5 7 0,-2 0 0,2 0 0,-1 2 0,-1 10 0,-7-2 0,-3 0 0,-6-1-2,-9 0 2,0-3-1,-4-3 1,-2-3 0,-16-9-26,-38-31-187</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0-20T05:06:33.234"/>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7947 7736 1328,'0'0'69,"0"0"-68,0 0 13,0 0 26,0 0-8,0 0-20,0 0-8,-16-8 3,16 8 14,0 0 0,0 0-9,0 0 5,6 0 12,8 0 2,-3-2-16,5 0-3,1 0 7,3 0-8,3 0 0,0-2 1,0 0-2,2 0 0,0 1-5,2-2 1,-1-2-4,3 2 1,1 1 0,-5 0 1,0 3-4,0-2 3,-3 0 1,-1 3 1,-4 0-2,-1-1 0,-1-1-1,3 0 3,-2 0 3,4-2 0,-3 1-3,1 2-4,1 1 0,-2 0 0,1 0-1,-1 0 0,2 0 0,-1 0 0,-1 0 0,-1 0 1,-3 0-2,1 0 2,-5 0-1,-1 0 0,1 0 1,1 0-1,-2 0 0,5 0 0,3 0 0,-3 0 0,3 0 0,-3 0 0,1 0 0,-3 0 0,3 0 0,-1 0 0,1 0 0,-1 0 0,0 0 0,3 0 0,-1 0 1,-1 0 0,-1 0-1,1 0 0,1 0 0,-1-2 0,3 2 0,-1-2 0,3-2 0,4 1 0,-1 0 0,5-1 0,0-1 0,0 4 0,-1 0 0,-6 1 0,1 0 1,-4 0-2,1 0 1,-3 0 0,6 0 1,-1 0-1,0 0 0,2 0 0,3 0 0,-3-3 0,3 0 0,-1 2 0,-2-3 0,3 2 0,4-2 0,-2 0 0,2 2 0,2 0 0,-6 0 0,3 0-1,-3-1 1,-5 3 0,3-2 0,-6 2 0,1 0 0,-1 0-1,2 0 1,3-1 0,1-3-1,0-1 1,4 0 0,0-2 0,-2 4 0,0-2 0,-4 2 0,2-1 0,1-3 0,3 4 0,0-1 0,2-1 0,-2 3 0,-1 1 0,-1-1 1,-1 2-2,3 0 1,-2 0 0,4 0 0,-2 0 0,2 0 1,-1 0-1,1 0 0,0 0 0,-2 0 0,-3 0-1,3 0 1,0 0 0,4 0 0,1 2 0,-1-1 0,0-1 0,-2 4 0,0-1 0,2 1 0,2-2 0,3-1 0,-3 2 0,-2-2 1,-2 3-1,-4 0 0,2 1 0,0 0-1,2-1 2,0-1-1,2-2 0,-2-1 0,0 3 0,-5-3 1,1 1-1,-1 2 0,3-3 0,2 0 0,0 0 0,5 0 0,-1 2 0,2-2 0,-3 0-1,1 2 1,-4-2 0,2 2-1,2-2 1,4 1-2,1-1 2,1 2-1,4-2 0,-3 0-2,4 3 2,1-3-4,2 0 2,2 0-1,1 0 2,-11 0-4,3 4 1,-1-2 4,-5 0-7,3-1 8,-3 2-4,-3-2 1,4 2 0,-4-1 1,3 0 1,1 0 1,1-1-3,0 5 3,2-4-1,-4 1 1,-3 3 0,0-3-1,-1-3 1,-3 5 0,-2-3 0,-5 2-1,-2 0 1,-4-2-1,-2 0-3,1 0 2,-1-2-1,1 0 2,1 0-1,5 0 0,0 0 0,1 0 2,2 0 0,1 0-1,2 2 1,-1 0-1,3-2 1,7 0 0,7 0-1,1 0 1,5 0 1,-2 0-1,-7 0-7,-2 0 3,-5 0-5,-1 0 6,-1 0-5,0 0 5,2 0-1,-1 4 2,-1-4-2,-2 3-4,-5-3-11,1 0 15,0 0-8,-1 0 1,5 0 5,-3 0 1,-1 0 0,0 0 0,-6 0 2,4 0 0,-3 0-4,3 0-4,-2 0 9,2 0 1,-3 0-5,0-3 4,-2-1-2,5 2 1,0 0 2,4 0 0,2-2 1,0 0-1,-2 0 1,0 2-1,-2 0 0,-1-1 1,-2 0-2,-2 1 2,1 0 0,-4 0 1,1 2-1,-3 0 1,-3-3-1,-3 3 1,-1 0 6,0 0 7,-2 0 0,1 0 2,1 0-6,4 0-4,1-1 1,1 0-4,1-2-2,1 0 0,-3 3-1,-4 0 0,-5 0-2,-1 0 0,-3 0-8,-3 0-12,-41 0-32,-35 0-1374</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0-20T05:07:06.24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12551 11185 171,'0'0'599,"0"0"-573,0 0-26,0 0 0,0 0 3,0 0 7,0 0 17,0 0 7,0-24 61,0 24-12,0 0-49,0 0 16,0 0 8,0 0-23,0 0-16,0 0 5,0 0 4,0 0 8,0 0 5,0 0-9,0 0-4,0 0 2,0 0-9,0 0-5,0 0-1,0 0 8,0 0-3,0 0-4,0 0-1,0 0 2,0 0-2,0 0-6,0 0 1,0 0-3,0 0 1,0 0-2,4 0 2,-2 0 0,0 0 1,0 0-3,2 0 3,-2 0-1,1 0-1,-1 0 4,0 0-3,0 0-1,2 0 0,2 0-2,-2 0-1,2 0-1,-1 0 3,1 0 0,-1 0-3,0 0 2,1 0-3,1 0 1,1 0 0,2 0-2,1 0 0,-3-2-1,0 2 0,-2 0 1,-1 0-1,-1 0 0,3 0 0,-3 0 0,1 0 1,-3-2-1,3 2 0,1 0 0,1-2 0,4 2 1,-2-2-1,0 2 0,-5-2 0,3 2 0,-2 0 0,-1 0 0,0 0 0,-2 0 1,3 0-1,-3 0-1,2 0 1,2 0 0,-2 0 1,0 0-1,-2 0 1,5 0-1,-3 0 0,0 0-1,4 0 1,-4 0 1,3 0-1,-5 0 0,2 0 0,0 0 0,-4 0 0,3 0 0,2 0 0,-3 0 0,0 0-1,2 0 0,1 0 2,1 0 0,2 0-1,3 0 0,-3 0 0,-1 0 0,0 0 0,-3 0 0,3 0 0,-3 0 0,3-3 0,0 3 0,0-1 0,-1 1 1,-2-2-1,3 2 0,0 0 0,-2 0 0,-1 0 0,-2-2 0,2 2 0,1-1 0,-1-2 0,3 3 1,0-4-1,2 2 0,-3 0 0,1-2 0,2 2 1,0-1-1,-3 3 0,2 0 0,-2-5 0,5 3 0,1-3 0,1 2 0,0-1 1,-2 0-1,-2 4-1,0 0 1,-2 0-1,2 0 1,-1 0-1,1 0 1,1 0-1,-2 0 1,1-2 1,0 2-1,0-1-1,0 1 1,0-3 1,2 3-1,0 0-1,3-3 1,-3 2 0,-1 1 0,2 0 0,-5 0-1,1 0 1,-2 0 0,0 0-1,0 0 1,1 0 0,-1 0 0,6 0 0,-3 0 0,-1 0 0,2 0 0,-1 0 0,-3 0 0,1-2-1,0 2 1,0-2 0,-1 2 1,-2 0-2,3-2 2,0 2-1,0-2 0,-3 2 0,5 0 0,0-3-1,-2 3 2,1 0-2,1 0 1,-5 0-1,4 0 1,-4 0-1,0 0 1,1 0 0,-1 0 0,0 0 0,2 0-3,2 0 0,-3 0 1,-1 0 0,0 3 0,-2-3 2,0 0 0,-2 0 0,6 0 0,-4 0 0,0 0 0,2 0 0,-4 2 0,3 0 0,-3 0-3,2 1 1,0 0-4,2 1 1,-2-2 1,1 0 2,-3-2 1,0 0 1,0 0-2,0 0 2,0 0-4,0 0-2,0 2-3,0 0 1,0 3 1,0 0-1,0 2 8,0 0-1,0 0 0,0 0 1,0-3 0,-3 0 1,3 0-1,-2 0 1,0-2-1,0 2 1,-2-1-1,1-3 0,-1 0 0,0 3 1,-2 1-1,2-2 1,-4 1-1,-1 2 1,-3-3-1,1 2 1,1-1-1,-4 0 1,3 0 1,-3-3-2,1 0 0,2 0 4,-3 0-3,-1 0-1,-1 0 1,-1 0-1,1 0 1,-5 0-1,0 0 0,-2 0 0,1 0 2,-3 0-1,6 1-1,0 1-1,-1-2 1,3 2 1,-2 0-1,2 0 0,1 0 0,1 1 0,-1-3 0,-1 1 0,-2 1 0,3 0 0,3 0 0,3 0 1,-2-2 0,-3 0 1,-1 3-2,-2-3 1,2 0 0,1 3-1,3-3 0,2 2 1,-1 0 1,-1 0 1,1 2-2,-3-3-1,6 2 3,-3-3 0,1 0-1,0 0 0,-1 0 5,-3 0-4,-1 0 2,1 0-1,-1 0 0,1 0-1,1 0-2,2 0 0,2-3 1,2 2 0,5 1 2,0-1 1,0 1-1,-5 0 0,0 0-3,0 0-1,1 0 0,1-3 0,1 3 0,-1-2 0,0 2 1,1 0-1,0-2-1,0 2 0,1 0 1,1-2 0,0 2 0,0 0 0,-6 0-2,-7 0-2,-12 18-13,-18 20-44,-17-13-241</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0-20T05:07:19.1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10410 11779 1146,'0'0'104,"0"0"-95,0 0-3,0 0 39,0 0 24,0 0-37,0 0-26,0 0 3,-19-4 1,15 4 5,0-2-12,-3 0-2,3-2 3,-3 0-2,2 2 0,1-1 8,0 3 4,4 0 3,0 0 7,0 0-8,0 0-8,0 0 1,0 0-4,0 0 1,0 0-1,0 0 0,0 0 0,0 0 3,0 0 9,0 0 5,0 0-5,0 0 4,-2 0-2,2 0-6,-3 0 1,3 0-5,0 0-4,0 0-3,0 0 0,0 0 1,0 0-3,0 0-4,0 0 2,0 0 0,3 0 1,7-2 1,4 2 0,-1 0 0,3 0 1,-3 0 0,5 0-1,0 0 0,2 0 2,3 0-2,1 0 1,0 0-1,1 0 0,-1-2 0,3 1 0,0-4 1,-2 4 0,-1-2-1,-2 2 0,-1-2 0,3 0 1,-2 1-1,3-3 0,1 1-1,-1 0 1,-3-1 0,0-2 1,-1 2-1,-4 0-1,-3 3 1,-3 0 0,-5 2-1,4 0 1,-4 0 0,3-2 0,3-2-1,-2 3 2,3-4-1,1 1 0,-1 0 0,1 0-1,-5 4-1,-1-1-1,-2 1 0,-2 0-2,-2 0 3,0 0 0,0 0 1,-2 0 1,3 0-1,-1 0 1,0 0-2,0 0 2,-2 0 0,0 0-2,0 0-1,0 0-1,0 0 0,0 0-1,0 0 2,0 0-1,0 0-1,0 0 0,0 0 3,0 0-2,0 0-2,0 2 4,0 4 1,0-5-2,0 3 0,0-2 0,0 2 1,0 2 0,0 3 2,0-4 0,0 6 0,0-6-1,0 4 1,0-4 0,0-2 0,0-2-1,0-1-1,0 3-1,0-2-2,0 4-3,0 0 2,-2 2 5,-7 1 1,1-1 0,-2 2 0,-1-5 1,3 0 0,-2-3-1,-1-1 1,0 0 0,0 0 0,-2 0 0,-1 0-1,1 0 0,-3 0 0,1 0 1,1 0 0,-3 0-1,-4 0 0,1 0 0,2 0 0,0 0 0,3 0 0,1 0-1,8 0 2,-1 0-2,3 0-2,0 0-3,-2 0-7,0 0-4,-3 0 3,-2 0 5,0 0 3,-2 0 6,-3 0 0,1 3-1,-4-2 1,4 2 0,-1-3 1,1 0 0,-1 0-1,3 0 1,-3 0 0,1 0-1,-3 0 3,-1 0 1,-2 4 3,-4-1 0,3 4 9,-5 0 0,5 0 0,0 0 0,3-1-8,4-1 4,3-3-5,4 0-5,1-2-1,3 0 0,0 0-1,-2 0 1,2 0-1,-2 0-1,-1 0 1,-7 22-5,1 19-49,0 10-42,6-1-156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0-20T05:07:22.00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10358 12471 616,'0'0'375,"0"0"-318,0 0-44,0 0-3,0 0 27,0 0 23,-11-9-38,11 7-4,0 2-11,0 0 31,0-2 4,0 2-9,0 0-21,0-1-4,0 1 15,3-2-5,5 0 4,4-1-3,3 1-8,3 2 0,2-2 11,2 2-15,1 0 2,-1 0-4,2 0-1,3 0 9,6 0 15,1 4 1,2 8-18,-3 1-3,1-3 8,-3-3 1,-2 0-6,0-3 3,-2-4-8,0 0-4,1 0 1,-1 0-2,-1 0 0,-1 1-1,-2 1 0,-4 3 0,-3-1-1,-3-3 2,-3 1-2,-6-2 2,0 0-1,1 0 1,-1 0 0,0 0 1,0 0-2,-2 0 0,2 0 0,-2 0 0,0 0-1,0 0 1,-2 0 0,0 0 1,3 0-1,-3 0 1,0 0 5,0 0 1,0 0-6,0-2-1,0 1 0,0 1-1,0 0 1,0 0 0,0 0-3,0 0 0,0 0 3,0 0-2,0 0 2,2-4 0,0-3 0,2-5-2,4-4-7,-6 0-5,0 0-4,-2 2 5,0 0 0,0 0 2,-10-5 0,-7-1 1,-5-6 8,-5-3 2,-2 1 0,0-2-1,2 4 0,5 3 1,6 6 0,3 3 0,1 2 0,6 1 2,4 5 2,0 3 1,2 1 0,0 2 0,0-3 0,0 3-5,0 0 0,0-2 0,0 2 0,0-2 0,0 2 0,0 0-1,0-1 1,0 1 0,0-2 0,0 2 0,0 0 1,0 0-1,0 0 2,0 0 1,-3 0 4,-5-3-4,-4 2-1,-1 1-1,-5 0-1,-5 0 0,0 0-1,-9 0 1,-1 1 0,-8 7 0,-3 2 1,1 0-1,1-1 0,9-3 3,8 0-1,7-2 3,9-3-3,3-1-1,2 3-1,-1-3 2,-2 2-2,3-2-2,1 0 2,1 0 0,0 0 0,2 0 0,0 0 2,0 0-1,0 0-1,0 0-1,0 0 1,0 0-3,7 0-3,11 0 3,4 2 2,9 1 1,3-1 2,3 0-2,8-2-1,4 0 1,5 0 3,-1 0-2,-4 0 1,-8 3-2,-8 1 0,-6-1-1,-10 0 1,-1 2 0,-7-2 0,-5-1 0,-2 0 0,3-2 0,-3 2 0,5 1 2,0-2-1,-3 1-1,0-2 1,-1 0 0,-1 0 1,0 0-1,-2 0-1,0 0 2,2 0 0,0-12 3,3-4-5,0 0 1,-1 6-1,-2 6 1,-2 4-1,0 0 0,0 0 0,0 0 1,0 0 1,0-3 0,0 0 2,0-6-1,0-1-1,0 2-2,0 1 0,0 3 0,0 1 1,0 3 0,0 0 0,0 0 3,0 0-2,0 0-2,0 0-1,0 0-1,0 0 2,0 0-1,0 0 0,0 0 1,7 0 0,1 0 0,2 4 0,-1 2 0,-3-4 0,2 0 0,-4 1 0,-2-3 0,-2 0 0,0 0 2,0 0-1,0 0 0,0 0 4,0 0-3,0 0-1,0 0 5,0 0-1,2 0-2,-2 0-3,0 0 0,0 0-1,0 0 1,0 0-3,0 0-1,4 0-1,-1 2 1,3 6 1,6 6 3,-1 6 0,2 4 1,-4 7 3,-2-4 5,-5-3-1,-2-14-8,0-10-22,-34-46-727</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0-20T05:08:48.923"/>
    </inkml:context>
    <inkml:brush xml:id="br0">
      <inkml:brushProperty name="width" value="0.05292" units="cm"/>
      <inkml:brushProperty name="height" value="0.05292" units="cm"/>
      <inkml:brushProperty name="color" value="#002060"/>
    </inkml:brush>
    <inkml:context xml:id="ctx1">
      <inkml:inkSource xml:id="inkSrc57">
        <inkml:traceFormat>
          <inkml:channel name="X" type="integer" max="1366" units="cm"/>
          <inkml:channel name="Y" type="integer" max="768" units="cm"/>
        </inkml:traceFormat>
        <inkml:channelProperties>
          <inkml:channelProperty channel="X" name="resolution" value="33.31707" units="1/cm"/>
          <inkml:channelProperty channel="Y" name="resolution" value="33.3913" units="1/cm"/>
        </inkml:channelProperties>
      </inkml:inkSource>
      <inkml:timestamp xml:id="ts1" timeString="2020-10-20T05:10:08.368"/>
    </inkml:context>
  </inkml:definitions>
  <inkml:trace contextRef="#ctx0" brushRef="#br0">16827 10471 1675,'0'0'92,"0"0"-86,0 0-5,0 0 35,0 0-36,0 0-22,79-14-101,-46 14-88</inkml:trace>
  <inkml:trace contextRef="#ctx0" brushRef="#br0" timeOffset="150.4186">16910 10642 1747,'0'0'38,"0"0"-35,0 0 30,0 0-13,0 0-20,0 0-71,71-4-59,-40-5-418</inkml:trace>
  <inkml:trace contextRef="#ctx0" brushRef="#br0" timeOffset="2448.2324">17529 10747 1478,'0'0'5,"0"0"-4,0 0 37,0 0 37,0 0-27,0 0-9,0 0-5,16 60-6,-11-60-11,5 0-4,4-21 2,7-21-10,0-16-3,0 0-2,-8 3 1,-8 13 0,-5 6-1,0 10-4,0 8 4,-14 6 0,3 8 1,-1 1 1,6 3 2,-1 0-2,1 7-2,2 19-1,-2 8 0,6 9 1,0 2 1,6 1-1,13-3 0,8-5 0,4-8-2,2-10-11,6-10-51,-3-8-78,-7-2-111</inkml:trace>
  <inkml:trace contextRef="#ctx0" brushRef="#br0" timeOffset="4365.8501">18577 10314 1543,'0'0'24,"0"0"-23,0 0 58,0 0 6,0 0-58,0 0-7,87-120 0,-55 82-1,-12 9-3,-11 6-41,-9 11-5,0 4 3,-25 4-3,-8 4 42,1 0 8,-1 6 23,6 9 18,5 11 18,4 3-20,7 13-14,8 13-5,3 6 11,3 4-7,23 3-11,3-4-3,3-2-9,-3-7 0,-7-11-1,-5-15 0,-7-12 0,-10-13-3,0-4-4,-16-8 5,-24-26-20,-9-6-29,2 4 45,9 5 4,12 13 1,14 11-1,6 2 2,6 5 0,0 0-1,8 0-8,28 10 8,18-3 1,10-7-1,6 0-6,-6-7-79,-6-15-43,-9-2-250</inkml:trace>
  <inkml:trace contextRef="#ctx0" brushRef="#br0" timeOffset="4516.6493">18997 10363 1004,'0'0'679,"0"0"-656,0 0-5,0 0 42,0 0-30,0 0 4,46 134-26,-37-80-8,4-4-20,6-9-122,0-11-264</inkml:trace>
  <inkml:trace contextRef="#ctx0" brushRef="#br0" timeOffset="4898.7353">19638 10444 1685,'0'0'42,"0"0"-42,0 0 14,0 0 10,0 0-24,0 0 0,121-3 0,-72-1-9,-7 2-34,-8 2-59,-10-3-33,-9 1-300</inkml:trace>
  <inkml:trace contextRef="#ctx0" brushRef="#br0" timeOffset="5070.2715">19799 10254 1473,'0'0'271,"0"0"-261,0 0 1,0 0 10,0 0-5,-11 149-11,11-83-5,6-6-102,3-11-243</inkml:trace>
  <inkml:trace contextRef="#ctx0" brushRef="#br0" timeOffset="6092.191">20338 10619 1482,'0'0'36,"0"0"-35,0 0 7,0 0 8,0 0 19,0 0 4,100-73-30,-68 26-3,-10 3-4,-6-4 0,-12 1-2,-4-2 0,0-1 4,-22 1-1,-1 8-2,2 8 1,5 12 11,7 10 8,5 9-5,4 2 6,0 0-21,0 6-1,0 26-6,0 16 6,11 15-1,9 0 1,-1 0 0,4-3-1,4-9 0,6-6-21,5-19-107,9-14-200</inkml:trace>
  <inkml:trace contextRef="#ctx0" brushRef="#br0" timeOffset="8349.2259">21682 10090 1655,'0'0'89,"0"0"-89,0 0 0,0 0 18,0 0-7,0 0-11,94-116 0,-76 98 0,-9 8-3,-9 3-14,0 2-14,0 1 9,-15 1 0,-10 3 17,0 0 3,3 0 2,4 12 16,10 2 8,0 9-3,8 17-8,0 16 0,0 16-3,12 10-7,3 3 0,3-3-1,-5-8 1,-4-7-3,-2-16 0,-2-14-1,-3-16 1,-2-19-26,0-2-25,-14-19 23,-12-17-65,-1-1 42,7 9 51,5 8 20,5 8 34,6 8 14,2 0-25,2 4-4,0-2-34,6-2-5,30-6-4,13-2 3,13-1-10,1-1-72,-3-1-60,-9 3-124</inkml:trace>
  <inkml:trace contextRef="#ctx0" brushRef="#br0" timeOffset="8610.0696">22104 10405 1630,'0'0'114,"0"0"-113,0 0-1,0 0 24,0 0-14,0 0-4,89 88-3,-83-33 0,-6 3-3,-13 0 17,-16-10 14,5-16-6,11-15-5,8-11-4,5-6-1,7 0-15,43-15 0,31-15-36,24-6-65,11-2-114,-3 8-604</inkml:trace>
  <inkml:trace contextRef="#ctx0" brushRef="#br0" timeOffset="10530.4224">17024 11860 1728,'0'0'130,"0"0"-130,0 0 0,0 0 18,0 0-16,0 0-2,75 0-69,-42 0-113,-10 17-196</inkml:trace>
  <inkml:trace contextRef="#ctx0" brushRef="#br0" timeOffset="10642.2509">17024 11860 1605,'106'139'91,"-108"-139"-72,2 0 49,0 0-23,0 0-45,0 0-35,18-14-188</inkml:trace>
  <inkml:trace contextRef="#ctx0" brushRef="#br0" timeOffset="12262.1804">19306 11684 1401,'0'0'397,"0"0"-397,0 0 0,0 0 0,0 0 26,0 0-19,42-83-7,-15 68-1,-9-2-14,-9 3-3,-9-3-4,0-1-13,-9-2-6,-13 2 12,1 7 29,6 2 3,7 5 23,3 4 4,5 0-3,0 0-13,0 18-11,0 26 0,0 22 11,0 12-1,0 5-10,0-11-1,9-10-2,2-16 1,-5-16-1,-1-11-1,-2-12 1,-3-5 1,0-2 0,-12 0 10,-15-9-10,0-8 2,3 1-2,10 3 5,8 4 5,6-1 1,0 0 4,6-4-9,26-1-7,11 3-1,7-1-5,4 3-42,0-2-55,-8-1-130</inkml:trace>
  <inkml:trace contextRef="#ctx0" brushRef="#br0" timeOffset="12442.5383">19725 11794 1731,'0'0'103,"0"0"-95,0 0-3,0 0 36,7 141-26,6-97-15,7-10-13,-1-16-138</inkml:trace>
  <inkml:trace contextRef="#ctx0" brushRef="#br0" timeOffset="13297.0621">20322 11682 1035,'0'0'635,"0"0"-604,0 0-27,0 0 43,0 0-16,0 0-23,10 155 3,3-99-9,-1-8-2,-2-8 0,1-8-42,-1-10-72,-8-10-101</inkml:trace>
  <inkml:trace contextRef="#ctx0" brushRef="#br0" timeOffset="13432.806">20243 11935 1578,'0'0'112,"0"0"-73,0 0 27,0 0-15,0 0-16,0 0-26,-52-88-9,92 72-10,18 1-41,6 4-57,4-1-135</inkml:trace>
  <inkml:trace contextRef="#ctx0" brushRef="#br0" timeOffset="13769.6791">20938 11791 1711,'0'0'52,"0"0"-47,0 0 5,0 0 43,0 0-28,0 0-14,150-153-10,-117 93-1,-16 2 0,-15 2 0,-2 2 0,-13 5-15,-16 9 7,0 15 6,7 13 0,5 12 1,3 0 1,3 13 0,0 22 0,4 12 5,7 13 4,0 5-1,11 0-1,16 1 0,4-8-2,7-7-5,0-12 0,2-11-19,-2-18-63,-7-10-86,-6-5-116</inkml:trace>
  <inkml:trace contextRef="#ctx0" brushRef="#br0" timeOffset="19549.1975">18018 10628 1419,'0'0'13,"0"0"-13,0 0 33,0 0 7,0 0-16,0 0-20,0-9-4,0 9-3,0 0 3,7 5 4,1 14 5,3 12 0,-1 1 3,-6 4-1,-2 2-7,-2 1-4,0 2-1,0-4-59,-8-13-123</inkml:trace>
  <inkml:trace contextRef="#ctx0" brushRef="#br0" timeOffset="20116.9667">18194 10622 1320,'0'0'107,"0"0"-77,0 0 6,0 0 4,0 0 6,0 0-28,-11 55-16,11 3 3,0 5-5,11-1-1,5-12-168</inkml:trace>
  <inkml:trace contextRef="#ctx0" brushRef="#br0" timeOffset="21910.8969">20831 10385 1485,'0'0'115,"0"0"-101,0 0 2,0 0 21,0 0-23,0 0-13,0 0-2,12 146 1,-2-94-2,3-6-61,8-18-105,-1-13-921</inkml:trace>
  <inkml:trace contextRef="#ctx0" brushRef="#br0" timeOffset="22155.6183">21156 10314 1465,'0'0'43,"0"0"-37,0 0 40,0 0-6,0 0 4,0 0-25,61 93-4,-61-47 12,-9-2 9,2-7-19,7-10-11,0-3-5,2-8-1,20-3 0,5-12-10,4-1-72,5-16-101</inkml:trace>
  <inkml:trace contextRef="#ctx0" brushRef="#br0" timeOffset="24835.2762">17982 11881 1465,'0'0'20,"0"0"-9,0 0 50,0 0 3,0 0-39,91-108-14,-75 82-3,-3-4 3,-1-1 0,-8 4-7,-4 3-1,0 2-3,0 3 2,0 7 0,-6 6-1,-6 2 1,6 4 5,-3 0-7,2 0 0,2 0 0,3 17 0,2 8 0,0 11 1,7 10 4,17 9-3,5 1-2,4 0 0,6-4-5,-1-8-65,-3-12-83,-4-12-471</inkml:trace>
  <inkml:trace contextRef="#ctx0" brushRef="#br0" timeOffset="25103.8539">18395 11901 1463,'0'0'53,"0"0"-50,0 0 22,0 0 21,0 0-26,0 0-17,33 8 3,-25 24 17,0 0-16,-6-2 4,0-4 4,-2-8-6,2-8-4,-2-3 6,5-5-10,6 1-1,5 3 1,6 1 4,9-6-5,5-1-3,1 0-26,-1-3-78,-7-11-68</inkml:trace>
  <inkml:trace contextRef="#ctx0" brushRef="#br0" timeOffset="25247.2073">18725 11935 1420,'0'0'105,"0"0"-103,0 0 1,0 0 22,46 106-17,-24-46-8,-3 1-10,-2-11-229</inkml:trace>
  <inkml:trace contextRef="#ctx0" brushRef="#br0" timeOffset="28957.8517">21493 11789 1478,'0'0'118,"0"0"-97,0 0 26,0 0 21,0 0-27,0 0-27,27-110-11,-14 99-3,-4 5 1,-6 6-1,-1 0-2,0 0-1,0 17 3,0 4 2,-2 9-1,0 1 1,0-9 3,2-4 1,5-7-1,0-2-3,4 3-1,2 1 1,3-4 0,-1 1-1,1-3-1,5 2-12,0-7-73,4-2-112,0 0-456</inkml:trace>
  <inkml:trace contextRef="#ctx0" brushRef="#br0" timeOffset="29320.2064">21840 11748 1437,'0'0'182,"0"0"-173,0 0-8,0 0 54,0 0-16,0 0-32,0-9-5,0 9-2,0-2 0,0 0 0,0-3 0,3 1-11,0 0 1,-1 3 8,-2 1 2,0 0-3,0 0 0,0 0-1,0 1-5,0 17 0,0 13 2,0-1 7,0 0 5,0-10 2,0-11-1,0 0-4,2-6 0,7 2 0,-1-1-1,6 0-1,5-2 0,6-2-24,6 0-77,3-10-165</inkml:trace>
  <inkml:trace contextRef="#ctx0" brushRef="#br0" timeOffset="30181.3486">22315 11613 1647,'0'0'84,"0"0"-82,0 0 4,81-103 42,-50 64-27,3 0-19,-10 7-1,-11 5-1,-11 5 1,-2 6 3,0 2-3,-13 7 0,0 4 7,6 3-2,3 0 2,4 0-5,0 0-3,-2 24-2,-3 17 2,3 6 2,-2 8-2,4 3 0,0-2 0,0 0 0,0-6 0,0-13-11,0-14-15,0-2-14,0-7-20,0 0-23,0 0-12,-8-1 35,0-7 13,1 0 47,3-5 38,2-1 53,2 0 18,-2 0-6,2 0-37,0 0-30,0-8-16,0-19-13,17-9-7,12-3-4,6-2-2,1 9-40,0 6-7,-4 10-11,-13 8-9,-7 7 8,-6 1 12,-6 0 38,2 0 14,-2 0 1,0 0 5,0 0 22,0 0 3,0 0 6,0 0-3,0 0 8,0 0 1,0 0-11,0 0-11,0 0-5,2 0-6,1 0-2,-3 0-2,0 0-2,0 0 0,0 0 1,0 9-2,2 11 2,2 2 4,0-7-4,-4-5-2,6-6-2,-4-4 1,0 0-1,2 0 3,1 0 2,1 0-4,10-7 1,7 0-2,3-1-1,1 4 0,-7 1 1,-9 3 0,-4 0-1,-7 15-2,0 14 2,0 7 1,0 3 4,0-10-3,0-10-1,0-10-2,17-2 0,15-7-12,5 0-36,0-8-87,-6-22-136</inkml:trace>
  <inkml:trace contextRef="#ctx0" brushRef="#br0" timeOffset="31914.7248">17173 13614 1768,'0'0'18,"0"0"-18,0 0 0,0 0-1,0 0 0,0 0-129,116-83-389</inkml:trace>
  <inkml:trace contextRef="#ctx0" brushRef="#br0" timeOffset="32056.6349">17262 13825 1675,'0'0'175,"0"0"-174,0 0 2,0 0-6,0 0-6,0 0-135,63-104-1135</inkml:trace>
  <inkml:trace contextRef="#ctx0" brushRef="#br0" timeOffset="32904.711">18203 13964 1760,'0'0'33,"0"0"-29,0 0-4,0 0 16,0 0-15,58-116-1,-24 52 0,-8 1 0,-6 4-3,-14-3 2,-6 1 1,0 11 0,-2 16 1,-13 18 0,-3 16 8,1 0-3,-2 11-5,-1 22-1,7 11 3,6 11 0,7 6 6,0 0-3,5-3 0,17 0 1,12-2-4,-1-3-3,7-7-1,0-10 1,3-9-12,-4-10-58,-3-15-96,-14-2-135</inkml:trace>
  <inkml:trace contextRef="#ctx0" brushRef="#br0" timeOffset="33797.1626">18677 13830 1561,'0'0'47,"0"0"-32,0 0 43,0 0-22,0 0-31,0 0-5,72-60 0,-54 57-2,-5 3 2,-4 0 1,-5 0 1,-4 0-1,0 0 5,0 5 1,0 9-4,0-2 1,0-2-1,0 0 1,0-3-3,0 2 1,5-1-2,13 1 2,-1 0-2,1 3 0,3-1 0,-6 4 0,1-1 0,-7 0-1,-5 1 2,-4 6 0,0-3 0,-6 8 1,-17 1 0,4-8-2,7-9-1,10-10-47,2 0-102,6-33-328</inkml:trace>
  <inkml:trace contextRef="#ctx0" brushRef="#br0" timeOffset="33981.4812">19194 13708 1679,'0'0'101,"0"0"-101,0 0 0,0 0 15,0 0 9,0 0-16,70 156-8,-70-98-25,0-8-145,-5-14-1128</inkml:trace>
  <inkml:trace contextRef="#ctx0" brushRef="#br0" timeOffset="34930.9177">19547 13505 1735,'0'0'49,"0"0"-47,0 0 6,0 0 30,0 0-31,0 0-7,85-66-1,-58 48 0,-14 10-6,-13 4-22,0-1 4,-2 0 19,-21-5-8,-6-2 6,2 4 8,10 2 13,8 0 6,4 6 3,5-2-1,0 2-10,0 0-5,0 12-6,10 25-6,13 14 6,4 11 5,0 1-2,2-7-3,-6-6-2,-8-10 2,-8-8-2,-7-11-4,0-9 0,0-3-5,-18-7 6,-5 1 4,4-3-3,3 0 4,7 0 0,9 0 2,0 0 0,0 0-2,5-7-15,26-5-8,14-8 11,8-2-16,-2-6-44,-7-2-9,-3-1-13,-12 2 38,-7 3 31,-8 4 22,-10 3 3,0 7 47,-4 6 6,0 6 58,0 0-45,0 0-6,0 0-16,0 2-18,0 24-24,0 14-2,0 14-2,2 4-11,3-12-152,4-13-630</inkml:trace>
  <inkml:trace contextRef="#ctx0" brushRef="#br0" timeOffset="35160.8569">20467 13363 1409,'0'0'498,"0"0"-498,0 0 1,0 0-1,0 0 9,0 0-9,56 99 0,-35-41-1,-8 2-16,-7 0-50,-6-11-45,0-10-116</inkml:trace>
  <inkml:trace contextRef="#ctx0" brushRef="#br0" timeOffset="35326.9255">20461 13633 1779,'0'0'150,"0"0"-144,0 0-3,0 0 9,0 0-12,0 0-4,93-24-124,-5 8-96</inkml:trace>
  <inkml:trace contextRef="#ctx0" brushRef="#br0" timeOffset="35738.6057">21310 13469 1770,'0'0'32,"0"0"-32,0 0 0,0 0 13,0 0 1,0 0-14,121-104 2,-103 62-2,-12-2 5,-6-3-3,0-3-1,-6 1 4,-12 8-1,2 9-4,5 15 2,6 10 6,3 5 13,0 2-14,0 0-2,2 2-5,0 34-4,15 20 4,12 21 7,4 1-2,2-4-5,3-10 0,0-9-3,-7-9-58,-9-14-118,-4-20-349</inkml:trace>
  <inkml:trace contextRef="#ctx0" brushRef="#br0" timeOffset="36114.7444">21718 13298 1711,'0'0'70,"0"0"-70,0 0 0,0 0 33,0 0-24,0 0-9,94-66-2,-89 74-2,-5 27 1,0 9 3,-3 4 1,-11-11 0,6-11 0,4-9-1,4-14 0,0 2 1,0-5-1,0 4-3,12 6 3,9 4-1,1 4-21,-2 3-4,-4 3 4,-10-1 6,-6 1 15,0 2 1,-8-4 19,-19-1 14,-2-10-3,0-2-14,6-5-16,3-3-4,9-1-95,11-1-180</inkml:trace>
  <inkml:trace contextRef="#ctx0" brushRef="#br0" timeOffset="36387.3672">22118 13323 1244,'0'0'359,"0"0"-336,0 0 31,0 0 15,0 0-42,0 0-26,60 30 2,-56 12 1,-2 0-2,-2 2 3,2-14-4,1-10 8,-1-10 10,4-5-9,1-4-6,7 3-2,3-1-2,10-3 0,9 0-13,4-29-109,4-13-171</inkml:trace>
  <inkml:trace contextRef="#ctx0" brushRef="#br0" timeOffset="36900.2293">22724 13122 1615,'0'0'41,"62"-102"-40,-33 48 49,-14 6 46,-8 4-52,-7 9-15,0 10-20,-4 7 14,-7 9-5,4 6-12,0 3-6,5 0-4,-5 13-7,-1 29 7,-2 15 0,10 11 4,0 6 0,0 4 0,12 6 0,1-1 0,-2-1-1,-2-4 1,-2-13-2,-3-12-22,-4-17-19,0-16-12,0-13-15,0-5 0,-15-2 23,-10 0-9,0-7 23,1-7 33,4-2 0,4-2 15,5 1 14,7 2-9,2 7 42,2 2-32,0-6 7,15-2-18,18-6-18,10-2-1,6 2-7,0-2-61,-3-1-110</inkml:trace>
  <inkml:trace contextRef="#ctx0" brushRef="#br0" timeOffset="37229.5578">23181 13341 1605,'0'0'201,"0"0"-197,0 0-2,0 0 49,0 0-26,0 0-25,50-7-4,-31 40 1,-11 11 0,-8 2 1,0-2-6,0-11 1,-13-16 5,7-11 2,6-6 9,0 0 29,0-3 0,13-24-13,31-3-25,21 0-2,19 8-34,1 16-75,-14 6-216</inkml:trace>
  <inkml:trace contextRef="#ctx0" brushRef="#br0" timeOffset="46860.351">10450 10389 1551,'0'0'0,"0"0"22,0 0-22,0 0 90,0 0-73,0 0-17,0 0 0,0 0 2,4 0 0,5 0 1,4 0 0,3-10 5,4-9-5,2 2-1,-1-1-2,-6 0-5,-1 4-10,-6-2 5,-3 4 2,-5 0 8,0 2 0,-2 2 0,-11-1 1,-3 7 2,3 2 9,1 0 12,3 0-11,3 0-11,2 9 1,4 5 5,0 6-3,0 4-2,2 10-1,11 1 3,3 4-5,-1-1 1,-1-2-1,-1-2 1,-5-7-1,-6-6-1,-2-3 0,0-8 1,0-6-4,-8 1 2,-9-5-1,-6 2 1,5-2 2,7 2 2,5-2-2,6 0-2,0 0 2,0 0 0,0 0-7,15-11-1,11-9 2,6-2-22,-1-2-8,0 0-14,-4 2-5,-2 0 15,-4 3 21,-3 5 14,-4-1 5,-7 9 1,-5 2 14,0 4 30,-2 0 29,0 0-27,0 0-2,4 10-14,5 12-6,3 4-8,-1-1-4,-1 2-7,2-1-4,-5-2-2,-5-2-36,-2-5-156</inkml:trace>
  <inkml:trace contextRef="#ctx0" brushRef="#br0" timeOffset="51928.4214">12978 10236 1137,'0'0'380,"0"0"-363,0 0-15,0 0 54,0 0 3,0 0-47,67-84-12,-63 74 0,-4 3 1,0-4 0,0 5-1,-16 1-7,1 2 6,1 3 1,1 0 5,4 0 3,2 3-5,3 8 0,4 5 3,0 8 0,0 8 5,4 7 9,16 5-6,3 0-7,-4 2-3,-5-2-4,-1-6 0,-7-4-5,-6-8-14,0-10-2,0-6 6,0-10 12,0 0 1,-10 0-5,-3-3-10,1-14 8,6 2 4,6-2 1,0-1 2,0 2 0,0 0 0,8-1 1,8 4 1,5-3 0,0-1 0,2 5-1,-1 1 0,-4 2 1,-4 8 0,-8 1 0,-4 0 1,0 0 8,1 0 4,1 0 9,1 0-6,-3 0-4,1 0 7,-1 0-5,2 0-8,2 0-2,1 0 11,3 0-6,0 0-3,1 0 2,3 16 1,-5 1-3,-3 8 12,-4 3 4,-2-2-6,0-4 2,0-6 0,0-3-6,0-8-6,0-2 0,0-3-3,0 0-2,16 0-1,16-11-1,19-19-1,12-14-28,5-2-60,-1 2-97,-7 6-475</inkml:trace>
  <inkml:trace contextRef="#ctx0" brushRef="#br0" timeOffset="53768.121">5610 11055 1183,'0'0'292,"0"0"-274,0 0 19,0 0 75,0 0-42,0 0-38,0-4-16,3 5-3,7 20 3,4 9 12,4 2-6,0-4-13,-1-2-6,3-8 0,-1-4-1,-2-6 0,-5-4-2,-6-4 0,1 0 0,-5 0-4,2 0-13,-4-7 3,0-12 1,0-8 2,0-5 4,0 6 3,0 0 2,0 5 0,0 10 2,0 4 1,0 2 0,0 5 4,0 0 5,0 0-4,0 0 1,0 0-5,0 0 1,0 9 3,0 11 6,0 4 2,0 7-7,2 6-3,10 4-2,-1-2-2,3 1 1,-1-3-1,-3-6 0,-2-6-1,-6-7 1,-2-10 0,0-2 0,0-6 2,0 0 2,-7 0 6,-8 0-5,4-8-2,3-1-3,4 4 0,4 2-3,0-2-5,0-5-3,14-3-1,5-1-8,4-4-8,2-1 0,-3-3-13,7-3-14,-3 1 9,3 0-8,-2 5 15,-4 1 29,-7 11 10,-10 3 10,-4 4 39,0 0 16,-2 0 1,5 11-10,-1 14-2,0 7-18,1 1-20,4 5-10,-2 2-6,3 2 0,0 2-44,-3-6-128,-7-8-475</inkml:trace>
  <inkml:trace contextRef="#ctx0" brushRef="#br0" timeOffset="54764.6502">5842 11775 1566,'0'0'99,"0"0"-97,0 0 70,0 0 1,0 0-43,0 0-24,-11-8-6,11 8 1,0 18 0,8 4-1,6-3 1,-3-5 1,3-3-2,-3-9 0,-2-2 0,2 0-4,-4 0-6,-1-10 3,1-10 1,-3-5-3,-4 3 4,0 4 3,0 7 2,0 7 0,0 1 0,0 3 0,0 0 0,0 0 6,0 21 1,0 11-1,0 12 1,0 2-1,0-4-5,0-3 4,0-7-5,3-5 0,2-2-1,-1-5 1,-4-5 0,0-5 0,0-2 1,0-4 1,0-1-2,-2-3 6,-5 0-3,2 0 1,1 0-4,1-4-1,3-8-7,0-2-6,0-3-2,12 2 12,3-2 2,4 3 1,-2 0 0,-1 2 2,-3 2-1,1 4 0,1 2 0,1 4-1,1 0 1,1 0-1,0 7 1,-2 13 2,-8 6 1,-3 6 2,-5-1 0,0-1 5,0-7-2,0-10-1,0-4-3,0-6-2,0 0 0,0-3-2,14 0 0,12 0-1,6-15-5,3-7-19,-6 3-23,-8 1-75,-8 8-128</inkml:trace>
  <inkml:trace contextRef="#ctx0" brushRef="#br0" timeOffset="55613.0967">5964 12559 1123,'0'0'474,"0"0"-438,0 0-23,0 0 48,0 0-26,0 0-33,-2 7-1,16-7 2,1 0 0,3-2-3,3-17-2,-4-5-7,-3-3-3,-5 1-3,-9 2-6,0 6 3,0 8 1,0 6 9,0 4 8,-3 0 19,-1 20 3,2 12-7,2 10 9,0 4-12,0 3-7,0-1-2,4 0-1,1-2 3,-3-5-4,-2-6 0,0-12-1,0-10 5,0-10-4,0-3 1,0 0-1,0 0-1,6-11-22,6-11 4,3-4-1,3 0 2,-3-1-6,6 0 9,-4 3-4,8 6-5,-5 9 11,1 9 7,-4 0 0,-1 19 3,-3 15 2,-7 8 3,-4 0 15,-2-1 4,0-11 3,0-6-1,0-11-6,0-8-9,0-5-5,0 0 2,6-5-6,5-15-20,1-6-13,7 1 8,-4 2-9,-1 11 0,-1 12 8,1 0 19,-4 12 7,-3 20 25,-5 13 18,-2 5-4,0-2 22,-9-4-3,-4-10-19,7-16-21,-2-16-18,4-2-14,0-37-219</inkml:trace>
  <inkml:trace contextRef="#ctx0" brushRef="#br0" timeOffset="62164.217">15122 10715 1581,'0'0'128,"0"0"-128,0 0 0,0 0 26,0 0 22,0 0-32,0 0-12,22 53 0,-4-53-4,6 0 5,-1-16-2,2-14 1,-6-8 2,-7 2-5,-8 6-1,-4 6 2,0 8 1,0 7-3,0 8 1,0 1 4,0 0 6,-2 0-8,2 29-3,0 12 0,0 15 0,0-1 5,0-2-5,0-4 2,4-1-1,1-8-1,-5-7 2,0-4 12,0-3 12,-13-2-7,-10-2-2,-4 1-10,3-9 0,2-2-6,6-5-1,7-7-9,7 0-44,2-12-100,0-16-240</inkml:trace>
  <inkml:trace contextRef="#ctx0" brushRef="#br0" timeOffset="62389.1314">15552 10790 1365,'0'0'431,"0"0"-425,0 0-2,0 0 47,0 128-1,0-88-38,4-4-11,8-3-1,-3-8-1,-1-4-70,0-13-123,-6-8-1093</inkml:trace>
  <inkml:trace contextRef="#ctx0" brushRef="#br0" timeOffset="62621.9924">15699 10822 1664,'0'0'112,"0"0"-112,0 0 0,0 0 36,0 0-3,0 0-30,121-34-3,-92 26-4,-7 8-75,-13 0-164</inkml:trace>
  <inkml:trace contextRef="#ctx0" brushRef="#br0" timeOffset="63044.0745">15956 10943 1681,'0'0'15,"0"0"-11,0 0 52,0 0-6,0 0-6,0 0-41,38-51-3,-30 22-4,-1 2-4,-5 9-2,-2 7-4,0 9 13,0 2 1,0 0 0,0 0 1,0 0 1,0 0 4,0 0-5,8 0 0,4 5-1,2 1 1,4-3 2,-2-3-3,1 0 1,1-9 0,-1-13-1,-5-5-1,-7-4 1,-5 1 1,0-2 3,0 7 3,-5 10 6,1 6 21,4 9 3,0 0-24,0 0-8,4 33-5,25 15-1,7 10 0,1 0 1,-3-14-76,-10-22-171</inkml:trace>
  <inkml:trace contextRef="#ctx0" brushRef="#br0" timeOffset="64827.1247">15222 12131 1529,'0'0'14,"0"0"-3,0 0 11,0 0 21,0 0-19,0 0-14,126 16-8,-109-55-2,-5-5-6,-10-3-27,-2 6 12,0 8 18,-10 11 3,2 10 5,1 10 17,7 2 28,0 0-25,0 11-19,0 28-3,7 15 14,11 6 2,3 2-14,4-4 0,4-2-3,-4-7 2,-3-8 1,-7-6-4,-10-9 4,-5-8 18,0 0-11,-25-2 2,-10 2 3,-5-3-8,2-4 3,7-6-9,6-5-3,5 0-13,13-24-79,7-17-193</inkml:trace>
  <inkml:trace contextRef="#ctx0" brushRef="#br0" timeOffset="65148.964">15740 12191 1682,'0'0'102,"0"0"-102,0 0 9,0 0 36,0 0-22,0 0-20,55 39-2,-45-17 0,-4 8-1,-6 6 4,0 2 2,0 1 2,0-4 1,-2-1-5,2-8 0,0-5-4,0-11 0,0-6-1,15-4-5,10-14-24,8-26-26,5-10-37,2 1-57,-4 7-87</inkml:trace>
  <inkml:trace contextRef="#ctx0" brushRef="#br0" timeOffset="65388.3967">16250 12166 1555,'0'0'252,"0"0"-248,0 0 1,0 0 5,0 0 19,0 0-29,95-97-4,-70 96-51,-9 1-100,-7 0-261</inkml:trace>
  <inkml:trace contextRef="#ctx0" brushRef="#br0" timeOffset="65785.4476">16526 12214 1408,'0'0'143,"0"0"-128,0 0 66,0 0 19,0 0-49,0 0-46,10-127-2,-10 83 0,0 2 13,-10 5-11,-7 6-5,5 7 0,6 12 1,1 10-1,5 2 0,0 0-6,0 23 2,9 12 4,16 5 11,4-2-7,4-5-3,10-14 0,1-10 1,3-9-2,-9-9-1,-7-26-4,-10-8-14,-13-7 0,-8-1 12,0 0 7,-14 14 5,-3 14-1,8 13 12,4 10 10,5 0-18,0 28-8,7 28-4,17 18 4,5 7 0,6-10-16,-2-18-104,-4-17-197</inkml:trace>
  <inkml:trace contextRef="#ctx0" brushRef="#br0" timeOffset="71817.123">15325 13814 1265,'0'0'389,"0"0"-363,0 0-8,0 0 40,0 0-3,46 108-39,-21-89-14,-2-3 0,-1-11-2,0-5 0,2 0-2,-1-30-9,-5-7 2,-7-7-5,-7 5-3,-4 6 4,0 13 6,0 13 7,0 5 5,0 2 18,-4 0 8,0 26-19,2 12-4,2 12-4,0 8 0,19 2 0,14 1-4,2-8 2,-2 2 1,-11-6-3,-11-6 4,-9-5 4,-2-8 11,0-9-11,-22-16 0,-7-5-8,0-4-6,0-25-58,14-5-54,7-3-113</inkml:trace>
  <inkml:trace contextRef="#ctx0" brushRef="#br0" timeOffset="72157.9885">15820 14093 1775,'0'0'16,"0"0"-5,0 0 23,0 0 8,0 0-39,0 0-3,100 36-1,-76-11 1,1 4 0,-2-5 0,-4-8-1,4-4-1,-1-4 0,1-6-8,-4 0-13,-1-2-3,-5 2 9,-3 0 1,-8 5 9,-2 2 7,-2 8 4,-23 8 10,-6 3-4,2 0-8,6-3-2,11-10-20,9-7-107,3-8-211</inkml:trace>
  <inkml:trace contextRef="#ctx0" brushRef="#br0" timeOffset="72362.1339">16277 13924 1186,'0'0'719,"0"0"-709,0 0-9,0 0 11,0 0 12,0 0-24,78-56-34,-51 48-79,-12 8-195</inkml:trace>
  <inkml:trace contextRef="#ctx0" brushRef="#br0" timeOffset="72796.0945">16602 14002 1774,'0'0'33,"0"0"-28,0 0 37,0 0 18,0 0-60,0 0-6,-6-138-8,6 99-5,0 5-11,-4 2 3,-8 8 1,5 15 23,1 4 3,6 5 8,0 0 2,0 12 2,0 17 6,8 2-4,13 1-8,4-6 1,0-9-6,0-7 0,-2-8-1,-3-2-2,-3-8-16,-1-16-4,-7-6 13,-9-4 8,0 0 1,0 2 1,-9 5 16,2 11 16,5 11 2,2 5-10,0 0-16,14 26-5,23 13-3,13 5-1,0-3-1,-2-19-42,-13-18-166</inkml:trace>
  <inkml:trace contextRef="#ctx1" brushRef="#br0">31700 11782</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3.31707" units="1/cm"/>
          <inkml:channelProperty channel="Y" name="resolution" value="33.3913" units="1/cm"/>
        </inkml:channelProperties>
      </inkml:inkSource>
      <inkml:timestamp xml:id="ts0" timeString="2020-10-20T05:16:49.599"/>
    </inkml:context>
    <inkml:brush xml:id="br0">
      <inkml:brushProperty name="width" value="0.05292" units="cm"/>
      <inkml:brushProperty name="height" value="0.05292" units="cm"/>
      <inkml:brushProperty name="color" value="#002060"/>
    </inkml:brush>
  </inkml:definitions>
  <inkml:trace contextRef="#ctx0" brushRef="#br0">11336 8111</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3.31707" units="1/cm"/>
          <inkml:channelProperty channel="Y" name="resolution" value="33.3913" units="1/cm"/>
        </inkml:channelProperties>
      </inkml:inkSource>
      <inkml:timestamp xml:id="ts0" timeString="2020-10-20T05:13:01.230"/>
    </inkml:context>
    <inkml:brush xml:id="br0">
      <inkml:brushProperty name="width" value="0.05292" units="cm"/>
      <inkml:brushProperty name="height" value="0.05292" units="cm"/>
      <inkml:brushProperty name="color" value="#002060"/>
    </inkml:brush>
  </inkml:definitions>
  <inkml:trace contextRef="#ctx0" brushRef="#br0">30956 12427</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0-06T04:53:05.84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12393 5886 1421,'0'0'59,"0"0"-57,0 0-2,0 0 22,0 0 52,0 0-29,0 0-22,-2 0-14,2 0 16,0 0 6,0 0-8,0 0-2,0 0-8,0 0 2,0 0-1,0 0-3,0 0 3,-2 0 0,2 0 0,-2 0 3,0 0-6,0 0-1,-1 0-1,1 0-3,0 0 1,2 0-1,0 0 0,-2 0 0,2 0-5,0 0 2,0 0-3,0 0 2,0 0-2,0 0 0,0 0 1,0 0-1,0 0 0,0 0 0,0 0-1,0 0 1,0 0 0,0 0 0,0 0 0,11 0 0,5 0 0,-3 0 2,0 0-2,-2 0 1,0 0-1,3 0 0,-1 0 1,0 0 0,1 0 0,-1 0-1,1 0 0,3-3 0,1 3 0,3-2 1,0 0-1,0 0 0,1 2 0,-2 0 0,-2 0 0,0 0 0,-1 0 0,-1 0 2,0 0-2,2 0 0,1 0-2,6-2 2,0 2 0,4-1 0,0 1 0,0 0 1,-5 0 0,-4 0-1,-2 0 0,0 0-1,2 0 1,2 0-1,3 0 1,2 0 1,-3 0 0,5 0-2,0 0 0,2 0 1,2 0 0,4 0 1,-4 0-3,2 0 3,-1 1-1,3 1 0,2-2 0,-1 2-1,-1-2 1,3 0 0,1 0-1,-1 0 1,-3 0 0,-1 0-1,3 0 1,0 0-3,3 0 2,1 0 1,-3 0 0,0 2 0,1-2 0,-2 2 0,1 1 0,-3-3 1,0 0-1,1 0 0,-2 0 0,1 0 0,2 0 0,1 0 0,-3 0 0,4 0 0,1 0 0,0 0 0,5 0 1,3 0 0,0 0-1,2 0 0,-6 0 0,1 0 1,1 0-1,-2 0 0,1 0 0,2 0 0,-2 3 0,-3-3 0,3 2 0,-9-2 0,-3 0 0,-6 0 0,-2 0-1,-4 2 1,-6-2 0,-1 0 0,-5 0 0,1 0 0,1 0 0,3 0 0,1 0-1,6 0 2,-1 0-2,2 0 1,1 0 0,-5 0-1,0 0 1,-2 0 0,-2 0 0,-1 0 1,1 0-3,-1 0 2,3 0 0,-3 0 0,4 0 1,3 0 0,0 0-2,0 0 1,-1 0 0,-2-2 0,-1 2-2,1 0 1,-2 0 0,1-2-1,-3 2 2,6-3-2,-5 3 2,-3 0-1,-3-3-1,0 1 0,-1 2 3,-3-2-1,-2 0 0,6 0 0,-1-2 1,4 0-1,3 0-2,-3 0 2,1 2 0,-2-1-2,2-2 2,1 1 0,4 1 0,0-2 0,6-1-2,-3 0 2,-1 2-2,-6-1 0,-6-2 2,-5 3 0,1-2 0,-3-2 0,0-1 0,-2-3-4,0 3 4,0 1-2,0 0 1,0 1 1,0-5-1,0 5 1,0-1-1,-6-3 1,-1 2-1,0-4 1,1 1 1,-1 0-1,0-1 0,0 3 0,3-3 0,-3 1 0,3 1 0,0 0 0,2 3 0,2 3 1,-4-2-1,2 2 0,2-2 0,-2 1-1,0 2 1,2-1 0,-2 0 1,0 1-1,0-2 1,-1 0-1,1 1-1,0-2 1,0-1 0,0 2 0,-4 0 0,4 1 0,-2 0 0,2 1 0,0-2 1,0 0-2,-1 1 1,1 5 0,0-3 0,2 3 0,-4 0 0,-1-2-1,-4 2-1,-4 0 1,-10 0 0,-6 0 0,-4 0 0,-5 5-1,1 4 2,-2 1 0,1-3 0,-4 0 0,-1-1 0,-3 1 0,-3-6 0,-1 1 1,0-2-1,-8 0 1,-7 0-1,-13 0 0,-5 0 1,6 0-1,10 0 0,13 0 0,14 0 0,6 0 0,6 0 0,-1-2-2,0 1 1,2 1 1,-2-3 1,-2 1 0,-3 2-1,1 0-2,2 0 2,4 0 0,9 0 0,7 0 0,4 0 0,7 0 1,-3 0-1,1 0-1,0 0 1,-6 0 2,-1 0-2,-3 0 0,-5-4 0,-1 0 1,-5-3-1,-1 2 0,-3-2 0,1 2 0,1 1 1,2-1-1,2-2 0,-2 3 0,3-2 0,-1 2 0,4 0 0,-1 0-1,-1 1 2,0-2-1,4 3 0,-1-3 0,0 5 0,1-3 0,-1 1 0,3-2-1,0 2 1,-1-1 0,1 3 0,-1 0 0,1-3 0,1 3 0,4 0 0,-3 0-2,-1 0 2,1 0 0,-1 0 0,2 0 1,-1 0-2,5 0 2,-1-2-1,2 2 0,3-2 0,0 2 0,-1-2 0,1 2 1,0 0-2,0 0 1,-4 0 0,-6-3 1,1 2-1,-2-1 0,-3 2-1,5-2 1,-1-1 1,-1 2-1,0-5 0,-5 4-1,-4-4 1,1 2 0,2 4 0,5-2 1,3 2-2,5 0 1,1-3 0,0 3 0,3 0 0,-5 0 0,3 0 0,0 0 0,-3 0 0,-4 0 0,2-2 0,-2 1 0,2-1 0,0 0 0,2 0 0,-1 2-3,-2 0 3,-1 0-3,0 0 2,-4 0 1,-1-2-2,0 2 0,-4 0 2,3-3 0,-1 2 0,-1 1 0,8 0-1,-6-2 0,-3 2-5,-3 0 2,-6 0 1,0 0 0,-4 0 2,4 0-1,4 2 0,6 2 1,-2-4-2,-6 4 3,3-2 0,0 0-3,4-1 3,4 1-2,0-2 1,-2 0 1,-1 0-2,1 0 2,-3 0-1,6 0-1,-1 0 2,-1 0-2,3 0 1,-3 0 1,-2 0-4,2 0 3,-3 0 0,4 0-1,1 0 2,-4 0 0,2 0 0,-1 0-2,3 0 2,-4 0-4,3 0-4,-1 0 1,-3 0 3,2 0-1,2 0-2,1 0 3,4 0-1,4 0 1,3 0 0,2 0 0,-1 0 3,1 0-2,0 0 0,0 0 2,2 3-2,-3-3-1,3 0 1,-2 0-2,-1 0 3,3 0 2,0 0 0,0 0-1,-4 0 0,-2 0 1,-3 0 0,-3 0 1,-1 0-3,-3 0 2,3 0-7,-3 0 3,3 0 2,-1 0 2,6 0-1,1 0-1,1 0 1,4 0 1,0 0 0,-1 0 0,-2 0-2,-1 0 2,-7 0-1,-1 0 0,-4 0 1,2 0-1,-1 0 0,-1 0 1,-3 4 0,2 1 0,5 0 0,1 2 0,-1 10-1,-7 12-16,-20 12-187</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0-20T05:15:04.235"/>
    </inkml:context>
    <inkml:brush xml:id="br0">
      <inkml:brushProperty name="width" value="0.05292" units="cm"/>
      <inkml:brushProperty name="height" value="0.05292" units="cm"/>
      <inkml:brushProperty name="color" value="#002060"/>
    </inkml:brush>
  </inkml:definitions>
  <inkml:trace contextRef="#ctx0" brushRef="#br0">20845 10925 521,'131'54'0,"-22"-3"-46,-17 4-72,-23-4-20,-18-5-3,-13-2 115,-9-13-7</inkml:trace>
  <inkml:trace contextRef="#ctx0" brushRef="#br0" timeOffset="9969.2068">22427 11048 653,'0'0'0,"0"0"-79,0 0-493</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0-06T04:53:29.8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8009 13254 1064,'0'0'89,"0"0"-59,0 0-23,0 0 18,0 0 2,0 0-21,0 0-4,-20-5 0,17 9 24,3 4 39,0-4-31,-2-1-3,2 0 5,-4-3 5,4 0 1,-4 0 2,4 0-4,0 0-11,0 0-8,0 0-2,0 0-10,0 0-4,0 0-2,0 0-2,0 0 0,0 0 1,0 0 0,0 0 4,4 0 6,2 0 5,-1 0-1,1 0-4,4 0 2,-2 0 1,1 0-6,3 0-3,1 0-2,-1 0-1,1 0 3,-3-5-1,0 4 2,-4 1-3,3-2-1,-3 2-1,4-2-1,1 2 0,0 0-1,0-3 0,5 3 0,-3 0 1,5-2-1,2 0 0,3 2 1,0 0 0,2 0-1,-2-1-1,-1-1 1,1 0 0,-4 0 0,2 2 0,-4 0 2,-1 0-2,2 0 1,2-3-1,6-1 2,6 1 1,1-4 0,-2 6-2,-4-3-1,-4 1 1,-4 2-1,-3-2 2,-3 2-1,3-2-1,-1 1 1,3 0 0,5-1 0,0 1 0,0 0 0,0-3 0,-1 5-1,1-2 0,-4 2 0,2 0 0,1 0 0,-4 0 1,0 0-1,-1 0 0,-3 0 0,1 0 0,3 0-1,-3 0 1,6 0 1,1 0-1,3 0 0,-3 0 0,-2 0 0,0 0 0,-2 0 1,0 0-1,-1 0-1,1 0 1,3 0 1,-2 0-1,6 0 0,0-2 0,1 2 2,-1-1-1,-5 1-1,0 0 0,-2 0 0,2 0 0,2 0 0,-4 0 1,4 0-1,3 0 0,-1 0 0,3 0 0,-4-2 0,1 2 2,0 0-2,-1-2 0,2 2 0,-4 0 0,2 0 0,-3 0 0,5 0-2,-4 0 2,4 0-1,2 0 1,-2 0 0,1 0 0,-1 0 0,1 0 0,1 0-1,2 0 2,-2 0-1,-2 0 0,-1 0 0,3 0-1,2 0 1,-3 0 0,3 0 1,-2 0-1,0 0-2,2 0 2,-2 0 0,2 0 0,2 0 2,-2 0-2,-2 0 0,0 0 0,0 0 0,-4 0 1,2 0-2,2 2 2,-2-2-1,1 2 0,-3-1 0,1 1 0,0-2 0,5 0 0,-2 0 0,2 0 1,-4 0-2,0 0 1,-6 0 0,2 0 0,-4 2-1,5 0 1,1 1 0,2-1 1,-1 0-1,-2-2 1,3 0-3,-1 0 4,1 0-4,0 1 4,-2-1-4,0 0 3,-3 2-2,0-2 2,0 2 0,3-2-1,1 0 0,0 0 0,3 0 0,0 0-1,-2 0 1,-3 0 0,-2 2-1,2 1 1,3-3-1,-3 1 1,4 2 0,6-3 0,-4 1 0,7-1 0,-6 0 0,-1 3-1,-1-3 1,-5 1-1,3 2 0,-5-2 1,-2 1 0,2 0 0,-3-2 0,4 3 0,-1-1 0,-3-1 0,6 1 0,-5-2 0,2 2 0,0 1 0,-2-3 0,4 0 0,-4 0-2,-1 0-1,-1 0-2,3 0 1,2 0 3,6 0 0,0 0-2,0 0 0,-3 0 0,1 0 3,-3 0-1,0-3 2,-1 1-2,-2 0 1,-1 1 0,-3-1-1,4-1 1,-6 3-1,3-4 1,0 3-1,-1 1 1,1-3 0,-1 2-4,1-3 0,-1 1 1,1 2-3,-1-2 3,-1 1 2,1 0-1,-4 2 2,1-2 0,1 1-1,1-1 1,-1 0 0,1-1 0,-1-1 0,-3 2 0,2 2 0,-3-1 0,-1 1 0,2 0 0,-3 0 1,-1-2-1,-4 2 0,0 0 0,1 0 0,-1 0 0,0 0-1,-2 0-1,2 0-1,1 0 0,-3 0 3,2 0-1,0 5 1,-2 6-2,0 0 1,0 1 1,0 2 0,0 0 0,0 3 0,0 1 0,0 3 0,0 4 0,0-4 0,0 0 0,0-5-2,0 0 2,0-4 0,0-2 1,0-6-1,0 0 2,0 3-2,0 0 0,-2 1 0,2 3 0,-2-2 0,-1 3 0,1 4 0,2-2-1,0-2 1,0-2 0,0-5 0,0-2 0,0-1 0,0-2 0,0 0 1,-2 0-1,2 0 0,0 0-1,-2 0-2,2 0 3,-3 0 0,1 0-1,0 0 1,-4 0-1,-1 0 2,-3 0-2,0 0 1,-1 0 0,-3 0 1,-3-2-1,-6-1 0,3-2-1,3 3 1,3-2 0,3 4 0,-1-2 0,1 0 0,3 0 1,-4-1-1,1 3 0,0 0 0,-3-3-1,1 1 3,2 2-2,-2 0 0,4 0-1,-3 0 1,2 0 0,-1 0 0,-3 0 0,-3 0 0,0 0 0,5-2 0,2 2 0,-1 0 1,0 0-1,2 0 0,-2 0 1,-1 0-1,6-2 0,-3 0 0,0 2 1,-2 0-1,0 0 0,-2 0 1,3 0-2,-3 0 1,4 0 0,-2 0 0,5 0 1,-1 0 0,3 0 1,-4 0-2,2 0 3,-1 0-2,3 0 2,-6 0 0,4 0-2,-3 0 2,-1 0-1,0 0-1,-1 0-1,3 0 0,-4 0 0,3 0 0,1 0 0,-2 0 1,1 0 0,3 0-1,-3 0 1,-3 0 1,2 2 0,-2 0 3,3-2-4,-2 0 2,0 0-3,4 0 1,-6 2-1,2 0 0,-2 1 0,-8-3 0,2 0 0,-6 3 1,2-1-1,-1-2 0,2 4 0,2-4 0,2 0 0,2 0 0,0 0 0,-1 0 2,-3 0-2,-3 0 1,-2 0-3,8 0 2,-1 0 0,3-2 0,1-2 0,1 4 0,2 0 0,-1-3 2,6 3-2,-3 0 0,2 0 2,-2 0 0,-1 0-1,-7 0 1,0 0 0,1 0-1,-3 0 1,0 0-2,3 0 0,-3 0-1,-1 0 1,-3 0 0,-1 0 0,-3 3 0,-4-1 1,0 0 0,2 3-1,2-5 0,2 3 0,5-1 0,1-2 0,3 0-1,-2 3 1,0-3 1,-2 1-1,0-1 1,-2 0-1,-3 2 0,2 0 0,2 0 0,-2 1 0,3-1 0,-3 1 0,0-1 0,-2 0 0,0 0 0,-4 1 0,-2-1 0,-2 0 0,-5-1 0,-1 1 1,4 0-1,8 0 0,1 1-1,4-3 1,1 1 1,-4-1 0,2 0 0,-2 0-1,-2 0-2,-2 0 2,-4 0 3,-5 0-3,-5 0-1,-3 0 1,-6 3 0,1 1 0,-3 1 0,8 2 1,-1-4-1,5 1 0,0 1 0,3-3 0,3-1-2,7-1 2,5 0 0,0 0 0,-1 0 0,1 0 1,-3 0 0,0 0-2,0 0 2,-2 0-1,2 0 0,-1 0 0,-3 0 0,-6 0 1,-2 0 0,-1 0-2,-3 2 1,5 0 0,3 0 0,-1 3 0,5 0 0,0-1 0,2-1 0,0-2 0,2-1 1,4 3-1,1-2 0,-2-1 0,4 3-1,-1-3 2,2 1-1,-2 2 0,3-2-1,-1 4 1,1-1 0,2-3 0,3 1 0,0 0 1,-1 1-1,-1-3 0,-1 0 0,0 0 0,-2 0 0,1 0 0,1 0 1,-2 0-2,3 0 2,-4 0-2,4 0 2,1 0-1,-1 0 0,1 0 0,1 0 0,-3 0 0,3 0 0,2 0 0,-2 0 0,0 0 0,1 0 1,1 0 0,2 0-1,3 0 2,-2 0-1,4 0 1,-2 0-1,-1 0-1,1-3 0,-2 1 0,2 0 0,-3 1 1,5-1-2,-1 0 2,-2 2-2,1-5 1,-1 4 0,3-2 0,-4 2 0,2-3 0,-1 0 0,-1 1 1,-2 2-1,-1-2 0,5 1 0,-3 1 0,2-1-1,3 2 1,-3-2 0,5-1 2,-2 1-2,-3 0 0,0-1 0,-2 1-1,0-3 1,-2 0 1,2 3-1,0-5-1,0 3 1,0-1 0,1-2 1,-1 3-1,-1 1 0,6 1 0,0 0 0,2-1 0,-3-1 1,-1 2-1,-2-1 0,4-2-1,0 3 1,-3 0 0,3 0 1,-4 1-1,2-2 0,2 1 0,-3 0-1,1-2 1,0 2 0,-2 0 0,-1-3 1,3 2-1,-2 1-1,6 0 1,0 2 0,2 0 0,0 0 2,0 0-1,0 0-1,0 0 1,0 0 0,0 0 0,0 0-1,0 0 0,0 0 0,0-2 3,-2-1-1,2-4 1,-2-3-1,-3-2-2,1 0 2,2 2-2,0 1 3,0-3 0,2 3-2,0-2 1,0-1-1,0 1-1,0 1 2,0-3-2,0 6 0,0-1 1,0-3-1,0 4 1,0-3-1,0 2 0,0 0-2,0 2 4,0-1-2,0 0 0,0-1 0,0-5 0,2 4 0,-2-1 0,2 3 1,-2 5-1,2 0 0,-2 1-2,0 1 2,0 0-1,0 0-1,0 0-11,-9 3-153</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0-06T04:55:46.842"/>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2060"/>
    </inkml:brush>
  </inkml:definitions>
  <inkml:trace contextRef="#ctx0" brushRef="#br0">7571 13381 1609,'0'0'1,"0"0"3,0 0 3,0 0 20,-12-113 4,20 101-19,13 9-7,5 3-5,1 1 0,-2 28 0,-6 9-5,-7 10 5,-12 4 1,0-2 1,-7-6 0,-15-8 5,6-9-3,5-12-2,4-8 0,3-6 0,1-1 3,1 0-2,2-4 2,0-18-5,5-7-11,15 0 5,0 1-4,0 1-5,-2 4-6,-1-5-2,-1 1 4,-3 0 6,-5 4 11,-8 8 0,0 3 2,0 7 4,-8 3-3,-5 0 0,0 2 1,2 0-1,2 0 0,7 0 2,2 4-3,0 19-1,0 7 1,0 2-1,6 2 0,10-5 0,4-3 1,7-13 1,0-6-1,8-7-5,1 0-1,-3-20-22,1-6-13,-10-6 16,-8-2 16,-10 5 9,-3 3 3,-3 9 6,0 10 23,0 7 7,0 0 1,0 7-29,-5 24-9,-3 13 3,-4 6 4,5 9-8,7 4-1,0-5-2,0-7-186</inkml:trace>
  <inkml:trace contextRef="#ctx0" brushRef="#br0" timeOffset="481.8768">8570 13554 1608,'0'0'3,"0"0"-3,0 0 0,0 0 3,-17 133 0,3-70-3,5-15-63,9-18-293</inkml:trace>
  <inkml:trace contextRef="#ctx0" brushRef="#br0" timeOffset="1176.5746">8867 13346 1532,'0'0'7,"0"0"-7,0 0-2,0 0 1,0 0 0,62 113 1,-60-76 0,-2-2 0,0-5 1,0-8 0,-6-4 0,2-7-1,2-8-2,2-3-8,0 0 3,0-10-7,0-12-18,10-6 5,6-2 12,0 2-8,4-4 3,-1 2 10,2-4 7,-3-2 3,-1 0 3,-1 5 5,-5 4 23,1 5 9,-4 3-18,1 6 4,-5 4-6,-1 8-8,-3 1-8,0 10-4,0 27 3,-5 21 32,-12 7-21,1-1-10,3-9-1,7-12-2,2-11 0,4-10 0,0-6-1,0-10 0,0-4 1,0-2 2,10 0 4,5-17-1,5-10-3,1 1-3,0 6 0,-2 6 0,-2 12-2,1 2 0,-5 6-4,-3 24 2,-8 6 4,-2 10 0,0 0 7,-12 0 10,-3-9-3,4-11-5,6-5 0,5-12-4,0-5-3,0-4-2,14 0 0,13 0-1,4 0-3,4-10-35,1-2-84,2 0-470</inkml:trace>
  <inkml:trace contextRef="#ctx0" brushRef="#br0" timeOffset="1411.4483">9730 13629 1564,'0'0'71,"0"0"-71,0 0 0,0 0 0,0 0 11,0 0 1,-70 147-7,53-93-5,1-8-5,12-16-92,4-20-153</inkml:trace>
  <inkml:trace contextRef="#ctx0" brushRef="#br0" timeOffset="2136.6932">9941 13329 1423,'0'0'179,"0"0"-179,0 0-5,0 0 5,0 0 3,0 0-1,91 42 7,-91 14-1,0-4-8,0-4 5,-10-11-3,1-14 4,5-9-5,2-8-1,2-6 0,0 0 5,0 0-5,0-22-16,12-4-20,9-6 22,-4 2 2,4-2-5,1-3 8,3 4 6,-4-1-2,2 2 4,-1 5 1,-4 8 0,-2 5 4,-5 12-2,-7 0-2,-4 17 0,0 22 5,0 11 11,-4 0 0,-7-1-7,2-10-4,6-9 0,3-12 0,0-4-5,0-7 0,0-6 0,0-1 3,5 0 3,8-12 0,3-14-6,4-4 0,0 4 0,1 6-2,-4 8 1,-3 10 0,-3 2-2,-5 0 2,-4 24-6,-2 6 7,0 2 0,-11-2 0,-7-3 5,5-10 4,7-8-1,4-6-7,2-3-1,0 0-3,8 0 0,9 0 1,4 2 1,4 1-3,-1 9 2,7 2-3,-2 5 5,-5 8 0,-10-3 1,-14 0 2,0 3 1,-16 5 7,-10-6-9,-5 3-2,6-5-31,3-10-136</inkml:trace>
  <inkml:trace contextRef="#ctx0" brushRef="#br0" timeOffset="2363.1033">10860 13825 1643,'0'0'0,"0"0"-1,0 0 1,0 0 2,-27 116-2,21-95 0,6-11-10,0-10-164</inkml:trace>
  <inkml:trace contextRef="#ctx0" brushRef="#br0" timeOffset="2804.0917">11212 13511 1585,'0'0'15,"0"0"-15,0 0 6,0 0 18,0 0 3,0 0-4,83 143-11,-83-101-9,0-3-3,0-8 0,0-11-2,0-6-5,0-9-26,-5-5-18,3 0 25,2 0 19,0-15-5,0-8-2,0-2 8,15-5-4,8-2-1,1-1 3,3 3-1,-7 5 9,0 2 1,-2 5 7,-7 6 18,-2 4-8,-4 2 4,-3 6-1,-2 0-7,5 0-7,3 24 8,-1 9 10,-1 2-9,2 6-12,-2-5-3,7 0-2,7-4 1,5-8-12,2-12-123,2-12-350</inkml:trace>
  <inkml:trace contextRef="#ctx0" brushRef="#br0" timeOffset="3216.6967">11758 13651 1696,'0'0'20,"0"0"-17,0 0 8,0 0 22,0 0-16,-46 115-8,37-85-7,-3-1-2,4-3 1,5-13-1,3-5-1,0-6-6,0-2-25,0 0-6,0 0 18,7-3 12,11-12 1,4-1-17,0 1-2,3-5-1,0 1-9,-4 5-8,-2 1-5,-1 4 4,-1 3 21,-3 0 24,-1 1 6,-4 4 0,-7 1 7,0 0 13,-2 0 0,0 0-1,0 0 4,0 0-8,3 8 2,6 11 32,-1 8-22,4 3-19,1 2-13,-2 3-2,3-6-1,-1-2-80,3-16-147</inkml:trace>
  <inkml:trace contextRef="#ctx0" brushRef="#br0" timeOffset="3457.2949">12443 13663 1707,'0'0'6,"0"0"-5,0 0-1,0 0 0,0 0 1,124 142 0,-121-81 2,-3-5 2,-25-6-5,-2-14 0,10-19-8,8-17-109,6-10-219</inkml:trace>
  <inkml:trace contextRef="#ctx0" brushRef="#br0" timeOffset="3966.7065">12918 13592 1656,'0'0'27,"0"0"-27,0 0-1,0 0 1,0 0 4,31 108 2,-31-73-6,0 0 4,0-12-3,-5-6-2,3-11-1,2-6-4,0 0-21,0-8-20,0-14-20,0 2 37,4-6 26,12 2 3,2-3 0,6 1 1,5-4 1,2 1 2,3-2-1,-2 1 13,-6 4 15,-8 6 30,-7 6-42,-9 7 22,-2 7-18,0 0 3,0 0 4,-2 0-15,-5 0-5,3 0-7,4 0-1,-4 9 0,4 14-1,0 8 1,0 8-1,0 0 5,6 2-1,14-5 0,12-2 0,3-6 0,3-5-2,-5-11 1,-6-1-2,-9-5-1,-3-6-15,-1 0-64,-1-3-83,1-23-509</inkml:trace>
  <inkml:trace contextRef="#ctx0" brushRef="#br0" timeOffset="4192.5875">13593 13626 1085,'0'0'582,"0"0"-582,0 0 3,0 0 4,0 0 14,0 0-6,44 68-11,-30-50-4,-7 2 0,-7 4 0,0 2 0,-7-3-1,-11 0-2,1-9-52,1-14-69,5 0-111</inkml:trace>
  <inkml:trace contextRef="#ctx0" brushRef="#br0" timeOffset="4350.9068">13626 13604 1441,'0'0'272,"0"0"-253,0 0 25,0 0 9,0 0-26,88-115-16,-57 91-8,-4 4-3,-21 2-60,-10 0-409</inkml:trace>
  <inkml:trace contextRef="#ctx0" brushRef="#br0" timeOffset="7024.5097">7735 13980 1527,'0'0'20,"0"0"-17,0 0 68,0 0-2,0 0-28,0 0-29,0 0-12,0 0-2,-18 22 2,34 10 3,-3 5-1,1 7 3,-10 0-5,-2 4 0,-2 3-1,0-8-78,-6-11-117</inkml:trace>
  <inkml:trace contextRef="#ctx0" brushRef="#br0" timeOffset="7254.8782">7714 14321 1585,'0'0'64,"0"0"-64,0 0 0,0 104 30,0-75 12,0-5-23,7-8-7,0-8 3,0-6-6,4-2-1,7-7 4,11-19-5,2-8-7,-12 10-2,-19 15-59,-29 9-260</inkml:trace>
  <inkml:trace contextRef="#ctx0" brushRef="#br0" timeOffset="7711.7445">7322 15049 1516,'0'0'55,"0"0"-54,0 0 26,0 0 33,0 0-56,0 0-4,-6 52 0,6-16 0,0 0 0,2 0 2,0-1-2,0-3-17,-2-10-123,0-8-284</inkml:trace>
  <inkml:trace contextRef="#ctx0" brushRef="#br0" timeOffset="7882.0735">7162 15037 1563,'0'0'17,"0"0"-14,0 0 20,0 0-22,0 0-1,0 0-31,143-68-42,-97 102-122</inkml:trace>
  <inkml:trace contextRef="#ctx0" brushRef="#br0" timeOffset="8049.628">7324 15424 1283,'0'0'307,"0"0"-294,0 0-1,0 0 11,0 0-15,0 0-8,60-116-16,-8 87-12,2 2-27,-4 3-44,-5 4-285</inkml:trace>
  <inkml:trace contextRef="#ctx0" brushRef="#br0" timeOffset="8423.4907">7731 15151 1530,'0'0'19,"0"0"7,0 0 66,0 0-57,0 0 3,0 0-29,-56-54-7,54 54-2,-3 8-2,-2 12-5,2 9 4,1 3 1,4-5 2,0 0-1,0-9-1,14-6 2,12-6-4,10-6-23,2 0-1,-5-10-17,-8-12 16,-12-4 13,-13-6 16,0 0 9,-4 2 18,-15 3 17,4 13-5,5 4 4,0 10-23,6 0-9,-5 10-11,-3 26 0,6 15-4,6 9 4,0 1 0,31-8-26,14-19-209</inkml:trace>
  <inkml:trace contextRef="#ctx0" brushRef="#br0" timeOffset="9041.6146">8890 14364 1441,'0'0'71,"0"0"-71,0 0-5,0 0 5,0 0 9,12 119-2,-7-68-7,0-5 2,-5 0-2,0-4-9,-5-10-80,-10-10-428</inkml:trace>
  <inkml:trace contextRef="#ctx0" brushRef="#br0" timeOffset="9270.8072">8823 14601 1468,'0'0'44,"0"0"-42,-12 107 11,10-63 63,2-8-24,0 1-24,0-16-5,0-6-4,0-7-8,2-8-5,8 0 3,7-11 0,6-14-2,6-6-4,-5 4-3,-7 13-36,-7 14-115,-10 0-219</inkml:trace>
  <inkml:trace contextRef="#ctx0" brushRef="#br0" timeOffset="9614.5303">8910 15218 1514,'0'0'61,"0"0"-61,0 0 0,0 0 17,0 0-2,0 0 18,0 94 2,0-58-5,6-1-9,9-9-6,2 1-7,2-9-5,-1-6 2,-5-5-4,-1-7 0,1 0-1,-1 0-5,-2-19-36,-3-13-92,-7-4-95</inkml:trace>
  <inkml:trace contextRef="#ctx0" brushRef="#br0" timeOffset="9795.5199">8910 15218 1325,'-76'-27'246,"76"9"-243,0 4-2,10-4 9,17 1-10,2 5 0,7 7-13,-3 5-19,-8 5-67,-9 15-266</inkml:trace>
  <inkml:trace contextRef="#ctx0" brushRef="#br0" timeOffset="9922.6016">8974 15334 1202,'0'0'87,"0"0"-87,0 0-6,123-55-6,-72 24-109,0 1-408</inkml:trace>
  <inkml:trace contextRef="#ctx0" brushRef="#br0" timeOffset="10270.2994">9346 15087 1247,'0'0'83,"0"0"-17,0 0-23,0 0 10,0 0-29,0 0-21,-87 10 2,72 17 7,4-6 10,4 7 3,7 3-16,0-7-4,0 0 0,0-6-2,15-4-3,6-7 0,1-4 2,7-3-2,0 0 0,-2-10-3,-3-11-5,-6 2 0,-9-7 2,-7-1 6,-2 1 8,0 2 2,-7 7 1,-4 6 4,3 7 16,5 4 8,-2 0-28,1 3-9,0 26-1,-1 16 10,5 2-7,0 8-4,7-1-1,22-13-46,4-15-181</inkml:trace>
  <inkml:trace contextRef="#ctx0" brushRef="#br0" timeOffset="11019.3678">10343 14134 1519,'0'0'19,"0"0"-16,0 0 23,0 0-2,0 0-23,0 0-1,44 165 17,-19-97-16,0 2-1,-3-1 0,-2-5-33,-7-14-123</inkml:trace>
  <inkml:trace contextRef="#ctx0" brushRef="#br0" timeOffset="11242.5396">10368 14564 1549,'0'0'60,"0"0"-59,0 0 1,0 0 12,0 0 15,0 0 6,64 112-24,-46-90-4,-5-8 10,-6-9-3,-3-5-9,7 0 6,9-26 4,9-13-15,5-3-7,-7 7-43,-21 22-144</inkml:trace>
  <inkml:trace contextRef="#ctx0" brushRef="#br0" timeOffset="11745.2342">10318 15195 1527,'0'0'59,"0"0"-56,0 0 57,0 0-28,0 0-32,0 0-3,3 75 3,-3-34 3,4-2-3,-2-3 0,4-4 0,0-6-32,0-8-90,-4-14-155</inkml:trace>
  <inkml:trace contextRef="#ctx0" brushRef="#br0" timeOffset="11978.9444">10269 15132 1472,'0'0'11,"0"0"-7,0 0-1,0 0 9,122-45-12,-99 53 0,-3 21 0,-11 2 0,-9 5 1,0 3 0,0-6-1,0-5 0,0-3-8,0-7-52,11-4-61,9-2-162</inkml:trace>
  <inkml:trace contextRef="#ctx0" brushRef="#br0" timeOffset="12113.9446">10519 15436 1064,'0'0'92,"0"0"-50,0 0 4,0 0 36,0 0-64,0 0-18,-80 66-2,75-66-19,5-2-617</inkml:trace>
  <inkml:trace contextRef="#ctx0" brushRef="#br0" timeOffset="12713.4024">10428 15374 1299,'0'0'129,"0"0"-129,0 0 0,0 0 17,0 0-3,0 0-5,46 21-2,-44-1-4,-2 1 0,0 5 11,-24 2 3,-5-2-15,-3-4-2,11-8-2,9-9-31,12-5-163</inkml:trace>
  <inkml:trace contextRef="#ctx0" brushRef="#br0" timeOffset="13066.6047">10675 14991 1452,'0'0'54,"0"0"-53,0 0 23,0 0 35,0 0-23,0 0-34,2 8-2,-2 30 0,0 12 5,5 8 0,-3 1-4,-2-1 0,0-8-1,0-2-4,0-13-84,2-12-49,-2-5-717</inkml:trace>
  <inkml:trace contextRef="#ctx0" brushRef="#br0" timeOffset="13269.4107">10605 15150 1500,'0'0'31,"0"0"-29,0 0 23,17-113 11,-7 101-4,2 12-24,1 0-6,1 0 0,-3 22-2,-11 9 0,0 4 2,-9 2 2,-13-1-4,5-13-26,15-11-99,2-12-271</inkml:trace>
  <inkml:trace contextRef="#ctx0" brushRef="#br0" timeOffset="13471.2536">10848 15057 1562,'0'0'76,"0"0"-76,0 0 0,0 0 14,0 0 32,12 134-33,-8-92-13,1 1 0,-1-8 0,0-4-21,4-11-109,-2-8-78</inkml:trace>
  <inkml:trace contextRef="#ctx0" brushRef="#br0" timeOffset="13750.9161">10900 15124 1533,'0'0'18,"0"0"-14,0 0 7,0 0 5,0 0-13,0 0 4,-4 51 2,10-40-4,1-10-1,-2-1 0,-1 0 1,5 0 3,2-10 14,7-13-6,2 1-4,-2 2-1,-7 5-2,-4 9-6,-3 6-2,5 0-1,5 16-9,3 18 1,3-3-1,-5-8-172</inkml:trace>
  <inkml:trace contextRef="#ctx0" brushRef="#br0" timeOffset="14169.0063">11979 14476 1457,'0'0'36,"0"0"-15,0 0 52,0 0 7,0 0-36,0 0-24,-20-18-20,18 54 1,2 10-1,0 8 5,0 2-5,0 2 0,6-8-5,8 3-70,-3-13-87,-2-12-186</inkml:trace>
  <inkml:trace contextRef="#ctx0" brushRef="#br0" timeOffset="14415.1629">11861 14788 1480,'0'0'75,"0"0"-25,0 0 18,0 0-21,0 0-47,0 0-2,-10 45 2,31-1 0,4-3 5,4-6-5,0-13 4,-7-9-1,-5-13 0,-3 0 4,-1-26 4,0-13-5,-1-5-6,-3 11-6,-9 12-19,0 17-57,-23 4-118</inkml:trace>
  <inkml:trace contextRef="#ctx0" brushRef="#br0" timeOffset="16060.4489">11892 15383 1528,'0'0'57,"0"0"-57,0 0 0,0 124 0,0-74 1,0 0-1,0-3-1,0-6-3,0-9-46,-2-6-55,2-12-647</inkml:trace>
  <inkml:trace contextRef="#ctx0" brushRef="#br0" timeOffset="16425.1347">11849 15378 1508,'0'0'39,"0"0"-34,0 0-5,0 0 3,0 0-2,121-92 2,-101 108 1,-5 10 13,-9 8-11,-6-1-5,0 1 3,0-5-2,0-11-1,0-4-1,0-4-2,0-2 1,8 0-2,17-2-1,0 6-2,0 1 2,-2 5-2,-7 1 3,-7 2 1,-9 1 2,0-2 3,-16-2 14,-8-3 7,-3 0 7,0-10-13,7 4-11,5-6-7,5-3-4,6 7-60,2-3-110,2-4-833</inkml:trace>
  <inkml:trace contextRef="#ctx0" brushRef="#br0" timeOffset="16912.3418">12306 15286 1257,'0'0'160,"0"0"-159,0 0 16,0 0 23,0 0-18,0 0-10,10 0-7,-8 0 5,-2 0 4,0 0-6,0 0-3,0 0 7,0 0 8,0 0-1,0 0-7,0 0-4,0 0-8,0 0-2,0 0 2,0 0 0,4 0 0,3 22-1,5 7 2,-2 17 3,1 0 10,1 5-7,-1-1 13,-3-1-6,4-9-7,-3-8-3,-5-10-3,0-4-1,-1-14 0,-1 1-1,-2-5 1,0 0-6,0 0-36,0-21-51,0 1-128</inkml:trace>
  <inkml:trace contextRef="#ctx0" brushRef="#br0" timeOffset="17491.6636">12594 15395 1267,'0'0'266,"0"0"-255,0 0 10,0 0 48,0 0-40,0 0-4,-43 63-10,41-34-9,2-4-1,0-3 1,8-8-4,9-5 2,1-9 0,2 0-4,-2 0 0,-2-5-5,-3-13-2,-5-4 0,-3-6-4,-5 2 9,0 4-3,0 8-6,0 7 3,0 1-5,0 6-13,0 0-53,0 6-28,5 1 0,10 1-193</inkml:trace>
  <inkml:trace contextRef="#ctx0" brushRef="#br0" timeOffset="17744.7868">12804 15418 1167,'0'0'292,"0"0"-278,0 0-9,0 0 22,0 0 23,0 0-12,-36 48-18,34-38-11,2-6-1,0 0-6,0-1 2,0-3-2,11 0-2,4 0-6,1-11-10,-7-3 0,-7-7 8,-2 2 0,0 1-4,0-3-2,-4 7 6,-5 5-22,7-1-31,2 2-116</inkml:trace>
  <inkml:trace contextRef="#ctx0" brushRef="#br0" timeOffset="18082.5114">12971 15325 1531,'0'0'16,"0"0"-8,0 0 80,0 0-37,0 0-43,0 0-3,-58 70-5,58-59 2,0-2-1,16-6 3,1-3-2,8 0-2,-3-9-11,-4-14-3,-5-6 0,-10-8 0,-3-11 14,0-6 8,-9-1 4,-3 4 3,1 12 0,5 20 19,4 12-3,-3 7-17,1 19-14,-1 47-14,-2 28 9,5 10-84,2-5-466</inkml:trace>
  <inkml:trace contextRef="#ctx0" brushRef="#br0" timeOffset="18554.5013">12314 16029 1776,'0'0'0,"0"0"-11,0 0 4,0 0 7,0 0 3,17 143-3,-3-101 2,-8-4-2,-1-6 0,-3-5 0,-2-8-16,0-6-50,0-8-13,0-5-2,0 0 22,0-5 33,-9-22-39,1-5 65,0-8 25,6-4 5,2 4-5,0-4 1,16 6 7,11 8-20,2 4-6,0 12 0,-5 9 0,-6 2 7,-9 3 8,-7 0 1,-2 0-3,0 16-9,-7 4 4,-8 0-6,3-1-9,10-2-10,2-7-102,0-2-160</inkml:trace>
  <inkml:trace contextRef="#ctx0" brushRef="#br0" timeOffset="19245.7088">12710 16098 1540,'0'0'53,"0"0"-52,0 0 45,0 0-10,0 0-36,0 0 1,34 26 3,-28-12-3,-6-2-1,0-2 0,0-5 0,0-5 0,0 0 0,0 0 6,0-9-6,9-14-4,5-8-56,5 4 37,2 6 10,-1 3-17,2 8 9,-4-3 20,2 8-2,-3-5 2,2 6-2,-6-4-1,-4 2 3,-4 2 1,-3-1 2,0 2-1,-2-2 5,2 5-2,-2 0 4,0 0-7,0 0 2,0 0 0,0 0-2,0 0-2,0 8 2,0 11 0,-2-1 8,2-4 6,0 0-11,0-2-1,2-4-2,16-2 3,4-6-4,3 0 3,4 0-3,-3-10-4,-1-6-1,-2-3-9,-6-3 4,-1-2-5,-1-2 6,1 1 0,-1 2 4,1 5 2,-5 8 3,-4 6 0,-3 4 1,1 0 7,2 0-2,-3 4-3,3 18 4,-1 0 2,1 1 3,-2-2-11,-3-7 0,0-4-1,0-1 2,0-9 1,1 0-3,5 0-6,8 0-25,9-17-40,4-2-81,0-3-366</inkml:trace>
  <inkml:trace contextRef="#ctx0" brushRef="#br0" timeOffset="19395.3223">13583 15836 1165,'0'0'42,"0"0"109,0 0-76,0 0-40,-37 109-13,28-95-2,-2-2-16,8-7-4,3-5 0,0 0-26,0-13-154</inkml:trace>
  <inkml:trace contextRef="#ctx0" brushRef="#br0" timeOffset="19710.8534">13583 15836 1274,'110'-59'176,"-110"72"-174,0-1 39,2 2-7,3 3-21,4-2-4,2-8-6,4 0 4,1-7-5,7 0 0,-2 0-2,2-7-5,-1-12-4,-3 8-9,-11 2 9,-1 4 9,-5 5 1,0 0-1,0 0 0,0 8 0,3 6 1,0 1-1,-3-4-2,2-1-7,-1-10-42,3 0-34,3 0-67,5 0-78,3-18 34,1 0-397</inkml:trace>
  <inkml:trace contextRef="#ctx0" brushRef="#br0" timeOffset="20068.4066">14017 15770 583,'0'0'346,"0"0"-137,0 0-94,0 0 10,0 0-68,0 0-28,56-32-8,-50 32 2,-2 0-20,-1 11 1,-3-2-3,0-4-1,0-1 0,2-4 0,0 0 0,6 0 0,6 0-2,9-4-7,1-10-21,0 3 15,-1 4 1,-3-3 9,0 1 0,2-3 5,-1-1 0,-2-1 0,-5 0-7,-5 2 4,-7-2 2,-2 6 2,0 2 25,0 2 6,0 4-9,0 0-9,0 4-5,0 15 39,0 16 2,2 1 5,21-7-5,12-4-20,12-18-22,13-7-8,11-33-25,-2-31-224</inkml:trace>
  <inkml:trace contextRef="#ctx0" brushRef="#br0" timeOffset="20903.7177">13836 13982 1499,'0'0'40,"0"0"-27,0 0 65,0 0-7,0 0-27,114 89-15,-70-41-14,6-1 0,2 4-4,0-10-1,-3-2-7,-9-13-3,-9-6 0,-10-6 0,-8-6-2,-7-6-3,-6-2-6,0 0 4,0 0 4,-29-16-2,-4-6-3,-5 0 4,11 2 4,10 8 1,7 2-1,10 8 2,0 2 0,0 0-2,5 12-2,22 12 0,8 14 1,8-1 1,1-3 0,-5-5 1,-10-8-1,-10-8 0,-9-8 0,-6-5 2,-4 0 4,4 0 12,3-17 0,4-15-18,0-7-2,-8-2-59,-3 1-273</inkml:trace>
  <inkml:trace contextRef="#ctx0" brushRef="#br0" timeOffset="22776.602">14696 14668 1514,'0'0'32,"0"0"-32,0 0 1,-114 35 15,95-6 13,11 0-22,8 3-6,19 0 1,26 0 2,5 2-4,4 2-2,-5-6-2,-15 1-6,-17-8-4,-15-1 7,-2-4 2,-19-3 5,-15-6 6,1-6-1,6-3 3,11 0 5,10-5-8,6-14-5,0-6-4,10-1-21,20-8-11,5 1 5,-1 1 19,-6 7-2,-3 3 13,-7 4 1,-3 4 14,-5 5 13,-1 8-7,-3 1-12,1 0 1,0 14 19,6 8-5,1-3-10,5-1-4,2-2-2,3-7 0,3-7-2,-1-2 0,-1 0 3,-3-4-5,-3-16-1,-9-2 3,1-8-4,-6 7 2,-3 5-1,1 10 3,-3 6-4,0 2-1,0 0-6,0 33-16,6 18 16,3 10 6,9-6-8,6-9-43,10-14-29,4-23-106</inkml:trace>
  <inkml:trace contextRef="#ctx0" brushRef="#br0" timeOffset="23652.3884">15494 14812 1129,'0'0'414,"0"0"-391,0 0 27,0 0 5,0 0-22,0 0-30,-91 9-2,82 16 0,9 4 0,0-5 0,0-5 1,9-7 1,0-6-1,0-6-1,2 0-1,3-9 0,1-14 1,-1 0 1,-6 7-1,-1 9 3,-7 6-4,4 1-2,6 1-2,0 28 1,9 11 3,-4 4 2,-1-2-2,-8-4 0,-6-10 0,0-6 0,0-10 1,-9-6 4,-4-1-1,4-5-2,7 0 1,2 0-3,0-19-7,8-8-42,24-8-27,13-9 30,5-2-14,2-3 9,-6 0 7,-7 1 7,-16 2 37,-9 11 19,-9 9 42,-5 10-4,0 11 4,0 5 4,-2 0-33,-15 3-25,0 23-3,-5 8 7,9 0 5,6 1-5,7-13-9,0-2 2,0-4-1,15-10-1,6-4 4,0-2-3,4-5-2,2-16-1,-2-9-1,1 6 0,-6 3-4,-4 11 1,-5 6 1,-2 4 0,-4 4-9,1 20-1,3 2 9,-2 1 2,2-5 2,-3-12 0,1-2 0,-3-4-5,-2-4-8,4 0 13,-2 0 4,4-22 2,6-6-5,-1 2 2,6-1 0,2 9-2,0 6 1,1 7 2,-5 5-3,2 0 0,-2 0 0,-3 3 0,-6 7 6,-5-2-7,-3-3 4,0-5 11,0 0 24,0 0 0,0-5-3,0-13-23,0 0-11,6 6-2,8 4-9,1 6-22,5 2-42,5 0-59,2 0-29</inkml:trace>
  <inkml:trace contextRef="#ctx0" brushRef="#br0" timeOffset="27050.7853">16821 14839 1501,'0'0'50,"0"0"-23,0 0 74,0 0-50,0 0-33,0 0-10,31-100-2,-2 57 15,6-3-10,-1-6-9,-3-5-1,-4-2-1,-9 2 0,-9 6-4,-5 10-5,-4 15 3,0 16 3,0 4 2,0 6 0,0 0 0,-7 14-5,-6 23 0,0 12 6,6 6 1,7-1 1,0-6 1,9-9-3,15-6 1,3-11 0,4-6 1,3-6-2,-3-10 0,2 0-45,-4 0-62,-4-16-14,-9-3-18,-5 4-127,-5 4 90,-3 4 82,-3 3 94,0 4 348,0 0-155,0 0-130,2 0-11,2 0-22,8 11 18,1 0-8,3-3 0,-1-1-16,-3-7-4,-4 0-8,-3 0-6,1 0-2,1-23 1,-4-5-5,-3 0 0,0 3 0,-3 2-2,-10 11 1,4 3 0,2 9 1,2 0 4,-1 0-4,-5 12 0,-3 20 1,-1 9 7,6-1-3,9 0-1,0-8-3,5-2 0,18-5 4,6-8-3,0-9-2,-2-8-2,0 0 0,-2-10-2,0-20-2,-3-1-5,-7-6 1,-4 5 4,-4 8 1,0 8 2,-5 9 3,-2 7-2,0 0 1,0 0-6,0 0-3,4 5 3,5 7 6,3-3 0,-1 0 1,-1-1-1,0-4 1,-6-4 0,1 0 0,-1 0 0,2 0 0,8-12 0,1-14-9,4 3-5,-1 2 8,-1 7-1,1 5-10,0 8 9,-7 1 3,0 0 1,0 0-3,-1 6 4,2 6 3,-1-3-1,1 0 1,-1-9 1,-2 0-1,0-6 0,-2-16 0,-5-7-11,-2 2 7,0 0 3,0 8 1,-7 10 12,1 4 12,1 5 1,-4 0-12,-2 10-9,-3 18 7,-1 9 20,6 2-14,9 0-10,0-8-4,7-5 1,20-8 0,13-9-1,9-9-3,7 0-3,-1-12-30,-2-29-27,-7-13 33,-7-8 22,-12-6 5,-12-3 0,-5-1 25,-10 16 20,0 15 1,0 20 15,-7 15-16,0 6-14,-4 13-6,-5 45-25,-1 35 0,7 27 0,10 3-6,23-17-100,37-28-400</inkml:trace>
  <inkml:trace contextRef="#ctx0" brushRef="#br1" timeOffset="57151.0638">23076 11901 1646,'0'0'36,"0"0"-33,0 0-3,0 0 24,0 0 23,0 0-34,0 0-12,-11-24 0,11 24 1,0 0 3,0 0-5,0 0 0,0 27-2,-2 10 2,-3 11 1,3-2-1,2-1 0,0-3-1,0-4-1,0-4-36,0-4-39,0-4-35,0-9-42,-3-5-384</inkml:trace>
  <inkml:trace contextRef="#ctx0" brushRef="#br1" timeOffset="58072.071">23027 11851 1426,'0'0'0,"0"0"4,0 0-4,0 0 14,129-88-2,-100 83-3,-2 3-8,-12 2 4,-6 0 0,-6 15-2,-3 7 2,0 4 8,-20 2 2,1-3-3,8-6 3,7-3-10,4-5 0,0-6-3,4 2-2,19-4 1,10 1-1,9-2 0,-2 0-12,-3 1 1,-14 6 4,-13 5 2,-10 2 5,-2 4 2,-29 4 25,-10 3 4,-5-6-13,-2-7-11,8-2-7,7-5-9,2 0-50,6 0-30,5-6-317</inkml:trace>
  <inkml:trace contextRef="#ctx0" brushRef="#br1" timeOffset="58868.7848">23593 11915 1468,'0'0'56,"0"0"-47,0 0 9,0 0 45,0 0-12,0 0-48,27-14-3,-17 31-3,-2 4 0,-6-3 2,-2 1-2,0-4 3,0 4 3,-4-7-1,-6-3-1,4-5-1,6-2-1,0-2 0,0 0-9,0 0-30,22 0-16,9-18-2,7-2 22,0 2 25,2 2-10,-4 1-6,2-2 9,-5 2 18,-2 2 0,-6 1 9,-5 2 11,-7-1 6,-4 2-1,-2 1-2,-5-1-4,-2 3-2,0 3-2,0 3 0,0 0-3,-6 0-8,-17 18-3,-6 12 11,0 6-1,5 2 6,11-4-8,7-4-5,6-5-2,0-2-2,0-7 0,14-7-1,1-8-2,4-1 2,1-8 1,4-22 0,3-6 4,-5 2 0,-6 7 5,-5 8 5,-5 11 16,-1 6-14,-3 2-14,0 0-2,6 0-7,-2 18 2,9 10 5,3 3 2,1 0-1,0-1-1,1-4-1,1-4-25,-2-5-56,-1-10-52,-5-7-221</inkml:trace>
  <inkml:trace contextRef="#ctx0" brushRef="#br1" timeOffset="59027.4495">24304 11964 1344,'0'0'91,"0"0"-40,0 0-4,0 0 5,0 0-5,0 0-43,13 19-2,-11 17 6,3 4-8,-5 1 0,0-5-11,0-2-82,0-15-36,-5-10-538</inkml:trace>
  <inkml:trace contextRef="#ctx0" brushRef="#br1" timeOffset="59148.3711">24268 11780 1385,'0'0'0,"0"0"-3,0 0-183,0 0-902</inkml:trace>
  <inkml:trace contextRef="#ctx0" brushRef="#br1" timeOffset="59432.9921">24560 11965 1556,'0'0'82,"0"0"-81,0 0-1,0 0 47,0 0-2,0 0-18,-13 58-16,13-58-7,0 0 2,0 0 3,2 0 1,28-15 7,11-12-14,11 3-3,-4 22-1,-7 23-4,-28 74-39,-13 50-74,-11 39-341</inkml:trace>
  <inkml:trace contextRef="#ctx0" brushRef="#br1" timeOffset="60245.3742">22957 13302 1659,'0'0'16,"2"113"-14,4-39 19,-2-6 4,3-3-14,-3-12-5,-4-7-5,0-9 0,0-16 1,-2-9 1,-14-7 3,-4-5 1,2-10-2,1-30-4,7-6-1,10-4-34,4 4 5,28 15 3,6 9-25,-2 8 27,-1 6 14,-1 4 9,-1-1 0,-4 0 1,-11-2 0,-5 2 2,-9-2 13,-1-8 20,4-7-14,-3-2 0,1 2-13,-1 1 8,2 10-3,0 5-5,-4 6-5,2 0-3,-2 17-5,3 30 5,-1 13 9,-2 10-8,7-3-1,7-2-59,6-8-101,5-15-376</inkml:trace>
  <inkml:trace contextRef="#ctx0" brushRef="#br1" timeOffset="60848.7931">23520 13696 1720,'0'0'46,"0"0"-46,0 0 0,0 0 28,0 0-19,131-84-9,-107 69-9,-8 3-7,-9-4 4,-7-4 0,0-2-19,0 6 14,-16 6 17,-7 8 4,0 2 0,-6 9-2,-8 22 3,4 8 22,6 5-1,10 2-13,10 0-4,7-2-4,7-6-1,30-6-2,17-4-1,11-12-1,6-10-27,-4-6-29,-4-2-26,-11-26 7,-11-10 15,-12-6 36,-12-8 24,-7 8 23,-6 12 3,-4 11 21,0 13 26,0 4-33,-14 4-15,-1 0-18,-5 14-5,5 13-2,3 2 0,10 1 3,2-5-3,0-5-1,2-4 0,10-10-2,-4-2-7,1-4 4,0 0 2,2-10 1,2-16 2,-3 2-1,-1 8 2,-5 7 0,-2 9 0,5 0-2,2 0-6,6 17 3,6 10-1,6 8 3,4 0-1,9-6-41,-3-9-46,-3-14-70,-10-6-894</inkml:trace>
  <inkml:trace contextRef="#ctx0" brushRef="#br1" timeOffset="61088.2415">24377 13614 1390,'0'0'62,"0"0"-41,0 0 28,0 0 20,0 0-29,0 0-8,85 136-14,-82-104-3,-1-12 4,-2-8-3,0-12-1,0 0-1,-11-9 3,1-26-9,6-14-8,4-10-14,4 1-21,23 3-10,7 11-28,4 10-14,2 10-8,4 4-128,1 6-530</inkml:trace>
  <inkml:trace contextRef="#ctx0" brushRef="#br1" timeOffset="67300.1131">25305 12128 1489,'0'0'134,"0"0"-127,0 0-3,0 0-4,0 0 53,0 0-8,183-13-16,-47-20-14,24-10-3,10-3 2,-4 3-5,-16-2-6,-16 7-3,-23 5 3,-17 6-3,-20 5 0,-23 5 1,-15 5-1,-16 7 0,-14-2 0,-3 3-1,-3 3-3,0-1 1,0 2-15,0 0-32,-12 0-49,-12 19-25,-12 8 45,-6-1-121</inkml:trace>
  <inkml:trace contextRef="#ctx0" brushRef="#br1" timeOffset="68102.0486">25372 12194 969,'0'0'343,"0"0"-310,0 0-33,0 0 12,0 0 46,0 0-15,0 12-25,0-12-8,0 0 10,-2 0 8,0 2-5,2-2-3,-3 1 4,3-1-5,0 0-9,0 0 9,0 0 6,0 0-3,18 0-9,27 3-3,28-1 12,27 0 3,28-2-12,20 2 2,9 1-1,1-2-8,-8 5 0,-19 1-6,-19-4 2,-27 1-1,-25-4-1,-20 0 4,-16 0 1,-9 0-1,-3 0 0,-3 0-3,2 0-1,3 0 0,3 5-24,-1-5-82,-10 0-217</inkml:trace>
  <inkml:trace contextRef="#ctx0" brushRef="#br1" timeOffset="68899.4092">25617 13629 1407,'0'0'195,"0"0"-185,138-51-10,-31 37-17,22 7 17,14 5 0,2 2 17,-3 0 44,-3 14-35,-12 4-18,-11-1-1,-16-2 10,-15-5-5,-21-1 1,-12-6-6,-19-1-6,-4-2 1,-4 0 0,0 0 1,-4 0-3,-5 0-10,-7 0-46,-9-2-58,-20-8-15,-33 1-296</inkml:trace>
  <inkml:trace contextRef="#ctx0" brushRef="#br1" timeOffset="71330.6124">24803 13462 1522,'0'0'54,"0"0"-54,0 0 0,0 0 13,0 0 58,7 164-44,-7-90-15,-2-2-6,-5-4-2,1-4 0,-1-13-4,2-4 0,-2-15-8,3-5-107,0-19-96</inkml:trace>
  <inkml:trace contextRef="#ctx0" brushRef="#br1" timeOffset="71481.5477">24691 13892 1611,'0'0'113,"0"0"-88,0 0 5,0 0 16,0 0-38,130-118-8,-34 88-37,22-5-60,9 3-150</inkml:trace>
  <inkml:trace contextRef="#ctx0" brushRef="#br1" timeOffset="72154.3845">25817 13680 920,'0'0'493,"0"0"-479,0 0 23,0 0 13,0 0-24,0 0 7,-33-49 34,31 47-14,-1 0-16,3 2 4,0 0-5,0 0-18,0 0-9,0 0-9,0 0-1,0 6-2,29 23 1,30 14 2,28 18 6,24 1-3,21 0 0,8-2 0,2-2 2,-5-5-1,-17-7-4,-22 1 0,-19-10 1,-22-3-1,-12-1-2,-14-7-7,-6-1-15,-10-1-31,-6-2-54,-9-13-37,-3-9-70</inkml:trace>
  <inkml:trace contextRef="#ctx0" brushRef="#br1" timeOffset="72596.8542">25637 13663 1536,'0'0'48,"0"0"-37,0 0 76,0 0-48,0 0 5,0 0-17,13-20-9,-6 20-18,11 19-1,20 28-4,31 30 4,26 17 1,26 10 3,9 3-2,1-5-1,-2-2 0,-4 2 1,-11-7 1,-11-1-2,-19-6-3,-14-8-3,-10-16-68,-8-15-95,9-31-255</inkml:trace>
  <inkml:trace contextRef="#ctx0" brushRef="#br1" timeOffset="73531.5712">27391 11189 1565,'0'0'32,"0"0"-17,0 0 38,0 0-3,0 0-12,0 0-30,134-41-8,-105 61 0,-4 6 0,-14 3-2,-9-1-4,-2-2 1,-20-3 3,-14-5 2,-1-8 0,10-6 3,10-4 1,8 0-1,7 0 4,0-9-1,7-10-6,22-6-22,7-1-2,1 4 6,3 0 4,-1 2-6,-6-1 8,-6-5 6,-8 3-4,-7 3 7,-6 8 3,-6 6 5,0 3 0,0 3 18,0 0-13,0 5-10,0 17 2,-4 9-2,-5 10 7,6-1-1,3 0-6,0-5 3,21-8-3,6-7-7,10-8-44,13-12-68,3 0-261</inkml:trace>
  <inkml:trace contextRef="#ctx0" brushRef="#br1" timeOffset="74832.6339">27068 12027 1414,'0'0'85,"0"0"-73,0 0 17,0 0 43,0 0 4,0 0-61,38 0-11,-15 2-4,-2 15 1,-3 6 0,-9 4-1,-7 3-5,-2-2 4,0-6-3,-6-4 1,-7-6 0,1-6 3,3-2 1,5-4-1,4 0 2,0 0 0,0 0-2,0-7-8,2-8-33,13-3 6,8 0 17,-1 1 11,1 2 1,-1-3 6,-2-1 0,-2 5 9,-7 0 3,-7 7 10,-2 1 8,-2 6-5,0 0-18,0 0-3,3 3-4,4 17 0,2 6 0,2 3 0,2-5 1,3-2-1,2-5 0,3 0 0,2-7 0,-3-2 0,-2-8 0,-5 0-2,0 0 1,1-3 1,-3-12 0,1-2 1,-1 4 0,-3 0 1,-1 8-1,-2 1 2,-5 4 1,2 0-3,-2 0-1,2 1-2,1 17 0,-3 3 2,0 1-2,0-3-2,-7 2 1,-13-5 1,4-6 2,5-2 1,4-5 0,5-3-1,2 5 4,0-1-2,2 4 3,25 0-2,9 0 0,10-4-3,6-2-1,-3-2-2,-3 0-5,-3 0-66,-3-12-96</inkml:trace>
  <inkml:trace contextRef="#ctx0" brushRef="#br1" timeOffset="75319.0861">28269 11180 1563,'0'0'123,"0"0"-119,0 0-4,0 0 21,0 0 15,0 0-24,-21 124-6,5-40-6,-3-4-75,9-12-248</inkml:trace>
  <inkml:trace contextRef="#ctx0" brushRef="#br1" timeOffset="76413.9781">27509 13291 1707,'0'0'16,"0"0"-16,0 0 0,119-30 4,-97 30 22,-5 18-26,-5 15 0,-8 10-5,-4 3-3,-10 0 8,-17-8 2,2-10-2,9-10 0,7-8-2,9-8 1,0-2-1,0 0-6,0 0-5,16-23 8,16-14-30,5-5-3,-1-4 28,-5 6 10,-6 4 0,-8 5 2,-5 11 21,-10 10 24,0 6-14,-2 4-18,0 0-15,0 0-3,0 21-11,-2 13 6,-7 3 8,0 1 0,9-4 0,0-9-2,0-3-3,0-6-10,0-1-31,7-6-5,4-6 3,4-3 30,7 0-18,8 0 2,1-11-5,-2-3 39,-2 2 3,-7 0 11,-1 8 0,-7-1 23,-5 5 3,-1 0-22,-4 0-9,-2 9 9,0 11 16,0 4-8,-19 0-16,-2-2-1,1-2 8,9-7-7,7-6-2,2-3-6,2-1-1,0-3 4,2 0 4,27 0-9,13 0-14,10-9-40,6-9-51,-4-5-28,-6 4-1108</inkml:trace>
  <inkml:trace contextRef="#ctx0" brushRef="#br1" timeOffset="77023.7418">28140 13549 1477,'0'0'45,"0"0"-34,0 0 15,0 0 59,0 0-37,0 0-41,40-10-7,-30 22 2,-6 12 2,-4 6 0,0 5 5,-2 0-7,-23-1-2,-6-5 0,-4-5-30,1-12-75,7-7-172</inkml:trace>
  <inkml:trace contextRef="#ctx0" brushRef="#br1" timeOffset="77687.6383">27353 14258 1592,'0'0'69,"0"0"-58,0 0 20,0 0 24,0 0-35,0 0-17,125-58-3,-107 58 0,-3 12-1,-1 5 1,-7 1 0,-5-7 0,-2 1-3,0-7-1,0-1 3,0-4 0,0 0-1,0 2 1,0-2-6,0 0-5,9 0-11,7-14 5,4-10-19,2-2 18,0 2 19,-7 4 3,-3 8 3,-5 5 13,-5 7 20,-2 0-14,0 0-9,0 0-10,0 0-6,2 14-3,2 13 3,8 1 0,-1-4 0,0-6-1,0-4-17,-2-9-29,3-5-48,-2 0-50,6 0-105</inkml:trace>
  <inkml:trace contextRef="#ctx0" brushRef="#br1" timeOffset="78011.1159">27868 14177 1441,'0'0'74,"0"0"-59,0 0 27,0 0 41,0 0-39,0 0-27,-58 93-10,54-76-5,2-7-2,2-3 5,0 0-5,2-2-9,23-5-14,6 0-3,0 0-9,-6 0-7,-10-9 17,-7-1 19,-2-3 6,-2-1 6,-2 2 16,3 5 10,-3 5 11,-2 2-8,2 0-15,0 0-12,0 0-8,3 9-2,0 17 1,-3 6 1,-2-1-6,0-1-48,0-6-79,0-5-117</inkml:trace>
  <inkml:trace contextRef="#ctx0" brushRef="#br1" timeOffset="78634.3206">27175 15112 1394,'0'0'151,"0"0"-105,0 0-45,0 0 29,0 0 18,0 0-28,107-3-20,-107 30 3,0 2 4,0 0 0,0-2 0,-9-4-6,4-9-1,3-9 2,2-1-2,0-4 0,0 0-4,2 0-18,19-23-20,6-9-23,0-3 18,-6 3 41,-7 6 6,-3 8 6,-7 8 32,-4 6 27,0 4-7,0 0-29,0 0-18,5 0-5,2 14-3,4 9 13,5 4 6,3 8-16,6-3-5,4-2 0,-4 1 0,-8-5-1,-7-6-12,-10-3-21,0-2-15,-7-6-29,-13-5-50,1-4-37</inkml:trace>
  <inkml:trace contextRef="#ctx0" brushRef="#br1" timeOffset="78883.8424">27788 15276 1457,'0'0'84,"0"0"-20,0 0-5,0 0-8,34 102-22,-34-90-20,0 2-7,0-3-2,-22-4-7,-5-7-21,0 0-44,6 0-48,6-18-29,13-3-675</inkml:trace>
  <inkml:trace contextRef="#ctx0" brushRef="#br1" timeOffset="78970.8916">27788 15276 1393,'99'-122'93,"-47"77"-58,6 2-18,-4-8-17,-12-2-7,-22 2-249</inkml:trace>
  <inkml:trace contextRef="#ctx0" brushRef="#br1" timeOffset="88435.6927">22361 11971 1529,'0'0'71,"0"0"-69,0 0 5,0 0 57,0 0 6,0 0-46,0 14-14,0-11 14,-17-3 13,-14 0 1,-15 1-20,-19 6-9,-4-2-9,-2 9 4,-1 2-3,3 8-1,-2 4 1,13-1-1,6-6 0,17-2 0,20-9-1,5-4 1,10-4 0,0 2 0,0 8-2,0 12 1,0 12 1,0 10 0,0 6 1,0 8 0,2 10 0,10 15-1,-1 17-1,-5 12 1,-4 6 4,-2 4-4,0 9 0,0-4 0,-13-1 0,-3-1 0,-1-6 0,1-10 0,3-21 0,7-17 0,0-22 0,6-16 0,0-7 0,0-19 0,0 0-1,12-4 1,11 2 1,10-4-1,15-3 0,17 0-1,11-21-29,2-13-51,-6-12-82</inkml:trace>
  <inkml:trace contextRef="#ctx0" brushRef="#br1" timeOffset="92283.1755">21558 13046 975,'0'0'265,"0"0"-222,0 0-38,0 0-7,0 0 6,0 0 51,0 0-8,2-3-23,-2 3-15,0 0-2,0 0 18,0 0 10,0 0 4,0 0-4,2 0-7,0 0-17,0 0 0,8 0 4,3 0 9,9 0 5,7 0-6,7 0-2,6 0-9,9 0 1,12-3-4,5-3 0,7 1 3,2 2-1,4 1-3,-1 0 5,2 2-4,-4 0-1,1 0-4,-4 0-2,-1 10-1,2 1-1,4 1 0,0-1 0,5-2 0,2 3 0,-2-3 0,0-1 0,-1-2 0,-2 2 0,-1-2 0,-6 3 1,-1-4-1,-7 2 2,0 0-2,2 0 1,0-2 4,11-1 1,5 0-1,2-4 0,2 0-5,-4 0 0,-7 0-1,-2 4 0,-5 2 0,-4 3 1,-1-2 0,-3 3 0,0-1 0,4-1 1,1-1-2,9 0 1,5-2 0,7 0 1,0-3-1,-4-2 1,-2 0-1,-15 0 1,-5 0-1,-9 0 0,-6-4 0,6-3 1,6-1-1,13-2 1,8 2-1,8-1-1,2 0 0,-6-3 1,0 0-2,-5-1 2,-4-1-1,-5 2 1,-6 7 0,-3-1-1,2 2 0,2 0 1,5-2 0,7 2 0,11 1-1,14-2 1,9 3-3,0 0-2,0 0 0,-2 1 2,-1-6 3,-2 3 0,-1 1-2,0-2 2,-4 3 0,5 0-1,-2 2 1,-1 0-1,-9 0 1,-9 0 1,-6 9-1,-1 0 3,-4 3 3,-4-2-1,-9-3 3,-6-2-2,-11-2-4,-9-3 5,-3 0 1,-4 0 1,0 0-3,2 0-3,1-5-1,1 5-2,2 0 1,6 0 0,-1 0-1,-9 0 0,-10 0 0,-15 0 1,-6-6-2,-2-15-10,-50-25-96</inkml:trace>
  <inkml:trace contextRef="#ctx0" brushRef="#br1" timeOffset="102801.7567">23798 11027 1690,'0'0'34,"0"0"-34,0 0 0,0 0 2,0 0 38,0 0-23,0 0-17,0 0-4,20 16 3,-13 16 1,-5 3 0,-2 3 0,0 3-10,-6-4-67,-11-2-83,5-12-237</inkml:trace>
  <inkml:trace contextRef="#ctx0" brushRef="#br1" timeOffset="103054.6464">23715 11249 1681,'0'0'46,"0"0"-46,0 0-10,0 0 10,0 0 10,0 0-6,-4 40-3,22-15 3,2-7-1,-2-7-1,-5-7 0,1-4 3,3 0 1,5-22-6,5-6-2,-6 3-32,-8 4-59,-11 9-86</inkml:trace>
  <inkml:trace contextRef="#ctx0" brushRef="#br1" timeOffset="103415.7419">24458 10700 1578,'0'0'58,"0"0"-54,0 0 0,0 0 18,0 0 3,0 0-11,4 105 7,-4-47-7,0 0-14,0-3 0,0-1-1,-14-3-6,-3-10-72,-1-12-92,-1-15-858</inkml:trace>
  <inkml:trace contextRef="#ctx0" brushRef="#br1" timeOffset="103600.939">24413 10724 1630,'0'0'53,"0"0"-52,0 0 8,145-98 11,-87 83 25,-2 8-36,-2 7-9,-10 6-9,-9 24-67,-16 6-100,-17 0-220</inkml:trace>
  <inkml:trace contextRef="#ctx0" brushRef="#br1" timeOffset="103848.7821">24527 11023 1539,'0'0'160,"0"0"-154,0 0-1,0 0 17,0 0-12,0 0-8,125-80-2,-74 62-6,0 3-12,-8 2-13,-10 1 14,-4 4 12,-4 2 5,-8 6 0,-3 0 10,-3 7 7,-5 33-11,-6 27-3,0 26-3,-31 9-15,-17-1-612</inkml:trace>
  <inkml:trace contextRef="#ctx0" brushRef="#br1" timeOffset="105421.3298">23729 14502 1471,'0'0'53,"0"0"-22,0 0 16,0 0 14,0 0 5,0 0-44,0 0-20,13-40-2,-13 95-2,0 20 0,0 9 2,0 1 0,-4-5-2,-1-6-28,3-4-27,-4-6-51,-2-12-110</inkml:trace>
  <inkml:trace contextRef="#ctx0" brushRef="#br1" timeOffset="105642.6945">23477 15091 1462,'0'0'20,"0"0"-1,0 0-17,0 0 36,0 0 33,0 0-28,-11-12-28,11 12-14,0 0 3,0 0 24,6-4 5,17-10-9,17-10-16,11-10-8,3-14 5,0 2-5,-8-2-3,-13 16-52,-14 24-79,-19 8-37</inkml:trace>
  <inkml:trace contextRef="#ctx0" brushRef="#br1" timeOffset="105948.7255">23040 15932 1612,'0'0'18,"0"0"-18,0 0 0,0 0 0,0 0 1,0 0 23,2 102-10,-2-58-13,0 6 2,7-6-3,2 7-1,-7-4-27,-2-15-154</inkml:trace>
  <inkml:trace contextRef="#ctx0" brushRef="#br1" timeOffset="106128.8064">22959 15875 1548,'0'0'10,"0"0"-10,117-130 0,-59 94 11,4 0 46,-2 14-41,3 12-15,-3 10-1,-9 0-24,-13 13-92,-22 10-235</inkml:trace>
  <inkml:trace contextRef="#ctx0" brushRef="#br1" timeOffset="106301.0204">23015 16102 1477,'0'0'56,"0"0"-36,0 0 22,0 0 25,0 0-67,0 0-3,158-54-5,-88 54-88,-5 0-51,-15 0-379</inkml:trace>
  <inkml:trace contextRef="#ctx0" brushRef="#br1" timeOffset="106549.9087">23495 16226 1527,'0'0'64,"0"0"-64,0 0 22,0 0 58,0 0-17,0 0-49,2 18-14,4 10 0,-1 11 1,-5-4 1,-5 2-1,-21-5 3,0-6 2,7-5-1,11-10 2,8 1-7,0-8 1,35 2-1,32-6 0,27 0-21,30-33-149</inkml:trace>
  <inkml:trace contextRef="#ctx0" brushRef="#br1" timeOffset="107492.5767">23557 15101 1122,'0'0'185,"0"0"-143,0 0 36,0 0-49,0 0 42,0 0-16,-13-68-27,13 68-13,0 0 0,0 0-1,0 0-3,5 7-11,14 14 2,10 9 4,4-2-3,4-2 2,-4-3 2,-4-9-7,-2-6 10,-3-7 1,0-1-4,1 0 8,0 0-2,-10 0-1,-3 0 0,-6 0-1,-6 0-1,0 0-6,0 0-1,0 0 2,0 0-4,0 0-1,0-5 0,13-6 0,5-1-6,5-6 1,-1 5-3,0 0-1,-4-1-14,-3 0 11,2-4 12,-5-4-6,5-4 5,-7 0 1,-5 6 2,-5 3 8,0 10 10,0 5-11,-40 2-9,-36-3-124</inkml:trace>
  <inkml:trace contextRef="#ctx0" brushRef="#br1" timeOffset="108078.1526">23709 15008 1378,'0'0'1,"0"0"2,0 0 18,0 0 17,0 0 13,0 0-13,-67-78-16,65 77 3,2 1 6,0 0-9,0 0-10,29 0-12,24 4 2,21 13-2,15 0 1,-6 1 1,-10-8 0,-19-2-1,-25-3-1,-14-5 0,-13 0 1,-2 3 2,-22 3-3,-47-6-118</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0-20T04:53:21.516"/>
    </inkml:context>
    <inkml:brush xml:id="br0">
      <inkml:brushProperty name="width" value="0.05292" units="cm"/>
      <inkml:brushProperty name="height" value="0.05292" units="cm"/>
      <inkml:brushProperty name="color" value="#002060"/>
    </inkml:brush>
  </inkml:definitions>
  <inkml:trace contextRef="#ctx0" brushRef="#br0">14112 5578 1476,'0'0'17,"0"0"-16,0 0-1,0 0 7,0 0-7,0 0 0,0 0 0,-6 3 7,6 0 42,0 8 25,0 0-24,0 3-21,0 7-7,0-1-5,0-1-10,11 1-5,2-1 0,1-3-2,1-6 0,-1 0-1,1-7-1,1-3-16,-3 0-11,5-5-9,0-22-21,-3-4 8,-2-7 18,-3 1 8,-8 9 25,-2 7 5,0 4 29,0 9 7,0 0 17,0 7 1,-2 1-16,-2 0-13,1 0-16,3 0-9,0 11-5,0 24-4,0 13 3,11 12-1,6 4 0,4 2 2,-1 2 0,-5 1 0,-3-6 0,-5-5 2,-7-7-2,0-13 6,0-12 4,-19-10-4,-12-9-5,-7-7-1,-3-3-47,2-25-143,10-4-787</inkml:trace>
  <inkml:trace contextRef="#ctx0" brushRef="#br0" timeOffset="346.8227">14739 5763 1712,'0'0'116,"0"0"-116,0 0 0,0 0-2,0 0 2,0 0-6,71-18-56,-40 16-153,-10 2-1328</inkml:trace>
  <inkml:trace contextRef="#ctx0" brushRef="#br0" timeOffset="480.1127">14799 5947 1819,'0'0'0,"0"0"-1,0 0-3,0 0-11,0 0-70,0 0-359</inkml:trace>
  <inkml:trace contextRef="#ctx0" brushRef="#br0" timeOffset="871.2621">15307 5819 1807,'0'0'10,"0"0"-10,0 0 0,0 0 3,0 0-3,0 0-2,87-88-35,-76 68 6,-11 4 29,0 3 1,-7 4 2,-14 7 3,-4 2 7,2 0 7,5 0-4,3 9-4,4 8-6,2 7-1,7 4 0,2 7-2,0 2 2,0 3 0,16-1 3,3-2-5,1-7 1,3-5-2,2-10-1,1-8-7,5-7-19,7-3-37,-2-29-64,-3-6-88</inkml:trace>
  <inkml:trace contextRef="#ctx0" brushRef="#br0" timeOffset="1020.8952">15651 5735 227,'0'0'1426,"0"0"-1387,0 0-18,0 0 39,0 0-20,37 144-32,-26-98-8,-4 3-4,-2-12-76,-3-7-200</inkml:trace>
  <inkml:trace contextRef="#ctx0" brushRef="#br0" timeOffset="1470.3699">15923 5673 1700,'0'0'98,"0"0"-98,0 0-4,0 0 4,0 0 2,0 0-2,98 2-3,-71-4-33,-10 2-5,-11 0-4,-6 4 6,0 18-1,-6 10 35,-19-2 5,4 5 22,-2-3 26,10-1-7,1-1-21,12-2-2,0-8-13,0-4-5,25-10-1,2-6-12,6 0-11,1-4-14,-5-14-42,2-3 10,-7-2-59,3 4-292</inkml:trace>
  <inkml:trace contextRef="#ctx0" brushRef="#br0" timeOffset="1756.2587">16571 5436 1645,'0'0'99,"0"0"-99,0 0 5,0 0 36,0 0-13,0 0-23,0 135-2,0-75-2,0 4-1,0-1-13,-16-5-105,3-13-220</inkml:trace>
  <inkml:trace contextRef="#ctx0" brushRef="#br0" timeOffset="1944.2597">16453 5735 1834,'0'0'69,"0"0"-69,0 0-1,0 0 1,0 0-6,0 0-92,107-69-205</inkml:trace>
  <inkml:trace contextRef="#ctx0" brushRef="#br0" timeOffset="2293.8455">16943 5735 1721,'0'0'137,"0"0"-137,0 0-6,0 0 6,0 0 1,0 0-1,87-89-24,-60 63-52,-10 5 33,-14 3 31,-3 8 12,0-1 1,-24 10 8,-3 1 22,-2 0 1,6 12-8,8 9-18,6 9-2,9 5 0,0 3 1,0-2 4,20-2-6,3-6 1,-1-4-2,0-6-2,0-8 0,7-8-18,2-2-32,1-10-48,-3-20-158</inkml:trace>
  <inkml:trace contextRef="#ctx0" brushRef="#br0" timeOffset="2611.9685">17369 5722 1677,'0'0'9,"0"0"-6,0 0 11,0 0 30,0 0-40,0 0-4,20 4-5,-13 11 3,-1 7 2,-6 8 1,0 2 5,-2 0 16,-9-3 8,3-6-7,8-3-15,0-5-8,0-6-3,21-7-5,10-2-27,12 0-55,-1-23-131,0-6-917</inkml:trace>
  <inkml:trace contextRef="#ctx0" brushRef="#br0" timeOffset="3150.7748">16254 5967 1451,'0'0'101,"0"0"-56,0 0 41,0 0-5,0 0-20,0 0-19,-13 0-34,13 0-8,0 23-2,0 12 0,0 14-24,-9-1-151</inkml:trace>
  <inkml:trace contextRef="#ctx0" brushRef="#br0" timeOffset="3955.8131">17759 5566 1538,'0'0'113,"0"0"-113,0 0 1,0 0 0,0 0 15,0 0 13,94-21-20,-67 13-9,-3-1 1,-1 3 0,-8 2-1,-4 2 0,-2 2 0,-7 0-1,-2 14-1,0 18 2,-8 10 6,-17 4-3,-4 1 2,4-6 4,9-9 16,8-9-4,8-5-15,0-8-6,6-3-2,21-7-3,11 0-32,9-3-33,2-19-70,0-4-89,-4-1-167</inkml:trace>
  <inkml:trace contextRef="#ctx0" brushRef="#br0" timeOffset="4222.8483">18265 5661 1493,'0'0'100,"0"0"-63,0 0-32,0 0-3,0 0 50,0 0-10,56-16-20,-47 16-13,-3 0-1,-3 23-4,-3 12 5,0 5-2,-7 1-2,-4 3-3,6-7 5,5-5 6,0-2-1,0-8-7,5-4-5,10-6 0,4-3-1,0-9-14,2 0-23,3-17-22,3-15-87,4-10-120</inkml:trace>
  <inkml:trace contextRef="#ctx0" brushRef="#br0" timeOffset="4493.1408">18947 5428 978,'0'0'801,"0"0"-792,0 0 15,0 0-22,0 0 6,4 109 45,6-40-26,-3 7-18,-3 7-7,-4-11-2,0-6 0,0-11-8,0-18-37,0-11-90,-9-18-256</inkml:trace>
  <inkml:trace contextRef="#ctx0" brushRef="#br0" timeOffset="4656.4141">18829 5755 1866,'0'0'1,"0"0"-1,0 0 0,0 0 0,170-87 0,-91 72-33,0-4-204</inkml:trace>
  <inkml:trace contextRef="#ctx0" brushRef="#br0" timeOffset="5384.1206">19928 5907 892,'0'0'412,"0"0"-412</inkml:trace>
  <inkml:trace contextRef="#ctx0" brushRef="#br0" timeOffset="5563.9525">20211 5903 1759,'0'0'0,"0"0"-198,0 0-30</inkml:trace>
  <inkml:trace contextRef="#ctx0" brushRef="#br0" timeOffset="5722.1805">20617 5935 1802,'0'0'0,"0"0"-132,0 0-117</inkml:trace>
  <inkml:trace contextRef="#ctx0" brushRef="#br0" timeOffset="5992.2947">21179 5842 1867,'0'0'20,"0"0"-20,0 0 0,158-17-1,-114 11 1,-1 3-10,-10-2-112,-12 3-177</inkml:trace>
  <inkml:trace contextRef="#ctx0" brushRef="#br0" timeOffset="6186.4034">21323 5757 1872,'0'0'38,"0"0"-38,0 0-5,0 0 5,-4 143 0,4-77-1,0-4-133,0-12-663</inkml:trace>
  <inkml:trace contextRef="#ctx0" brushRef="#br0" timeOffset="6593.215">21935 5803 1804,'0'0'28,"0"0"-28,0 0-18,0 0 18,0 0 0,29-121 0,-29 98 0,0 3-21,-5 8 13,-19 9 7,-1 3 2,-2 8-1,5 23 0,1 9 0,8 12 11,5 12 9,3 6-2,5 2-2,0-4-2,13-11-7,19-13-4,7-20-1,13-24-2,6-9-45,0-50-85,-9-21-486</inkml:trace>
  <inkml:trace contextRef="#ctx0" brushRef="#br0" timeOffset="6854.5086">22369 5903 1499,'0'0'308,"0"0"-308,0 0 1,2 129 15,0-75 31,3 5-30,-1-1-14,-2 0-3,-2-9-4,0-6-12,-6-12-34,-11-8-45,0-14-106,-5-9-165</inkml:trace>
  <inkml:trace contextRef="#ctx0" brushRef="#br0" timeOffset="7044.5138">22307 5903 1445,'0'0'35,"0"0"-23,0 0 30,104-102 33,-79 102-21,-3 4-31,-4 28 0,-9 14-9,-9 8 8,-11 2-4,-23-3-10,-6-13-8,5-10-4,6-18-71,8-12-156</inkml:trace>
  <inkml:trace contextRef="#ctx0" brushRef="#br0" timeOffset="7836.213">22683 5600 1761,'0'0'0,"0"0"-41,0 0 35,116-22 6,-91 20 41,4 0-4,2 2-28,0-1-9,-8 1 1,-12 0-1,-7 0 4,-4 0-3,0 0-1,0 23 0,-6 12 0,-15 2 2,2 6-2,0-4 1,3 0 1,8-5 1,1-6 9,7-5 3,0-11-9,0-7-6,27-5 0,9 0-1,9-8-7,1-16-25,-4 2 1,-3 1-14,-8 1-1,-10 3 6,0 1 21,-5 3 4,-8 4 12,1 3 4,-5 4 7,4 0 9,-4 2-3,1 0-3,3 0 2,1 19 5,0 10 7,2 11-2,-2 6 6,3 6-3,-4 1-10,1-3-3,-2-6-7,-7-9-5,0-4 0,0-11-3,0-8-35,-9-10-45,-6-2-55,-2-10-29,5-22-96,0-12 263,5-6 124,7-3 5,0-2-60,2 0-20,17 7-18,3 4-16,5 9-11,4 8-3,-3 11 0,-1 12-1,-4 4 4,-5 9 5,-7 24 16,-11 4 28,0 4 22,-25-1-13,-15-2-1,0-7-16,7-14-26,8-17-19,11-17-52,10-36-279</inkml:trace>
  <inkml:trace contextRef="#ctx0" brushRef="#br0" timeOffset="22695.2204">14569 5909 1281,'0'0'83,"0"0"-80,0 0 8,0 0 32,0 0-17,0 0-26,0 0 2,-10-6-2,10 6 3,0 0 7,-4 0 3,2 0 3,2 0 0,0 0 17,0 0 2,0 0-8,0 0 7,0 0-2,0 0-1,0 0-7,0 0-12,0 4-4,0 10-6,2 11-1,12 12 9,-1 14-5,-3 7-2,-6 12-3,-4 4-1,-4-10-119</inkml:trace>
  <inkml:trace contextRef="#ctx0" brushRef="#br0" timeOffset="23556.7403">13523 5951 1594,'0'0'0,"0"0"-28,0 0-16,0 0 44,0 0-2,0 0-2,155-86-186,-113 75-572</inkml:trace>
  <inkml:trace contextRef="#ctx0" brushRef="#br0" timeOffset="23728.2208">13637 6142 1590,'0'0'34,"0"0"-34,0 0-3,0 0 3,0 0 0,0 0-49,34-80-55,-3 50-6,-11 5-159</inkml:trace>
  <inkml:trace contextRef="#ctx0" brushRef="#br0" timeOffset="23917.9565">13662 5845 110,'0'0'1366,"0"0"-1359,0 0-6,0 0-1,0 0 19,0 0-10,45-34-3,-9 51-5,-1 12 5,-10 14 6,-12 6-3,-11 4-6,-2-5-3,0-16-97,0-22-1106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0-06T05:05:42.908"/>
    </inkml:context>
    <inkml:brush xml:id="br0">
      <inkml:brushProperty name="width" value="0.05292" units="cm"/>
      <inkml:brushProperty name="height" value="0.05292" units="cm"/>
      <inkml:brushProperty name="color" value="#002060"/>
    </inkml:brush>
  </inkml:definitions>
  <inkml:trace contextRef="#ctx0" brushRef="#br0">3408 3581 1191,'0'0'95,"0"0"-91,0 0 3,0 0 132,0 0-11,0 0-38,0 0-73,9 0-11,-7 0 25,3 0 16,-1 0-34,5 0-13,7 0 2,8 4-2,10 8-1,6-4 1,4 2 1,5-1-1,-2-6 1,-5 3-1,-6-1 1,-11-4 0,-13 1-1,-6-2 1,-6 0 0,0 0-1,0 0-14,-21 0-88,-1 0-193</inkml:trace>
  <inkml:trace contextRef="#ctx0" brushRef="#br0" timeOffset="760.1585">3417 4640 1478,'0'0'0,"0"0"10,0 0-9,0 0 47,0 0 63,0 0-18,-3 0-53,3 0-33,0 0-4,25 0 23,16 0 1,9 0-20,6-10-7,-2-2 1,-8 2 1,-5 2-2,-10 4 0,-14 4-14,-11 0-25,-6 0-45,-37 14-117</inkml:trace>
  <inkml:trace contextRef="#ctx0" brushRef="#br0" timeOffset="1769.3429">3376 8719 1570,'0'0'104,"0"0"-79,0 0-4,0 0 1,0 0 40,0 0-34,0 0-17,117-11-8,-66 8-1,0 1 1,-6 2 2,-10 0-4,-10 0-1,-12 0-3,-6 0 1,-7 4-23,-11 10-58,-36-11-148</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0-20T04:56:26.563"/>
    </inkml:context>
    <inkml:brush xml:id="br0">
      <inkml:brushProperty name="width" value="0.05292" units="cm"/>
      <inkml:brushProperty name="height" value="0.05292" units="cm"/>
      <inkml:brushProperty name="color" value="#002060"/>
    </inkml:brush>
    <inkml:context xml:id="ctx1">
      <inkml:inkSource xml:id="inkSrc1">
        <inkml:traceFormat>
          <inkml:channel name="X" type="integer" max="1366" units="cm"/>
          <inkml:channel name="Y" type="integer" max="768" units="cm"/>
        </inkml:traceFormat>
        <inkml:channelProperties>
          <inkml:channelProperty channel="X" name="resolution" value="33.31707" units="1/cm"/>
          <inkml:channelProperty channel="Y" name="resolution" value="33.3913" units="1/cm"/>
        </inkml:channelProperties>
      </inkml:inkSource>
      <inkml:timestamp xml:id="ts1" timeString="2020-10-20T04:57:42.282"/>
    </inkml:context>
  </inkml:definitions>
  <inkml:trace contextRef="#ctx0" brushRef="#br0">14152 11694 1305,'0'0'112,"0"0"-98,0 0 19,0 0-5,0 0 4,0 0-2,0 0-6,0-14-7,0 14 3,0 0 11,0 0-2,0 0 0,0 0-6,0 0-3,0 0-7,0 0-1,0 0-6,0 0-5,-2 0-1,2 0 0,0 9-1,-2 7 1,2 1 0,0 4 0,0-1 0,0 0 0,0 4 2,0 0-2,0 0 1,0 0-1,0-6 0,0-4 2,0 0-2,0-6 0,0 0 0,4 1 0,3-4 0,0-1 1,0 2-1,1 0 0,1-1 0,3 0 1,-2-1-1,4 0 0,1 3 1,4-4-2,-2 3 2,5-3-3,-1 2 2,0-1 0,4 1 2,2-2-2,0 1 0,4-2 0,0-2 0,0 0 1,1 0-1,1 0 1,-2 0-1,0 0 0,-2 0 0,0 0 0,-2 0 0,2 3 0,0-2 0,2 3 0,-2-2 0,-2 0 0,-2 1 0,-6-3 0,0 0 0,1 1 0,-3-1 0,2 0 0,-2 1-2,1 2 2,0-3 0,4 4 0,3-2 0,-3-2 0,7 2 0,0-2 0,-2 0 0,4 0 0,3 0 0,-5 0 0,2 0 0,-2 0 0,-2 0 0,4 0 0,2 0-1,1 0 0,1 0 1,1 0 2,1-5-2,2-3 0,1 1-1,-1-1 1,0 2 0,-6 0-1,1 2 1,-5 0 2,0-2-2,2 0 0,0 0 0,2 4 0,-3-1 1,-4 0-1,-2 1 0,-1 0 0,-1 0 0,3-1 1,2 0-1,4-1-2,2 0 2,1 3 2,-3-4-2,-4 3 0,-3 2 0,-4 0 0,-4 0 0,-3 0 0,-1 0 0,-6 0 0,1 0-1,-1 0 1,-2 0 0,6 0 1,-1 0-1,3 0 0,5 0 1,0 0 0,1 0-1,2 0-1,-2 0 1,4 0 0,3 0 0,2 0 0,2 0 0,0 0 0,2 0 0,0 0 0,0 0 0,1 0 0,-5 0-1,-2 0 2,0 0-1,0 0 0,0 0 0,-1 0-1,7 0 1,3-6 1,-1-1-1,0 6-1,-1-1 1,-1 2 0,-4 0 0,2-2-2,2 2 2,4-2 0,8-2 0,-1 1 1,0-2-2,-3 3 1,-8 0 0,-5 2 0,-4 0 0,-1 0 0,-1 0 0,0-3 0,4 3 0,1 0-2,0 0 0,2 0-2,-4 0-1,2 0-1,0 0 2,0 0 2,4 0 1,4 0 0,2 0-2,1 5-1,2 2 1,0-7-5,-2 7 1,-1-5 0,1 2 1,-1-3-2,4 2 3,3-3 0,5 0 0,-1 0-2,2 0 0,-4 0 4,-2 0-1,1 0 3,-6 0 0,1 0-1,-7 0 0,-2 0 1,-4 0-1,-3 0 2,1 0-2,1 0 2,2 0-1,4 0 1,3 0-1,-2 0 0,-2 0-3,-2 3 4,-5-2-4,-1 1 0,0 0 2,0-2-2,-1 0-3,-3 0 2,4 0 2,-3 0 3,2 0 0,2 0-2,1 0 2,-4-5-1,-1-1 1,3-1 0,0 0 0,2-2 0,4-1 0,-3 3-1,-2-2 1,1 3 0,-1 2 0,1-2 0,-2 2 0,-3 1 0,1 3 0,-6 0 0,-3 0 0,2 0 0,-1 0 0,3 0 0,1-3 0,3 1 0,2 2 0,4 0-1,-3 0-3,-2 0-2,-1 0 3,-5 0 2,-1 0-1,-5 0 2,-1 0 0,8-4 2,1-4-1,3-7-1,2 0-1,-2-5-6,0-5-7,-3-7 6,1-8-9,-3-12 4,-2-6-1,-1 3-17,-8 16-20,-2 11 3,0 23-108</inkml:trace>
  <inkml:trace contextRef="#ctx1" brushRef="#br0">31601 11757</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0-20T04:59:03.602"/>
    </inkml:context>
    <inkml:brush xml:id="br0">
      <inkml:brushProperty name="width" value="0.05292" units="cm"/>
      <inkml:brushProperty name="height" value="0.05292" units="cm"/>
      <inkml:brushProperty name="color" value="#002060"/>
    </inkml:brush>
    <inkml:context xml:id="ctx1">
      <inkml:inkSource xml:id="inkSrc75">
        <inkml:traceFormat>
          <inkml:channel name="X" type="integer" max="1366" units="cm"/>
          <inkml:channel name="Y" type="integer" max="768" units="cm"/>
        </inkml:traceFormat>
        <inkml:channelProperties>
          <inkml:channelProperty channel="X" name="resolution" value="33.31707" units="1/cm"/>
          <inkml:channelProperty channel="Y" name="resolution" value="33.3913" units="1/cm"/>
        </inkml:channelProperties>
      </inkml:inkSource>
      <inkml:timestamp xml:id="ts1" timeString="2020-10-20T05:00:35.218"/>
    </inkml:context>
  </inkml:definitions>
  <inkml:trace contextRef="#ctx0" brushRef="#br0">24672 8499 950,'0'0'553,"0"0"-552,0 0 0,0 0 25,0 0 27,0 0 2,0 0-39,0-27 6,0 27 24,0 0-1,0 0-16,0 0-2,0 0-4,0 0-1,0 0-6,0 0-9,0 0-3,4 22-3,5 16 8,0 6-2,2 4-5,2 3 1,-1-2-3,-5 4 1,-1-2-1,-2-5-2,3-13-22,7-15-41,-1-18-68,1-18-181</inkml:trace>
  <inkml:trace contextRef="#ctx0" brushRef="#br0" timeOffset="278.6881">24660 8402 1495,'0'0'82,"0"0"-51,0 0 45,0 0-16,0 0-21,0 0-34,101-84-3,-77 76-2,-4 4 0,1 4-11,-4 0-97,-5 12-118</inkml:trace>
  <inkml:trace contextRef="#ctx0" brushRef="#br0" timeOffset="465.5569">24728 8624 1004,'0'0'772,"0"0"-767,0 0-2,0 0 6,0 0 10,0 0-19,67-20-36,-7 2-54,2 2-89,-6 1-310</inkml:trace>
  <inkml:trace contextRef="#ctx0" brushRef="#br0" timeOffset="629.7326">25173 8520 1586,'0'0'101,"0"0"-70,0 0 31,0 0-10,0 0-26,0 0-25,0 35-1,0-4-1,0 5-1,0 5 2,12-6-64,1 0-115,3-12-397</inkml:trace>
  <inkml:trace contextRef="#ctx0" brushRef="#br0" timeOffset="879.3545">25499 8430 1837,'0'0'53,"0"0"-53,0 0 0,0 0 0,0 0 0,0 0-19,151-47-52,-97 47-80,-18 0-98</inkml:trace>
  <inkml:trace contextRef="#ctx0" brushRef="#br0" timeOffset="1020.1875">25577 8606 1520,'0'0'178,"0"0"-177,0 0 25,0 0 32,0 0-44,0 0-14,34 4-95,22-6-58,8-20-368</inkml:trace>
  <inkml:trace contextRef="#ctx0" brushRef="#br0" timeOffset="1549.7615">26226 8265 1573,'0'0'124,"0"0"-121,0 0 29,0 0 13,0 0-1,-121-30-25,105 35-16,-1 20-3,-1 11 2,3 14 6,3 9 0,7 3-4,5-3-2,7-10-1,27-7 1,12-14-2,13-10 0,-1-11 0,0-7-7,-5-2-13,-11-24 3,-8-8-3,-14-9 14,-11-3 0,-9 0 4,0 7 2,-21 2 2,-8 9 4,-2 5 2,0 9-1,7 9-2,4 5 9,6 0-9,1 0-1,4 5-3,-2 16 0,6 4-1,5 10 4,0 3-3,10-2 0,18 4-1,13-6 0,5-8 0,6-3-11,1-11-40,1-7-50,-8-5-90,-8 0-637</inkml:trace>
  <inkml:trace contextRef="#ctx0" brushRef="#br0" timeOffset="1913.6032">26743 8346 820,'0'0'951,"0"0"-934,0 0-13,0 0 17,0 0 20,0 0-41,0 40 2,22-2-2,0 0 0,-2-3 2,1-8-2,-4-5 0,-1-10 0,-5-6 2,1-6 0,-2 0 1,3-9 3,3-28-2,-5-11-4,-7-6-3,-4 2 3,0 11 1,0 16 0,0 13 1,0 8 1,0 4 2,0 0-5,6 16-9,7 22 2,5 12 6,1-3 1,4 0-22,2-13-48,1-10-57,1-12-122</inkml:trace>
  <inkml:trace contextRef="#ctx0" brushRef="#br0" timeOffset="2296.1701">27438 8182 1622,'0'0'108,"0"0"-78,0 0 6,0 0 8,0 0-3,0 0-36,-87-11-4,69 35-1,1 9 1,1 0 2,7-1-3,7 0 0,2-6 0,0-3 0,2-7 0,16-8-1,0-8-7,2 0-6,0-10 6,2-20-5,-4-3 6,-5 1 4,-3 6 3,-4 8 0,-2 9 0,1 4 0,1 5 0,6 0-5,5 10-5,8 19 6,2 7 1,0 1 0,0-6-63,-1-7-56,0-12-45,-3-12-334</inkml:trace>
  <inkml:trace contextRef="#ctx0" brushRef="#br0" timeOffset="2841.6419">27746 8153 1383,'0'0'317,"0"0"-278,0 0-13,0 0 25,0 0-20,0 0-30,-11 24 0,11-2 1,9-4 0,4-4 1,3-3-1,-3-4 0,-4-3 0,-2-4 0,1 0 1,1 0 2,5-11-1,-3-5-1,3-2-1,-4 5-2,-1 5 0,3 3-1,1 5-1,1 0 2,5 0-4,1 9-2,7 8 3,2-2 0,3-3 2,3-4 0,3-6-17,-1-2-8,-2 0-7,-6 0 3,-10-16 0,-7-8 30,-10-8 2,-2-8 10,0-12 16,-12-2-7,-3 1 1,-1 11 3,7 13 9,5 8-7,0 13-7,4 4-2,0 4 0,0 0-8,0 2-10,0 26-1,4 19-2,21 19 3,4 14 0,0 0 0,-1-4 0,-8-5 0,-6-8-13,-9-7-39,-5-23-50,0-27-80,-25-8-143</inkml:trace>
  <inkml:trace contextRef="#ctx0" brushRef="#br0" timeOffset="2992.4012">28111 8139 1649,'0'0'80,"0"0"-4,0 0-6,0 0-19,0 0-39,0 0-12,48-20-4,12 20-1,11 0-40,-7-2-69,-8-2-110,-14-5-295</inkml:trace>
  <inkml:trace contextRef="#ctx0" brushRef="#br0" timeOffset="3127.6064">28535 8020 1578,'0'0'121,"0"0"-76,0 0 8,0 0-2,0 0-39,0 0-11,31 125 1,-18-75-2,1-10-22,-3-14-126,-7-17-407</inkml:trace>
  <inkml:trace contextRef="#ctx0" brushRef="#br0" timeOffset="3248.4793">28485 7700 1720,'0'0'84,"0"0"-84,0 0-168</inkml:trace>
  <inkml:trace contextRef="#ctx0" brushRef="#br0" timeOffset="4096.3319">28869 7740 1544,'0'0'127,"0"0"-114,0 0 17,0 0-3,0 0-24,0 0-1,11 116 6,12-61-6,-1-5-2,3-3 0,-4-4-16,-7-9-65,-3-8-67,-11-10-150</inkml:trace>
  <inkml:trace contextRef="#ctx0" brushRef="#br0" timeOffset="4538.3981">28822 7985 1584,'0'0'47,"0"0"-2,0 0-10,0 0-12,0 0-16,0 0-7,126-93 0,-71 83-2,-4 5-19,-4-2-1,-9 5-19,-13 1-15,-10 1 19,-11 0 25,-4 0 12,0 0 6,0 0 6,-2 0 14,-13 18-1,-1 4 2,-1 6-4,5-1-12,5-3-6,5-2 1,2-5-3,0-7 0,0-2 1,16-8-4,6 0 6,5-2-4,2-22 1,-4-4-3,-5-4-1,-7-4 1,0 5 0,-4 8 2,-4 10 0,-3 9-2,-2 4-2,4 0 1,3 27-12,0 14 10,6 10-1,7 0-45,9-5-36,3-11-49,-1-14-857</inkml:trace>
  <inkml:trace contextRef="#ctx0" brushRef="#br0" timeOffset="6437.5126">29603 7683 1198,'0'0'190,"0"0"-127,0 0-3,0 0 21,0 0-16,0 0-18,0 0-17,0-38-11,0 38 2,0 0-8,0 0-4,0 0-1,0 0-8,0 0 0,0 19-3,2 7 3,12 6 4,-1 7-3,5-4-1,-1 1 0,-3 2-1,-3-4 1,-9 1-52,-2-7-62,0-9-67,-9-11-535</inkml:trace>
  <inkml:trace contextRef="#ctx0" brushRef="#br0" timeOffset="6701.278">29498 7886 516,'0'0'1051,"0"0"-1026,0 0 22,0 0-2,0 0-22,0 0-19,109-90-4,-64 76-2,-5 2 0,-9 3-4,-4 0-6,-9 1 4,-5 6 6,-7 0 1,-1 2 1,-5 0-1,5 0-4,4 14 5,4 14 2,3 6 5,1 4-3,-3-4-4,-1-1-1,1-11-53,-6-15-106</inkml:trace>
  <inkml:trace contextRef="#ctx0" brushRef="#br0" timeOffset="6856.0027">29761 7615 27,'0'0'1657,"0"0"-1650,0 0-7,0 0-16,0 0-17,0 0-44,49 9-79</inkml:trace>
  <inkml:trace contextRef="#ctx0" brushRef="#br0" timeOffset="7341.7699">30030 7714 1488,'0'0'38,"0"0"-30,0 0 43,0 0 5,0 0 0,0 0-43,81 102-7,-61-85-4,-4-1-2,0-9 2,-3-3-2,-3-4 0,4 0 0,1-4 0,4-19 0,-6-6-2,0-5-1,-2 0 3,1 6-3,-3 6-2,-1 13 4,-1 6-2,0 3 0,4 0-5,4 0 2,5 8 5,5 0 0,0-4 1,0-4 0,-4 0 0,-5 0 2,-3-5-2,-3-13 0,-10 1-2,0-5 2,0 1 0,-6 4 0,-6 5 6,3 5 9,5 7 3,0 0-8,4 3-9,0 16-1,0 15 18,0-3 1,14 3-6,13-2-5,7-8-4,10-6-4,12-10-17,0-8-110,-5-4-354</inkml:trace>
  <inkml:trace contextRef="#ctx0" brushRef="#br0" timeOffset="7771.5804">31174 7377 1632,'0'0'117,"0"0"-117,0 0 0,0 0 0,0 0 20,-6 116 14,6-66-17,8-6-12,3-6-4,-1-11 0,-4-9-1,-1-8 0,-3-7 0,-2-3 0,0 0 0,0-17-1,0-17 0,-15-11-5,1-9 6,3-1 0,7-3 1,4 7-2,0 13 1,0 14 0,4 13 0,9 11-2,5 0 0,7 15-1,8 27-1,7 14 3,-2 10 1,-3 2 0,-3-1-1,-6-7-1,-5-12-70,-11-14-175</inkml:trace>
  <inkml:trace contextRef="#ctx0" brushRef="#br0" timeOffset="7927.914">31150 7565 1671,'0'0'54,"0"0"-18,0 0 0,0 0-23,0 0-13,0 0-26,136-82-81,-78 73-173</inkml:trace>
  <inkml:trace contextRef="#ctx0" brushRef="#br0" timeOffset="8311.7378">31533 7316 1668,'0'0'39,"0"0"-39,0 0 3,0 0 9,-2 105 11,2-62-15,15-5-6,1-7 1,-5-4 0,-4-12-3,-5-7 0,-2-4 0,0-4 2,0 0 3,2-4 7,3-18-4,4-6-7,4 2 0,3 7-1,4 9-1,-2 3-2,0 7-4,1 0 2,2 26-1,-5 9 1,-8 0 3,-8-3 2,0-6 0,-8-6 6,-6-8-5,5-7-1,3-5-4,4 0-65,2-14-97,0-12-1351</inkml:trace>
  <inkml:trace contextRef="#ctx0" brushRef="#br0" timeOffset="8485.626">31941 7423 1473,'0'0'108,"0"0"-106,0 0 46,0 0 15,0 0-31,51 134-21,-42-95-9,-2-4-2,-4-9-12,-3-6-118,0-17-168</inkml:trace>
  <inkml:trace contextRef="#ctx0" brushRef="#br0" timeOffset="8632.0732">31856 7219 1508,'0'0'138,"0"0"-131,0 0-7,0 0-1,0 0-85,0 0-213</inkml:trace>
  <inkml:trace contextRef="#ctx0" brushRef="#br0" timeOffset="8850.4186">32044 7192 1579,'0'0'151,"0"0"-142,0 0 7,0 0 12,0 0-23,0 0-2,60 111 12,-38-60-12,-2 2-1,-5-3-2,-1-4 0,-7-3-60,-1-15-99,-1-12-243</inkml:trace>
  <inkml:trace contextRef="#ctx0" brushRef="#br0" timeOffset="9030.1227">32342 7328 1556,'0'0'116,"0"0"-115,0 0 7,0 0 22,56 107-25,-38-67-5,-9-2-1,-7-5-67,-2-12-135</inkml:trace>
  <inkml:trace contextRef="#ctx0" brushRef="#br0" timeOffset="9209.7455">32322 7062 1579,'0'0'124,"0"0"-124,0 0-24,0 0-32,0 0 9,0 0-146</inkml:trace>
  <inkml:trace contextRef="#ctx0" brushRef="#br0" timeOffset="9419.7015">32594 7099 1538,'0'0'126,"0"0"-119,0 0 0,0 0 5,0 0-6,32 104-4,-15-49-1,-3 3-1,-3 0-11,-5-9-71,4-7-95</inkml:trace>
  <inkml:trace contextRef="#ctx0" brushRef="#br0" timeOffset="9894.7041">32603 7403 1516,'0'0'149,"0"0"-133,0 0-15,0 0 4,0 0 2,0 0-7,147-108-3,-113 90-26,-5-1-11,-5 4 5,-8 3 3,-5 5 18,-9 7 10,-2 0-1,0 0 3,0 0 1,7 16 2,4 5 14,5-3-4,3-2 2,12-3-1,8-6-6,7-6 3,8-1-9,-2 0-2,-10-11-20,-13-7-6,-15-4 27,-10-5 1,-4-2 37,0-5 38,0 4-21,-10 7-5,6 7-6,2 13-6,0 3-3,2 0-24,0 43-10,0 40-4,0 37 4,22 23-1,3 5 0,6-6-4,-9-20-80,-8-23-105</inkml:trace>
  <inkml:trace contextRef="#ctx0" brushRef="#br0" timeOffset="11026.9838">24966 10379 1105,'0'0'542,"0"0"-518,0 0-20,0 0 14,0 0-8,0 0 12,0 0 11,43 148-25,-21-93-3,0-4-3,-2 0-1,-5-9-1,-1-4 0,-5-9-47,-7-8-58,-2-11-58,0-10-441</inkml:trace>
  <inkml:trace contextRef="#ctx0" brushRef="#br0" timeOffset="11187.9948">24901 10503 1540,'0'0'50,"0"0"6,0 0-4,8-114-32,17 90-7,14 6-13,3 6-1,5 12-28,-7 0-98,-15 8-95</inkml:trace>
  <inkml:trace contextRef="#ctx0" brushRef="#br0" timeOffset="11348.0193">25100 10650 1586,'0'0'82,"0"0"-67,0 0 5,0 0-18,0 0-2,116-77-4,-51 68-27,-7 5-99,-14 1-105</inkml:trace>
  <inkml:trace contextRef="#ctx0" brushRef="#br0" timeOffset="11617.6402">25426 10696 1469,'0'0'68,"0"0"-35,0 0 34,0 0-22,0 0-20,0 0-19,33-41-6,-18 55-4,-1 13 1,-10 3 3,-4 0 4,0 4 10,-2-2 16,-10-6-9,6-6-4,6-3-11,0-10-4,0 0 0,14-4-1,15-3-1,11 0-9,8-14-51,6-18-97,-3-6-366</inkml:trace>
  <inkml:trace contextRef="#ctx0" brushRef="#br0" timeOffset="11812.1836">25887 10407 1749,'0'0'53,"0"0"-52,0 0-2,0 0 1,0 0-10,0 0-109,33 4-94,-10 20-779</inkml:trace>
  <inkml:trace contextRef="#ctx0" brushRef="#br0" timeOffset="11924.3515">25842 10648 1590,'0'0'128,"0"0"-102,0 0 9,0 0-17,0 0-18,0 0-96,180-133-119</inkml:trace>
  <inkml:trace contextRef="#ctx0" brushRef="#br0" timeOffset="12927.3037">26415 10249 1488,'0'0'55,"0"0"-43,0 0 63,0 0-18,0 0-24,0 0-22,-2-39-11,39 64-4,15 7 4,2 2 3,-1-2-3,-6-5 0,-8-10 4,-12-5 0,-11-6-3,-7-4 6,-7-2 4,0 0 33,-2-28 9,0-13-36,-2-6-13,-15 1-3,-3 5-1,1 9-1,9 10-35,7 10-30,3 11-39,9 1-92,18 0-281</inkml:trace>
  <inkml:trace contextRef="#ctx0" brushRef="#br0" timeOffset="13896.7319">26952 10316 950,'0'0'251,"0"0"-152,0 0 34,0 0-65,0 0-26,0 0 7,94-104-9,-94 77-27,0 1-3,0 2-9,-18 4 0,-4 3 6,0 8-5,-1 4 9,6 5-5,1 0-2,5 14-1,-3 16-3,5 8 8,7 4-5,2 1 1,0-3 4,17-5-1,10-6-2,10-7 0,3-8-5,2-12 4,3-2-1,-8 0-3,-3-21 3,-8-4-3,-5-6-4,-8-3-4,-7 1 4,-4-6 3,1 7 1,-3 3-2,3 7 2,1 3 0,5 5 0,1 2 0,7 4-1,0 8-2,1 0 0,9 0-2,2 22 4,2 10-4,0 0 2,-6 1 1,-10-11 0,-8-6 2,-7-8 3,0-4 10,0-3 7,0-1-3,0 0 9,-7-11 3,-4-14-19,5-2-10,6-4 0,0-1-7,13 3-28,14-4-9,4 5-11,-2 2 8,-2 4 16,-5 2 8,-4 1 14,-8 0 6,2 1 3,-5-3 5,-3-1 9,0 3 11,1 2-6,-2 6 11,-1 4-4,0 7-4,-2 0-5,2 0-12,5 4-5,1 22 0,6 11 4,1 7 1,1 2 0,-3-2-5,-3-4 2,-6-8-2,-2-6 1,5-8-1,-3-7-1,5-10 1,-2-1 1,2 0 0,4-26-1,5-12-1,2 0-7,2 3 6,-4 6 0,0 9 2,-2 9 0,0 2-1,-3 9 1,-3 0-3,2 9-5,-5 12 8,-7 9 2,0 4 11,-25 2 12,-8-4 6,-1-7-13,7-10-13,9-5-5,7-5 0,11-5-7,0 0-32,2 0-42,30-9-68,11-12-78,3-6-947</inkml:trace>
  <inkml:trace contextRef="#ctx0" brushRef="#br0" timeOffset="14427.2179">28274 9849 1548,'0'0'63,"0"0"-9,0 0-2,0 0-3,0 0-35,0 0-14,-63 25-5,48 8 4,7-1 1,4 1 0,4-11-1,0-5 0,0-6 1,12-7-1,3-4 2,4 0-1,-4-2 1,1-20 2,-3-4 0,-4-4 0,-2 2 0,-5 2-1,0 8 0,-2 9-2,2 5 0,0 4-1,5 0-4,9 7-4,11 8 6,8 4 3,7-9 0,6-10 1,5 0-1,0-10 2,-1-18-2,-13-2 1,-10-3-1,-10 1 1,-13 0 0,-6-4 0,0-2 2,-2 1 3,-13 11 6,-3 5 4,3 10 7,7 8 3,2 3-8,3 0-9,1 0-9,0 15-1,0 17-4,2 11 5,0 3-1,15 3-1,16-2-1,10-3-15,10-2-41,14-8-37,13-11-116,2-13-360</inkml:trace>
  <inkml:trace contextRef="#ctx0" brushRef="#br0" timeOffset="14856.7211">29661 9551 1667,'0'0'84,"0"0"-79,0 0-4,0 0 15,0 0-2,0 0 1,-38 114-4,38-70-6,0-6-3,0-8-2,0-11 0,0-9 0,0-9 0,0-1 2,0 0 3,0-11 5,2-22-1,0-13-8,3-10 0,-5 0-1,2 3 0,2 12 0,0 13-1,4 14 1,-2 12-1,1 2-3,7 9-5,3 28 4,12 11 0,4 8 5,6 0-1,5-6 0,5-12-32,0-13-31,-11-13-91,-14-12-421</inkml:trace>
  <inkml:trace contextRef="#ctx0" brushRef="#br0" timeOffset="15044.6936">29632 9830 1604,'0'0'118,"0"0"-99,0 0 8,0 0-9,0 0 0,0 0-18,105-99-1,-52 89-26,7 3-48,-6-4-76,-17-1-63</inkml:trace>
  <inkml:trace contextRef="#ctx0" brushRef="#br0" timeOffset="15425.3802">29982 9474 1383,'0'0'61,"0"0"-12,0 0 12,0 0 15,0 0-12,0 0-31,-16-77-9,16 77-24,0 26 0,2 16 0,18 13 11,3 3-2,-1-7-4,4-7-3,-1-10-1,-4-8 0,-6-12-1,-9-5 1,-1-9-1,-5 0 7,5-7 6,3-19-7,3-12-6,1 0-1,3 4-3,1 10-6,-1 10-6,-1 12 0,-3 2-2,-5 10 6,-1 22 3,-5 6 9,0 0 1,-13-6 16,-14-10 17,0-6-10,5-8-11,4-8-8,2 0-5,10-4-15,6-18-65,0-10-131,0-2-931</inkml:trace>
  <inkml:trace contextRef="#ctx0" brushRef="#br0" timeOffset="15605.7295">30369 9416 1511,'0'0'108,"0"0"-76,0 0 7,0 0 13,0 0-25,0 0-10,91 90-5,-66-41-7,-7 1-4,-2-2-1,-3-10-37,-6-3-64,-7-16-89,0-12-1269</inkml:trace>
  <inkml:trace contextRef="#ctx0" brushRef="#br0" timeOffset="15747.7775">30305 9252 1461,'0'0'55,"0"0"-44,0 0-11,0 0-38,0 0-81</inkml:trace>
  <inkml:trace contextRef="#ctx0" brushRef="#br0" timeOffset="15957.3">30615 9261 1609,'0'0'110,"0"0"-99,0 0-3,0 0 10,0 0 23,0 0-13,105 133-21,-76-84-5,-5-3-2,-2-3 0,-6 0-46,-10-8-80,1-14-116</inkml:trace>
  <inkml:trace contextRef="#ctx0" brushRef="#br0" timeOffset="16134.4503">30975 9368 1484,'0'0'154,"0"0"-151,0 0 2,0 0 0,0 0 7,19 145-12,-11-106-1,4-2-21,-3-13-138,-1-10-325</inkml:trace>
  <inkml:trace contextRef="#ctx0" brushRef="#br0" timeOffset="16287.6305">30878 9131 1431,'0'0'0,"0"0"-25,0 0-85,0 0-558</inkml:trace>
  <inkml:trace contextRef="#ctx0" brushRef="#br0" timeOffset="16529.6597">31197 9068 1587,'0'0'80,"0"0"-58,0 0 15,0 0 7,0 0-7,0 0-32,40 80-4,-13-16 5,2 2-4,-7-2-1,0-6-1,-6-5 0,-8-9-42,-8-6-46,0-9-110,-4-18-301</inkml:trace>
  <inkml:trace contextRef="#ctx0" brushRef="#br0" timeOffset="17157.8059">31239 9399 1590,'0'0'103,"0"0"-66,0 0-9,0 0-5,0 0-7,0 0-16,116-115 0,-85 97-2,-2 1-4,-2-2-12,-8 3 0,-5 5 5,-5 4 10,-5 7 0,1 0 3,4 4-11,6 20 6,8 4 2,4-2 3,0-2 0,2-7 2,0-6-1,-3-7 0,-2-4 0,-1 0-1,-5-8 0,-9-16 0,-5-2 1,-2-6 2,-2-4 11,0 2 7,0 5-12,0 12 16,0 8 0,0 8-10,0 1-12,0 15-3,16 36-10,6 26 10,5 18 0,-1 11 1,6 10-1,-3-7 0,4 2 0,6-3 1,-10-8-1,-10-10 0,-10-24 0,-9-21-1,-2-21 2,-30-16 2,-14-8 5,-8-10 1,-4-23 10,5-9 1,8-4-5,16 0 0,11 2-12,16 2 8,2 5-3,10-4-5,21 1-2,9-3-1,9 5-2,2 4 2,-2 6-2,-5 10-1,-1 8-22,1 5-27,-1 5-46,-9 0-145</inkml:trace>
  <inkml:trace contextRef="#ctx0" brushRef="#br0" timeOffset="25199.789">26870 7275 922,'0'0'552,"0"0"-518,0 0 31,-67-118 6,51 88-6,3 3-10,4 5-10,2 10-24,7 5-3,0 5-3,0 2-5,0 0-10,0 3-3,0 27-3,16 16 4,9 13 2,1 3 1,1-4 1,-1-4-2,-3-2-1,-1-9 1,-3-4 1,-9-4-1,-5-8-8,-5-5-40,0-5-26,-21-11-20,-12-6-4,-5 0 18,-2-23-20,9-4 100,7-1 21,7-1 46,9 5-10,4 9 10,1 4-2,1 7-17,2 4-8,0 0-30,0 12-9,25 19-1,8 9 14,9 6 7,3-2-8,-3-6-2,-2-7-1,-7-10-3,-6-9-3,-4-10 5,2-2 8,6-18 16,6-26-14,5-12-19,-5-2 0,-13 5-6,-6 11-88,-12 12-236</inkml:trace>
  <inkml:trace contextRef="#ctx0" brushRef="#br0" timeOffset="26591.6244">27409 10871 1638,'0'0'39,"0"0"-39,0 0-6,0 0 6,0 0 23,127 173-1,-71-86-14,0-3-7,-12-7-1,-11-9 0,-12-6-2,-10-2-23,-4-8-36,-7-14-37,0-16-11,0-22-255</inkml:trace>
  <inkml:trace contextRef="#ctx0" brushRef="#br0" timeOffset="26970.3498">27453 10914 1531,'0'0'101,"0"0"-99,0 0 8,0 0 20,0 0 14,0 0-26,-71 76-14,67-51-2,4-8-1,0-5 0,0-5 1,0-6-2,0-1 0,-2 0 5,2 0-2,0 0 3,0 0 3,0 0-2,-2-22 9,2-19-13,0-13-3,0-3-14,0 11 14,0 16-1,6 12 1,1 14 1,-5 4 0,0 0-2,12 4-1,15 26-4,19 12 1,13-1-140</inkml:trace>
  <inkml:trace contextRef="#ctx0" brushRef="#br0" timeOffset="72699.3896">26938 12296 1566,'0'0'137,"0"0"-129,0 0-7,0 0 26,0 0 32,0 0-41,99 114-13,-68-85-5,-4-10 1,-5-6-1,-4-8 0,-7-2 0,-7-3-3,4 0-4,-2-21 0,1-16 6,-1-13-3,-2-5-3,0 6 0,0 12 4,0 13 1,-2 12 0,0 12 2,5 0-3,2 10-3,9 24 3,2 10 3,2 8-2,-6-6 2,-3-4-72,1-7-74,-3-13-121</inkml:trace>
  <inkml:trace contextRef="#ctx0" brushRef="#br0" timeOffset="73127.8952">26921 12424 1545,'0'0'112,"0"0"-96,0 0 16,0 109 17,0-69-30,0 4-17,7 0-2,-1-2-87,2-7-112</inkml:trace>
  <inkml:trace contextRef="#ctx0" brushRef="#br0" timeOffset="73540.1749">27490 12300 1486,'0'0'171,"0"0"-151,0 0-18,0 0 14,0 0 45,0 0-30,-114 130-27,114-102-4,0-6 0,0-5-3,11-8 1,9-7-5,3-2-28,0-7 5,0-26 2,-5-5 5,-5-2-4,-6 1 13,-5 10 14,1 12 9,-3 12 16,0 5-2,4 0-13,3 16-9,1 19 0,8 4 2,-1 1-3,6-2-47,-1-12-111,0-7-271</inkml:trace>
  <inkml:trace contextRef="#ctx0" brushRef="#br0" timeOffset="73945.7151">27759 12302 1510,'0'0'184,"0"0"-160,0 0-24,0 0 0,0 0 16,0 0 10,82 20-20,-68-3-5,-7-8 1,-5-3 3,-2-6 25,0 0-8,0 0-11,0-10-3,-11-20-8,-3-5-14,10-4-8,4 5-3,0 4-9,0 0-28,6-1-20,11 1-29,0-1 51,1-1-24,2 1-4,-2 9 55,-2 8 33,-3 14 129,1 0-42,1 4-21,3 26 8,6 8-1,-2 8-11,3 3-30,-2-1-18,-4-9-10,-1-4-3,-5-12-2,1-8-54,-3-15-92,3 0-248</inkml:trace>
  <inkml:trace contextRef="#ctx0" brushRef="#br0" timeOffset="74148.5406">28290 11947 1543,'0'0'150,"0"0"-136,0 0-6,-121 135 37,105-95-3,16-7-35,0-1-7,3-7-3,23-15-33,5-10-22,6 0-16,3-21-34,-3-12-55,-1-2-420</inkml:trace>
  <inkml:trace contextRef="#ctx0" brushRef="#br0" timeOffset="74599.5469">28551 12046 494,'0'0'628,"0"0"-612,0 0-16,0 0-3,0 0-4,0 0 7,75-103 3,-75 90 31,-2 1 100,-14 5-25,-3 1-45,0 6-20,0 0-17,3 6 9,3 16-3,3 4-11,8 6 5,2-1-9,0 1 5,5-4-5,17-9-10,5-5-6,8-12-2,11-2-7,4-17-25,2-22-38,-3-11-67,-13-2-50,-14 2-115,-15-2-434,-7 4 736,-12 0 556,-24 4-153,-3 9-179,-1 9-109,11 12-10,8 10-6,13 2-59,8 2-23,0 2-9,0 32-5,6 16 3,19 8 2,6 8-5,5-11-1,3-12-2,2-11-5,1-9-21,-4-9-35,-9-10-76,-11-4-151</inkml:trace>
  <inkml:trace contextRef="#ctx0" brushRef="#br0" timeOffset="74876.3579">28827 11930 1707,'0'0'151,"0"0"-136,0 0-15,0 0 1,22-109 4,19 68-5,7 4-20,2 8-62,-6 9-36,-8 12 24,-10 6 13,-8 2 30,-9 0 51,-9 9 3,0 20 69,0 5 34,2 8-34,5-1-21,2-8-32,2-4-12,5-7-7,3-6-2,2-14-59,1-2-120,-7-2-1200</inkml:trace>
  <inkml:trace contextRef="#ctx0" brushRef="#br0" timeOffset="75001.9264">28994 11517 1524,'0'0'108,"0"0"-108,0 0-73,0 0-53,0 0-1070</inkml:trace>
  <inkml:trace contextRef="#ctx0" brushRef="#br0" timeOffset="75378.2491">29220 11656 1771,'0'0'59,"0"0"-45,0 138-4,13-101 8,7-11 4,2-6-16,0-8-6,-4-10 0,0-2-11,0-19-8,-1-24-6,-1-15-8,-5 1-1,-1 11-2,-6 20 20,-2 17 15,0 9 1,3 0 0,5 15 1,6 16 16,5 2-6,8-2-9,4-6-2,5-6-12,0-9-48,-3-10-65,-4 0-67,-4-10-710</inkml:trace>
  <inkml:trace contextRef="#ctx0" brushRef="#br0" timeOffset="75580.0487">29750 11566 364,'0'0'814,"0"0"-728,0 0 13,0 0-14,0 0-44,0 0-11,-40-20 23,40 43-15,0 6-8,15-3-21,12 4-9,2 5 0,0 5 0,2 4 0,-2 4 1,-6-6 0,-8-8-1,-13-6 4,-2-6 12,-40-12-3,-22-10-13,-7 0-127</inkml:trace>
  <inkml:trace contextRef="#ctx0" brushRef="#br0" timeOffset="75866.4547">28113 13226 1485,'0'0'0</inkml:trace>
  <inkml:trace contextRef="#ctx0" brushRef="#br0" timeOffset="76442.5838">27866 13002 1713,'0'0'83,"0"0"-79,54 108 12,-27-54 32,2 3-20,0-2-19,-5 2-8,-2-7-1,-6-6-3,-5-6-47,0-7-33,1-12-79,-6-12-151</inkml:trace>
  <inkml:trace contextRef="#ctx0" brushRef="#br0" timeOffset="76651.2204">28011 13242 1511,'0'0'190,"-43"-102"-144,33 56-19,7 4 16,3 7 14,3 8-32,23 5-16,3 4-9,3 9 0,-5 5 0,-10 4 2,-10 0-2,-7 21 1,-3 15-1,-18 8 2,-6-2-2,6-9-13,13-10-20,8-7-51,8-4-92,23-4-124</inkml:trace>
  <inkml:trace contextRef="#ctx0" brushRef="#br0" timeOffset="77357.1973">28361 13166 1527,'0'0'169,"0"0"-117,0 0-3,0 0 14,0 0-27,0 0-25,0-4-11,4 18 0,12 6-1,9 1 1,0-6-1,0-5 1,2-8-3,-4-2-8,-3 0-5,-5-14-4,-8-9 3,-7-8 11,0-9 5,-17-2 1,-17 3 3,-1 10 1,-2 12 13,8 14-5,3 3 1,4 10-12,4 17-1,7 5-3,7-3 0,4-9-9,8-11-31,21-9-11,9 0-22,3-20-14,-4-13-30,-3-1 27,-12 2-5,-5 2 98,-5 0 49,-5 3 13,-5 5 16,-2 8 3,0 6 1,0 4-29,0 4-12,0 0-7,0 0-15,8 0-11,9 14 5,2 13 15,3 4-11,3 6-6,-2 1-6,0-4-4,2 0 2,2-7-3,0-10 1,2-5-2,0-10-4,0-2-32,-2-2-6,0-22-11,-6-8-19,-5 0 36,-5 2 24,-7 7 13,-4 10 37,0 5 44,0 4-11,0 4-14,0 0-9,0 0-19,0 0-17,0 0-11,14 24 0,4 11 0,4 2 0,1-3 0,-3-6 0,0-6-35,-4-7-38,-1-12-82,-6-3-116</inkml:trace>
  <inkml:trace contextRef="#ctx0" brushRef="#br0" timeOffset="77485.8493">28967 12775 1472,'0'0'0,"0"0"-64,0 0-362</inkml:trace>
  <inkml:trace contextRef="#ctx0" brushRef="#br0" timeOffset="78229.5426">29438 12799 1696,'0'0'99,"0"0"-77,0 0 11,0 0 15,-62 109-23,62-81-17,0-6-5,13-2-3,18-10-3,12-10-28,5-8-45,4-31-35,-8-6-63,-9-4-24,-12 6 12,-9 4 186,-8 15 50,-1 9 120,-5 8-93,0 7 1,0 0 27,8 0-77,10 19-20,9 4 15,7-3-16,8-5-7,7-14-3,3-1-21,-4-6-15,-10-20-18,-14-4 5,-10 0 41,-12-4 11,-2 4 46,0 4 1,0 7 2,0 14 12,-2 5-10,2 0-36,0 40-15,13 32 1,16 30 26,5 11 13,-5-7-19,-2-14-6,-5-15-3,-7-17-9,-5-22 8,-4-20-11,3-18-68,0-33-155</inkml:trace>
  <inkml:trace contextRef="#ctx0" brushRef="#br0" timeOffset="79722.2679">26226 5937 1585,'0'0'126,"0"0"-98,0 0-23,0 0 7,0 0 21,0 0-5,0 0-10,64 130-8,-33-75-3,-4 1-5,-12 2 0,-9 2-2,-6 2-2,0-4-73,-10-13-128,-7-25-489</inkml:trace>
  <inkml:trace contextRef="#ctx0" brushRef="#br0" timeOffset="79886.1406">26109 6020 1632,'0'0'33,"0"0"-33,19-108-2,10 79 2,6 13 0,12 10-3,4 6-10,-4 18-93,-13 26-130</inkml:trace>
  <inkml:trace contextRef="#ctx0" brushRef="#br0" timeOffset="80141.719">26301 6270 1230,'0'0'302,"0"0"-302,62-120-48,-17 74-9,-1 4 22,2 4 15,3 6-28,-3 7 48,-6 11 60,-9 10-2,-12 4-17,-7 9-4,2 30 38,-1 17 0,3 15-20,-1-1-30,-1-10-21,-3-16-2,-2-23-2,0-21-15,-6-39-113,-3-38-227</inkml:trace>
  <inkml:trace contextRef="#ctx0" brushRef="#br0" timeOffset="80298.3262">26749 5711 1763,'0'0'98,"0"0"-98,0 0-5,0 0 4,0 0-1,4 112-45,37-93-158,3-10-646</inkml:trace>
  <inkml:trace contextRef="#ctx0" brushRef="#br0" timeOffset="80590.2499">27025 5861 1652,'0'0'85,"0"0"-64,8 109 22,3-70-2,4-2-7,-1-5-13,1-4-15,-3-12-6,-4-6 1,-1-9 0,-3-1 0,10 0 2,1-29 2,3-13 1,3-4-1,-6 4-4,-1 12 0,-6 9 1,-3 14-2,-1 3 0,0 4-1,8 0-6,12 13-4,14 17 9,13 5-31,17-5-50,3-11-46,-5-15-77,-8-4-708</inkml:trace>
  <inkml:trace contextRef="#ctx0" brushRef="#br0" timeOffset="80866.7704">27686 5715 1608,'0'0'85,"0"0"-19,0 0-10,0 0-4,0 0-20,-127 52-18,113 4-11,9 7-3,5-5 0,0-5 1,25-12-2,4-17-4,0-19-3,2-5-22,-2-35-1,-2-27 4,-6-15 1,-6 5 5,-9 14 12,1 24 9,-4 16 2,-3 14 2,2 4 1,7 14-5,4 20-5,7 10 3,7-1-45,-2-8-163,1-12-1027</inkml:trace>
  <inkml:trace contextRef="#ctx0" brushRef="#br0" timeOffset="81151.5833">28076 5650 1514,'0'0'326,"0"0"-302,0 0-23,0 0 19,-9 143 25,24-91-22,8-6-19,-1-8-2,-2-14-2,-2-10 2,-7-11-2,3-3 1,3-21 0,6-28 3,1-4-1,-1 2-2,-6 20 0,-10 15 0,0 12-2,2 4 0,8 4-12,10 24-24,8 12-34,4-3-101,1-8-301</inkml:trace>
  <inkml:trace contextRef="#ctx0" brushRef="#br0" timeOffset="81513.4502">28631 5578 1097,'0'0'726,"0"0"-688,0 0-24,0 0 12,-65 141 15,65-93-27,4-6-10,23-9-2,11-10-2,11-13 0,9-10-9,5-10-18,-1-27-31,-6-10-1,-14-5 20,-7-2 3,-10-3 22,-11-1 14,-7 11 1,-7 6 4,0 22 47,0 12-2,-3 7-8,1 0-10,-2 28-15,1 20-4,3 11 1,0-1-1,16-15-6,13-18-5,20-25 0,27-29-2,26-68-80,14-36-331</inkml:trace>
  <inkml:trace contextRef="#ctx1" brushRef="#br0">32321 13791</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0-20T05:00:46.358"/>
    </inkml:context>
    <inkml:brush xml:id="br0">
      <inkml:brushProperty name="width" value="0.05292" units="cm"/>
      <inkml:brushProperty name="height" value="0.05292" units="cm"/>
      <inkml:brushProperty name="color" value="#002060"/>
    </inkml:brush>
  </inkml:definitions>
  <inkml:trace contextRef="#ctx0" brushRef="#br0">9816 11783 1527,'0'0'79,"0"0"-54,0 0 72,0 0-8,0 0-36,0 0-30,0 0 1,-6-7-11,6 6-5,25 1-3,26-2-4,27-6 1,19-1-1,15 0-1,9 1 0,3 6-1,-5 2 1,-12 0 0,-21 10 0,-18 10-2,-20 2-4,-14-2-6,-10-6 4,-10-6 7,-7-5-1,-7-3 2,0 0 1,0 0-1,-9-5-10,-11-10-2,1-1 1,4 1-18,1-1-8,6 0-1,-3 0 4,1-1 26,2 2 6,-1-2 2,5 3 2,0 6 14,-2 0 9,6 4-3,0 4-4,0 0-10,8 0-8,15 10 1,9 18 0,-6 8 3,-9 5 0,-13-6-1,-4 2 1,-16-7-2,-22-6-2,-10-10-44,3-14-152</inkml:trace>
  <inkml:trace contextRef="#ctx0" brushRef="#br0" timeOffset="881.6295">5617 11787 1546,'0'0'122,"0"0"-122,0 0 0,0 0 43,0 0 22,25 154-24,-15-85-15,-5-6-7,0 0-2,-5-8-7,0-4-5,0-9-4,0-12-1,0-14-37,2-16-63,0-2-78,1-30-133</inkml:trace>
  <inkml:trace contextRef="#ctx0" brushRef="#br0" timeOffset="1028.5687">5559 11843 1508,'0'0'104,"0"0"-104,0 0 24,0 0 47,0 0-38,0 0-29,134-92-4,-90 92-7,-4 2-100,-9 13-105</inkml:trace>
  <inkml:trace contextRef="#ctx0" brushRef="#br0" timeOffset="1200.1406">5688 12041 1751,'0'0'47,"0"0"-44,0 0 7,0 0 33,0 0-39,0 0-4,36 13-26,17-13-25,5 0-64,0 0-78,-8-6-335</inkml:trace>
  <inkml:trace contextRef="#ctx0" brushRef="#br0" timeOffset="1335.9479">6038 12064 1311,'0'0'301,"0"0"-270,0 0-21,0 0 73,0 0-29,21 122-32,-8-96-18,5-29-4,1 3-3,2 9-55,-3-6-81,-3-3-201</inkml:trace>
  <inkml:trace contextRef="#ctx0" brushRef="#br0" timeOffset="1477.5021">6072 11726 1560,'0'0'120,"0"0"-120,0 0-35,0 0 18,0 0-41,0 0-88</inkml:trace>
  <inkml:trace contextRef="#ctx0" brushRef="#br0" timeOffset="1769.4727">6371 11976 1709,'0'0'44,"0"0"-29,0 0 60,0 0-27,0 0-36,0 0-5,0 78-6,0-78 0,0 0 1,0 0 3,0-11 3,0-13 0,2-14-6,4-2-1,1 8 1,0 10-3,2 7 2,-3 10-2,5 5 0,9 0-5,7 5-1,11 27 1,7 3-10,1 2-48,4-3-28,6-7-125,6-7-361</inkml:trace>
  <inkml:trace contextRef="#ctx0" brushRef="#br0" timeOffset="2117.3805">7048 11918 1498,'0'0'179,"0"0"-144,0 0 44,0 0-3,-118-21-37,109 37-31,3 12-6,-1 4-2,4 5 0,3-8 0,0-4 0,0-7 0,3-8-1,10-10-1,0 0-5,1-3 0,3-25 7,1-8 0,1-6 0,-2 2 1,-1 10-1,-1 6 2,-1 10-2,1 11 0,5 3 0,7 19-3,5 13 1,1 4 1,-2-4-1,0-8-52,-4-5-45,2-12-40,-4-7 9,-6 0-234</inkml:trace>
  <inkml:trace contextRef="#ctx0" brushRef="#br0" timeOffset="2373.3742">7387 11819 1489,'0'0'172,"0"0"-138,0 0 34,0 0 18,4 108-43,3-71-25,0-8-11,1-9 2,-1-8 0,0-8-6,2-4-1,0 0-1,9-21 5,4-23 0,2-5-2,-1 3-4,-7 14 0,-5 16 0,-5 9-3,4 7-16,-2 2-9,5 28-7,8-1-36,1 1-81,7-10-89</inkml:trace>
  <inkml:trace contextRef="#ctx0" brushRef="#br0" timeOffset="2842.6636">8009 11693 1707,'0'0'124,"0"0"-100,0 0 37,0 0-13,-129 54-33,113-7-8,7 8-4,9 1-3,0-8 0,29-12 2,7-12-2,10-12-12,8-12-14,0-3-22,1-31-25,-8-10 20,-4-3 50,-12 1-24,-6 9 1,-8 14 20,-9 8 6,0 12 1,-4 3 8,3 0 8,6 0-5,3 0 9,4 0-9,2 0-4,-2 0-4,-2-6 0,-5-17-1,-4-3 1,-9-3-1,0-1 1,-2 1 1,-13 9 5,1 11 4,3 4 8,2 5 3,0 5-2,0 30-10,7 13 5,2 15 0,0-1-2,13-11-9,14-22-2,20-29-5,24-68-8,27-46-193</inkml:trace>
  <inkml:trace contextRef="#ctx0" brushRef="#br0" timeOffset="3712.8795">9446 12923 1512,'0'0'209,"0"0"-199,0 0 32,0 0 56,0 0-39,0 0-36,7 0-16,53 0-6,34 0-1,24-5 1,8-4 0,-7 4-1,-14 1-1,-18 1-5,-18 2-4,-13 1-11,-18 0-5,-13-3 9,-10 1 7,-8-1 3,-3 1 3,-4-3 4,0 0 5,0 1 4,0-4-2,0 2 1,0-1 5,0-2-5,0-3-3,0 0 2,15-5-7,6 3 0,1 4 0,5 5-3,4 5 3,1 0-2,-5 21 2,-8 9 9,-17 5 10,-8 0-13,-52 2 13,-16-13-19,14-22-96</inkml:trace>
  <inkml:trace contextRef="#ctx0" brushRef="#br0" timeOffset="5492.3241">5646 13136 1621,'0'0'177,"0"0"-169,0 0-8,0 0 0,0 0 22,9 113 4,2-51-16,0-2-7,-7-6-3,-4-8 0,0-6-1,0-5-44,0-12-88,0-21-109</inkml:trace>
  <inkml:trace contextRef="#ctx0" brushRef="#br0" timeOffset="5820.2071">5652 13261 1533,'0'0'144,"0"0"-122,0 0 5,0 0 28,0 0-11,0 0-36,19 34-7,12 2 5,0-2-1,-2-7-3,-4-8-1,-6-12-1,-7-4 1,-1-3 1,-1-6 2,4-26 1,4-12-3,-2-8 3,-3 14-4,-4 11 1,-4 15 8,-3 12 0,-2 0-8,2 11-2,4 31-7,3 11 7,5 12 2,3-7-2,-1-8-2,9-10-8,0-10-40,6-9-45,4-14-105,5-7-346</inkml:trace>
  <inkml:trace contextRef="#ctx0" brushRef="#br0" timeOffset="6119.9372">6386 13391 1501,'0'0'162,"0"0"-143,0 0 60,0 0 11,0 0-47,0 0-18,-65-20-20,52 48-5,-5 8 0,7 5 0,-1 0 1,10-12-1,2-9 0,0-11 0,2-6 0,14-3-8,7 0-7,4-12-1,2-17 3,-3 0-11,-6 2 11,-6 8 12,-3 10 1,-2 9-1,2 0-3,0 6-1,0 23 2,3 6-1,3 3-26,3-6-52,7-10-27,2-13-62,-2-9-579</inkml:trace>
  <inkml:trace contextRef="#ctx0" brushRef="#br0" timeOffset="6501.9123">6774 13326 1376,'0'0'134,"0"0"-47,0 0 6,0 0-17,0 0-34,0 0-5,69 27-17,-62-9-13,-5-2 5,-2-4-3,0-7 3,0-2-6,2-3-3,1 0-1,3 0 4,5-23-6,7-18-16,7-15-51,-1-2 13,-2 5-15,-2 13-18,-4 8 18,0 10 47,-3 6 22,-6 5 11,-3 11 63,-4 0-1,2 0-20,1 0-18,1 25 1,2 13 11,4 12-12,-1 7-21,-3-2-3,4 2-9,-4-7 0,3-7-2,-1-6-8,2-13-48,5-12-59,3-12-99,4-14-271</inkml:trace>
  <inkml:trace contextRef="#ctx0" brushRef="#br0" timeOffset="7320.2873">7295 13208 1345,'0'0'331,"0"0"-280,0 0 18,0 0 8,0 0-40,0 0-23,-82 32-12,58 3-1,8-3 0,7-2-1,9-4-3,0 0 1,20-2 0,14-4-12,6-8-29,7-10-27,-1-2-8,4-10-24,-9-16-23,-1-8 42,-3-4 83,-8-3 8,-8 6 24,-2 4-9,-13 9 0,-4 6 28,-2 6 27,0 0-44,0 4 21,-11 2-1,1 2-12,-2 2-25,3 0-1,1 0-7,2 17-3,4 9 6,2 13 3,0 4 2,0-1-7,21-4-5,8-10-4,6-10 1,8-13-2,5-5-2,6-26-45,-4-20-24,-4-13 12,-11-7-3,-12 1 31,-12 1 31,-11 8 5,0 5 37,-18 16 27,0 12-11,7 14 5,5 7-25,4 2-17,2 14-15,0 36-4,0 25 3,0 18 1,0-2-1,4-16-4,18-14 0,0-18-2,1-18-8,-8-11-28,-8-12-34,-7-2-3,0-16-6,-11-20-45,-12-11 10,8 3 102,4 11 13,2 6 25,6 15 36,3 5 31,0 4-37,0-1-9,19-1-26,12-3-10,13-6-5,8-3-4,6-5-1,4-2-2,-4 2-13,-6 0-4,-10 4 10,-13 6 6,-5 4 3,-11 5 1,-4 3 17,-4 0 12,-1 17-4,-4 17 9,0 7-12,0 1-12,0-1-11,0-8-1,0-12-65,0-12-107,0-9-367</inkml:trace>
  <inkml:trace contextRef="#ctx0" brushRef="#br0" timeOffset="7448.1121">8314 12897 1105,'0'0'627,"0"0"-605,0 0-22,0 0-5,0 0-78,0 0-155</inkml:trace>
  <inkml:trace contextRef="#ctx0" brushRef="#br0" timeOffset="7967.891">8537 13034 1728,'0'0'142,"0"0"-136,0 0 21,0 0 15,0 0-19,-17 134-18,17-108-3,0-10-1,0-9-1,0-7 2,0 0-2,6 0 1,9-28-1,3-11-3,5-3-4,-1 0 5,0 10-2,-1 10-1,-2 10-1,4 6 2,3 6-2,8 0-8,1 0-7,4 6-10,1-2-16,-3-4 6,-3 0 6,-3-4-25,-6-20-5,-3-2 15,-7-2 2,-10 2 23,-5 6 25,0 6 10,-9 6 63,-8 8-4,-4 0-16,8 1-9,2 16-17,6 4 0,5 8-19,0 5-7,0 7-1,16 10-8,6 7-36,3 2-27,-1-4 9,-5-3 44,-11-16 18,-8-8 30,-14-13 12,-19-15-42,-3-1-67</inkml:trace>
  <inkml:trace contextRef="#ctx0" brushRef="#br0" timeOffset="9668.26">6038 14311 1601,'0'0'158,"0"0"-152,0 0-6,0 0 1,0 0 18,0 0 7,-8-48-21,8 48-5,0 0 0,0 0 15,0 0 16,-2 0-7,2 0-9,0 0 1,0 0 2,0 0-8,0 0-3,0 0-1,0-2-6,0 2 1,0 0 0,0 0-1,0 0 0,0 0-1,0 0 1,0 0 0,0 0 2,0 0-2,0 0-2,0 0 2,0 0-1,0 0-2,0 9 0,0 28 0,0 13 2,0 8 1,6-2 1,3-1 2,-3-11-3,-2-4 0,2-10-3,-4-2 4,0-5-1,2-2 1,1-3-1,3-8-2,4 2-22,-1-7-23,0-4-40,-4-1-58,0-6-97</inkml:trace>
  <inkml:trace contextRef="#ctx0" brushRef="#br0" timeOffset="10276.442">6045 14342 1489,'0'0'88,"0"0"-88,0 0 0,0 0 33,0 0 12,131-103-29,-75 99-10,0 4 5,-9 0 24,-11 8-9,-16 7-19,-16 6-2,-4-1 17,-14 2 5,-25 0-10,-13 0-7,1-5-7,8-4-3,10-3 0,11 7-16,11 2-52,11 2-53,6-7-40,46-12-260</inkml:trace>
  <inkml:trace contextRef="#ctx0" brushRef="#br0" timeOffset="10995.9324">6622 14471 1642,'0'0'138,"0"0"-138,0 0 0,0 0 24,0 0 21,0 0-21,-25 107-17,54-84-4,10-4-2,5-13-1,8-6-7,-6 0-22,-5-6-4,-12-16 8,-18-1 9,-11-12 4,-5-3 9,-30-2 3,-8 5 1,-3 12 12,3 14 7,7 5 1,9 4-13,12 0-5,6 4-2,4 9-1,5 1 0,0 0-1,5-9-3,21 0-5,10-5-15,7 0-3,1-19 1,-3-4 11,-8-2 5,-2 1 6,-6-6 4,-1 2 3,-2 6 7,-3-2 13,-9 12 9,-3 8-9,-5 4-8,-2 0-6,0 0 1,0 0-2,4 23-2,4 12 10,5 15 19,7 2-23,3-3-10,6-10 0,-1-6-1,6-13-1,-1-4-2,1-14-22,-3-2-12,-2 0 20,0-25-10,-7-4-21,-6-9 6,-8-6 33,-6 5 8,-2 5 2,0 12 10,0 10 40,0 8-14,0 4-6,0 0-10,0 0-9,0 16-8,10 16-3,12 10 13,4-2-7,3-1-6,0-11-2,1-8 0,-6-6-8,-1-4-51,-8-10-30,-7 0-69,-8-14-221</inkml:trace>
  <inkml:trace contextRef="#ctx0" brushRef="#br0" timeOffset="11138.1461">7371 14052 1699,'0'0'0,"0"0"-37,0 0-33,0 0 63,0 0-5,0 0-124,47 61-887</inkml:trace>
  <inkml:trace contextRef="#ctx0" brushRef="#br0" timeOffset="11782.2752">7802 14159 1521,'0'0'225,"0"0"-213,0 0-2,0 0 54,0 0-6,-54 120-29,54-80-19,0-4-6,2-8 0,16-7-2,7-7-1,6-10-2,5-4-6,3-2-12,2-23-18,-7-11 1,-5 0 3,-10 2 7,-5 3 12,-5 14 10,-7 7 4,0 5 0,-2 5 7,2 0 2,0 9 1,6 14 8,5 8 10,5-1-14,11-6-10,6-10-3,5-12-1,7-2-1,2 0-19,-6-22-4,-6-4 6,-5-6 15,-10-4 3,-7 2 0,-4 5 2,-6 12 0,-3 13 19,-2 4 9,0 18-14,0 40 3,0 32 22,3 31-14,7 25-17,6 6-4,2 5-4,-10-4-1,-8-21-1,-15-20-1,-41-18 1,-12-24 4,-3-32 3,3-26 4,15-17 4,12-54 1,20-32-16,21-36-3,8-24-13,46-1 5,15 18 3,8 37 5,0 46 2,-6 39 0,-9 12-3,-12 26-2,-26 32-17,-24 9-52,-20 0-155</inkml:trace>
  <inkml:trace contextRef="#ctx0" brushRef="#br0" timeOffset="70218.1529">16272 11811 1254,'0'0'92,"0"0"-16,0 0-38,0 0 11,0 0 9,0 0-2,-20-10-26,20 10 1,0 0-14,20 0-9,20 0-6,20 0-1,12 0 0,6 0 0,7 0 1,0-7-2,8 0 0,5-4 3,-2 3-2,-5 3-1,-10 3 0,-15 2-1,-8 0 0,-10 0-1,-11 0 1,-3 0 0,-5 0 1,-5 0 0,3 0 1,0-8-1,1-5 0,1 3 1,0-2 2,-6 2-3,-5 7 1,-9-2-1,-9 5-2,0 0 2,0 0-3,0 0 0,-3 0-6,-13 0-13,-7 0-54,-4 0-46,-9 0-317</inkml:trace>
  <inkml:trace contextRef="#ctx0" brushRef="#br0" timeOffset="70760.3424">16245 11816 1375,'0'0'42,"0"0"-42,0 0 0,0 0 44,0 0 19,0 0-47,14 0-8,-3-4 19,0-3 24,1-4-15,-2-3-19,7 1-6,4-6 5,8-4-9,2-4-6,0 2 2,-1 4-2,-10 4-1,-2 6-4,-5 11-50,-9 0-101,-4 14-273</inkml:trace>
  <inkml:trace contextRef="#ctx0" brushRef="#br0" timeOffset="72004.2859">16199 12092 1035,'0'0'88,"0"0"-86,0 0 91,0 0 51,0 0-70,0 0-47,-22 5-5,22-5 6,0 0 6,0 0-16,0 0-11,0 0-1,10 0 1,11 0-4,3 0 5,6 0-2,5 0 2,3-5 0,5 0 6,3 0 0,1-2-1,2 1-5,4 1 1,-1-2-7,6 1 1,-1 1-2,1-2-1,8-1 2,-9 2-2,1-2 0,-13 4-2,-12 2 2,-6 2 0,-8 0-1,-3 0-1,3 0 2,-2 0 0,6 0 0,6-6 2,4-2-2,0-1 0,1-3-1,-5 5-1,0 2 2,-5-2 1,1 3 1,-6-2-3,4 2 1,2 0 0,2-2 0,-1 0 0,0 2 0,-3-1 0,-7 2 0,-7 1 0,-7-2 0,-2 2 0,0 0 0,0 2 0,0-1 2,0 1-2,2 0 0,-2-3 1,0 3-1,0 0 0,0 0 0,0 0 0,0 0 0,0 0 1,0 0-1,0 0 0,0 0-1,0 0 1,0 0 0,0 0 0,0 0-1,0 0 1,0 0 0,0 0 0,0 0-1,0 0 0,2 0 0,0 0 1,-2 0 0,2 0 0,-2 0 0,0 0-1,0 0 0,0 0 0,0 0-4,-2 6-3,-15 14 8,-3 0 4,-5 2 0,-4 0 3,0 0-3,-5 0 2,-1 2-4,-3 0 0,3-3 4,10-6-4,11-6 0,12-6 1,2-1-2,0-2 1,0 0-2,14 0-92,8-18-98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10/20/2020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10/20/2020</a:t>
            </a:fld>
            <a:endParaRPr lang="en-US" dirty="0"/>
          </a:p>
        </p:txBody>
      </p:sp>
      <p:sp>
        <p:nvSpPr>
          <p:cNvPr id="5" name="Footer Placeholder 4">
            <a:extLst>
              <a:ext uri="{FF2B5EF4-FFF2-40B4-BE49-F238E27FC236}">
                <a16:creationId xmlns=""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A47D73-EDDA-49A6-BA12-1CA980DA9BC0}"/>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2189B82E-4CA1-47A5-B133-FBD4D8A83983}"/>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10/20/2020</a:t>
            </a:fld>
            <a:endParaRPr lang="en-US" dirty="0"/>
          </a:p>
        </p:txBody>
      </p:sp>
      <p:sp>
        <p:nvSpPr>
          <p:cNvPr id="5" name="Footer Placeholder 4">
            <a:extLst>
              <a:ext uri="{FF2B5EF4-FFF2-40B4-BE49-F238E27FC236}">
                <a16:creationId xmlns=""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10/20/2020</a:t>
            </a:fld>
            <a:endParaRPr lang="en-US" dirty="0"/>
          </a:p>
        </p:txBody>
      </p:sp>
      <p:sp>
        <p:nvSpPr>
          <p:cNvPr id="5" name="Footer Placeholder 4">
            <a:extLst>
              <a:ext uri="{FF2B5EF4-FFF2-40B4-BE49-F238E27FC236}">
                <a16:creationId xmlns=""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6334F3-0709-471B-A734-C4B404F55B8E}"/>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AF795016-AF78-4708-9C5F-21110C197B03}"/>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10/20/2020</a:t>
            </a:fld>
            <a:endParaRPr lang="en-US" dirty="0"/>
          </a:p>
        </p:txBody>
      </p:sp>
      <p:sp>
        <p:nvSpPr>
          <p:cNvPr id="5" name="Footer Placeholder 4">
            <a:extLst>
              <a:ext uri="{FF2B5EF4-FFF2-40B4-BE49-F238E27FC236}">
                <a16:creationId xmlns=""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10/20/2020</a:t>
            </a:fld>
            <a:endParaRPr lang="en-US" dirty="0"/>
          </a:p>
        </p:txBody>
      </p:sp>
      <p:sp>
        <p:nvSpPr>
          <p:cNvPr id="5" name="Footer Placeholder 4">
            <a:extLst>
              <a:ext uri="{FF2B5EF4-FFF2-40B4-BE49-F238E27FC236}">
                <a16:creationId xmlns=""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0CAA11-CC97-44E5-AE4D-808FD741A06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10/20/2020</a:t>
            </a:fld>
            <a:endParaRPr lang="en-US" dirty="0"/>
          </a:p>
        </p:txBody>
      </p:sp>
      <p:sp>
        <p:nvSpPr>
          <p:cNvPr id="6" name="Footer Placeholder 5">
            <a:extLst>
              <a:ext uri="{FF2B5EF4-FFF2-40B4-BE49-F238E27FC236}">
                <a16:creationId xmlns=""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10/20/2020</a:t>
            </a:fld>
            <a:endParaRPr lang="en-US" dirty="0"/>
          </a:p>
        </p:txBody>
      </p:sp>
      <p:sp>
        <p:nvSpPr>
          <p:cNvPr id="8" name="Footer Placeholder 7">
            <a:extLst>
              <a:ext uri="{FF2B5EF4-FFF2-40B4-BE49-F238E27FC236}">
                <a16:creationId xmlns=""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9F68FC-5755-447A-8D7F-9ADED3E994A3}"/>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10/20/2020</a:t>
            </a:fld>
            <a:endParaRPr lang="en-US" dirty="0"/>
          </a:p>
        </p:txBody>
      </p:sp>
      <p:sp>
        <p:nvSpPr>
          <p:cNvPr id="4" name="Footer Placeholder 3">
            <a:extLst>
              <a:ext uri="{FF2B5EF4-FFF2-40B4-BE49-F238E27FC236}">
                <a16:creationId xmlns=""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10/20/2020</a:t>
            </a:fld>
            <a:endParaRPr lang="en-US" dirty="0"/>
          </a:p>
        </p:txBody>
      </p:sp>
      <p:sp>
        <p:nvSpPr>
          <p:cNvPr id="3" name="Footer Placeholder 2">
            <a:extLst>
              <a:ext uri="{FF2B5EF4-FFF2-40B4-BE49-F238E27FC236}">
                <a16:creationId xmlns=""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10/20/2020</a:t>
            </a:fld>
            <a:endParaRPr lang="en-US" dirty="0"/>
          </a:p>
        </p:txBody>
      </p:sp>
      <p:sp>
        <p:nvSpPr>
          <p:cNvPr id="6" name="Footer Placeholder 5">
            <a:extLst>
              <a:ext uri="{FF2B5EF4-FFF2-40B4-BE49-F238E27FC236}">
                <a16:creationId xmlns=""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10/20/2020</a:t>
            </a:fld>
            <a:endParaRPr lang="en-US" dirty="0"/>
          </a:p>
        </p:txBody>
      </p:sp>
      <p:sp>
        <p:nvSpPr>
          <p:cNvPr id="6" name="Footer Placeholder 5">
            <a:extLst>
              <a:ext uri="{FF2B5EF4-FFF2-40B4-BE49-F238E27FC236}">
                <a16:creationId xmlns=""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39000" b="-3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10/20/2020</a:t>
            </a:fld>
            <a:endParaRPr lang="en-US" dirty="0"/>
          </a:p>
        </p:txBody>
      </p:sp>
      <p:sp>
        <p:nvSpPr>
          <p:cNvPr id="5" name="Footer Placeholder 4">
            <a:extLst>
              <a:ext uri="{FF2B5EF4-FFF2-40B4-BE49-F238E27FC236}">
                <a16:creationId xmlns=""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6.xml"/><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customXml" Target="../ink/ink7.xml"/></Relationships>
</file>

<file path=ppt/slides/_rels/slide11.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customXml" Target="../ink/ink9.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3.emf"/><Relationship Id="rId13" Type="http://schemas.openxmlformats.org/officeDocument/2006/relationships/customXml" Target="../ink/ink15.xml"/><Relationship Id="rId18" Type="http://schemas.openxmlformats.org/officeDocument/2006/relationships/image" Target="../media/image28.emf"/><Relationship Id="rId3" Type="http://schemas.openxmlformats.org/officeDocument/2006/relationships/customXml" Target="../ink/ink10.xml"/><Relationship Id="rId7" Type="http://schemas.openxmlformats.org/officeDocument/2006/relationships/customXml" Target="../ink/ink12.xml"/><Relationship Id="rId12" Type="http://schemas.openxmlformats.org/officeDocument/2006/relationships/image" Target="../media/image25.emf"/><Relationship Id="rId17" Type="http://schemas.openxmlformats.org/officeDocument/2006/relationships/customXml" Target="../ink/ink17.xml"/><Relationship Id="rId2" Type="http://schemas.openxmlformats.org/officeDocument/2006/relationships/image" Target="../media/image20.png"/><Relationship Id="rId16" Type="http://schemas.openxmlformats.org/officeDocument/2006/relationships/image" Target="../media/image27.emf"/><Relationship Id="rId1" Type="http://schemas.openxmlformats.org/officeDocument/2006/relationships/slideLayout" Target="../slideLayouts/slideLayout2.xml"/><Relationship Id="rId6" Type="http://schemas.openxmlformats.org/officeDocument/2006/relationships/image" Target="../media/image22.emf"/><Relationship Id="rId11" Type="http://schemas.openxmlformats.org/officeDocument/2006/relationships/customXml" Target="../ink/ink14.xml"/><Relationship Id="rId5" Type="http://schemas.openxmlformats.org/officeDocument/2006/relationships/customXml" Target="../ink/ink11.xml"/><Relationship Id="rId15" Type="http://schemas.openxmlformats.org/officeDocument/2006/relationships/customXml" Target="../ink/ink16.xml"/><Relationship Id="rId10" Type="http://schemas.openxmlformats.org/officeDocument/2006/relationships/image" Target="../media/image24.emf"/><Relationship Id="rId4" Type="http://schemas.openxmlformats.org/officeDocument/2006/relationships/image" Target="../media/image21.emf"/><Relationship Id="rId9" Type="http://schemas.openxmlformats.org/officeDocument/2006/relationships/customXml" Target="../ink/ink13.xml"/><Relationship Id="rId14" Type="http://schemas.openxmlformats.org/officeDocument/2006/relationships/image" Target="../media/image26.emf"/></Relationships>
</file>

<file path=ppt/slides/_rels/slide16.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customXml" Target="../ink/ink2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8.emf"/><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7.emf"/><Relationship Id="rId4" Type="http://schemas.openxmlformats.org/officeDocument/2006/relationships/customXml" Target="../ink/ink2.xml"/></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phic 10" descr="Books on Shelf">
            <a:extLst>
              <a:ext uri="{FF2B5EF4-FFF2-40B4-BE49-F238E27FC236}">
                <a16:creationId xmlns=""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 xmlns:a16="http://schemas.microsoft.com/office/drawing/2014/main" id="{DFDA47BC-3069-47F5-8257-24B3B1F76A0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 xmlns:a16="http://schemas.microsoft.com/office/drawing/2014/main" id="{942B920A-73AD-402A-8EEF-B88E1A9398B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 xmlns:a16="http://schemas.microsoft.com/office/drawing/2014/main" id="{00C9EB70-BC82-414A-BF8D-AD7FC6727616}"/>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 xmlns:a16="http://schemas.microsoft.com/office/drawing/2014/main" id="{7AE95D8F-9825-4222-8846-E3461598CC6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E561AC0E-7195-4ACF-AA0A-5E2923A987F7}"/>
              </a:ext>
            </a:extLst>
          </p:cNvPr>
          <p:cNvSpPr>
            <a:spLocks noGrp="1"/>
          </p:cNvSpPr>
          <p:nvPr>
            <p:ph type="ctrTitle"/>
          </p:nvPr>
        </p:nvSpPr>
        <p:spPr>
          <a:xfrm>
            <a:off x="527537" y="5048603"/>
            <a:ext cx="11139854" cy="930447"/>
          </a:xfrm>
        </p:spPr>
        <p:txBody>
          <a:bodyPr>
            <a:normAutofit/>
          </a:bodyPr>
          <a:lstStyle/>
          <a:p>
            <a:r>
              <a:rPr lang="en-US" sz="4800" b="1" dirty="0" smtClean="0">
                <a:solidFill>
                  <a:srgbClr val="FFFFFF"/>
                </a:solidFill>
                <a:latin typeface="Lucida Fax" panose="02060602050505020204" pitchFamily="18" charset="0"/>
                <a:cs typeface="Segoe UI" panose="020B0502040204020203" pitchFamily="34" charset="0"/>
              </a:rPr>
              <a:t>FACTOR ANALYSIS</a:t>
            </a:r>
            <a:endParaRPr lang="en-US" sz="4800" b="1" dirty="0">
              <a:solidFill>
                <a:srgbClr val="FFFFFF"/>
              </a:solidFill>
              <a:latin typeface="Lucida Fax" panose="02060602050505020204" pitchFamily="18" charset="0"/>
              <a:cs typeface="Segoe UI" panose="020B0502040204020203" pitchFamily="34" charset="0"/>
            </a:endParaRPr>
          </a:p>
        </p:txBody>
      </p:sp>
    </p:spTree>
    <p:extLst>
      <p:ext uri="{BB962C8B-B14F-4D97-AF65-F5344CB8AC3E}">
        <p14:creationId xmlns:p14="http://schemas.microsoft.com/office/powerpoint/2010/main" val="2372968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0233212" cy="954107"/>
          </a:xfrm>
          <a:prstGeom prst="rect">
            <a:avLst/>
          </a:prstGeom>
          <a:noFill/>
        </p:spPr>
        <p:txBody>
          <a:bodyPr wrap="square" rtlCol="0">
            <a:spAutoFit/>
          </a:bodyPr>
          <a:lstStyle/>
          <a:p>
            <a:r>
              <a:rPr lang="en-IN" sz="2800" b="1" dirty="0" smtClean="0">
                <a:solidFill>
                  <a:srgbClr val="C00000"/>
                </a:solidFill>
              </a:rPr>
              <a:t>Factor Model:</a:t>
            </a:r>
          </a:p>
          <a:p>
            <a:endParaRPr lang="en-IN" sz="2800" b="1" dirty="0">
              <a:solidFill>
                <a:srgbClr val="C00000"/>
              </a:solidFill>
            </a:endParaRPr>
          </a:p>
        </p:txBody>
      </p:sp>
      <p:sp>
        <p:nvSpPr>
          <p:cNvPr id="5" name="Rectangle 4"/>
          <p:cNvSpPr/>
          <p:nvPr/>
        </p:nvSpPr>
        <p:spPr>
          <a:xfrm>
            <a:off x="0" y="477053"/>
            <a:ext cx="12008224" cy="6124754"/>
          </a:xfrm>
          <a:prstGeom prst="rect">
            <a:avLst/>
          </a:prstGeom>
        </p:spPr>
        <p:txBody>
          <a:bodyPr wrap="square">
            <a:spAutoFit/>
          </a:bodyPr>
          <a:lstStyle/>
          <a:p>
            <a:pPr algn="just"/>
            <a:r>
              <a:rPr lang="en-IN" sz="2400" b="1" dirty="0">
                <a:solidFill>
                  <a:srgbClr val="002060"/>
                </a:solidFill>
              </a:rPr>
              <a:t>The factor model is:</a:t>
            </a:r>
          </a:p>
          <a:p>
            <a:pPr algn="just"/>
            <a:r>
              <a:rPr lang="en-IN" sz="2400" b="1" dirty="0">
                <a:solidFill>
                  <a:srgbClr val="002060"/>
                </a:solidFill>
              </a:rPr>
              <a:t>X</a:t>
            </a:r>
            <a:r>
              <a:rPr lang="en-IN" sz="2400" b="1" baseline="-25000" dirty="0">
                <a:solidFill>
                  <a:srgbClr val="002060"/>
                </a:solidFill>
              </a:rPr>
              <a:t>1</a:t>
            </a:r>
            <a:r>
              <a:rPr lang="en-IN" sz="2400" b="1" dirty="0">
                <a:solidFill>
                  <a:srgbClr val="002060"/>
                </a:solidFill>
              </a:rPr>
              <a:t> - </a:t>
            </a:r>
            <a:r>
              <a:rPr lang="en-IN" sz="2400" b="1" dirty="0">
                <a:solidFill>
                  <a:srgbClr val="002060"/>
                </a:solidFill>
                <a:sym typeface="Symbol" panose="05050102010706020507" pitchFamily="18" charset="2"/>
              </a:rPr>
              <a:t></a:t>
            </a:r>
            <a:r>
              <a:rPr lang="en-IN" sz="2400" b="1" baseline="-25000" dirty="0" smtClean="0">
                <a:solidFill>
                  <a:srgbClr val="002060"/>
                </a:solidFill>
              </a:rPr>
              <a:t>1</a:t>
            </a:r>
            <a:r>
              <a:rPr lang="en-IN" sz="2400" b="1" dirty="0" smtClean="0">
                <a:solidFill>
                  <a:srgbClr val="002060"/>
                </a:solidFill>
              </a:rPr>
              <a:t> </a:t>
            </a:r>
            <a:r>
              <a:rPr lang="en-IN" sz="2400" b="1" dirty="0">
                <a:solidFill>
                  <a:srgbClr val="002060"/>
                </a:solidFill>
              </a:rPr>
              <a:t>= l</a:t>
            </a:r>
            <a:r>
              <a:rPr lang="en-IN" sz="2400" b="1" baseline="-25000" dirty="0">
                <a:solidFill>
                  <a:srgbClr val="002060"/>
                </a:solidFill>
              </a:rPr>
              <a:t>11</a:t>
            </a:r>
            <a:r>
              <a:rPr lang="en-IN" sz="2400" b="1" dirty="0">
                <a:solidFill>
                  <a:srgbClr val="002060"/>
                </a:solidFill>
              </a:rPr>
              <a:t> F</a:t>
            </a:r>
            <a:r>
              <a:rPr lang="en-IN" sz="2400" b="1" baseline="-25000" dirty="0">
                <a:solidFill>
                  <a:srgbClr val="002060"/>
                </a:solidFill>
              </a:rPr>
              <a:t>1</a:t>
            </a:r>
            <a:r>
              <a:rPr lang="en-IN" sz="2400" b="1" dirty="0">
                <a:solidFill>
                  <a:srgbClr val="002060"/>
                </a:solidFill>
              </a:rPr>
              <a:t> + l</a:t>
            </a:r>
            <a:r>
              <a:rPr lang="en-IN" sz="2400" b="1" baseline="-25000" dirty="0">
                <a:solidFill>
                  <a:srgbClr val="002060"/>
                </a:solidFill>
              </a:rPr>
              <a:t>12</a:t>
            </a:r>
            <a:r>
              <a:rPr lang="en-IN" sz="2400" b="1" dirty="0">
                <a:solidFill>
                  <a:srgbClr val="002060"/>
                </a:solidFill>
              </a:rPr>
              <a:t> F</a:t>
            </a:r>
            <a:r>
              <a:rPr lang="en-IN" sz="2400" b="1" baseline="-25000" dirty="0">
                <a:solidFill>
                  <a:srgbClr val="002060"/>
                </a:solidFill>
              </a:rPr>
              <a:t>2</a:t>
            </a:r>
            <a:r>
              <a:rPr lang="en-IN" sz="2400" b="1" dirty="0">
                <a:solidFill>
                  <a:srgbClr val="002060"/>
                </a:solidFill>
              </a:rPr>
              <a:t> + ……+ l</a:t>
            </a:r>
            <a:r>
              <a:rPr lang="en-IN" sz="2400" b="1" baseline="-25000" dirty="0">
                <a:solidFill>
                  <a:srgbClr val="002060"/>
                </a:solidFill>
              </a:rPr>
              <a:t>1m</a:t>
            </a:r>
            <a:r>
              <a:rPr lang="en-IN" sz="2400" b="1" dirty="0">
                <a:solidFill>
                  <a:srgbClr val="002060"/>
                </a:solidFill>
              </a:rPr>
              <a:t> </a:t>
            </a:r>
            <a:r>
              <a:rPr lang="en-IN" sz="2400" b="1" dirty="0" err="1">
                <a:solidFill>
                  <a:srgbClr val="002060"/>
                </a:solidFill>
              </a:rPr>
              <a:t>F</a:t>
            </a:r>
            <a:r>
              <a:rPr lang="en-IN" sz="2400" b="1" baseline="-25000" dirty="0" err="1">
                <a:solidFill>
                  <a:srgbClr val="002060"/>
                </a:solidFill>
              </a:rPr>
              <a:t>m</a:t>
            </a:r>
            <a:r>
              <a:rPr lang="en-IN" sz="2400" b="1" dirty="0">
                <a:solidFill>
                  <a:srgbClr val="002060"/>
                </a:solidFill>
              </a:rPr>
              <a:t> + ℇ</a:t>
            </a:r>
            <a:r>
              <a:rPr lang="en-IN" sz="2400" b="1" baseline="-25000" dirty="0" smtClean="0">
                <a:solidFill>
                  <a:srgbClr val="002060"/>
                </a:solidFill>
              </a:rPr>
              <a:t>1</a:t>
            </a:r>
            <a:endParaRPr lang="en-IN" sz="2400" b="1" baseline="-25000" dirty="0">
              <a:solidFill>
                <a:srgbClr val="002060"/>
              </a:solidFill>
            </a:endParaRPr>
          </a:p>
          <a:p>
            <a:pPr algn="just"/>
            <a:r>
              <a:rPr lang="en-IN" sz="2400" b="1" dirty="0">
                <a:solidFill>
                  <a:srgbClr val="002060"/>
                </a:solidFill>
              </a:rPr>
              <a:t>X</a:t>
            </a:r>
            <a:r>
              <a:rPr lang="en-IN" sz="2400" b="1" baseline="-25000" dirty="0">
                <a:solidFill>
                  <a:srgbClr val="002060"/>
                </a:solidFill>
              </a:rPr>
              <a:t>2</a:t>
            </a:r>
            <a:r>
              <a:rPr lang="en-IN" sz="2400" b="1" dirty="0">
                <a:solidFill>
                  <a:srgbClr val="002060"/>
                </a:solidFill>
              </a:rPr>
              <a:t> - </a:t>
            </a:r>
            <a:r>
              <a:rPr lang="en-IN" sz="2400" b="1" dirty="0">
                <a:solidFill>
                  <a:srgbClr val="002060"/>
                </a:solidFill>
                <a:sym typeface="Symbol" panose="05050102010706020507" pitchFamily="18" charset="2"/>
              </a:rPr>
              <a:t></a:t>
            </a:r>
            <a:r>
              <a:rPr lang="en-IN" sz="2400" b="1" baseline="-25000" dirty="0" smtClean="0">
                <a:solidFill>
                  <a:srgbClr val="002060"/>
                </a:solidFill>
              </a:rPr>
              <a:t>2</a:t>
            </a:r>
            <a:r>
              <a:rPr lang="en-IN" sz="2400" b="1" dirty="0" smtClean="0">
                <a:solidFill>
                  <a:srgbClr val="002060"/>
                </a:solidFill>
              </a:rPr>
              <a:t> </a:t>
            </a:r>
            <a:r>
              <a:rPr lang="en-IN" sz="2400" b="1" dirty="0">
                <a:solidFill>
                  <a:srgbClr val="002060"/>
                </a:solidFill>
              </a:rPr>
              <a:t>= l</a:t>
            </a:r>
            <a:r>
              <a:rPr lang="en-IN" sz="2400" b="1" baseline="-25000" dirty="0">
                <a:solidFill>
                  <a:srgbClr val="002060"/>
                </a:solidFill>
              </a:rPr>
              <a:t>21</a:t>
            </a:r>
            <a:r>
              <a:rPr lang="en-IN" sz="2400" b="1" dirty="0">
                <a:solidFill>
                  <a:srgbClr val="002060"/>
                </a:solidFill>
              </a:rPr>
              <a:t> F</a:t>
            </a:r>
            <a:r>
              <a:rPr lang="en-IN" sz="2400" b="1" baseline="-25000" dirty="0">
                <a:solidFill>
                  <a:srgbClr val="002060"/>
                </a:solidFill>
              </a:rPr>
              <a:t>1</a:t>
            </a:r>
            <a:r>
              <a:rPr lang="en-IN" sz="2400" b="1" dirty="0">
                <a:solidFill>
                  <a:srgbClr val="002060"/>
                </a:solidFill>
              </a:rPr>
              <a:t> + l</a:t>
            </a:r>
            <a:r>
              <a:rPr lang="en-IN" sz="2400" b="1" baseline="-25000" dirty="0">
                <a:solidFill>
                  <a:srgbClr val="002060"/>
                </a:solidFill>
              </a:rPr>
              <a:t>22</a:t>
            </a:r>
            <a:r>
              <a:rPr lang="en-IN" sz="2400" b="1" dirty="0">
                <a:solidFill>
                  <a:srgbClr val="002060"/>
                </a:solidFill>
              </a:rPr>
              <a:t> F</a:t>
            </a:r>
            <a:r>
              <a:rPr lang="en-IN" sz="2400" b="1" baseline="-25000" dirty="0">
                <a:solidFill>
                  <a:srgbClr val="002060"/>
                </a:solidFill>
              </a:rPr>
              <a:t>2</a:t>
            </a:r>
            <a:r>
              <a:rPr lang="en-IN" sz="2400" b="1" dirty="0">
                <a:solidFill>
                  <a:srgbClr val="002060"/>
                </a:solidFill>
              </a:rPr>
              <a:t> + ……+ l</a:t>
            </a:r>
            <a:r>
              <a:rPr lang="en-IN" sz="2400" b="1" baseline="-25000" dirty="0">
                <a:solidFill>
                  <a:srgbClr val="002060"/>
                </a:solidFill>
              </a:rPr>
              <a:t>2m</a:t>
            </a:r>
            <a:r>
              <a:rPr lang="en-IN" sz="2400" b="1" dirty="0">
                <a:solidFill>
                  <a:srgbClr val="002060"/>
                </a:solidFill>
              </a:rPr>
              <a:t> </a:t>
            </a:r>
            <a:r>
              <a:rPr lang="en-IN" sz="2400" b="1" dirty="0" err="1">
                <a:solidFill>
                  <a:srgbClr val="002060"/>
                </a:solidFill>
              </a:rPr>
              <a:t>F</a:t>
            </a:r>
            <a:r>
              <a:rPr lang="en-IN" sz="2400" b="1" baseline="-25000" dirty="0" err="1">
                <a:solidFill>
                  <a:srgbClr val="002060"/>
                </a:solidFill>
              </a:rPr>
              <a:t>m</a:t>
            </a:r>
            <a:r>
              <a:rPr lang="en-IN" sz="2400" b="1" dirty="0">
                <a:solidFill>
                  <a:srgbClr val="002060"/>
                </a:solidFill>
              </a:rPr>
              <a:t> + ℇ</a:t>
            </a:r>
            <a:r>
              <a:rPr lang="en-IN" sz="2400" b="1" baseline="-25000" dirty="0" smtClean="0">
                <a:solidFill>
                  <a:srgbClr val="002060"/>
                </a:solidFill>
              </a:rPr>
              <a:t>2</a:t>
            </a:r>
            <a:endParaRPr lang="en-IN" sz="2400" b="1" baseline="-25000" dirty="0">
              <a:solidFill>
                <a:srgbClr val="002060"/>
              </a:solidFill>
            </a:endParaRPr>
          </a:p>
          <a:p>
            <a:pPr algn="just"/>
            <a:r>
              <a:rPr lang="en-IN" sz="2400" b="1" dirty="0" smtClean="0">
                <a:solidFill>
                  <a:srgbClr val="002060"/>
                </a:solidFill>
              </a:rPr>
              <a:t>.</a:t>
            </a:r>
          </a:p>
          <a:p>
            <a:pPr algn="just"/>
            <a:r>
              <a:rPr lang="en-IN" sz="2400" b="1" dirty="0">
                <a:solidFill>
                  <a:srgbClr val="002060"/>
                </a:solidFill>
              </a:rPr>
              <a:t>.</a:t>
            </a:r>
            <a:endParaRPr lang="en-IN" sz="2400" b="1" dirty="0" smtClean="0">
              <a:solidFill>
                <a:srgbClr val="002060"/>
              </a:solidFill>
            </a:endParaRPr>
          </a:p>
          <a:p>
            <a:pPr algn="just"/>
            <a:r>
              <a:rPr lang="en-IN" sz="2400" b="1" dirty="0" smtClean="0">
                <a:solidFill>
                  <a:srgbClr val="002060"/>
                </a:solidFill>
              </a:rPr>
              <a:t>.</a:t>
            </a:r>
            <a:endParaRPr lang="en-IN" sz="2400" b="1" dirty="0">
              <a:solidFill>
                <a:srgbClr val="002060"/>
              </a:solidFill>
            </a:endParaRPr>
          </a:p>
          <a:p>
            <a:pPr algn="just"/>
            <a:r>
              <a:rPr lang="en-IN" sz="2400" b="1" dirty="0" err="1">
                <a:solidFill>
                  <a:srgbClr val="002060"/>
                </a:solidFill>
              </a:rPr>
              <a:t>X</a:t>
            </a:r>
            <a:r>
              <a:rPr lang="en-IN" sz="2400" b="1" baseline="-25000" dirty="0" err="1">
                <a:solidFill>
                  <a:srgbClr val="002060"/>
                </a:solidFill>
              </a:rPr>
              <a:t>p</a:t>
            </a:r>
            <a:r>
              <a:rPr lang="en-IN" sz="2400" b="1" dirty="0">
                <a:solidFill>
                  <a:srgbClr val="002060"/>
                </a:solidFill>
              </a:rPr>
              <a:t> - </a:t>
            </a:r>
            <a:r>
              <a:rPr lang="en-IN" sz="2400" b="1" dirty="0">
                <a:solidFill>
                  <a:srgbClr val="002060"/>
                </a:solidFill>
                <a:sym typeface="Symbol" panose="05050102010706020507" pitchFamily="18" charset="2"/>
              </a:rPr>
              <a:t></a:t>
            </a:r>
            <a:r>
              <a:rPr lang="en-IN" sz="2400" b="1" baseline="-25000" dirty="0" smtClean="0">
                <a:solidFill>
                  <a:srgbClr val="002060"/>
                </a:solidFill>
              </a:rPr>
              <a:t>p</a:t>
            </a:r>
            <a:r>
              <a:rPr lang="en-IN" sz="2400" b="1" dirty="0" smtClean="0">
                <a:solidFill>
                  <a:srgbClr val="002060"/>
                </a:solidFill>
              </a:rPr>
              <a:t> </a:t>
            </a:r>
            <a:r>
              <a:rPr lang="en-IN" sz="2400" b="1" dirty="0">
                <a:solidFill>
                  <a:srgbClr val="002060"/>
                </a:solidFill>
              </a:rPr>
              <a:t>= l</a:t>
            </a:r>
            <a:r>
              <a:rPr lang="en-IN" sz="2400" b="1" baseline="-25000" dirty="0">
                <a:solidFill>
                  <a:srgbClr val="002060"/>
                </a:solidFill>
              </a:rPr>
              <a:t>p1</a:t>
            </a:r>
            <a:r>
              <a:rPr lang="en-IN" sz="2400" b="1" dirty="0">
                <a:solidFill>
                  <a:srgbClr val="002060"/>
                </a:solidFill>
              </a:rPr>
              <a:t> F</a:t>
            </a:r>
            <a:r>
              <a:rPr lang="en-IN" sz="2400" b="1" baseline="-25000" dirty="0">
                <a:solidFill>
                  <a:srgbClr val="002060"/>
                </a:solidFill>
              </a:rPr>
              <a:t>1</a:t>
            </a:r>
            <a:r>
              <a:rPr lang="en-IN" sz="2400" b="1" dirty="0">
                <a:solidFill>
                  <a:srgbClr val="002060"/>
                </a:solidFill>
              </a:rPr>
              <a:t> + l</a:t>
            </a:r>
            <a:r>
              <a:rPr lang="en-IN" sz="2400" b="1" baseline="-25000" dirty="0">
                <a:solidFill>
                  <a:srgbClr val="002060"/>
                </a:solidFill>
              </a:rPr>
              <a:t>p2</a:t>
            </a:r>
            <a:r>
              <a:rPr lang="en-IN" sz="2400" b="1" dirty="0">
                <a:solidFill>
                  <a:srgbClr val="002060"/>
                </a:solidFill>
              </a:rPr>
              <a:t> F</a:t>
            </a:r>
            <a:r>
              <a:rPr lang="en-IN" sz="2400" b="1" baseline="-25000" dirty="0">
                <a:solidFill>
                  <a:srgbClr val="002060"/>
                </a:solidFill>
              </a:rPr>
              <a:t>2</a:t>
            </a:r>
            <a:r>
              <a:rPr lang="en-IN" sz="2400" b="1" dirty="0">
                <a:solidFill>
                  <a:srgbClr val="002060"/>
                </a:solidFill>
              </a:rPr>
              <a:t> + ……+ </a:t>
            </a:r>
            <a:r>
              <a:rPr lang="en-IN" sz="2400" b="1" dirty="0" err="1">
                <a:solidFill>
                  <a:srgbClr val="002060"/>
                </a:solidFill>
              </a:rPr>
              <a:t>l</a:t>
            </a:r>
            <a:r>
              <a:rPr lang="en-IN" sz="2400" b="1" baseline="-25000" dirty="0" err="1">
                <a:solidFill>
                  <a:srgbClr val="002060"/>
                </a:solidFill>
              </a:rPr>
              <a:t>pm</a:t>
            </a:r>
            <a:r>
              <a:rPr lang="en-IN" sz="2400" b="1" dirty="0">
                <a:solidFill>
                  <a:srgbClr val="002060"/>
                </a:solidFill>
              </a:rPr>
              <a:t> </a:t>
            </a:r>
            <a:r>
              <a:rPr lang="en-IN" sz="2400" b="1" dirty="0" err="1">
                <a:solidFill>
                  <a:srgbClr val="002060"/>
                </a:solidFill>
              </a:rPr>
              <a:t>F</a:t>
            </a:r>
            <a:r>
              <a:rPr lang="en-IN" sz="2400" b="1" baseline="-25000" dirty="0" err="1">
                <a:solidFill>
                  <a:srgbClr val="002060"/>
                </a:solidFill>
              </a:rPr>
              <a:t>m</a:t>
            </a:r>
            <a:r>
              <a:rPr lang="en-IN" sz="2400" b="1" dirty="0">
                <a:solidFill>
                  <a:srgbClr val="002060"/>
                </a:solidFill>
              </a:rPr>
              <a:t> + </a:t>
            </a:r>
            <a:r>
              <a:rPr lang="en-IN" sz="2400" b="1" dirty="0" err="1" smtClean="0">
                <a:solidFill>
                  <a:srgbClr val="002060"/>
                </a:solidFill>
              </a:rPr>
              <a:t>ℇ</a:t>
            </a:r>
            <a:r>
              <a:rPr lang="en-IN" sz="2400" b="1" baseline="-25000" dirty="0" err="1" smtClean="0">
                <a:solidFill>
                  <a:srgbClr val="002060"/>
                </a:solidFill>
              </a:rPr>
              <a:t>p</a:t>
            </a:r>
            <a:endParaRPr lang="en-IN" sz="2400" b="1" baseline="-25000" dirty="0" smtClean="0">
              <a:solidFill>
                <a:srgbClr val="002060"/>
              </a:solidFill>
            </a:endParaRPr>
          </a:p>
          <a:p>
            <a:pPr algn="just"/>
            <a:endParaRPr lang="en-IN" sz="2400" b="1" baseline="-25000" dirty="0">
              <a:solidFill>
                <a:srgbClr val="002060"/>
              </a:solidFill>
            </a:endParaRPr>
          </a:p>
          <a:p>
            <a:pPr algn="just"/>
            <a:endParaRPr lang="en-IN" sz="2400" b="1" baseline="-25000" dirty="0" smtClean="0">
              <a:solidFill>
                <a:srgbClr val="002060"/>
              </a:solidFill>
            </a:endParaRPr>
          </a:p>
          <a:p>
            <a:pPr algn="just"/>
            <a:r>
              <a:rPr lang="en-IN" sz="2400" b="1" dirty="0">
                <a:solidFill>
                  <a:srgbClr val="002060"/>
                </a:solidFill>
              </a:rPr>
              <a:t>Where </a:t>
            </a:r>
            <a:r>
              <a:rPr lang="en-IN" sz="2400" b="1" dirty="0" err="1">
                <a:solidFill>
                  <a:srgbClr val="002060"/>
                </a:solidFill>
              </a:rPr>
              <a:t>l</a:t>
            </a:r>
            <a:r>
              <a:rPr lang="en-IN" sz="2400" b="1" baseline="-25000" dirty="0" err="1">
                <a:solidFill>
                  <a:srgbClr val="002060"/>
                </a:solidFill>
              </a:rPr>
              <a:t>ij</a:t>
            </a:r>
            <a:r>
              <a:rPr lang="en-IN" sz="2400" b="1" dirty="0">
                <a:solidFill>
                  <a:srgbClr val="002060"/>
                </a:solidFill>
              </a:rPr>
              <a:t> = is the loading of the i</a:t>
            </a:r>
            <a:r>
              <a:rPr lang="en-IN" sz="2400" b="1" baseline="30000" dirty="0">
                <a:solidFill>
                  <a:srgbClr val="002060"/>
                </a:solidFill>
              </a:rPr>
              <a:t>th</a:t>
            </a:r>
            <a:r>
              <a:rPr lang="en-IN" sz="2400" b="1" dirty="0">
                <a:solidFill>
                  <a:srgbClr val="002060"/>
                </a:solidFill>
              </a:rPr>
              <a:t> variable on the </a:t>
            </a:r>
            <a:r>
              <a:rPr lang="en-IN" sz="2400" b="1" dirty="0" err="1">
                <a:solidFill>
                  <a:srgbClr val="002060"/>
                </a:solidFill>
              </a:rPr>
              <a:t>j</a:t>
            </a:r>
            <a:r>
              <a:rPr lang="en-IN" sz="2400" b="1" baseline="30000" dirty="0" err="1">
                <a:solidFill>
                  <a:srgbClr val="002060"/>
                </a:solidFill>
              </a:rPr>
              <a:t>th</a:t>
            </a:r>
            <a:r>
              <a:rPr lang="en-IN" sz="2400" b="1" dirty="0">
                <a:solidFill>
                  <a:srgbClr val="002060"/>
                </a:solidFill>
              </a:rPr>
              <a:t> factor. This is an unknown quantity to be estimated. The matrix L is the matrix of factor loadings</a:t>
            </a:r>
            <a:r>
              <a:rPr lang="en-IN" sz="2400" b="1" dirty="0" smtClean="0">
                <a:solidFill>
                  <a:srgbClr val="002060"/>
                </a:solidFill>
              </a:rPr>
              <a:t>.</a:t>
            </a:r>
          </a:p>
          <a:p>
            <a:pPr algn="just"/>
            <a:endParaRPr lang="en-IN" sz="2400" b="1" dirty="0">
              <a:solidFill>
                <a:srgbClr val="002060"/>
              </a:solidFill>
            </a:endParaRPr>
          </a:p>
          <a:p>
            <a:pPr algn="just"/>
            <a:r>
              <a:rPr lang="en-IN" sz="2400" b="1" dirty="0">
                <a:solidFill>
                  <a:srgbClr val="002060"/>
                </a:solidFill>
              </a:rPr>
              <a:t>The i</a:t>
            </a:r>
            <a:r>
              <a:rPr lang="en-IN" sz="2400" b="1" baseline="30000" dirty="0">
                <a:solidFill>
                  <a:srgbClr val="002060"/>
                </a:solidFill>
              </a:rPr>
              <a:t>th</a:t>
            </a:r>
            <a:r>
              <a:rPr lang="en-IN" sz="2400" b="1" dirty="0">
                <a:solidFill>
                  <a:srgbClr val="002060"/>
                </a:solidFill>
              </a:rPr>
              <a:t> specific vector </a:t>
            </a:r>
            <a:r>
              <a:rPr lang="en-IN" sz="2400" b="1" dirty="0" err="1">
                <a:solidFill>
                  <a:srgbClr val="002060"/>
                </a:solidFill>
              </a:rPr>
              <a:t>ε</a:t>
            </a:r>
            <a:r>
              <a:rPr lang="en-IN" sz="2400" b="1" baseline="-25000" dirty="0" err="1">
                <a:solidFill>
                  <a:srgbClr val="002060"/>
                </a:solidFill>
              </a:rPr>
              <a:t>i</a:t>
            </a:r>
            <a:r>
              <a:rPr lang="en-IN" sz="2400" b="1" dirty="0">
                <a:solidFill>
                  <a:srgbClr val="002060"/>
                </a:solidFill>
              </a:rPr>
              <a:t> is associated only with the i</a:t>
            </a:r>
            <a:r>
              <a:rPr lang="en-IN" sz="2400" b="1" baseline="30000" dirty="0">
                <a:solidFill>
                  <a:srgbClr val="002060"/>
                </a:solidFill>
              </a:rPr>
              <a:t>th</a:t>
            </a:r>
            <a:r>
              <a:rPr lang="en-IN" sz="2400" b="1" dirty="0">
                <a:solidFill>
                  <a:srgbClr val="002060"/>
                </a:solidFill>
              </a:rPr>
              <a:t> response X</a:t>
            </a:r>
            <a:r>
              <a:rPr lang="en-IN" sz="2400" b="1" baseline="-25000" dirty="0">
                <a:solidFill>
                  <a:srgbClr val="002060"/>
                </a:solidFill>
              </a:rPr>
              <a:t>i</a:t>
            </a:r>
            <a:r>
              <a:rPr lang="en-IN" sz="2400" b="1" dirty="0" smtClean="0">
                <a:solidFill>
                  <a:srgbClr val="002060"/>
                </a:solidFill>
              </a:rPr>
              <a:t>.</a:t>
            </a:r>
          </a:p>
          <a:p>
            <a:pPr algn="just"/>
            <a:endParaRPr lang="en-IN" sz="2400" b="1" dirty="0">
              <a:solidFill>
                <a:srgbClr val="002060"/>
              </a:solidFill>
            </a:endParaRPr>
          </a:p>
          <a:p>
            <a:pPr algn="just"/>
            <a:r>
              <a:rPr lang="en-IN" sz="2400" b="1" dirty="0">
                <a:solidFill>
                  <a:srgbClr val="002060"/>
                </a:solidFill>
              </a:rPr>
              <a:t>The p deviations X</a:t>
            </a:r>
            <a:r>
              <a:rPr lang="en-IN" sz="2400" b="1" baseline="-25000" dirty="0">
                <a:solidFill>
                  <a:srgbClr val="002060"/>
                </a:solidFill>
              </a:rPr>
              <a:t>1</a:t>
            </a:r>
            <a:r>
              <a:rPr lang="en-IN" sz="2400" b="1" dirty="0">
                <a:solidFill>
                  <a:srgbClr val="002060"/>
                </a:solidFill>
              </a:rPr>
              <a:t> - </a:t>
            </a:r>
            <a:r>
              <a:rPr lang="en-IN" sz="2400" b="1" dirty="0" smtClean="0">
                <a:solidFill>
                  <a:srgbClr val="002060"/>
                </a:solidFill>
                <a:sym typeface="Symbol" panose="05050102010706020507" pitchFamily="18" charset="2"/>
              </a:rPr>
              <a:t></a:t>
            </a:r>
            <a:r>
              <a:rPr lang="en-IN" sz="2400" b="1" baseline="-25000" dirty="0" smtClean="0">
                <a:solidFill>
                  <a:srgbClr val="002060"/>
                </a:solidFill>
                <a:sym typeface="Symbol" panose="05050102010706020507" pitchFamily="18" charset="2"/>
              </a:rPr>
              <a:t>1</a:t>
            </a:r>
            <a:r>
              <a:rPr lang="en-IN" sz="2400" b="1" dirty="0" smtClean="0">
                <a:solidFill>
                  <a:srgbClr val="002060"/>
                </a:solidFill>
              </a:rPr>
              <a:t>, </a:t>
            </a:r>
            <a:r>
              <a:rPr lang="en-IN" sz="2400" b="1" dirty="0">
                <a:solidFill>
                  <a:srgbClr val="002060"/>
                </a:solidFill>
              </a:rPr>
              <a:t>X</a:t>
            </a:r>
            <a:r>
              <a:rPr lang="en-IN" sz="2400" b="1" baseline="-25000" dirty="0">
                <a:solidFill>
                  <a:srgbClr val="002060"/>
                </a:solidFill>
              </a:rPr>
              <a:t>2</a:t>
            </a:r>
            <a:r>
              <a:rPr lang="en-IN" sz="2400" b="1" dirty="0">
                <a:solidFill>
                  <a:srgbClr val="002060"/>
                </a:solidFill>
              </a:rPr>
              <a:t> - </a:t>
            </a:r>
            <a:r>
              <a:rPr lang="en-IN" sz="2400" b="1" dirty="0" smtClean="0">
                <a:solidFill>
                  <a:srgbClr val="002060"/>
                </a:solidFill>
                <a:sym typeface="Symbol" panose="05050102010706020507" pitchFamily="18" charset="2"/>
              </a:rPr>
              <a:t></a:t>
            </a:r>
            <a:r>
              <a:rPr lang="en-IN" sz="2400" b="1" baseline="-25000" dirty="0" smtClean="0">
                <a:solidFill>
                  <a:srgbClr val="002060"/>
                </a:solidFill>
              </a:rPr>
              <a:t>2</a:t>
            </a:r>
            <a:r>
              <a:rPr lang="en-IN" sz="2400" b="1" dirty="0">
                <a:solidFill>
                  <a:srgbClr val="002060"/>
                </a:solidFill>
              </a:rPr>
              <a:t>, </a:t>
            </a:r>
            <a:r>
              <a:rPr lang="en-IN" sz="2400" b="1" dirty="0" smtClean="0">
                <a:solidFill>
                  <a:srgbClr val="002060"/>
                </a:solidFill>
              </a:rPr>
              <a:t>… , </a:t>
            </a:r>
            <a:r>
              <a:rPr lang="en-IN" sz="2400" b="1" dirty="0" err="1">
                <a:solidFill>
                  <a:srgbClr val="002060"/>
                </a:solidFill>
              </a:rPr>
              <a:t>X</a:t>
            </a:r>
            <a:r>
              <a:rPr lang="en-IN" sz="2400" b="1" baseline="-25000" dirty="0" err="1">
                <a:solidFill>
                  <a:srgbClr val="002060"/>
                </a:solidFill>
              </a:rPr>
              <a:t>p</a:t>
            </a:r>
            <a:r>
              <a:rPr lang="en-IN" sz="2400" b="1" dirty="0">
                <a:solidFill>
                  <a:srgbClr val="002060"/>
                </a:solidFill>
              </a:rPr>
              <a:t> - </a:t>
            </a:r>
            <a:r>
              <a:rPr lang="en-IN" sz="2400" b="1" dirty="0" smtClean="0">
                <a:solidFill>
                  <a:srgbClr val="002060"/>
                </a:solidFill>
                <a:sym typeface="Symbol" panose="05050102010706020507" pitchFamily="18" charset="2"/>
              </a:rPr>
              <a:t></a:t>
            </a:r>
            <a:r>
              <a:rPr lang="en-IN" sz="2400" b="1" baseline="-25000" dirty="0" smtClean="0">
                <a:solidFill>
                  <a:srgbClr val="002060"/>
                </a:solidFill>
              </a:rPr>
              <a:t>p</a:t>
            </a:r>
            <a:r>
              <a:rPr lang="en-IN" sz="2400" b="1" dirty="0" smtClean="0">
                <a:solidFill>
                  <a:srgbClr val="002060"/>
                </a:solidFill>
              </a:rPr>
              <a:t> </a:t>
            </a:r>
            <a:r>
              <a:rPr lang="en-IN" sz="2400" b="1" dirty="0">
                <a:solidFill>
                  <a:srgbClr val="002060"/>
                </a:solidFill>
              </a:rPr>
              <a:t>are expressed in terms of (</a:t>
            </a:r>
            <a:r>
              <a:rPr lang="en-IN" sz="2400" b="1" dirty="0" err="1">
                <a:solidFill>
                  <a:srgbClr val="002060"/>
                </a:solidFill>
              </a:rPr>
              <a:t>p+m</a:t>
            </a:r>
            <a:r>
              <a:rPr lang="en-IN" sz="2400" b="1" dirty="0">
                <a:solidFill>
                  <a:srgbClr val="002060"/>
                </a:solidFill>
              </a:rPr>
              <a:t>) random variables F</a:t>
            </a:r>
            <a:r>
              <a:rPr lang="en-IN" sz="2400" b="1" baseline="-25000" dirty="0">
                <a:solidFill>
                  <a:srgbClr val="002060"/>
                </a:solidFill>
              </a:rPr>
              <a:t>1</a:t>
            </a:r>
            <a:r>
              <a:rPr lang="en-IN" sz="2400" b="1" dirty="0">
                <a:solidFill>
                  <a:srgbClr val="002060"/>
                </a:solidFill>
              </a:rPr>
              <a:t>, F</a:t>
            </a:r>
            <a:r>
              <a:rPr lang="en-IN" sz="2400" b="1" baseline="-25000" dirty="0">
                <a:solidFill>
                  <a:srgbClr val="002060"/>
                </a:solidFill>
              </a:rPr>
              <a:t>2</a:t>
            </a:r>
            <a:r>
              <a:rPr lang="en-IN" sz="2400" b="1" dirty="0">
                <a:solidFill>
                  <a:srgbClr val="002060"/>
                </a:solidFill>
              </a:rPr>
              <a:t>,…, </a:t>
            </a:r>
            <a:r>
              <a:rPr lang="en-IN" sz="2400" b="1" dirty="0" err="1">
                <a:solidFill>
                  <a:srgbClr val="002060"/>
                </a:solidFill>
              </a:rPr>
              <a:t>F</a:t>
            </a:r>
            <a:r>
              <a:rPr lang="en-IN" sz="2400" b="1" baseline="-25000" dirty="0" err="1">
                <a:solidFill>
                  <a:srgbClr val="002060"/>
                </a:solidFill>
              </a:rPr>
              <a:t>m</a:t>
            </a:r>
            <a:r>
              <a:rPr lang="en-IN" sz="2400" b="1" dirty="0">
                <a:solidFill>
                  <a:srgbClr val="002060"/>
                </a:solidFill>
              </a:rPr>
              <a:t>, ℇ</a:t>
            </a:r>
            <a:r>
              <a:rPr lang="en-IN" sz="2400" b="1" baseline="-25000" dirty="0" smtClean="0">
                <a:solidFill>
                  <a:srgbClr val="002060"/>
                </a:solidFill>
              </a:rPr>
              <a:t>1</a:t>
            </a:r>
            <a:r>
              <a:rPr lang="en-IN" sz="2400" b="1" dirty="0">
                <a:solidFill>
                  <a:srgbClr val="002060"/>
                </a:solidFill>
              </a:rPr>
              <a:t>, ℇ</a:t>
            </a:r>
            <a:r>
              <a:rPr lang="en-IN" sz="2400" b="1" baseline="-25000" dirty="0" smtClean="0">
                <a:solidFill>
                  <a:srgbClr val="002060"/>
                </a:solidFill>
              </a:rPr>
              <a:t>2</a:t>
            </a:r>
            <a:r>
              <a:rPr lang="en-IN" sz="2400" b="1" dirty="0">
                <a:solidFill>
                  <a:srgbClr val="002060"/>
                </a:solidFill>
              </a:rPr>
              <a:t>,…, </a:t>
            </a:r>
            <a:r>
              <a:rPr lang="en-IN" sz="2400" b="1" dirty="0" err="1">
                <a:solidFill>
                  <a:srgbClr val="002060"/>
                </a:solidFill>
              </a:rPr>
              <a:t>ℇ</a:t>
            </a:r>
            <a:r>
              <a:rPr lang="en-IN" sz="2400" b="1" baseline="-25000" dirty="0" err="1" smtClean="0">
                <a:solidFill>
                  <a:srgbClr val="002060"/>
                </a:solidFill>
              </a:rPr>
              <a:t>p</a:t>
            </a:r>
            <a:r>
              <a:rPr lang="en-IN" sz="2400" b="1" dirty="0" smtClean="0">
                <a:solidFill>
                  <a:srgbClr val="002060"/>
                </a:solidFill>
              </a:rPr>
              <a:t> </a:t>
            </a:r>
            <a:r>
              <a:rPr lang="en-IN" sz="2400" b="1" dirty="0">
                <a:solidFill>
                  <a:srgbClr val="002060"/>
                </a:solidFill>
              </a:rPr>
              <a:t>which are unobservable.</a:t>
            </a:r>
          </a:p>
          <a:p>
            <a:pPr algn="just"/>
            <a:endParaRPr lang="en-IN" sz="2400" b="1" dirty="0">
              <a:solidFill>
                <a:srgbClr val="002060"/>
              </a:solidFill>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215360" y="1289160"/>
              <a:ext cx="157320" cy="1851840"/>
            </p14:xfrm>
          </p:contentPart>
        </mc:Choice>
        <mc:Fallback xmlns="">
          <p:pic>
            <p:nvPicPr>
              <p:cNvPr id="2" name="Ink 1"/>
              <p:cNvPicPr/>
              <p:nvPr/>
            </p:nvPicPr>
            <p:blipFill>
              <a:blip r:embed="rId3"/>
              <a:stretch>
                <a:fillRect/>
              </a:stretch>
            </p:blipFill>
            <p:spPr>
              <a:xfrm>
                <a:off x="1200240" y="1274400"/>
                <a:ext cx="187200" cy="18799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5093280" y="4129560"/>
              <a:ext cx="6283440" cy="212040"/>
            </p14:xfrm>
          </p:contentPart>
        </mc:Choice>
        <mc:Fallback>
          <p:pic>
            <p:nvPicPr>
              <p:cNvPr id="3" name="Ink 2"/>
              <p:cNvPicPr/>
              <p:nvPr/>
            </p:nvPicPr>
            <p:blipFill>
              <a:blip r:embed="rId5"/>
              <a:stretch>
                <a:fillRect/>
              </a:stretch>
            </p:blipFill>
            <p:spPr>
              <a:xfrm>
                <a:off x="5078520" y="4118400"/>
                <a:ext cx="6307560" cy="237960"/>
              </a:xfrm>
              <a:prstGeom prst="rect">
                <a:avLst/>
              </a:prstGeom>
            </p:spPr>
          </p:pic>
        </mc:Fallback>
      </mc:AlternateContent>
    </p:spTree>
    <p:extLst>
      <p:ext uri="{BB962C8B-B14F-4D97-AF65-F5344CB8AC3E}">
        <p14:creationId xmlns:p14="http://schemas.microsoft.com/office/powerpoint/2010/main" val="3532847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0233212" cy="523220"/>
          </a:xfrm>
          <a:prstGeom prst="rect">
            <a:avLst/>
          </a:prstGeom>
          <a:noFill/>
        </p:spPr>
        <p:txBody>
          <a:bodyPr wrap="square" rtlCol="0">
            <a:spAutoFit/>
          </a:bodyPr>
          <a:lstStyle/>
          <a:p>
            <a:r>
              <a:rPr lang="en-IN" sz="2800" b="1" dirty="0" smtClean="0">
                <a:solidFill>
                  <a:srgbClr val="C00000"/>
                </a:solidFill>
              </a:rPr>
              <a:t>Example:</a:t>
            </a:r>
            <a:endParaRPr lang="en-IN" sz="2800" b="1" dirty="0">
              <a:solidFill>
                <a:srgbClr val="C00000"/>
              </a:solidFill>
            </a:endParaRPr>
          </a:p>
        </p:txBody>
      </p:sp>
      <p:sp>
        <p:nvSpPr>
          <p:cNvPr id="10" name="Rectangle 7"/>
          <p:cNvSpPr>
            <a:spLocks noChangeArrowheads="1"/>
          </p:cNvSpPr>
          <p:nvPr/>
        </p:nvSpPr>
        <p:spPr bwMode="auto">
          <a:xfrm>
            <a:off x="4055854" y="5232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Rectangle 9"/>
          <p:cNvSpPr>
            <a:spLocks noChangeArrowheads="1"/>
          </p:cNvSpPr>
          <p:nvPr/>
        </p:nvSpPr>
        <p:spPr bwMode="auto">
          <a:xfrm>
            <a:off x="8208234" y="6848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TextBox 1"/>
          <p:cNvSpPr txBox="1"/>
          <p:nvPr/>
        </p:nvSpPr>
        <p:spPr>
          <a:xfrm>
            <a:off x="0" y="656939"/>
            <a:ext cx="12062012" cy="1015663"/>
          </a:xfrm>
          <a:prstGeom prst="rect">
            <a:avLst/>
          </a:prstGeom>
          <a:noFill/>
        </p:spPr>
        <p:txBody>
          <a:bodyPr wrap="square" rtlCol="0">
            <a:spAutoFit/>
          </a:bodyPr>
          <a:lstStyle/>
          <a:p>
            <a:pPr algn="just"/>
            <a:r>
              <a:rPr lang="en-IN" sz="2000" b="1" dirty="0" smtClean="0">
                <a:solidFill>
                  <a:srgbClr val="002060"/>
                </a:solidFill>
              </a:rPr>
              <a:t>Factor analysis is best explained in the context of a simple example. Students entering a certain MBA program must take three required courses in finance, marketing and business policy. Let Y1, Y2 and Y3 respectively represents a student’s grades in these courses. The available data consist of the grades of five students.</a:t>
            </a:r>
            <a:endParaRPr lang="en-IN" sz="2000" b="1" dirty="0">
              <a:solidFill>
                <a:srgbClr val="002060"/>
              </a:solidFill>
            </a:endParaRPr>
          </a:p>
        </p:txBody>
      </p:sp>
      <p:pic>
        <p:nvPicPr>
          <p:cNvPr id="7" name="Picture 6"/>
          <p:cNvPicPr/>
          <p:nvPr/>
        </p:nvPicPr>
        <p:blipFill>
          <a:blip r:embed="rId2"/>
          <a:stretch>
            <a:fillRect/>
          </a:stretch>
        </p:blipFill>
        <p:spPr>
          <a:xfrm>
            <a:off x="2759597" y="2212512"/>
            <a:ext cx="5833073" cy="2992484"/>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8877600" y="1960560"/>
              <a:ext cx="3120120" cy="3004560"/>
            </p14:xfrm>
          </p:contentPart>
        </mc:Choice>
        <mc:Fallback>
          <p:pic>
            <p:nvPicPr>
              <p:cNvPr id="3" name="Ink 2"/>
              <p:cNvPicPr/>
              <p:nvPr/>
            </p:nvPicPr>
            <p:blipFill>
              <a:blip r:embed="rId4"/>
              <a:stretch>
                <a:fillRect/>
              </a:stretch>
            </p:blipFill>
            <p:spPr>
              <a:xfrm>
                <a:off x="8862840" y="1945080"/>
                <a:ext cx="3148560" cy="3029400"/>
              </a:xfrm>
              <a:prstGeom prst="rect">
                <a:avLst/>
              </a:prstGeom>
            </p:spPr>
          </p:pic>
        </mc:Fallback>
      </mc:AlternateContent>
    </p:spTree>
    <p:extLst>
      <p:ext uri="{BB962C8B-B14F-4D97-AF65-F5344CB8AC3E}">
        <p14:creationId xmlns:p14="http://schemas.microsoft.com/office/powerpoint/2010/main" val="3770646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0233212" cy="523220"/>
          </a:xfrm>
          <a:prstGeom prst="rect">
            <a:avLst/>
          </a:prstGeom>
          <a:noFill/>
        </p:spPr>
        <p:txBody>
          <a:bodyPr wrap="square" rtlCol="0">
            <a:spAutoFit/>
          </a:bodyPr>
          <a:lstStyle/>
          <a:p>
            <a:r>
              <a:rPr lang="en-IN" sz="2800" b="1" dirty="0" smtClean="0">
                <a:solidFill>
                  <a:srgbClr val="C00000"/>
                </a:solidFill>
              </a:rPr>
              <a:t>Example:</a:t>
            </a:r>
            <a:endParaRPr lang="en-IN" sz="2800" b="1" dirty="0">
              <a:solidFill>
                <a:srgbClr val="C00000"/>
              </a:solidFill>
            </a:endParaRPr>
          </a:p>
        </p:txBody>
      </p:sp>
      <p:sp>
        <p:nvSpPr>
          <p:cNvPr id="10" name="Rectangle 7"/>
          <p:cNvSpPr>
            <a:spLocks noChangeArrowheads="1"/>
          </p:cNvSpPr>
          <p:nvPr/>
        </p:nvSpPr>
        <p:spPr bwMode="auto">
          <a:xfrm>
            <a:off x="4055854" y="5232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Rectangle 9"/>
          <p:cNvSpPr>
            <a:spLocks noChangeArrowheads="1"/>
          </p:cNvSpPr>
          <p:nvPr/>
        </p:nvSpPr>
        <p:spPr bwMode="auto">
          <a:xfrm>
            <a:off x="8208234" y="6848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TextBox 4"/>
          <p:cNvSpPr txBox="1"/>
          <p:nvPr/>
        </p:nvSpPr>
        <p:spPr>
          <a:xfrm>
            <a:off x="0" y="523220"/>
            <a:ext cx="12062012" cy="1015663"/>
          </a:xfrm>
          <a:prstGeom prst="rect">
            <a:avLst/>
          </a:prstGeom>
          <a:noFill/>
        </p:spPr>
        <p:txBody>
          <a:bodyPr wrap="square" rtlCol="0">
            <a:spAutoFit/>
          </a:bodyPr>
          <a:lstStyle/>
          <a:p>
            <a:pPr algn="just"/>
            <a:r>
              <a:rPr lang="en-IN" sz="2000" b="1" dirty="0" smtClean="0">
                <a:solidFill>
                  <a:srgbClr val="002060"/>
                </a:solidFill>
              </a:rPr>
              <a:t>It has been suggested that these grades are functions of two underlying factors, F1 and F2 tentatively and rather loosely described as quantitative ability and verbal ability respectively. It is assumed that each Y variable is linearly related to the two factors as follows:</a:t>
            </a:r>
            <a:endParaRPr lang="en-IN" sz="2000" b="1" dirty="0">
              <a:solidFill>
                <a:srgbClr val="002060"/>
              </a:solidFill>
            </a:endParaRPr>
          </a:p>
        </p:txBody>
      </p:sp>
      <p:pic>
        <p:nvPicPr>
          <p:cNvPr id="6" name="Picture 5"/>
          <p:cNvPicPr/>
          <p:nvPr/>
        </p:nvPicPr>
        <p:blipFill>
          <a:blip r:embed="rId2"/>
          <a:stretch>
            <a:fillRect/>
          </a:stretch>
        </p:blipFill>
        <p:spPr>
          <a:xfrm>
            <a:off x="2880621" y="1700479"/>
            <a:ext cx="5873413" cy="1432686"/>
          </a:xfrm>
          <a:prstGeom prst="rect">
            <a:avLst/>
          </a:prstGeom>
        </p:spPr>
      </p:pic>
      <p:sp>
        <p:nvSpPr>
          <p:cNvPr id="2" name="TextBox 1"/>
          <p:cNvSpPr txBox="1"/>
          <p:nvPr/>
        </p:nvSpPr>
        <p:spPr>
          <a:xfrm>
            <a:off x="121024" y="3792071"/>
            <a:ext cx="11940988" cy="400110"/>
          </a:xfrm>
          <a:prstGeom prst="rect">
            <a:avLst/>
          </a:prstGeom>
          <a:noFill/>
        </p:spPr>
        <p:txBody>
          <a:bodyPr wrap="square" rtlCol="0">
            <a:spAutoFit/>
          </a:bodyPr>
          <a:lstStyle/>
          <a:p>
            <a:r>
              <a:rPr lang="en-IN" sz="2000" b="1" dirty="0" smtClean="0">
                <a:solidFill>
                  <a:srgbClr val="002060"/>
                </a:solidFill>
              </a:rPr>
              <a:t>The error term e1, e2 and e3 serve to indicate that the hypothesised relationships are not exact.</a:t>
            </a:r>
          </a:p>
        </p:txBody>
      </p:sp>
    </p:spTree>
    <p:extLst>
      <p:ext uri="{BB962C8B-B14F-4D97-AF65-F5344CB8AC3E}">
        <p14:creationId xmlns:p14="http://schemas.microsoft.com/office/powerpoint/2010/main" val="3111471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0233212" cy="523220"/>
          </a:xfrm>
          <a:prstGeom prst="rect">
            <a:avLst/>
          </a:prstGeom>
          <a:noFill/>
        </p:spPr>
        <p:txBody>
          <a:bodyPr wrap="square" rtlCol="0">
            <a:spAutoFit/>
          </a:bodyPr>
          <a:lstStyle/>
          <a:p>
            <a:r>
              <a:rPr lang="en-IN" sz="2800" b="1" dirty="0" smtClean="0">
                <a:solidFill>
                  <a:srgbClr val="C00000"/>
                </a:solidFill>
              </a:rPr>
              <a:t>Example:</a:t>
            </a:r>
            <a:endParaRPr lang="en-IN" sz="2800" b="1" dirty="0">
              <a:solidFill>
                <a:srgbClr val="C00000"/>
              </a:solidFill>
            </a:endParaRPr>
          </a:p>
        </p:txBody>
      </p:sp>
      <p:sp>
        <p:nvSpPr>
          <p:cNvPr id="10" name="Rectangle 7"/>
          <p:cNvSpPr>
            <a:spLocks noChangeArrowheads="1"/>
          </p:cNvSpPr>
          <p:nvPr/>
        </p:nvSpPr>
        <p:spPr bwMode="auto">
          <a:xfrm>
            <a:off x="4055854" y="5232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Rectangle 9"/>
          <p:cNvSpPr>
            <a:spLocks noChangeArrowheads="1"/>
          </p:cNvSpPr>
          <p:nvPr/>
        </p:nvSpPr>
        <p:spPr bwMode="auto">
          <a:xfrm>
            <a:off x="8208234" y="6848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1" name="Picture 10"/>
          <p:cNvPicPr/>
          <p:nvPr/>
        </p:nvPicPr>
        <p:blipFill>
          <a:blip r:embed="rId2"/>
          <a:stretch>
            <a:fillRect/>
          </a:stretch>
        </p:blipFill>
        <p:spPr>
          <a:xfrm>
            <a:off x="1243862" y="537102"/>
            <a:ext cx="8279728" cy="2127937"/>
          </a:xfrm>
          <a:prstGeom prst="rect">
            <a:avLst/>
          </a:prstGeom>
        </p:spPr>
      </p:pic>
      <p:pic>
        <p:nvPicPr>
          <p:cNvPr id="9" name="Picture 8"/>
          <p:cNvPicPr/>
          <p:nvPr/>
        </p:nvPicPr>
        <p:blipFill>
          <a:blip r:embed="rId3"/>
          <a:stretch>
            <a:fillRect/>
          </a:stretch>
        </p:blipFill>
        <p:spPr>
          <a:xfrm>
            <a:off x="2981605" y="3174377"/>
            <a:ext cx="4804242" cy="2078808"/>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2001240" y="4174560"/>
              <a:ext cx="4348440" cy="1410120"/>
            </p14:xfrm>
          </p:contentPart>
        </mc:Choice>
        <mc:Fallback>
          <p:pic>
            <p:nvPicPr>
              <p:cNvPr id="3" name="Ink 2"/>
              <p:cNvPicPr/>
              <p:nvPr/>
            </p:nvPicPr>
            <p:blipFill>
              <a:blip r:embed="rId5"/>
              <a:stretch>
                <a:fillRect/>
              </a:stretch>
            </p:blipFill>
            <p:spPr>
              <a:xfrm>
                <a:off x="1986840" y="4159080"/>
                <a:ext cx="4377240" cy="1441800"/>
              </a:xfrm>
              <a:prstGeom prst="rect">
                <a:avLst/>
              </a:prstGeom>
            </p:spPr>
          </p:pic>
        </mc:Fallback>
      </mc:AlternateContent>
    </p:spTree>
    <p:extLst>
      <p:ext uri="{BB962C8B-B14F-4D97-AF65-F5344CB8AC3E}">
        <p14:creationId xmlns:p14="http://schemas.microsoft.com/office/powerpoint/2010/main" val="2593585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0233212" cy="523220"/>
          </a:xfrm>
          <a:prstGeom prst="rect">
            <a:avLst/>
          </a:prstGeom>
          <a:noFill/>
        </p:spPr>
        <p:txBody>
          <a:bodyPr wrap="square" rtlCol="0">
            <a:spAutoFit/>
          </a:bodyPr>
          <a:lstStyle/>
          <a:p>
            <a:r>
              <a:rPr lang="en-IN" sz="2800" b="1" dirty="0" smtClean="0">
                <a:solidFill>
                  <a:srgbClr val="C00000"/>
                </a:solidFill>
              </a:rPr>
              <a:t>Example:</a:t>
            </a:r>
            <a:endParaRPr lang="en-IN" sz="2800" b="1" dirty="0">
              <a:solidFill>
                <a:srgbClr val="C00000"/>
              </a:solidFill>
            </a:endParaRPr>
          </a:p>
        </p:txBody>
      </p:sp>
      <p:sp>
        <p:nvSpPr>
          <p:cNvPr id="10" name="Rectangle 7"/>
          <p:cNvSpPr>
            <a:spLocks noChangeArrowheads="1"/>
          </p:cNvSpPr>
          <p:nvPr/>
        </p:nvSpPr>
        <p:spPr bwMode="auto">
          <a:xfrm>
            <a:off x="4055854" y="5232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Rectangle 9"/>
          <p:cNvSpPr>
            <a:spLocks noChangeArrowheads="1"/>
          </p:cNvSpPr>
          <p:nvPr/>
        </p:nvSpPr>
        <p:spPr bwMode="auto">
          <a:xfrm>
            <a:off x="8208234" y="6848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2"/>
          <p:cNvSpPr>
            <a:spLocks noChangeArrowheads="1"/>
          </p:cNvSpPr>
          <p:nvPr/>
        </p:nvSpPr>
        <p:spPr bwMode="auto">
          <a:xfrm>
            <a:off x="84307" y="9233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4"/>
          <p:cNvSpPr>
            <a:spLocks noChangeArrowheads="1"/>
          </p:cNvSpPr>
          <p:nvPr/>
        </p:nvSpPr>
        <p:spPr bwMode="auto">
          <a:xfrm>
            <a:off x="9856974" y="12234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TextBox 1"/>
          <p:cNvSpPr txBox="1"/>
          <p:nvPr/>
        </p:nvSpPr>
        <p:spPr>
          <a:xfrm>
            <a:off x="84306" y="461665"/>
            <a:ext cx="11939371" cy="923330"/>
          </a:xfrm>
          <a:prstGeom prst="rect">
            <a:avLst/>
          </a:prstGeom>
          <a:noFill/>
        </p:spPr>
        <p:txBody>
          <a:bodyPr wrap="square" rtlCol="0">
            <a:spAutoFit/>
          </a:bodyPr>
          <a:lstStyle/>
          <a:p>
            <a:pPr algn="just"/>
            <a:r>
              <a:rPr lang="en-IN" dirty="0" smtClean="0"/>
              <a:t>Students entering a certain MBA tech Business analytics program must take three required courses – BIG Data technology, Financial Analytics and Business Analytics. Let Y1, Y2 and Y3 respectively represent a student’s grades in these courses. The available data consist of the grades of 15 students, we do FA based on these data points.</a:t>
            </a:r>
            <a:endParaRPr lang="en-IN" dirty="0"/>
          </a:p>
        </p:txBody>
      </p:sp>
      <p:pic>
        <p:nvPicPr>
          <p:cNvPr id="12" name="Picture 11"/>
          <p:cNvPicPr/>
          <p:nvPr/>
        </p:nvPicPr>
        <p:blipFill>
          <a:blip r:embed="rId2"/>
          <a:stretch>
            <a:fillRect/>
          </a:stretch>
        </p:blipFill>
        <p:spPr>
          <a:xfrm>
            <a:off x="2420865" y="1446550"/>
            <a:ext cx="5391482" cy="4174196"/>
          </a:xfrm>
          <a:prstGeom prst="rect">
            <a:avLst/>
          </a:prstGeom>
        </p:spPr>
      </p:pic>
    </p:spTree>
    <p:extLst>
      <p:ext uri="{BB962C8B-B14F-4D97-AF65-F5344CB8AC3E}">
        <p14:creationId xmlns:p14="http://schemas.microsoft.com/office/powerpoint/2010/main" val="1109050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0233212" cy="523220"/>
          </a:xfrm>
          <a:prstGeom prst="rect">
            <a:avLst/>
          </a:prstGeom>
          <a:noFill/>
        </p:spPr>
        <p:txBody>
          <a:bodyPr wrap="square" rtlCol="0">
            <a:spAutoFit/>
          </a:bodyPr>
          <a:lstStyle/>
          <a:p>
            <a:r>
              <a:rPr lang="en-IN" sz="2800" b="1" dirty="0" smtClean="0">
                <a:solidFill>
                  <a:srgbClr val="C00000"/>
                </a:solidFill>
              </a:rPr>
              <a:t>Example:</a:t>
            </a:r>
            <a:endParaRPr lang="en-IN" sz="2800" b="1" dirty="0">
              <a:solidFill>
                <a:srgbClr val="C00000"/>
              </a:solidFill>
            </a:endParaRPr>
          </a:p>
        </p:txBody>
      </p:sp>
      <p:sp>
        <p:nvSpPr>
          <p:cNvPr id="10" name="Rectangle 7"/>
          <p:cNvSpPr>
            <a:spLocks noChangeArrowheads="1"/>
          </p:cNvSpPr>
          <p:nvPr/>
        </p:nvSpPr>
        <p:spPr bwMode="auto">
          <a:xfrm>
            <a:off x="4055854" y="5232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Rectangle 9"/>
          <p:cNvSpPr>
            <a:spLocks noChangeArrowheads="1"/>
          </p:cNvSpPr>
          <p:nvPr/>
        </p:nvSpPr>
        <p:spPr bwMode="auto">
          <a:xfrm>
            <a:off x="8208234" y="6848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2"/>
          <p:cNvSpPr>
            <a:spLocks noChangeArrowheads="1"/>
          </p:cNvSpPr>
          <p:nvPr/>
        </p:nvSpPr>
        <p:spPr bwMode="auto">
          <a:xfrm>
            <a:off x="84307" y="9233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4"/>
          <p:cNvSpPr>
            <a:spLocks noChangeArrowheads="1"/>
          </p:cNvSpPr>
          <p:nvPr/>
        </p:nvSpPr>
        <p:spPr bwMode="auto">
          <a:xfrm>
            <a:off x="9856974" y="12234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7" name="Picture 6"/>
          <p:cNvPicPr/>
          <p:nvPr/>
        </p:nvPicPr>
        <p:blipFill>
          <a:blip r:embed="rId2"/>
          <a:stretch>
            <a:fillRect/>
          </a:stretch>
        </p:blipFill>
        <p:spPr>
          <a:xfrm>
            <a:off x="1254457" y="846414"/>
            <a:ext cx="9554571" cy="4992653"/>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713240" y="2991600"/>
              <a:ext cx="3256920" cy="140040"/>
            </p14:xfrm>
          </p:contentPart>
        </mc:Choice>
        <mc:Fallback>
          <p:pic>
            <p:nvPicPr>
              <p:cNvPr id="2" name="Ink 1"/>
              <p:cNvPicPr/>
              <p:nvPr/>
            </p:nvPicPr>
            <p:blipFill>
              <a:blip r:embed="rId4"/>
              <a:stretch>
                <a:fillRect/>
              </a:stretch>
            </p:blipFill>
            <p:spPr>
              <a:xfrm>
                <a:off x="1689120" y="2894760"/>
                <a:ext cx="3306240" cy="3409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p14:cNvContentPartPr/>
              <p14:nvPr/>
            </p14:nvContentPartPr>
            <p14:xfrm>
              <a:off x="5594760" y="2235600"/>
              <a:ext cx="344520" cy="40680"/>
            </p14:xfrm>
          </p:contentPart>
        </mc:Choice>
        <mc:Fallback>
          <p:pic>
            <p:nvPicPr>
              <p:cNvPr id="3" name="Ink 2"/>
              <p:cNvPicPr/>
              <p:nvPr/>
            </p:nvPicPr>
            <p:blipFill>
              <a:blip r:embed="rId6"/>
              <a:stretch>
                <a:fillRect/>
              </a:stretch>
            </p:blipFill>
            <p:spPr>
              <a:xfrm>
                <a:off x="5570280" y="2135520"/>
                <a:ext cx="39420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p14:cNvContentPartPr/>
              <p14:nvPr/>
            </p14:nvContentPartPr>
            <p14:xfrm>
              <a:off x="5590080" y="2455920"/>
              <a:ext cx="405720" cy="47520"/>
            </p14:xfrm>
          </p:contentPart>
        </mc:Choice>
        <mc:Fallback>
          <p:pic>
            <p:nvPicPr>
              <p:cNvPr id="6" name="Ink 5"/>
              <p:cNvPicPr/>
              <p:nvPr/>
            </p:nvPicPr>
            <p:blipFill>
              <a:blip r:embed="rId8"/>
              <a:stretch>
                <a:fillRect/>
              </a:stretch>
            </p:blipFill>
            <p:spPr>
              <a:xfrm>
                <a:off x="5565960" y="2355840"/>
                <a:ext cx="45468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p14:cNvContentPartPr/>
              <p14:nvPr/>
            </p14:nvContentPartPr>
            <p14:xfrm>
              <a:off x="2855160" y="2712960"/>
              <a:ext cx="2363760" cy="72360"/>
            </p14:xfrm>
          </p:contentPart>
        </mc:Choice>
        <mc:Fallback>
          <p:pic>
            <p:nvPicPr>
              <p:cNvPr id="8" name="Ink 7"/>
              <p:cNvPicPr/>
              <p:nvPr/>
            </p:nvPicPr>
            <p:blipFill>
              <a:blip r:embed="rId10"/>
              <a:stretch>
                <a:fillRect/>
              </a:stretch>
            </p:blipFill>
            <p:spPr>
              <a:xfrm>
                <a:off x="2832840" y="2612520"/>
                <a:ext cx="240912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1" name="Ink 10"/>
              <p14:cNvContentPartPr/>
              <p14:nvPr/>
            </p14:nvContentPartPr>
            <p14:xfrm>
              <a:off x="4496040" y="3988080"/>
              <a:ext cx="405000" cy="83880"/>
            </p14:xfrm>
          </p:contentPart>
        </mc:Choice>
        <mc:Fallback>
          <p:pic>
            <p:nvPicPr>
              <p:cNvPr id="11" name="Ink 10"/>
              <p:cNvPicPr/>
              <p:nvPr/>
            </p:nvPicPr>
            <p:blipFill>
              <a:blip r:embed="rId12"/>
              <a:stretch>
                <a:fillRect/>
              </a:stretch>
            </p:blipFill>
            <p:spPr>
              <a:xfrm>
                <a:off x="4475880" y="3888720"/>
                <a:ext cx="44964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2" name="Ink 11"/>
              <p14:cNvContentPartPr/>
              <p14:nvPr/>
            </p14:nvContentPartPr>
            <p14:xfrm>
              <a:off x="3696840" y="4201560"/>
              <a:ext cx="305280" cy="125640"/>
            </p14:xfrm>
          </p:contentPart>
        </mc:Choice>
        <mc:Fallback>
          <p:pic>
            <p:nvPicPr>
              <p:cNvPr id="12" name="Ink 11"/>
              <p:cNvPicPr/>
              <p:nvPr/>
            </p:nvPicPr>
            <p:blipFill>
              <a:blip r:embed="rId14"/>
              <a:stretch>
                <a:fillRect/>
              </a:stretch>
            </p:blipFill>
            <p:spPr>
              <a:xfrm>
                <a:off x="3677400" y="4105080"/>
                <a:ext cx="348840" cy="2973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3" name="Ink 12"/>
              <p14:cNvContentPartPr/>
              <p14:nvPr/>
            </p14:nvContentPartPr>
            <p14:xfrm>
              <a:off x="3724920" y="4362840"/>
              <a:ext cx="286200" cy="144000"/>
            </p14:xfrm>
          </p:contentPart>
        </mc:Choice>
        <mc:Fallback>
          <p:pic>
            <p:nvPicPr>
              <p:cNvPr id="13" name="Ink 12"/>
              <p:cNvPicPr/>
              <p:nvPr/>
            </p:nvPicPr>
            <p:blipFill>
              <a:blip r:embed="rId16"/>
              <a:stretch>
                <a:fillRect/>
              </a:stretch>
            </p:blipFill>
            <p:spPr>
              <a:xfrm>
                <a:off x="3705120" y="4269600"/>
                <a:ext cx="329400" cy="3312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5" name="Ink 14"/>
              <p14:cNvContentPartPr/>
              <p14:nvPr/>
            </p14:nvContentPartPr>
            <p14:xfrm>
              <a:off x="2019600" y="3573720"/>
              <a:ext cx="9392760" cy="1615320"/>
            </p14:xfrm>
          </p:contentPart>
        </mc:Choice>
        <mc:Fallback>
          <p:pic>
            <p:nvPicPr>
              <p:cNvPr id="15" name="Ink 14"/>
              <p:cNvPicPr/>
              <p:nvPr/>
            </p:nvPicPr>
            <p:blipFill>
              <a:blip r:embed="rId18"/>
              <a:stretch>
                <a:fillRect/>
              </a:stretch>
            </p:blipFill>
            <p:spPr>
              <a:xfrm>
                <a:off x="2004840" y="3559680"/>
                <a:ext cx="9416880" cy="1643400"/>
              </a:xfrm>
              <a:prstGeom prst="rect">
                <a:avLst/>
              </a:prstGeom>
            </p:spPr>
          </p:pic>
        </mc:Fallback>
      </mc:AlternateContent>
    </p:spTree>
    <p:extLst>
      <p:ext uri="{BB962C8B-B14F-4D97-AF65-F5344CB8AC3E}">
        <p14:creationId xmlns:p14="http://schemas.microsoft.com/office/powerpoint/2010/main" val="1223529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1550"/>
            <a:ext cx="10233212" cy="523220"/>
          </a:xfrm>
          <a:prstGeom prst="rect">
            <a:avLst/>
          </a:prstGeom>
          <a:noFill/>
        </p:spPr>
        <p:txBody>
          <a:bodyPr wrap="square" rtlCol="0">
            <a:spAutoFit/>
          </a:bodyPr>
          <a:lstStyle/>
          <a:p>
            <a:r>
              <a:rPr lang="en-IN" sz="2800" b="1" dirty="0" smtClean="0">
                <a:solidFill>
                  <a:srgbClr val="C00000"/>
                </a:solidFill>
              </a:rPr>
              <a:t>Example:</a:t>
            </a:r>
            <a:endParaRPr lang="en-IN" sz="2800" b="1" dirty="0">
              <a:solidFill>
                <a:srgbClr val="C00000"/>
              </a:solidFill>
            </a:endParaRPr>
          </a:p>
        </p:txBody>
      </p:sp>
      <p:sp>
        <p:nvSpPr>
          <p:cNvPr id="10" name="Rectangle 7"/>
          <p:cNvSpPr>
            <a:spLocks noChangeArrowheads="1"/>
          </p:cNvSpPr>
          <p:nvPr/>
        </p:nvSpPr>
        <p:spPr bwMode="auto">
          <a:xfrm>
            <a:off x="4055854" y="5232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Rectangle 9"/>
          <p:cNvSpPr>
            <a:spLocks noChangeArrowheads="1"/>
          </p:cNvSpPr>
          <p:nvPr/>
        </p:nvSpPr>
        <p:spPr bwMode="auto">
          <a:xfrm>
            <a:off x="8208234" y="6848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2"/>
          <p:cNvSpPr>
            <a:spLocks noChangeArrowheads="1"/>
          </p:cNvSpPr>
          <p:nvPr/>
        </p:nvSpPr>
        <p:spPr bwMode="auto">
          <a:xfrm>
            <a:off x="84307" y="9233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4"/>
          <p:cNvSpPr>
            <a:spLocks noChangeArrowheads="1"/>
          </p:cNvSpPr>
          <p:nvPr/>
        </p:nvSpPr>
        <p:spPr bwMode="auto">
          <a:xfrm>
            <a:off x="9856974" y="12234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Rectangle 1"/>
          <p:cNvSpPr/>
          <p:nvPr/>
        </p:nvSpPr>
        <p:spPr>
          <a:xfrm>
            <a:off x="84307" y="775706"/>
            <a:ext cx="11828060" cy="685059"/>
          </a:xfrm>
          <a:prstGeom prst="rect">
            <a:avLst/>
          </a:prstGeom>
        </p:spPr>
        <p:txBody>
          <a:bodyPr wrap="square">
            <a:spAutoFit/>
          </a:bodyPr>
          <a:lstStyle/>
          <a:p>
            <a:pPr>
              <a:lnSpc>
                <a:spcPct val="107000"/>
              </a:lnSpc>
              <a:spcAft>
                <a:spcPts val="800"/>
              </a:spcAft>
            </a:pPr>
            <a:r>
              <a:rPr lang="en-US" b="1" dirty="0">
                <a:solidFill>
                  <a:srgbClr val="002060"/>
                </a:solidFill>
                <a:latin typeface="Product Sans" panose="020B0403030502040203" pitchFamily="34" charset="0"/>
              </a:rPr>
              <a:t>Factor – </a:t>
            </a:r>
            <a:r>
              <a:rPr lang="en-US" dirty="0">
                <a:solidFill>
                  <a:srgbClr val="002060"/>
                </a:solidFill>
                <a:latin typeface="Product Sans" panose="020B0403030502040203" pitchFamily="34" charset="0"/>
              </a:rPr>
              <a:t>The initial number of factors is the same as the number of variables used in the factor analysis.  However, not all </a:t>
            </a:r>
            <a:r>
              <a:rPr lang="en-IN" dirty="0">
                <a:solidFill>
                  <a:srgbClr val="002060"/>
                </a:solidFill>
                <a:latin typeface="Product Sans" panose="020B0403030502040203" pitchFamily="34" charset="0"/>
              </a:rPr>
              <a:t>3</a:t>
            </a:r>
            <a:r>
              <a:rPr lang="en-US" dirty="0">
                <a:solidFill>
                  <a:srgbClr val="002060"/>
                </a:solidFill>
                <a:latin typeface="Product Sans" panose="020B0403030502040203" pitchFamily="34" charset="0"/>
              </a:rPr>
              <a:t> factors will be retained.  In this example, only the first </a:t>
            </a:r>
            <a:r>
              <a:rPr lang="en-IN" dirty="0">
                <a:solidFill>
                  <a:srgbClr val="002060"/>
                </a:solidFill>
                <a:latin typeface="Product Sans" panose="020B0403030502040203" pitchFamily="34" charset="0"/>
              </a:rPr>
              <a:t>2</a:t>
            </a:r>
            <a:r>
              <a:rPr lang="en-US" dirty="0">
                <a:solidFill>
                  <a:srgbClr val="002060"/>
                </a:solidFill>
                <a:latin typeface="Product Sans" panose="020B0403030502040203" pitchFamily="34" charset="0"/>
              </a:rPr>
              <a:t> factors will be </a:t>
            </a:r>
            <a:r>
              <a:rPr lang="en-US" dirty="0" smtClean="0">
                <a:solidFill>
                  <a:srgbClr val="002060"/>
                </a:solidFill>
                <a:latin typeface="Product Sans" panose="020B0403030502040203" pitchFamily="34" charset="0"/>
              </a:rPr>
              <a:t>retained.</a:t>
            </a:r>
            <a:endParaRPr lang="en-IN" dirty="0">
              <a:solidFill>
                <a:srgbClr val="002060"/>
              </a:solidFill>
              <a:latin typeface="Product Sans" panose="020B0403030502040203" pitchFamily="34" charset="0"/>
            </a:endParaRPr>
          </a:p>
        </p:txBody>
      </p:sp>
      <p:sp>
        <p:nvSpPr>
          <p:cNvPr id="3" name="Rectangle 2"/>
          <p:cNvSpPr/>
          <p:nvPr/>
        </p:nvSpPr>
        <p:spPr>
          <a:xfrm>
            <a:off x="84307" y="1926149"/>
            <a:ext cx="11828060" cy="973152"/>
          </a:xfrm>
          <a:prstGeom prst="rect">
            <a:avLst/>
          </a:prstGeom>
        </p:spPr>
        <p:txBody>
          <a:bodyPr wrap="square">
            <a:spAutoFit/>
          </a:bodyPr>
          <a:lstStyle/>
          <a:p>
            <a:pPr algn="just">
              <a:lnSpc>
                <a:spcPct val="106000"/>
              </a:lnSpc>
              <a:spcAft>
                <a:spcPts val="1200"/>
              </a:spcAft>
            </a:pPr>
            <a:r>
              <a:rPr lang="en-US" b="1" dirty="0">
                <a:solidFill>
                  <a:srgbClr val="002060"/>
                </a:solidFill>
                <a:latin typeface="Product Sans" panose="020B0403030502040203" pitchFamily="34" charset="0"/>
              </a:rPr>
              <a:t>Initial Eigenvalues – </a:t>
            </a:r>
            <a:r>
              <a:rPr lang="en-US" dirty="0">
                <a:solidFill>
                  <a:srgbClr val="002060"/>
                </a:solidFill>
                <a:latin typeface="Product Sans" panose="020B0403030502040203" pitchFamily="34" charset="0"/>
              </a:rPr>
              <a:t>Eigenvalues are the variances of the factors.  Because we conducted our factor analysis on the correlation matrix, the variables are standardized, which means that the each variable has a variance of 1, and the total variance is equal to the number of variables used in the analysis, in this case,</a:t>
            </a:r>
            <a:r>
              <a:rPr lang="en-IN" dirty="0">
                <a:solidFill>
                  <a:srgbClr val="002060"/>
                </a:solidFill>
                <a:latin typeface="Product Sans" panose="020B0403030502040203" pitchFamily="34" charset="0"/>
              </a:rPr>
              <a:t>3</a:t>
            </a:r>
            <a:r>
              <a:rPr lang="en-US" dirty="0">
                <a:solidFill>
                  <a:srgbClr val="002060"/>
                </a:solidFill>
                <a:latin typeface="Product Sans" panose="020B0403030502040203" pitchFamily="34" charset="0"/>
              </a:rPr>
              <a:t>.</a:t>
            </a:r>
            <a:endParaRPr lang="en-IN" dirty="0">
              <a:solidFill>
                <a:srgbClr val="002060"/>
              </a:solidFill>
              <a:latin typeface="Product Sans" panose="020B0403030502040203" pitchFamily="34" charset="0"/>
            </a:endParaRPr>
          </a:p>
        </p:txBody>
      </p:sp>
      <p:sp>
        <p:nvSpPr>
          <p:cNvPr id="8" name="Rectangle 7"/>
          <p:cNvSpPr/>
          <p:nvPr/>
        </p:nvSpPr>
        <p:spPr>
          <a:xfrm>
            <a:off x="84307" y="3364685"/>
            <a:ext cx="11837159" cy="973152"/>
          </a:xfrm>
          <a:prstGeom prst="rect">
            <a:avLst/>
          </a:prstGeom>
        </p:spPr>
        <p:txBody>
          <a:bodyPr wrap="square">
            <a:spAutoFit/>
          </a:bodyPr>
          <a:lstStyle/>
          <a:p>
            <a:pPr>
              <a:lnSpc>
                <a:spcPct val="106000"/>
              </a:lnSpc>
              <a:spcAft>
                <a:spcPts val="1200"/>
              </a:spcAft>
            </a:pPr>
            <a:r>
              <a:rPr lang="en-US" b="1" dirty="0">
                <a:solidFill>
                  <a:srgbClr val="002060"/>
                </a:solidFill>
                <a:latin typeface="Product Sans" panose="020B0403030502040203" pitchFamily="34" charset="0"/>
              </a:rPr>
              <a:t>Total – </a:t>
            </a:r>
            <a:r>
              <a:rPr lang="en-US" dirty="0">
                <a:solidFill>
                  <a:srgbClr val="002060"/>
                </a:solidFill>
                <a:latin typeface="Product Sans" panose="020B0403030502040203" pitchFamily="34" charset="0"/>
              </a:rPr>
              <a:t>This column contains the eigenvalues.  The first factor will always account for the most variance (and hence have the highest eigenvalue), and the next factor will account for as much of the left over variance as it can, and so on.  Hence, each successive factor will account for less and less variance.</a:t>
            </a:r>
          </a:p>
        </p:txBody>
      </p:sp>
      <p:sp>
        <p:nvSpPr>
          <p:cNvPr id="11" name="Rectangle 10"/>
          <p:cNvSpPr/>
          <p:nvPr/>
        </p:nvSpPr>
        <p:spPr>
          <a:xfrm>
            <a:off x="84307" y="4847589"/>
            <a:ext cx="11675515" cy="370358"/>
          </a:xfrm>
          <a:prstGeom prst="rect">
            <a:avLst/>
          </a:prstGeom>
        </p:spPr>
        <p:txBody>
          <a:bodyPr wrap="square">
            <a:spAutoFit/>
          </a:bodyPr>
          <a:lstStyle/>
          <a:p>
            <a:pPr>
              <a:lnSpc>
                <a:spcPct val="106000"/>
              </a:lnSpc>
              <a:spcAft>
                <a:spcPts val="1200"/>
              </a:spcAft>
            </a:pPr>
            <a:r>
              <a:rPr lang="en-US" b="1" dirty="0">
                <a:solidFill>
                  <a:srgbClr val="002060"/>
                </a:solidFill>
                <a:latin typeface="Product Sans" panose="020B0403030502040203" pitchFamily="34" charset="0"/>
              </a:rPr>
              <a:t>% of Variance – </a:t>
            </a:r>
            <a:r>
              <a:rPr lang="en-US" dirty="0">
                <a:solidFill>
                  <a:srgbClr val="002060"/>
                </a:solidFill>
                <a:latin typeface="Product Sans" panose="020B0403030502040203" pitchFamily="34" charset="0"/>
              </a:rPr>
              <a:t>This column contains the percent of total variance accounted for by each factor.</a:t>
            </a:r>
            <a:endParaRPr lang="en-IN" dirty="0">
              <a:solidFill>
                <a:srgbClr val="002060"/>
              </a:solidFill>
              <a:latin typeface="Product Sans" panose="020B0403030502040203" pitchFamily="34" charset="0"/>
            </a:endParaRPr>
          </a:p>
        </p:txBody>
      </p:sp>
      <mc:AlternateContent xmlns:mc="http://schemas.openxmlformats.org/markup-compatibility/2006">
        <mc:Choice xmlns:p14="http://schemas.microsoft.com/office/powerpoint/2010/main" Requires="p14">
          <p:contentPart p14:bwMode="auto" r:id="rId2">
            <p14:nvContentPartPr>
              <p14:cNvPr id="6" name="Ink 5"/>
              <p14:cNvContentPartPr/>
              <p14:nvPr/>
            </p14:nvContentPartPr>
            <p14:xfrm>
              <a:off x="4080960" y="2919960"/>
              <a:ext cx="360" cy="360"/>
            </p14:xfrm>
          </p:contentPart>
        </mc:Choice>
        <mc:Fallback>
          <p:pic>
            <p:nvPicPr>
              <p:cNvPr id="6" name="Ink 5"/>
              <p:cNvPicPr/>
              <p:nvPr/>
            </p:nvPicPr>
            <p:blipFill>
              <a:blip r:embed="rId3"/>
              <a:stretch>
                <a:fillRect/>
              </a:stretch>
            </p:blipFill>
            <p:spPr>
              <a:xfrm>
                <a:off x="4071600" y="2910600"/>
                <a:ext cx="19080" cy="19080"/>
              </a:xfrm>
              <a:prstGeom prst="rect">
                <a:avLst/>
              </a:prstGeom>
            </p:spPr>
          </p:pic>
        </mc:Fallback>
      </mc:AlternateContent>
    </p:spTree>
    <p:extLst>
      <p:ext uri="{BB962C8B-B14F-4D97-AF65-F5344CB8AC3E}">
        <p14:creationId xmlns:p14="http://schemas.microsoft.com/office/powerpoint/2010/main" val="1288209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1550"/>
            <a:ext cx="10233212" cy="523220"/>
          </a:xfrm>
          <a:prstGeom prst="rect">
            <a:avLst/>
          </a:prstGeom>
          <a:noFill/>
        </p:spPr>
        <p:txBody>
          <a:bodyPr wrap="square" rtlCol="0">
            <a:spAutoFit/>
          </a:bodyPr>
          <a:lstStyle/>
          <a:p>
            <a:r>
              <a:rPr lang="en-IN" sz="2800" b="1" dirty="0" smtClean="0">
                <a:solidFill>
                  <a:srgbClr val="C00000"/>
                </a:solidFill>
              </a:rPr>
              <a:t>Example:</a:t>
            </a:r>
            <a:endParaRPr lang="en-IN" sz="2800" b="1" dirty="0">
              <a:solidFill>
                <a:srgbClr val="C00000"/>
              </a:solidFill>
            </a:endParaRPr>
          </a:p>
        </p:txBody>
      </p:sp>
      <p:sp>
        <p:nvSpPr>
          <p:cNvPr id="10" name="Rectangle 7"/>
          <p:cNvSpPr>
            <a:spLocks noChangeArrowheads="1"/>
          </p:cNvSpPr>
          <p:nvPr/>
        </p:nvSpPr>
        <p:spPr bwMode="auto">
          <a:xfrm>
            <a:off x="4055854" y="5232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Rectangle 9"/>
          <p:cNvSpPr>
            <a:spLocks noChangeArrowheads="1"/>
          </p:cNvSpPr>
          <p:nvPr/>
        </p:nvSpPr>
        <p:spPr bwMode="auto">
          <a:xfrm>
            <a:off x="8208234" y="6848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2"/>
          <p:cNvSpPr>
            <a:spLocks noChangeArrowheads="1"/>
          </p:cNvSpPr>
          <p:nvPr/>
        </p:nvSpPr>
        <p:spPr bwMode="auto">
          <a:xfrm>
            <a:off x="84307" y="9233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4"/>
          <p:cNvSpPr>
            <a:spLocks noChangeArrowheads="1"/>
          </p:cNvSpPr>
          <p:nvPr/>
        </p:nvSpPr>
        <p:spPr bwMode="auto">
          <a:xfrm>
            <a:off x="9856974" y="12234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Rectangle 14"/>
          <p:cNvSpPr/>
          <p:nvPr/>
        </p:nvSpPr>
        <p:spPr>
          <a:xfrm>
            <a:off x="84307" y="700267"/>
            <a:ext cx="12116794" cy="1544782"/>
          </a:xfrm>
          <a:prstGeom prst="rect">
            <a:avLst/>
          </a:prstGeom>
        </p:spPr>
        <p:txBody>
          <a:bodyPr wrap="square">
            <a:spAutoFit/>
          </a:bodyPr>
          <a:lstStyle/>
          <a:p>
            <a:pPr>
              <a:lnSpc>
                <a:spcPct val="106000"/>
              </a:lnSpc>
              <a:spcAft>
                <a:spcPts val="1200"/>
              </a:spcAft>
            </a:pPr>
            <a:r>
              <a:rPr lang="en-US" b="1" dirty="0">
                <a:solidFill>
                  <a:srgbClr val="002060"/>
                </a:solidFill>
                <a:latin typeface="Product Sans" panose="020B0403030502040203" pitchFamily="34" charset="0"/>
              </a:rPr>
              <a:t>Extraction Sums of Squared Loadings – </a:t>
            </a:r>
            <a:r>
              <a:rPr lang="en-US" dirty="0">
                <a:solidFill>
                  <a:srgbClr val="002060"/>
                </a:solidFill>
                <a:latin typeface="Product Sans" panose="020B0403030502040203" pitchFamily="34" charset="0"/>
              </a:rPr>
              <a:t>The number of rows in this panel of the table correspond to the number of factors retained.  The values in this panel of the table are calculated in the same way as the values in the left panel, except that here the values are based on the common variance.  The values in this panel of the table will always be lower than the values in the left panel of the table, because they are based on the common variance, which is always smaller than the total variance.</a:t>
            </a:r>
            <a:endParaRPr lang="en-IN" dirty="0">
              <a:solidFill>
                <a:srgbClr val="002060"/>
              </a:solidFill>
              <a:latin typeface="Product Sans" panose="020B0403030502040203" pitchFamily="34" charset="0"/>
            </a:endParaRPr>
          </a:p>
        </p:txBody>
      </p:sp>
      <p:sp>
        <p:nvSpPr>
          <p:cNvPr id="16" name="Rectangle 15"/>
          <p:cNvSpPr/>
          <p:nvPr/>
        </p:nvSpPr>
        <p:spPr>
          <a:xfrm>
            <a:off x="84307" y="2783657"/>
            <a:ext cx="11837160" cy="973152"/>
          </a:xfrm>
          <a:prstGeom prst="rect">
            <a:avLst/>
          </a:prstGeom>
        </p:spPr>
        <p:txBody>
          <a:bodyPr wrap="square">
            <a:spAutoFit/>
          </a:bodyPr>
          <a:lstStyle/>
          <a:p>
            <a:pPr>
              <a:lnSpc>
                <a:spcPct val="106000"/>
              </a:lnSpc>
              <a:spcAft>
                <a:spcPts val="1200"/>
              </a:spcAft>
            </a:pPr>
            <a:r>
              <a:rPr lang="en-US" b="1" dirty="0">
                <a:solidFill>
                  <a:srgbClr val="002060"/>
                </a:solidFill>
                <a:latin typeface="Product Sans" panose="020B0403030502040203" pitchFamily="34" charset="0"/>
              </a:rPr>
              <a:t>Cumulative % </a:t>
            </a:r>
            <a:r>
              <a:rPr lang="en-US" dirty="0">
                <a:solidFill>
                  <a:srgbClr val="002060"/>
                </a:solidFill>
                <a:latin typeface="Product Sans" panose="020B0403030502040203" pitchFamily="34" charset="0"/>
              </a:rPr>
              <a:t>– This column contains the cumulative percentage of variance accounted for by the current and all preceding factors. For example, the</a:t>
            </a:r>
            <a:r>
              <a:rPr lang="en-IN" dirty="0">
                <a:solidFill>
                  <a:srgbClr val="002060"/>
                </a:solidFill>
                <a:latin typeface="Product Sans" panose="020B0403030502040203" pitchFamily="34" charset="0"/>
              </a:rPr>
              <a:t> first</a:t>
            </a:r>
            <a:r>
              <a:rPr lang="en-US" dirty="0">
                <a:solidFill>
                  <a:srgbClr val="002060"/>
                </a:solidFill>
                <a:latin typeface="Product Sans" panose="020B0403030502040203" pitchFamily="34" charset="0"/>
              </a:rPr>
              <a:t> row shows a value of 6</a:t>
            </a:r>
            <a:r>
              <a:rPr lang="en-IN" dirty="0">
                <a:solidFill>
                  <a:srgbClr val="002060"/>
                </a:solidFill>
                <a:latin typeface="Product Sans" panose="020B0403030502040203" pitchFamily="34" charset="0"/>
              </a:rPr>
              <a:t>6.072.</a:t>
            </a:r>
            <a:r>
              <a:rPr lang="en-US" dirty="0">
                <a:solidFill>
                  <a:srgbClr val="002060"/>
                </a:solidFill>
                <a:latin typeface="Product Sans" panose="020B0403030502040203" pitchFamily="34" charset="0"/>
              </a:rPr>
              <a:t>  This means that the first factor account</a:t>
            </a:r>
            <a:r>
              <a:rPr lang="en-IN" dirty="0">
                <a:solidFill>
                  <a:srgbClr val="002060"/>
                </a:solidFill>
                <a:latin typeface="Product Sans" panose="020B0403030502040203" pitchFamily="34" charset="0"/>
              </a:rPr>
              <a:t>s </a:t>
            </a:r>
            <a:r>
              <a:rPr lang="en-US" dirty="0">
                <a:solidFill>
                  <a:srgbClr val="002060"/>
                </a:solidFill>
                <a:latin typeface="Product Sans" panose="020B0403030502040203" pitchFamily="34" charset="0"/>
              </a:rPr>
              <a:t>for </a:t>
            </a:r>
            <a:r>
              <a:rPr lang="en-IN" dirty="0">
                <a:solidFill>
                  <a:srgbClr val="002060"/>
                </a:solidFill>
                <a:latin typeface="Product Sans" panose="020B0403030502040203" pitchFamily="34" charset="0"/>
              </a:rPr>
              <a:t>66.072%</a:t>
            </a:r>
            <a:r>
              <a:rPr lang="en-US" dirty="0">
                <a:solidFill>
                  <a:srgbClr val="002060"/>
                </a:solidFill>
                <a:latin typeface="Product Sans" panose="020B0403030502040203" pitchFamily="34" charset="0"/>
              </a:rPr>
              <a:t> of the total variance.</a:t>
            </a:r>
            <a:endParaRPr lang="en-IN" dirty="0">
              <a:solidFill>
                <a:srgbClr val="002060"/>
              </a:solidFill>
              <a:latin typeface="Product Sans" panose="020B0403030502040203" pitchFamily="34" charset="0"/>
            </a:endParaRP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1144160" y="4473720"/>
              <a:ext cx="360" cy="360"/>
            </p14:xfrm>
          </p:contentPart>
        </mc:Choice>
        <mc:Fallback>
          <p:pic>
            <p:nvPicPr>
              <p:cNvPr id="2" name="Ink 1"/>
              <p:cNvPicPr/>
              <p:nvPr/>
            </p:nvPicPr>
            <p:blipFill>
              <a:blip r:embed="rId3"/>
              <a:stretch>
                <a:fillRect/>
              </a:stretch>
            </p:blipFill>
            <p:spPr>
              <a:xfrm>
                <a:off x="11134800" y="4464360"/>
                <a:ext cx="19080" cy="19080"/>
              </a:xfrm>
              <a:prstGeom prst="rect">
                <a:avLst/>
              </a:prstGeom>
            </p:spPr>
          </p:pic>
        </mc:Fallback>
      </mc:AlternateContent>
    </p:spTree>
    <p:extLst>
      <p:ext uri="{BB962C8B-B14F-4D97-AF65-F5344CB8AC3E}">
        <p14:creationId xmlns:p14="http://schemas.microsoft.com/office/powerpoint/2010/main" val="2293158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1550"/>
            <a:ext cx="10233212" cy="523220"/>
          </a:xfrm>
          <a:prstGeom prst="rect">
            <a:avLst/>
          </a:prstGeom>
          <a:noFill/>
        </p:spPr>
        <p:txBody>
          <a:bodyPr wrap="square" rtlCol="0">
            <a:spAutoFit/>
          </a:bodyPr>
          <a:lstStyle/>
          <a:p>
            <a:r>
              <a:rPr lang="en-IN" sz="2800" b="1" dirty="0" smtClean="0">
                <a:solidFill>
                  <a:srgbClr val="C00000"/>
                </a:solidFill>
              </a:rPr>
              <a:t>Example:</a:t>
            </a:r>
            <a:endParaRPr lang="en-IN" sz="2800" b="1" dirty="0">
              <a:solidFill>
                <a:srgbClr val="C00000"/>
              </a:solidFill>
            </a:endParaRPr>
          </a:p>
        </p:txBody>
      </p:sp>
      <p:sp>
        <p:nvSpPr>
          <p:cNvPr id="10" name="Rectangle 7"/>
          <p:cNvSpPr>
            <a:spLocks noChangeArrowheads="1"/>
          </p:cNvSpPr>
          <p:nvPr/>
        </p:nvSpPr>
        <p:spPr bwMode="auto">
          <a:xfrm>
            <a:off x="4055854" y="5232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Rectangle 9"/>
          <p:cNvSpPr>
            <a:spLocks noChangeArrowheads="1"/>
          </p:cNvSpPr>
          <p:nvPr/>
        </p:nvSpPr>
        <p:spPr bwMode="auto">
          <a:xfrm>
            <a:off x="8208234" y="6848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2"/>
          <p:cNvSpPr>
            <a:spLocks noChangeArrowheads="1"/>
          </p:cNvSpPr>
          <p:nvPr/>
        </p:nvSpPr>
        <p:spPr bwMode="auto">
          <a:xfrm>
            <a:off x="84307" y="9233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4"/>
          <p:cNvSpPr>
            <a:spLocks noChangeArrowheads="1"/>
          </p:cNvSpPr>
          <p:nvPr/>
        </p:nvSpPr>
        <p:spPr bwMode="auto">
          <a:xfrm>
            <a:off x="9856974" y="12234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5"/>
          <p:cNvSpPr/>
          <p:nvPr/>
        </p:nvSpPr>
        <p:spPr>
          <a:xfrm>
            <a:off x="84307" y="684817"/>
            <a:ext cx="11721006" cy="3902800"/>
          </a:xfrm>
          <a:prstGeom prst="rect">
            <a:avLst/>
          </a:prstGeom>
        </p:spPr>
        <p:txBody>
          <a:bodyPr wrap="square">
            <a:spAutoFit/>
          </a:bodyPr>
          <a:lstStyle/>
          <a:p>
            <a:pPr algn="just">
              <a:lnSpc>
                <a:spcPct val="106000"/>
              </a:lnSpc>
              <a:spcAft>
                <a:spcPts val="1200"/>
              </a:spcAft>
            </a:pPr>
            <a:r>
              <a:rPr lang="en-US" b="1" dirty="0">
                <a:solidFill>
                  <a:srgbClr val="002060"/>
                </a:solidFill>
                <a:latin typeface="Product Sans" panose="020B0403030502040203" pitchFamily="34" charset="0"/>
              </a:rPr>
              <a:t>Rotation Sums of Squared Loadings – </a:t>
            </a:r>
            <a:r>
              <a:rPr lang="en-US" dirty="0">
                <a:solidFill>
                  <a:srgbClr val="002060"/>
                </a:solidFill>
                <a:latin typeface="Product Sans" panose="020B0403030502040203" pitchFamily="34" charset="0"/>
              </a:rPr>
              <a:t>The values in this panel of the table represent the distribution of the variance after the </a:t>
            </a:r>
            <a:r>
              <a:rPr lang="en-US" dirty="0" err="1">
                <a:solidFill>
                  <a:srgbClr val="002060"/>
                </a:solidFill>
                <a:latin typeface="Product Sans" panose="020B0403030502040203" pitchFamily="34" charset="0"/>
              </a:rPr>
              <a:t>varimax</a:t>
            </a:r>
            <a:r>
              <a:rPr lang="en-US" dirty="0">
                <a:solidFill>
                  <a:srgbClr val="002060"/>
                </a:solidFill>
                <a:latin typeface="Product Sans" panose="020B0403030502040203" pitchFamily="34" charset="0"/>
              </a:rPr>
              <a:t> rotation. </a:t>
            </a:r>
            <a:r>
              <a:rPr lang="en-US" dirty="0" err="1">
                <a:solidFill>
                  <a:srgbClr val="002060"/>
                </a:solidFill>
                <a:latin typeface="Product Sans" panose="020B0403030502040203" pitchFamily="34" charset="0"/>
              </a:rPr>
              <a:t>Varimax</a:t>
            </a:r>
            <a:r>
              <a:rPr lang="en-US" dirty="0">
                <a:solidFill>
                  <a:srgbClr val="002060"/>
                </a:solidFill>
                <a:latin typeface="Product Sans" panose="020B0403030502040203" pitchFamily="34" charset="0"/>
              </a:rPr>
              <a:t> rotation tries to maximize the variance of each of the factors, so the total amount of variance accounted for is redistributed over the three extracted factors</a:t>
            </a:r>
            <a:r>
              <a:rPr lang="en-US" dirty="0" smtClean="0">
                <a:solidFill>
                  <a:srgbClr val="002060"/>
                </a:solidFill>
                <a:latin typeface="Product Sans" panose="020B0403030502040203" pitchFamily="34" charset="0"/>
              </a:rPr>
              <a:t>.</a:t>
            </a:r>
          </a:p>
          <a:p>
            <a:pPr algn="just">
              <a:lnSpc>
                <a:spcPct val="106000"/>
              </a:lnSpc>
              <a:spcAft>
                <a:spcPts val="1200"/>
              </a:spcAft>
            </a:pPr>
            <a:endParaRPr lang="en-US" dirty="0">
              <a:solidFill>
                <a:srgbClr val="002060"/>
              </a:solidFill>
              <a:latin typeface="Product Sans" panose="020B0403030502040203" pitchFamily="34" charset="0"/>
            </a:endParaRPr>
          </a:p>
          <a:p>
            <a:pPr algn="just">
              <a:lnSpc>
                <a:spcPct val="106000"/>
              </a:lnSpc>
              <a:spcAft>
                <a:spcPts val="1200"/>
              </a:spcAft>
            </a:pPr>
            <a:endParaRPr lang="en-IN" dirty="0">
              <a:solidFill>
                <a:srgbClr val="002060"/>
              </a:solidFill>
              <a:latin typeface="Product Sans" panose="020B0403030502040203" pitchFamily="34" charset="0"/>
            </a:endParaRPr>
          </a:p>
          <a:p>
            <a:pPr algn="just">
              <a:lnSpc>
                <a:spcPct val="107000"/>
              </a:lnSpc>
              <a:spcAft>
                <a:spcPts val="800"/>
              </a:spcAft>
            </a:pPr>
            <a:r>
              <a:rPr lang="en-IN" b="1" dirty="0">
                <a:solidFill>
                  <a:srgbClr val="002060"/>
                </a:solidFill>
                <a:latin typeface="Product Sans" panose="020B0403030502040203" pitchFamily="34" charset="0"/>
              </a:rPr>
              <a:t>Rotated Component Matrix:</a:t>
            </a:r>
          </a:p>
          <a:p>
            <a:pPr algn="just">
              <a:lnSpc>
                <a:spcPct val="107000"/>
              </a:lnSpc>
              <a:spcAft>
                <a:spcPts val="800"/>
              </a:spcAft>
            </a:pPr>
            <a:r>
              <a:rPr lang="en-US" dirty="0">
                <a:solidFill>
                  <a:srgbClr val="002060"/>
                </a:solidFill>
                <a:latin typeface="Product Sans" panose="020B0403030502040203" pitchFamily="34" charset="0"/>
              </a:rPr>
              <a:t>Factor – The columns under this heading are the rotated factors that have been extracted.  As you can see by the footnote provided by SPSS (a.),</a:t>
            </a:r>
            <a:r>
              <a:rPr lang="en-IN" dirty="0">
                <a:solidFill>
                  <a:srgbClr val="002060"/>
                </a:solidFill>
                <a:latin typeface="Product Sans" panose="020B0403030502040203" pitchFamily="34" charset="0"/>
              </a:rPr>
              <a:t>two </a:t>
            </a:r>
            <a:r>
              <a:rPr lang="en-US" dirty="0">
                <a:solidFill>
                  <a:srgbClr val="002060"/>
                </a:solidFill>
                <a:latin typeface="Product Sans" panose="020B0403030502040203" pitchFamily="34" charset="0"/>
              </a:rPr>
              <a:t>factors were extracted . These are the factors that analysts are most interested in and try to name.  For example,</a:t>
            </a:r>
            <a:r>
              <a:rPr lang="en-IN" dirty="0">
                <a:solidFill>
                  <a:srgbClr val="002060"/>
                </a:solidFill>
                <a:latin typeface="Product Sans" panose="020B0403030502040203" pitchFamily="34" charset="0"/>
              </a:rPr>
              <a:t> in </a:t>
            </a:r>
            <a:r>
              <a:rPr lang="en-US" dirty="0">
                <a:solidFill>
                  <a:srgbClr val="002060"/>
                </a:solidFill>
                <a:latin typeface="Product Sans" panose="020B0403030502040203" pitchFamily="34" charset="0"/>
              </a:rPr>
              <a:t> the first factor </a:t>
            </a:r>
            <a:r>
              <a:rPr lang="en-IN" dirty="0">
                <a:solidFill>
                  <a:srgbClr val="002060"/>
                </a:solidFill>
                <a:latin typeface="Product Sans" panose="020B0403030502040203" pitchFamily="34" charset="0"/>
              </a:rPr>
              <a:t>we consider “FA”</a:t>
            </a:r>
            <a:r>
              <a:rPr lang="en-US" dirty="0">
                <a:solidFill>
                  <a:srgbClr val="002060"/>
                </a:solidFill>
                <a:latin typeface="Product Sans" panose="020B0403030502040203" pitchFamily="34" charset="0"/>
              </a:rPr>
              <a:t> and “</a:t>
            </a:r>
            <a:r>
              <a:rPr lang="en-IN" dirty="0">
                <a:solidFill>
                  <a:srgbClr val="002060"/>
                </a:solidFill>
                <a:latin typeface="Product Sans" panose="020B0403030502040203" pitchFamily="34" charset="0"/>
              </a:rPr>
              <a:t>BA</a:t>
            </a:r>
            <a:r>
              <a:rPr lang="en-US" dirty="0">
                <a:solidFill>
                  <a:srgbClr val="002060"/>
                </a:solidFill>
                <a:latin typeface="Product Sans" panose="020B0403030502040203" pitchFamily="34" charset="0"/>
              </a:rPr>
              <a:t>” </a:t>
            </a:r>
            <a:r>
              <a:rPr lang="en-IN" dirty="0">
                <a:solidFill>
                  <a:srgbClr val="002060"/>
                </a:solidFill>
                <a:latin typeface="Product Sans" panose="020B0403030502040203" pitchFamily="34" charset="0"/>
              </a:rPr>
              <a:t>which have high loading which describes the analytical ability of student </a:t>
            </a:r>
            <a:r>
              <a:rPr lang="en-US" dirty="0">
                <a:solidFill>
                  <a:srgbClr val="002060"/>
                </a:solidFill>
                <a:latin typeface="Product Sans" panose="020B0403030502040203" pitchFamily="34" charset="0"/>
              </a:rPr>
              <a:t>. The second factor</a:t>
            </a:r>
            <a:r>
              <a:rPr lang="en-IN" dirty="0">
                <a:solidFill>
                  <a:srgbClr val="002060"/>
                </a:solidFill>
                <a:latin typeface="Product Sans" panose="020B0403030502040203" pitchFamily="34" charset="0"/>
              </a:rPr>
              <a:t> thus contains Big data which describes the technical skills of the student </a:t>
            </a:r>
            <a:r>
              <a:rPr lang="en-US" dirty="0">
                <a:solidFill>
                  <a:srgbClr val="002060"/>
                </a:solidFill>
                <a:latin typeface="Product Sans" panose="020B0403030502040203" pitchFamily="34" charset="0"/>
              </a:rPr>
              <a:t>. </a:t>
            </a:r>
            <a:endParaRPr lang="en-IN" dirty="0">
              <a:solidFill>
                <a:srgbClr val="002060"/>
              </a:solidFill>
              <a:latin typeface="Product Sans" panose="020B0403030502040203" pitchFamily="34" charset="0"/>
            </a:endParaRP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7504200" y="3933000"/>
              <a:ext cx="569880" cy="119880"/>
            </p14:xfrm>
          </p:contentPart>
        </mc:Choice>
        <mc:Fallback>
          <p:pic>
            <p:nvPicPr>
              <p:cNvPr id="2" name="Ink 1"/>
              <p:cNvPicPr/>
              <p:nvPr/>
            </p:nvPicPr>
            <p:blipFill>
              <a:blip r:embed="rId3"/>
              <a:stretch>
                <a:fillRect/>
              </a:stretch>
            </p:blipFill>
            <p:spPr>
              <a:xfrm>
                <a:off x="7498080" y="3926880"/>
                <a:ext cx="582840" cy="128520"/>
              </a:xfrm>
              <a:prstGeom prst="rect">
                <a:avLst/>
              </a:prstGeom>
            </p:spPr>
          </p:pic>
        </mc:Fallback>
      </mc:AlternateContent>
    </p:spTree>
    <p:extLst>
      <p:ext uri="{BB962C8B-B14F-4D97-AF65-F5344CB8AC3E}">
        <p14:creationId xmlns:p14="http://schemas.microsoft.com/office/powerpoint/2010/main" val="341041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94129"/>
            <a:ext cx="6333565" cy="523220"/>
          </a:xfrm>
          <a:prstGeom prst="rect">
            <a:avLst/>
          </a:prstGeom>
          <a:noFill/>
        </p:spPr>
        <p:txBody>
          <a:bodyPr wrap="square" rtlCol="0">
            <a:spAutoFit/>
          </a:bodyPr>
          <a:lstStyle/>
          <a:p>
            <a:r>
              <a:rPr lang="en-IN" sz="2800" b="1" dirty="0" smtClean="0">
                <a:solidFill>
                  <a:srgbClr val="C00000"/>
                </a:solidFill>
              </a:rPr>
              <a:t>Introduction</a:t>
            </a:r>
            <a:endParaRPr lang="en-IN" sz="2800" b="1" dirty="0">
              <a:solidFill>
                <a:srgbClr val="C00000"/>
              </a:solidFill>
            </a:endParaRPr>
          </a:p>
        </p:txBody>
      </p:sp>
      <p:sp>
        <p:nvSpPr>
          <p:cNvPr id="6" name="TextBox 5"/>
          <p:cNvSpPr txBox="1"/>
          <p:nvPr/>
        </p:nvSpPr>
        <p:spPr>
          <a:xfrm>
            <a:off x="0" y="995082"/>
            <a:ext cx="11967882" cy="5078313"/>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400" b="1" dirty="0">
                <a:solidFill>
                  <a:srgbClr val="002060"/>
                </a:solidFill>
              </a:rPr>
              <a:t>Factor analysis is a technique that is used to reduce a large number of variables into fewer numbers of factors.  </a:t>
            </a:r>
            <a:endParaRPr lang="en-IN" sz="2400" b="1" dirty="0" smtClean="0">
              <a:solidFill>
                <a:srgbClr val="002060"/>
              </a:solidFill>
            </a:endParaRPr>
          </a:p>
          <a:p>
            <a:pPr marL="342900" indent="-342900" algn="just">
              <a:lnSpc>
                <a:spcPct val="150000"/>
              </a:lnSpc>
              <a:buFont typeface="Arial" panose="020B0604020202020204" pitchFamily="34" charset="0"/>
              <a:buChar char="•"/>
            </a:pPr>
            <a:endParaRPr lang="en-IN" sz="2400" b="1" dirty="0" smtClean="0">
              <a:solidFill>
                <a:srgbClr val="002060"/>
              </a:solidFill>
            </a:endParaRPr>
          </a:p>
          <a:p>
            <a:pPr marL="342900" indent="-342900" algn="just">
              <a:lnSpc>
                <a:spcPct val="150000"/>
              </a:lnSpc>
              <a:buFont typeface="Arial" panose="020B0604020202020204" pitchFamily="34" charset="0"/>
              <a:buChar char="•"/>
            </a:pPr>
            <a:r>
              <a:rPr lang="en-IN" sz="2400" b="1" dirty="0" smtClean="0">
                <a:solidFill>
                  <a:srgbClr val="002060"/>
                </a:solidFill>
              </a:rPr>
              <a:t>This </a:t>
            </a:r>
            <a:r>
              <a:rPr lang="en-IN" sz="2400" b="1" dirty="0">
                <a:solidFill>
                  <a:srgbClr val="002060"/>
                </a:solidFill>
              </a:rPr>
              <a:t>technique extracts maximum common variance from all variables and puts them into a common score.  As an index of all variables, we can use this score for further analysis.  </a:t>
            </a:r>
            <a:endParaRPr lang="en-IN" sz="2400" b="1" dirty="0" smtClean="0">
              <a:solidFill>
                <a:srgbClr val="002060"/>
              </a:solidFill>
            </a:endParaRPr>
          </a:p>
          <a:p>
            <a:pPr marL="342900" indent="-342900" algn="just">
              <a:lnSpc>
                <a:spcPct val="150000"/>
              </a:lnSpc>
              <a:buFont typeface="Arial" panose="020B0604020202020204" pitchFamily="34" charset="0"/>
              <a:buChar char="•"/>
            </a:pPr>
            <a:endParaRPr lang="en-IN" sz="2400" b="1" dirty="0" smtClean="0">
              <a:solidFill>
                <a:srgbClr val="002060"/>
              </a:solidFill>
            </a:endParaRPr>
          </a:p>
          <a:p>
            <a:pPr marL="342900" indent="-342900" algn="just">
              <a:lnSpc>
                <a:spcPct val="150000"/>
              </a:lnSpc>
              <a:buFont typeface="Arial" panose="020B0604020202020204" pitchFamily="34" charset="0"/>
              <a:buChar char="•"/>
            </a:pPr>
            <a:r>
              <a:rPr lang="en-IN" sz="2400" b="1" dirty="0" smtClean="0">
                <a:solidFill>
                  <a:srgbClr val="002060"/>
                </a:solidFill>
              </a:rPr>
              <a:t>Factor </a:t>
            </a:r>
            <a:r>
              <a:rPr lang="en-IN" sz="2400" b="1" dirty="0">
                <a:solidFill>
                  <a:srgbClr val="002060"/>
                </a:solidFill>
              </a:rPr>
              <a:t>analysis is part of general linear model (GLM) and this method also assumes several assumptions: there is linear relationship, there is no multicollinearity, it includes relevant variables into analysis, and there is true correlation between variables and factors</a:t>
            </a:r>
            <a:r>
              <a:rPr lang="en-IN" sz="2400" b="1" dirty="0" smtClean="0">
                <a:solidFill>
                  <a:srgbClr val="002060"/>
                </a:solidFill>
              </a:rPr>
              <a:t>.</a:t>
            </a:r>
            <a:endParaRPr lang="en-IN" sz="2400" b="1" dirty="0">
              <a:solidFill>
                <a:srgbClr val="002060"/>
              </a:solidFill>
            </a:endParaRPr>
          </a:p>
        </p:txBody>
      </p:sp>
    </p:spTree>
    <p:extLst>
      <p:ext uri="{BB962C8B-B14F-4D97-AF65-F5344CB8AC3E}">
        <p14:creationId xmlns:p14="http://schemas.microsoft.com/office/powerpoint/2010/main" val="1248976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94129"/>
            <a:ext cx="10233212" cy="523220"/>
          </a:xfrm>
          <a:prstGeom prst="rect">
            <a:avLst/>
          </a:prstGeom>
          <a:noFill/>
        </p:spPr>
        <p:txBody>
          <a:bodyPr wrap="square" rtlCol="0">
            <a:spAutoFit/>
          </a:bodyPr>
          <a:lstStyle/>
          <a:p>
            <a:r>
              <a:rPr lang="en-IN" sz="2800" b="1" dirty="0">
                <a:solidFill>
                  <a:srgbClr val="C00000"/>
                </a:solidFill>
              </a:rPr>
              <a:t>What is the difference between PCA, FA and LDA?</a:t>
            </a:r>
          </a:p>
        </p:txBody>
      </p:sp>
      <p:sp>
        <p:nvSpPr>
          <p:cNvPr id="6" name="TextBox 5"/>
          <p:cNvSpPr txBox="1"/>
          <p:nvPr/>
        </p:nvSpPr>
        <p:spPr>
          <a:xfrm>
            <a:off x="0" y="995082"/>
            <a:ext cx="11967882" cy="618630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400" b="1" dirty="0">
                <a:solidFill>
                  <a:srgbClr val="002060"/>
                </a:solidFill>
              </a:rPr>
              <a:t>Principal Component Analysis, Factor Analysis and Linear Discriminant Analysis are all used for feature reduction. </a:t>
            </a:r>
            <a:endParaRPr lang="en-IN" sz="2400" b="1" dirty="0" smtClean="0">
              <a:solidFill>
                <a:srgbClr val="002060"/>
              </a:solidFill>
            </a:endParaRPr>
          </a:p>
          <a:p>
            <a:pPr marL="342900" indent="-342900" algn="just">
              <a:lnSpc>
                <a:spcPct val="150000"/>
              </a:lnSpc>
              <a:buFont typeface="Arial" panose="020B0604020202020204" pitchFamily="34" charset="0"/>
              <a:buChar char="•"/>
            </a:pPr>
            <a:endParaRPr lang="en-IN" sz="2400" b="1" dirty="0">
              <a:solidFill>
                <a:srgbClr val="002060"/>
              </a:solidFill>
            </a:endParaRPr>
          </a:p>
          <a:p>
            <a:pPr marL="342900" indent="-342900" algn="just">
              <a:lnSpc>
                <a:spcPct val="150000"/>
              </a:lnSpc>
              <a:buFont typeface="Arial" panose="020B0604020202020204" pitchFamily="34" charset="0"/>
              <a:buChar char="•"/>
            </a:pPr>
            <a:r>
              <a:rPr lang="en-IN" sz="2400" b="1" dirty="0">
                <a:solidFill>
                  <a:srgbClr val="002060"/>
                </a:solidFill>
              </a:rPr>
              <a:t>They all depend on using eigenvalues and eigenvectors to rotate and scale the vectors in order to project them to the new dimensions. </a:t>
            </a:r>
            <a:endParaRPr lang="en-IN" sz="2400" b="1" dirty="0" smtClean="0">
              <a:solidFill>
                <a:srgbClr val="002060"/>
              </a:solidFill>
            </a:endParaRPr>
          </a:p>
          <a:p>
            <a:pPr marL="342900" indent="-342900" algn="just">
              <a:lnSpc>
                <a:spcPct val="150000"/>
              </a:lnSpc>
              <a:buFont typeface="Arial" panose="020B0604020202020204" pitchFamily="34" charset="0"/>
              <a:buChar char="•"/>
            </a:pPr>
            <a:endParaRPr lang="en-IN" sz="2400" b="1" dirty="0">
              <a:solidFill>
                <a:srgbClr val="002060"/>
              </a:solidFill>
            </a:endParaRPr>
          </a:p>
          <a:p>
            <a:pPr marL="342900" indent="-342900" algn="just">
              <a:lnSpc>
                <a:spcPct val="150000"/>
              </a:lnSpc>
              <a:buFont typeface="Arial" panose="020B0604020202020204" pitchFamily="34" charset="0"/>
              <a:buChar char="•"/>
            </a:pPr>
            <a:r>
              <a:rPr lang="en-IN" sz="2400" b="1" dirty="0">
                <a:solidFill>
                  <a:srgbClr val="002060"/>
                </a:solidFill>
              </a:rPr>
              <a:t>They all assume the linearity of the observed data</a:t>
            </a:r>
            <a:r>
              <a:rPr lang="en-IN" sz="2400" b="1" dirty="0" smtClean="0">
                <a:solidFill>
                  <a:srgbClr val="002060"/>
                </a:solidFill>
              </a:rPr>
              <a:t>.</a:t>
            </a:r>
          </a:p>
          <a:p>
            <a:pPr marL="342900" indent="-342900" algn="just">
              <a:lnSpc>
                <a:spcPct val="150000"/>
              </a:lnSpc>
              <a:buFont typeface="Arial" panose="020B0604020202020204" pitchFamily="34" charset="0"/>
              <a:buChar char="•"/>
            </a:pPr>
            <a:endParaRPr lang="en-IN" sz="2400" b="1" dirty="0">
              <a:solidFill>
                <a:srgbClr val="002060"/>
              </a:solidFill>
            </a:endParaRPr>
          </a:p>
          <a:p>
            <a:pPr marL="342900" indent="-342900" algn="just">
              <a:lnSpc>
                <a:spcPct val="150000"/>
              </a:lnSpc>
              <a:buFont typeface="Arial" panose="020B0604020202020204" pitchFamily="34" charset="0"/>
              <a:buChar char="•"/>
            </a:pPr>
            <a:r>
              <a:rPr lang="en-IN" sz="2400" b="1" dirty="0">
                <a:solidFill>
                  <a:srgbClr val="002060"/>
                </a:solidFill>
              </a:rPr>
              <a:t>Although these three methods have in common that they can reduce dimensionality in your data, they are used in very different cases.</a:t>
            </a:r>
          </a:p>
          <a:p>
            <a:pPr marL="342900" indent="-342900" algn="just">
              <a:lnSpc>
                <a:spcPct val="150000"/>
              </a:lnSpc>
              <a:buFont typeface="Arial" panose="020B0604020202020204" pitchFamily="34" charset="0"/>
              <a:buChar char="•"/>
            </a:pPr>
            <a:endParaRPr lang="en-IN" sz="2400" b="1" dirty="0">
              <a:solidFill>
                <a:srgbClr val="002060"/>
              </a:solidFill>
            </a:endParaRPr>
          </a:p>
        </p:txBody>
      </p:sp>
    </p:spTree>
    <p:extLst>
      <p:ext uri="{BB962C8B-B14F-4D97-AF65-F5344CB8AC3E}">
        <p14:creationId xmlns:p14="http://schemas.microsoft.com/office/powerpoint/2010/main" val="299603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94129"/>
            <a:ext cx="10233212" cy="523220"/>
          </a:xfrm>
          <a:prstGeom prst="rect">
            <a:avLst/>
          </a:prstGeom>
          <a:noFill/>
        </p:spPr>
        <p:txBody>
          <a:bodyPr wrap="square" rtlCol="0">
            <a:spAutoFit/>
          </a:bodyPr>
          <a:lstStyle/>
          <a:p>
            <a:r>
              <a:rPr lang="en-IN" sz="2800" b="1" dirty="0">
                <a:solidFill>
                  <a:srgbClr val="C00000"/>
                </a:solidFill>
              </a:rPr>
              <a:t>What is the difference between PCA, FA and LDA?</a:t>
            </a:r>
          </a:p>
        </p:txBody>
      </p:sp>
      <p:sp>
        <p:nvSpPr>
          <p:cNvPr id="6" name="TextBox 5"/>
          <p:cNvSpPr txBox="1"/>
          <p:nvPr/>
        </p:nvSpPr>
        <p:spPr>
          <a:xfrm>
            <a:off x="0" y="617349"/>
            <a:ext cx="11967882" cy="618630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400" b="1" dirty="0">
                <a:solidFill>
                  <a:srgbClr val="002060"/>
                </a:solidFill>
              </a:rPr>
              <a:t>LDA =&gt;  This method identifies components (i.e., linear combination of the observed variables) that maximize class separation (i.e. between-class variance) when such prior information is available (i.e., supervised). E.g., you have a training set containing a variable specifying the class of each observation</a:t>
            </a:r>
            <a:r>
              <a:rPr lang="en-IN" sz="2400" b="1" dirty="0" smtClean="0">
                <a:solidFill>
                  <a:srgbClr val="002060"/>
                </a:solidFill>
              </a:rPr>
              <a:t>.</a:t>
            </a:r>
          </a:p>
          <a:p>
            <a:pPr marL="342900" indent="-342900" algn="just">
              <a:lnSpc>
                <a:spcPct val="150000"/>
              </a:lnSpc>
              <a:buFont typeface="Arial" panose="020B0604020202020204" pitchFamily="34" charset="0"/>
              <a:buChar char="•"/>
            </a:pPr>
            <a:endParaRPr lang="en-IN" sz="2400" b="1" dirty="0">
              <a:solidFill>
                <a:srgbClr val="002060"/>
              </a:solidFill>
            </a:endParaRPr>
          </a:p>
          <a:p>
            <a:pPr marL="342900" indent="-342900" algn="just">
              <a:lnSpc>
                <a:spcPct val="150000"/>
              </a:lnSpc>
              <a:buFont typeface="Arial" panose="020B0604020202020204" pitchFamily="34" charset="0"/>
              <a:buChar char="•"/>
            </a:pPr>
            <a:r>
              <a:rPr lang="en-IN" sz="2400" b="1" dirty="0" smtClean="0">
                <a:solidFill>
                  <a:srgbClr val="002060"/>
                </a:solidFill>
              </a:rPr>
              <a:t>PCA =&gt; Aims to find components that account for maximum variance in the data (including error and within-variable variance). Unlike LDA, it does not take into account class membership (i.e., unsupervised), and is used when </a:t>
            </a:r>
            <a:r>
              <a:rPr lang="en-IN" sz="2400" b="1" dirty="0">
                <a:solidFill>
                  <a:srgbClr val="002060"/>
                </a:solidFill>
              </a:rPr>
              <a:t>such information is not available. Importantly, both LDA and PCA do not require any prior notion of how the variables are related among themselves, and the resulting components cannot be interpreted in terms of an underlying construct.</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4433040" y="2017080"/>
              <a:ext cx="1301040" cy="88200"/>
            </p14:xfrm>
          </p:contentPart>
        </mc:Choice>
        <mc:Fallback xmlns="">
          <p:pic>
            <p:nvPicPr>
              <p:cNvPr id="2" name="Ink 1"/>
              <p:cNvPicPr/>
              <p:nvPr/>
            </p:nvPicPr>
            <p:blipFill>
              <a:blip r:embed="rId3"/>
              <a:stretch>
                <a:fillRect/>
              </a:stretch>
            </p:blipFill>
            <p:spPr>
              <a:xfrm>
                <a:off x="4405680" y="1906920"/>
                <a:ext cx="1355760"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4418280" y="1920240"/>
              <a:ext cx="1415160" cy="201600"/>
            </p14:xfrm>
          </p:contentPart>
        </mc:Choice>
        <mc:Fallback xmlns="">
          <p:pic>
            <p:nvPicPr>
              <p:cNvPr id="3" name="Ink 2"/>
              <p:cNvPicPr/>
              <p:nvPr/>
            </p:nvPicPr>
            <p:blipFill>
              <a:blip r:embed="rId5"/>
              <a:stretch>
                <a:fillRect/>
              </a:stretch>
            </p:blipFill>
            <p:spPr>
              <a:xfrm>
                <a:off x="4397040" y="1816560"/>
                <a:ext cx="1462680" cy="411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p14:cNvContentPartPr/>
              <p14:nvPr/>
            </p14:nvContentPartPr>
            <p14:xfrm>
              <a:off x="2869560" y="4748040"/>
              <a:ext cx="1706400" cy="177120"/>
            </p14:xfrm>
          </p:contentPart>
        </mc:Choice>
        <mc:Fallback xmlns="">
          <p:pic>
            <p:nvPicPr>
              <p:cNvPr id="5" name="Ink 4"/>
              <p:cNvPicPr/>
              <p:nvPr/>
            </p:nvPicPr>
            <p:blipFill>
              <a:blip r:embed="rId7"/>
              <a:stretch>
                <a:fillRect/>
              </a:stretch>
            </p:blipFill>
            <p:spPr>
              <a:xfrm>
                <a:off x="2844360" y="4644720"/>
                <a:ext cx="1756440" cy="383400"/>
              </a:xfrm>
              <a:prstGeom prst="rect">
                <a:avLst/>
              </a:prstGeom>
            </p:spPr>
          </p:pic>
        </mc:Fallback>
      </mc:AlternateContent>
    </p:spTree>
    <p:extLst>
      <p:ext uri="{BB962C8B-B14F-4D97-AF65-F5344CB8AC3E}">
        <p14:creationId xmlns:p14="http://schemas.microsoft.com/office/powerpoint/2010/main" val="2704775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94129"/>
            <a:ext cx="10233212" cy="523220"/>
          </a:xfrm>
          <a:prstGeom prst="rect">
            <a:avLst/>
          </a:prstGeom>
          <a:noFill/>
        </p:spPr>
        <p:txBody>
          <a:bodyPr wrap="square" rtlCol="0">
            <a:spAutoFit/>
          </a:bodyPr>
          <a:lstStyle/>
          <a:p>
            <a:r>
              <a:rPr lang="en-IN" sz="2800" b="1" dirty="0">
                <a:solidFill>
                  <a:srgbClr val="C00000"/>
                </a:solidFill>
              </a:rPr>
              <a:t>What is the difference between PCA, FA and LDA?</a:t>
            </a:r>
          </a:p>
        </p:txBody>
      </p:sp>
      <p:sp>
        <p:nvSpPr>
          <p:cNvPr id="6" name="TextBox 5"/>
          <p:cNvSpPr txBox="1"/>
          <p:nvPr/>
        </p:nvSpPr>
        <p:spPr>
          <a:xfrm>
            <a:off x="0" y="993866"/>
            <a:ext cx="11967882" cy="335906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400" b="1" dirty="0">
                <a:solidFill>
                  <a:srgbClr val="002060"/>
                </a:solidFill>
              </a:rPr>
              <a:t>FA </a:t>
            </a:r>
            <a:r>
              <a:rPr lang="en-IN" sz="2400" b="1" dirty="0" smtClean="0">
                <a:solidFill>
                  <a:srgbClr val="002060"/>
                </a:solidFill>
              </a:rPr>
              <a:t>=&gt; </a:t>
            </a:r>
            <a:r>
              <a:rPr lang="en-IN" sz="2400" b="1" dirty="0">
                <a:solidFill>
                  <a:srgbClr val="002060"/>
                </a:solidFill>
              </a:rPr>
              <a:t>Tries to uncover latent factors that account for the variance shared between the observed variables (thus excluding error and within-variable variance). Ideally, the resulting latent factors represent interpretable underlying constructs. FA should be used when you assume that an underlying causal model induces covariance between several observed variables. Consequently, unlike PCA and LDA, the observed variables are linear combinations of the estimated latent factors.</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2578320" y="3817440"/>
              <a:ext cx="8010000" cy="2121120"/>
            </p14:xfrm>
          </p:contentPart>
        </mc:Choice>
        <mc:Fallback xmlns="">
          <p:pic>
            <p:nvPicPr>
              <p:cNvPr id="2" name="Ink 1"/>
              <p:cNvPicPr/>
              <p:nvPr/>
            </p:nvPicPr>
            <p:blipFill>
              <a:blip r:embed="rId3"/>
              <a:stretch>
                <a:fillRect/>
              </a:stretch>
            </p:blipFill>
            <p:spPr>
              <a:xfrm>
                <a:off x="2564640" y="3802680"/>
                <a:ext cx="8039520" cy="2151000"/>
              </a:xfrm>
              <a:prstGeom prst="rect">
                <a:avLst/>
              </a:prstGeom>
            </p:spPr>
          </p:pic>
        </mc:Fallback>
      </mc:AlternateContent>
    </p:spTree>
    <p:extLst>
      <p:ext uri="{BB962C8B-B14F-4D97-AF65-F5344CB8AC3E}">
        <p14:creationId xmlns:p14="http://schemas.microsoft.com/office/powerpoint/2010/main" val="29248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94129"/>
            <a:ext cx="10233212" cy="523220"/>
          </a:xfrm>
          <a:prstGeom prst="rect">
            <a:avLst/>
          </a:prstGeom>
          <a:noFill/>
        </p:spPr>
        <p:txBody>
          <a:bodyPr wrap="square" rtlCol="0">
            <a:spAutoFit/>
          </a:bodyPr>
          <a:lstStyle/>
          <a:p>
            <a:r>
              <a:rPr lang="en-IN" sz="2800" b="1" dirty="0" smtClean="0">
                <a:solidFill>
                  <a:srgbClr val="C00000"/>
                </a:solidFill>
              </a:rPr>
              <a:t>PCA </a:t>
            </a:r>
            <a:r>
              <a:rPr lang="en-IN" sz="2800" b="1" dirty="0" err="1" smtClean="0">
                <a:solidFill>
                  <a:srgbClr val="C00000"/>
                </a:solidFill>
              </a:rPr>
              <a:t>vs</a:t>
            </a:r>
            <a:r>
              <a:rPr lang="en-IN" sz="2800" b="1" dirty="0" smtClean="0">
                <a:solidFill>
                  <a:srgbClr val="C00000"/>
                </a:solidFill>
              </a:rPr>
              <a:t> FA</a:t>
            </a:r>
            <a:endParaRPr lang="en-IN" sz="2800" b="1" dirty="0">
              <a:solidFill>
                <a:srgbClr val="C00000"/>
              </a:solidFill>
            </a:endParaRPr>
          </a:p>
        </p:txBody>
      </p:sp>
      <p:sp>
        <p:nvSpPr>
          <p:cNvPr id="6" name="TextBox 5"/>
          <p:cNvSpPr txBox="1"/>
          <p:nvPr/>
        </p:nvSpPr>
        <p:spPr>
          <a:xfrm>
            <a:off x="0" y="617349"/>
            <a:ext cx="11967882" cy="563231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400" b="1" dirty="0" smtClean="0">
                <a:solidFill>
                  <a:srgbClr val="002060"/>
                </a:solidFill>
              </a:rPr>
              <a:t>In </a:t>
            </a:r>
            <a:r>
              <a:rPr lang="en-IN" sz="2400" b="1" dirty="0">
                <a:solidFill>
                  <a:srgbClr val="002060"/>
                </a:solidFill>
              </a:rPr>
              <a:t>principal components analysis, the components are calculated as linear combinations of the original variables. In factor analysis, the original variables are defined as linear combinations of the factors.</a:t>
            </a:r>
          </a:p>
          <a:p>
            <a:pPr marL="342900" indent="-342900" algn="just">
              <a:lnSpc>
                <a:spcPct val="150000"/>
              </a:lnSpc>
              <a:buFont typeface="Arial" panose="020B0604020202020204" pitchFamily="34" charset="0"/>
              <a:buChar char="•"/>
            </a:pPr>
            <a:r>
              <a:rPr lang="en-IN" sz="2400" b="1" dirty="0" smtClean="0">
                <a:solidFill>
                  <a:srgbClr val="002060"/>
                </a:solidFill>
              </a:rPr>
              <a:t>In </a:t>
            </a:r>
            <a:r>
              <a:rPr lang="en-IN" sz="2400" b="1" dirty="0">
                <a:solidFill>
                  <a:srgbClr val="002060"/>
                </a:solidFill>
              </a:rPr>
              <a:t>principal components analysis, the goal is to explain as much of the total variance in the variables as possible. The goal in factor analysis is to explain the </a:t>
            </a:r>
            <a:r>
              <a:rPr lang="en-IN" sz="2400" b="1" dirty="0" smtClean="0">
                <a:solidFill>
                  <a:srgbClr val="002060"/>
                </a:solidFill>
              </a:rPr>
              <a:t>covariance </a:t>
            </a:r>
            <a:r>
              <a:rPr lang="en-IN" sz="2400" b="1" dirty="0">
                <a:solidFill>
                  <a:srgbClr val="002060"/>
                </a:solidFill>
              </a:rPr>
              <a:t>or correlations between the variables.</a:t>
            </a:r>
          </a:p>
          <a:p>
            <a:pPr marL="342900" indent="-342900" algn="just">
              <a:lnSpc>
                <a:spcPct val="150000"/>
              </a:lnSpc>
              <a:buFont typeface="Arial" panose="020B0604020202020204" pitchFamily="34" charset="0"/>
              <a:buChar char="•"/>
            </a:pPr>
            <a:r>
              <a:rPr lang="en-IN" sz="2400" b="1" dirty="0" smtClean="0">
                <a:solidFill>
                  <a:srgbClr val="002060"/>
                </a:solidFill>
              </a:rPr>
              <a:t>In </a:t>
            </a:r>
            <a:r>
              <a:rPr lang="en-IN" sz="2400" b="1" dirty="0">
                <a:solidFill>
                  <a:srgbClr val="002060"/>
                </a:solidFill>
              </a:rPr>
              <a:t>PCA, the components are actual orthogonal linear combinations that maximize the total variance. In FA, the factors are linear combinations that maximize the shared portion of the variance--underlying "latent constructs". That's why FA is often called "common factor analysis</a:t>
            </a:r>
            <a:r>
              <a:rPr lang="en-IN" sz="2400" b="1" dirty="0" smtClean="0">
                <a:solidFill>
                  <a:srgbClr val="002060"/>
                </a:solidFill>
              </a:rPr>
              <a:t>".</a:t>
            </a:r>
            <a:endParaRPr lang="en-IN" sz="2400" b="1" dirty="0">
              <a:solidFill>
                <a:srgbClr val="002060"/>
              </a:solidFill>
            </a:endParaRP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4868280" y="1954080"/>
              <a:ext cx="3569400" cy="356040"/>
            </p14:xfrm>
          </p:contentPart>
        </mc:Choice>
        <mc:Fallback>
          <p:pic>
            <p:nvPicPr>
              <p:cNvPr id="2" name="Ink 1"/>
              <p:cNvPicPr/>
              <p:nvPr/>
            </p:nvPicPr>
            <p:blipFill>
              <a:blip r:embed="rId3"/>
              <a:stretch>
                <a:fillRect/>
              </a:stretch>
            </p:blipFill>
            <p:spPr>
              <a:xfrm>
                <a:off x="4854600" y="1938960"/>
                <a:ext cx="3597480" cy="384120"/>
              </a:xfrm>
              <a:prstGeom prst="rect">
                <a:avLst/>
              </a:prstGeom>
            </p:spPr>
          </p:pic>
        </mc:Fallback>
      </mc:AlternateContent>
    </p:spTree>
    <p:extLst>
      <p:ext uri="{BB962C8B-B14F-4D97-AF65-F5344CB8AC3E}">
        <p14:creationId xmlns:p14="http://schemas.microsoft.com/office/powerpoint/2010/main" val="1627737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94129"/>
            <a:ext cx="10233212" cy="523220"/>
          </a:xfrm>
          <a:prstGeom prst="rect">
            <a:avLst/>
          </a:prstGeom>
          <a:noFill/>
        </p:spPr>
        <p:txBody>
          <a:bodyPr wrap="square" rtlCol="0">
            <a:spAutoFit/>
          </a:bodyPr>
          <a:lstStyle/>
          <a:p>
            <a:r>
              <a:rPr lang="en-IN" sz="2800" b="1" dirty="0" smtClean="0">
                <a:solidFill>
                  <a:srgbClr val="C00000"/>
                </a:solidFill>
              </a:rPr>
              <a:t>PCA </a:t>
            </a:r>
            <a:r>
              <a:rPr lang="en-IN" sz="2800" b="1" dirty="0" err="1" smtClean="0">
                <a:solidFill>
                  <a:srgbClr val="C00000"/>
                </a:solidFill>
              </a:rPr>
              <a:t>vs</a:t>
            </a:r>
            <a:r>
              <a:rPr lang="en-IN" sz="2800" b="1" dirty="0" smtClean="0">
                <a:solidFill>
                  <a:srgbClr val="C00000"/>
                </a:solidFill>
              </a:rPr>
              <a:t> FA</a:t>
            </a:r>
            <a:endParaRPr lang="en-IN" sz="2800" b="1" dirty="0">
              <a:solidFill>
                <a:srgbClr val="C00000"/>
              </a:solidFill>
            </a:endParaRPr>
          </a:p>
        </p:txBody>
      </p:sp>
      <p:sp>
        <p:nvSpPr>
          <p:cNvPr id="6" name="TextBox 5"/>
          <p:cNvSpPr txBox="1"/>
          <p:nvPr/>
        </p:nvSpPr>
        <p:spPr>
          <a:xfrm>
            <a:off x="0" y="629580"/>
            <a:ext cx="11967882" cy="3913059"/>
          </a:xfrm>
          <a:prstGeom prst="rect">
            <a:avLst/>
          </a:prstGeom>
          <a:noFill/>
        </p:spPr>
        <p:txBody>
          <a:bodyPr wrap="square" rtlCol="0">
            <a:spAutoFit/>
          </a:bodyPr>
          <a:lstStyle/>
          <a:p>
            <a:pPr algn="just">
              <a:lnSpc>
                <a:spcPct val="150000"/>
              </a:lnSpc>
            </a:pPr>
            <a:endParaRPr lang="en-IN" sz="2400" b="1" dirty="0">
              <a:solidFill>
                <a:srgbClr val="002060"/>
              </a:solidFill>
            </a:endParaRPr>
          </a:p>
          <a:p>
            <a:pPr marL="342900" indent="-342900" algn="just">
              <a:lnSpc>
                <a:spcPct val="150000"/>
              </a:lnSpc>
              <a:buFont typeface="Arial" panose="020B0604020202020204" pitchFamily="34" charset="0"/>
              <a:buChar char="•"/>
            </a:pPr>
            <a:r>
              <a:rPr lang="en-IN" sz="2400" b="1" dirty="0">
                <a:solidFill>
                  <a:srgbClr val="002060"/>
                </a:solidFill>
              </a:rPr>
              <a:t>Use principal components analysis to reduce the data into a smaller number of components. Use factor analysis to understand what constructs underlie the data</a:t>
            </a:r>
            <a:r>
              <a:rPr lang="en-IN" sz="2400" b="1" dirty="0" smtClean="0">
                <a:solidFill>
                  <a:srgbClr val="002060"/>
                </a:solidFill>
              </a:rPr>
              <a:t>.</a:t>
            </a:r>
          </a:p>
          <a:p>
            <a:pPr marL="342900" indent="-342900" algn="just">
              <a:lnSpc>
                <a:spcPct val="150000"/>
              </a:lnSpc>
              <a:buFont typeface="Arial" panose="020B0604020202020204" pitchFamily="34" charset="0"/>
              <a:buChar char="•"/>
            </a:pPr>
            <a:endParaRPr lang="en-IN" sz="2400" b="1" dirty="0">
              <a:solidFill>
                <a:srgbClr val="002060"/>
              </a:solidFill>
            </a:endParaRPr>
          </a:p>
          <a:p>
            <a:pPr marL="342900" indent="-342900" algn="just">
              <a:lnSpc>
                <a:spcPct val="150000"/>
              </a:lnSpc>
              <a:buFont typeface="Arial" panose="020B0604020202020204" pitchFamily="34" charset="0"/>
              <a:buChar char="•"/>
            </a:pPr>
            <a:r>
              <a:rPr lang="en-IN" sz="2400" b="1" dirty="0">
                <a:solidFill>
                  <a:srgbClr val="002060"/>
                </a:solidFill>
              </a:rPr>
              <a:t>The two analyses are often conducted on the same data. For example, you can conduct a principal components analysis to determine the number of factors to extract in a factor analytic study.</a:t>
            </a:r>
          </a:p>
        </p:txBody>
      </p:sp>
    </p:spTree>
    <p:extLst>
      <p:ext uri="{BB962C8B-B14F-4D97-AF65-F5344CB8AC3E}">
        <p14:creationId xmlns:p14="http://schemas.microsoft.com/office/powerpoint/2010/main" val="1409482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94129"/>
            <a:ext cx="10233212" cy="523220"/>
          </a:xfrm>
          <a:prstGeom prst="rect">
            <a:avLst/>
          </a:prstGeom>
          <a:noFill/>
        </p:spPr>
        <p:txBody>
          <a:bodyPr wrap="square" rtlCol="0">
            <a:spAutoFit/>
          </a:bodyPr>
          <a:lstStyle/>
          <a:p>
            <a:r>
              <a:rPr lang="en-IN" sz="2800" b="1" dirty="0" smtClean="0">
                <a:solidFill>
                  <a:srgbClr val="C00000"/>
                </a:solidFill>
              </a:rPr>
              <a:t>Terminologies:</a:t>
            </a:r>
            <a:endParaRPr lang="en-IN" sz="2800" b="1" dirty="0">
              <a:solidFill>
                <a:srgbClr val="C00000"/>
              </a:solidFill>
            </a:endParaRPr>
          </a:p>
        </p:txBody>
      </p:sp>
      <p:sp>
        <p:nvSpPr>
          <p:cNvPr id="6" name="TextBox 5"/>
          <p:cNvSpPr txBox="1"/>
          <p:nvPr/>
        </p:nvSpPr>
        <p:spPr>
          <a:xfrm>
            <a:off x="0" y="629580"/>
            <a:ext cx="11967882" cy="563231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400" b="1" dirty="0" smtClean="0">
                <a:solidFill>
                  <a:srgbClr val="002060"/>
                </a:solidFill>
              </a:rPr>
              <a:t>Factor : Linear composite. A way of turning multiple measures into one thing.</a:t>
            </a:r>
          </a:p>
          <a:p>
            <a:pPr marL="342900" indent="-342900" algn="just">
              <a:lnSpc>
                <a:spcPct val="150000"/>
              </a:lnSpc>
              <a:buFont typeface="Arial" panose="020B0604020202020204" pitchFamily="34" charset="0"/>
              <a:buChar char="•"/>
            </a:pPr>
            <a:endParaRPr lang="en-IN" sz="2400" b="1" dirty="0" smtClean="0">
              <a:solidFill>
                <a:srgbClr val="002060"/>
              </a:solidFill>
            </a:endParaRPr>
          </a:p>
          <a:p>
            <a:pPr marL="342900" indent="-342900" algn="just">
              <a:lnSpc>
                <a:spcPct val="150000"/>
              </a:lnSpc>
              <a:buFont typeface="Arial" panose="020B0604020202020204" pitchFamily="34" charset="0"/>
              <a:buChar char="•"/>
            </a:pPr>
            <a:r>
              <a:rPr lang="en-IN" sz="2400" b="1" dirty="0" smtClean="0">
                <a:solidFill>
                  <a:srgbClr val="002060"/>
                </a:solidFill>
              </a:rPr>
              <a:t>Factor Score : Measure of one person’s score on a given factor.</a:t>
            </a:r>
          </a:p>
          <a:p>
            <a:pPr marL="342900" indent="-342900" algn="just">
              <a:lnSpc>
                <a:spcPct val="150000"/>
              </a:lnSpc>
              <a:buFont typeface="Arial" panose="020B0604020202020204" pitchFamily="34" charset="0"/>
              <a:buChar char="•"/>
            </a:pPr>
            <a:endParaRPr lang="en-IN" sz="2400" b="1" dirty="0" smtClean="0">
              <a:solidFill>
                <a:srgbClr val="002060"/>
              </a:solidFill>
            </a:endParaRPr>
          </a:p>
          <a:p>
            <a:pPr marL="342900" indent="-342900" algn="just">
              <a:lnSpc>
                <a:spcPct val="150000"/>
              </a:lnSpc>
              <a:buFont typeface="Arial" panose="020B0604020202020204" pitchFamily="34" charset="0"/>
              <a:buChar char="•"/>
            </a:pPr>
            <a:r>
              <a:rPr lang="en-IN" sz="2400" b="1" dirty="0" smtClean="0">
                <a:solidFill>
                  <a:srgbClr val="002060"/>
                </a:solidFill>
              </a:rPr>
              <a:t>Factor Loadings : Correlation of a factor score with an item. Variables with high loadings are the distinguishing features of the factor.</a:t>
            </a:r>
          </a:p>
          <a:p>
            <a:pPr marL="342900" indent="-342900" algn="just">
              <a:lnSpc>
                <a:spcPct val="150000"/>
              </a:lnSpc>
              <a:buFont typeface="Arial" panose="020B0604020202020204" pitchFamily="34" charset="0"/>
              <a:buChar char="•"/>
            </a:pPr>
            <a:endParaRPr lang="en-IN" sz="2400" b="1" dirty="0" smtClean="0">
              <a:solidFill>
                <a:srgbClr val="002060"/>
              </a:solidFill>
            </a:endParaRPr>
          </a:p>
          <a:p>
            <a:pPr marL="342900" indent="-342900" algn="just">
              <a:lnSpc>
                <a:spcPct val="150000"/>
              </a:lnSpc>
              <a:buFont typeface="Arial" panose="020B0604020202020204" pitchFamily="34" charset="0"/>
              <a:buChar char="•"/>
            </a:pPr>
            <a:r>
              <a:rPr lang="en-IN" sz="2400" b="1" dirty="0" smtClean="0">
                <a:solidFill>
                  <a:srgbClr val="002060"/>
                </a:solidFill>
              </a:rPr>
              <a:t>Communality (h</a:t>
            </a:r>
            <a:r>
              <a:rPr lang="en-IN" sz="2400" b="1" baseline="30000" dirty="0" smtClean="0">
                <a:solidFill>
                  <a:srgbClr val="002060"/>
                </a:solidFill>
              </a:rPr>
              <a:t>2</a:t>
            </a:r>
            <a:r>
              <a:rPr lang="en-IN" sz="2400" b="1" dirty="0" smtClean="0">
                <a:solidFill>
                  <a:srgbClr val="002060"/>
                </a:solidFill>
              </a:rPr>
              <a:t>) : Variance in a given item accounted for by all factors. Sum of squared factor loadings in a row from factor analysis results. These are presented in the diagonal in common factor analysis. </a:t>
            </a:r>
            <a:endParaRPr lang="en-IN" sz="2400" b="1" dirty="0">
              <a:solidFill>
                <a:srgbClr val="002060"/>
              </a:solidFill>
            </a:endParaRPr>
          </a:p>
        </p:txBody>
      </p:sp>
    </p:spTree>
    <p:extLst>
      <p:ext uri="{BB962C8B-B14F-4D97-AF65-F5344CB8AC3E}">
        <p14:creationId xmlns:p14="http://schemas.microsoft.com/office/powerpoint/2010/main" val="590662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0233212" cy="954107"/>
          </a:xfrm>
          <a:prstGeom prst="rect">
            <a:avLst/>
          </a:prstGeom>
          <a:noFill/>
        </p:spPr>
        <p:txBody>
          <a:bodyPr wrap="square" rtlCol="0">
            <a:spAutoFit/>
          </a:bodyPr>
          <a:lstStyle/>
          <a:p>
            <a:r>
              <a:rPr lang="en-IN" sz="2800" b="1" dirty="0" smtClean="0">
                <a:solidFill>
                  <a:srgbClr val="C00000"/>
                </a:solidFill>
              </a:rPr>
              <a:t>Factor Model:</a:t>
            </a:r>
          </a:p>
          <a:p>
            <a:endParaRPr lang="en-IN" sz="2800" b="1" dirty="0">
              <a:solidFill>
                <a:srgbClr val="C00000"/>
              </a:solidFill>
            </a:endParaRPr>
          </a:p>
        </p:txBody>
      </p:sp>
      <p:sp>
        <p:nvSpPr>
          <p:cNvPr id="5" name="Rectangle 4"/>
          <p:cNvSpPr/>
          <p:nvPr/>
        </p:nvSpPr>
        <p:spPr>
          <a:xfrm>
            <a:off x="0" y="477053"/>
            <a:ext cx="12008224" cy="1200329"/>
          </a:xfrm>
          <a:prstGeom prst="rect">
            <a:avLst/>
          </a:prstGeom>
        </p:spPr>
        <p:txBody>
          <a:bodyPr wrap="square">
            <a:spAutoFit/>
          </a:bodyPr>
          <a:lstStyle/>
          <a:p>
            <a:pPr algn="just"/>
            <a:r>
              <a:rPr lang="en-IN" sz="2400" b="1" dirty="0">
                <a:solidFill>
                  <a:srgbClr val="002060"/>
                </a:solidFill>
              </a:rPr>
              <a:t>Suppose we have p variables  X1, ….., </a:t>
            </a:r>
            <a:r>
              <a:rPr lang="en-IN" sz="2400" b="1" dirty="0" err="1">
                <a:solidFill>
                  <a:srgbClr val="002060"/>
                </a:solidFill>
              </a:rPr>
              <a:t>Xp</a:t>
            </a:r>
            <a:r>
              <a:rPr lang="en-IN" sz="2400" b="1" dirty="0">
                <a:solidFill>
                  <a:srgbClr val="002060"/>
                </a:solidFill>
              </a:rPr>
              <a:t>. The factor model postulates that X is linearly dependent upon a few unobservable random variables F1, F2,…., </a:t>
            </a:r>
            <a:r>
              <a:rPr lang="en-IN" sz="2400" b="1" dirty="0" err="1">
                <a:solidFill>
                  <a:srgbClr val="002060"/>
                </a:solidFill>
              </a:rPr>
              <a:t>Fm</a:t>
            </a:r>
            <a:r>
              <a:rPr lang="en-IN" sz="2400" b="1" dirty="0">
                <a:solidFill>
                  <a:srgbClr val="002060"/>
                </a:solidFill>
              </a:rPr>
              <a:t> called common factors, and p additional sources of variations ℇ1, ℇ2 ,…., </a:t>
            </a:r>
            <a:r>
              <a:rPr lang="en-IN" sz="2400" b="1" dirty="0" err="1">
                <a:solidFill>
                  <a:srgbClr val="002060"/>
                </a:solidFill>
              </a:rPr>
              <a:t>ℇp</a:t>
            </a:r>
            <a:r>
              <a:rPr lang="en-IN" sz="2400" b="1" dirty="0">
                <a:solidFill>
                  <a:srgbClr val="002060"/>
                </a:solidFill>
              </a:rPr>
              <a:t> called errors.</a:t>
            </a:r>
          </a:p>
        </p:txBody>
      </p:sp>
      <p:pic>
        <p:nvPicPr>
          <p:cNvPr id="7" name="Picture 6"/>
          <p:cNvPicPr/>
          <p:nvPr/>
        </p:nvPicPr>
        <p:blipFill>
          <a:blip r:embed="rId2"/>
          <a:stretch>
            <a:fillRect/>
          </a:stretch>
        </p:blipFill>
        <p:spPr>
          <a:xfrm>
            <a:off x="3155109" y="2154435"/>
            <a:ext cx="4065961" cy="3477149"/>
          </a:xfrm>
          <a:prstGeom prst="rect">
            <a:avLst/>
          </a:prstGeom>
        </p:spPr>
      </p:pic>
    </p:spTree>
    <p:extLst>
      <p:ext uri="{BB962C8B-B14F-4D97-AF65-F5344CB8AC3E}">
        <p14:creationId xmlns:p14="http://schemas.microsoft.com/office/powerpoint/2010/main" val="1068906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schemas.microsoft.com/office/2006/documentManagement/types"/>
    <ds:schemaRef ds:uri="16c05727-aa75-4e4a-9b5f-8a80a1165891"/>
    <ds:schemaRef ds:uri="http://schemas.microsoft.com/office/2006/metadata/properties"/>
    <ds:schemaRef ds:uri="http://schemas.openxmlformats.org/package/2006/metadata/core-properties"/>
    <ds:schemaRef ds:uri="http://purl.org/dc/elements/1.1/"/>
    <ds:schemaRef ds:uri="http://schemas.microsoft.com/office/infopath/2007/PartnerControls"/>
    <ds:schemaRef ds:uri="http://purl.org/dc/dcmitype/"/>
    <ds:schemaRef ds:uri="71af3243-3dd4-4a8d-8c0d-dd76da1f02a5"/>
    <ds:schemaRef ds:uri="http://www.w3.org/XML/1998/namespace"/>
    <ds:schemaRef ds:uri="http://purl.org/dc/terms/"/>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0</TotalTime>
  <Words>1327</Words>
  <Application>Microsoft Office PowerPoint</Application>
  <PresentationFormat>Widescreen</PresentationFormat>
  <Paragraphs>88</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Lucida Fax</vt:lpstr>
      <vt:lpstr>Product Sans</vt:lpstr>
      <vt:lpstr>Segoe UI</vt:lpstr>
      <vt:lpstr>Symbol</vt:lpstr>
      <vt:lpstr>Office Theme</vt:lpstr>
      <vt:lpstr>FACTOR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2020-07-04T14:18:43Z</dcterms:created>
  <dcterms:modified xsi:type="dcterms:W3CDTF">2020-10-20T05:18:30Z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