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753600" cy="7315200"/>
  <p:notesSz cx="97536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680" y="292608"/>
            <a:ext cx="8778240" cy="1170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680" y="1682496"/>
            <a:ext cx="877824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9448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762000"/>
            <a:ext cx="93726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6934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762000"/>
            <a:ext cx="9372600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762000"/>
            <a:ext cx="9372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1076325"/>
            <a:ext cx="9124950" cy="4105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42875"/>
            <a:ext cx="9372600" cy="6105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762000"/>
            <a:ext cx="93726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762000"/>
            <a:ext cx="93726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762000"/>
            <a:ext cx="937260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9448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762000"/>
            <a:ext cx="93726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762000"/>
            <a:ext cx="9372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762000"/>
            <a:ext cx="9677400" cy="6019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2021-03-04T03:27:37Z</dcterms:created>
  <dcterms:modified xsi:type="dcterms:W3CDTF">2021-03-04T03:27:37Z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2021-03-04T00:00:00Z</vt:filetime>
  </property>
  <property fmtid="{D5CDD505-2E9C-101B-9397-08002B2CF9AE}" pid="3" name="LastSaved">
    <vt:filetime>2021-03-04T00:00:00Z</vt:filetime>
  </property>
</Properties>
</file>