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123F-7697-4E52-AC62-C1BEAC53FB1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E83-7230-490F-AD16-69C411519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95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123F-7697-4E52-AC62-C1BEAC53FB1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E83-7230-490F-AD16-69C411519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83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123F-7697-4E52-AC62-C1BEAC53FB1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E83-7230-490F-AD16-69C41151981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220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123F-7697-4E52-AC62-C1BEAC53FB1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E83-7230-490F-AD16-69C411519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18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123F-7697-4E52-AC62-C1BEAC53FB1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E83-7230-490F-AD16-69C41151981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913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123F-7697-4E52-AC62-C1BEAC53FB1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E83-7230-490F-AD16-69C411519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769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123F-7697-4E52-AC62-C1BEAC53FB1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E83-7230-490F-AD16-69C411519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093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123F-7697-4E52-AC62-C1BEAC53FB1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E83-7230-490F-AD16-69C411519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45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123F-7697-4E52-AC62-C1BEAC53FB1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E83-7230-490F-AD16-69C411519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55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123F-7697-4E52-AC62-C1BEAC53FB1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E83-7230-490F-AD16-69C411519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07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123F-7697-4E52-AC62-C1BEAC53FB1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E83-7230-490F-AD16-69C411519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25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123F-7697-4E52-AC62-C1BEAC53FB1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E83-7230-490F-AD16-69C411519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7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123F-7697-4E52-AC62-C1BEAC53FB1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E83-7230-490F-AD16-69C411519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09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123F-7697-4E52-AC62-C1BEAC53FB1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E83-7230-490F-AD16-69C411519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12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123F-7697-4E52-AC62-C1BEAC53FB1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E83-7230-490F-AD16-69C411519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32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123F-7697-4E52-AC62-C1BEAC53FB1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E83-7230-490F-AD16-69C411519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81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A123F-7697-4E52-AC62-C1BEAC53FB1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192E83-7230-490F-AD16-69C411519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98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109134"/>
            <a:ext cx="7766936" cy="1646302"/>
          </a:xfrm>
        </p:spPr>
        <p:txBody>
          <a:bodyPr/>
          <a:lstStyle/>
          <a:p>
            <a:pPr algn="ctr"/>
            <a:r>
              <a:rPr lang="en-IN" dirty="0" smtClean="0"/>
              <a:t>TRADITIONS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By: </a:t>
            </a:r>
            <a:r>
              <a:rPr lang="en-IN" dirty="0" err="1" smtClean="0"/>
              <a:t>Siddharth</a:t>
            </a:r>
            <a:r>
              <a:rPr lang="en-IN" dirty="0" smtClean="0"/>
              <a:t> Pandya</a:t>
            </a:r>
          </a:p>
          <a:p>
            <a:r>
              <a:rPr lang="en-IN" dirty="0" smtClean="0"/>
              <a:t>Roll No. : 23</a:t>
            </a:r>
          </a:p>
          <a:p>
            <a:r>
              <a:rPr lang="en-IN" dirty="0" smtClean="0"/>
              <a:t>Sap Id: 70362019040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93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000" b="1" dirty="0" smtClean="0"/>
              <a:t>Thank You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297262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" y="375699"/>
            <a:ext cx="9080899" cy="86171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1.List all the traditions that your personally follow throughout the year with your family and friends.</a:t>
            </a:r>
            <a:endParaRPr lang="en-IN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3691"/>
            <a:ext cx="9144000" cy="420106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b="1" dirty="0" smtClean="0"/>
              <a:t>Festival Tradition:</a:t>
            </a:r>
          </a:p>
          <a:p>
            <a:pPr algn="l" fontAlgn="base"/>
            <a:r>
              <a:rPr lang="en-US" dirty="0" smtClean="0"/>
              <a:t>1)Diwali</a:t>
            </a:r>
            <a:r>
              <a:rPr lang="en-US" dirty="0"/>
              <a:t>​</a:t>
            </a:r>
          </a:p>
          <a:p>
            <a:pPr algn="l" fontAlgn="base"/>
            <a:r>
              <a:rPr lang="en-US" dirty="0" smtClean="0"/>
              <a:t>2)</a:t>
            </a:r>
            <a:r>
              <a:rPr lang="en-US" dirty="0" err="1" smtClean="0"/>
              <a:t>Holi</a:t>
            </a:r>
            <a:r>
              <a:rPr lang="en-US" dirty="0"/>
              <a:t>​</a:t>
            </a:r>
          </a:p>
          <a:p>
            <a:pPr algn="l" fontAlgn="base"/>
            <a:r>
              <a:rPr lang="en-US" dirty="0" smtClean="0"/>
              <a:t>3)</a:t>
            </a:r>
            <a:r>
              <a:rPr lang="en-US" dirty="0" err="1" smtClean="0"/>
              <a:t>Navratri</a:t>
            </a:r>
            <a:r>
              <a:rPr lang="en-US" dirty="0"/>
              <a:t>​</a:t>
            </a:r>
          </a:p>
          <a:p>
            <a:pPr algn="l" fontAlgn="base"/>
            <a:r>
              <a:rPr lang="en-US" dirty="0" smtClean="0"/>
              <a:t>4)</a:t>
            </a:r>
            <a:r>
              <a:rPr lang="en-US" dirty="0" err="1" smtClean="0"/>
              <a:t>Janmashtami</a:t>
            </a:r>
            <a:r>
              <a:rPr lang="en-US" dirty="0"/>
              <a:t>​</a:t>
            </a:r>
          </a:p>
          <a:p>
            <a:pPr algn="l" fontAlgn="base"/>
            <a:r>
              <a:rPr lang="en-US" dirty="0" smtClean="0"/>
              <a:t>5)Ganesh </a:t>
            </a:r>
            <a:r>
              <a:rPr lang="en-US" dirty="0" err="1"/>
              <a:t>Chaturthi</a:t>
            </a:r>
            <a:r>
              <a:rPr lang="en-US" dirty="0"/>
              <a:t>​</a:t>
            </a:r>
          </a:p>
          <a:p>
            <a:pPr algn="l" fontAlgn="base"/>
            <a:r>
              <a:rPr lang="en-US" dirty="0" smtClean="0"/>
              <a:t>6)Christmas</a:t>
            </a:r>
            <a:r>
              <a:rPr lang="en-US" dirty="0"/>
              <a:t>​</a:t>
            </a:r>
          </a:p>
          <a:p>
            <a:pPr algn="l" fontAlgn="base"/>
            <a:r>
              <a:rPr lang="en-US" dirty="0" smtClean="0"/>
              <a:t>7)</a:t>
            </a:r>
            <a:r>
              <a:rPr lang="en-US" dirty="0" err="1" smtClean="0"/>
              <a:t>Raksha</a:t>
            </a:r>
            <a:r>
              <a:rPr lang="en-US" dirty="0" smtClean="0"/>
              <a:t> </a:t>
            </a:r>
            <a:r>
              <a:rPr lang="en-US" dirty="0" err="1"/>
              <a:t>Bandhan</a:t>
            </a:r>
            <a:r>
              <a:rPr lang="en-US" dirty="0"/>
              <a:t>​</a:t>
            </a:r>
          </a:p>
          <a:p>
            <a:pPr algn="l" fontAlgn="base"/>
            <a:r>
              <a:rPr lang="en-US" dirty="0" smtClean="0"/>
              <a:t>8)</a:t>
            </a:r>
            <a:r>
              <a:rPr lang="en-US" dirty="0" err="1" smtClean="0"/>
              <a:t>Eid</a:t>
            </a:r>
            <a:r>
              <a:rPr lang="en-US" dirty="0"/>
              <a:t>​</a:t>
            </a:r>
          </a:p>
          <a:p>
            <a:pPr algn="l" fontAlgn="base"/>
            <a:r>
              <a:rPr lang="en-US" dirty="0" smtClean="0"/>
              <a:t>9)</a:t>
            </a:r>
            <a:r>
              <a:rPr lang="en-US" dirty="0" err="1" smtClean="0"/>
              <a:t>Makarsankranti</a:t>
            </a:r>
            <a:r>
              <a:rPr lang="en-US" dirty="0"/>
              <a:t>​</a:t>
            </a:r>
          </a:p>
          <a:p>
            <a:pPr algn="l" fontAlgn="base"/>
            <a:r>
              <a:rPr lang="en-US" dirty="0" smtClean="0"/>
              <a:t>10)New </a:t>
            </a:r>
            <a:r>
              <a:rPr lang="en-US" dirty="0"/>
              <a:t>Year</a:t>
            </a:r>
          </a:p>
          <a:p>
            <a:pPr algn="l"/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399132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31653"/>
            <a:ext cx="9144000" cy="535700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b="1" u="sng" dirty="0" smtClean="0"/>
              <a:t>Life Changes/Milestone Traditions:</a:t>
            </a:r>
            <a:endParaRPr lang="en-IN" b="1" dirty="0" smtClean="0"/>
          </a:p>
          <a:p>
            <a:pPr marL="457200" indent="-457200" algn="l">
              <a:buAutoNum type="arabicParenR"/>
            </a:pPr>
            <a:r>
              <a:rPr lang="en-IN" dirty="0" smtClean="0"/>
              <a:t>New Home Dedication. </a:t>
            </a:r>
          </a:p>
          <a:p>
            <a:pPr marL="457200" indent="-457200" algn="l">
              <a:buAutoNum type="arabicParenR"/>
            </a:pPr>
            <a:r>
              <a:rPr lang="en-IN" dirty="0" smtClean="0"/>
              <a:t>Family Time Capsule</a:t>
            </a:r>
            <a:r>
              <a:rPr lang="en-IN" b="1" dirty="0" smtClean="0"/>
              <a:t>.</a:t>
            </a:r>
          </a:p>
          <a:p>
            <a:pPr algn="l"/>
            <a:r>
              <a:rPr lang="en-IN" b="1" i="1" dirty="0" smtClean="0"/>
              <a:t>School-Related Traditions:</a:t>
            </a:r>
            <a:endParaRPr lang="en-IN" b="1" dirty="0" smtClean="0"/>
          </a:p>
          <a:p>
            <a:pPr marL="457200" indent="-457200" algn="l">
              <a:buAutoNum type="arabicParenR"/>
            </a:pPr>
            <a:r>
              <a:rPr lang="en-US" dirty="0" smtClean="0"/>
              <a:t>First Day of School Photos.</a:t>
            </a:r>
          </a:p>
          <a:p>
            <a:pPr marL="457200" indent="-457200" algn="l">
              <a:buAutoNum type="arabicParenR"/>
            </a:pPr>
            <a:r>
              <a:rPr lang="en-IN" dirty="0" smtClean="0"/>
              <a:t>Parent/Teacher Conference Note.</a:t>
            </a:r>
          </a:p>
          <a:p>
            <a:pPr algn="l"/>
            <a:r>
              <a:rPr lang="en-IN" b="1" u="sng" dirty="0" smtClean="0"/>
              <a:t>Birthday Traditions:</a:t>
            </a:r>
            <a:endParaRPr lang="en-IN" b="1" dirty="0" smtClean="0"/>
          </a:p>
          <a:p>
            <a:pPr marL="457200" indent="-457200" algn="l">
              <a:buAutoNum type="arabicParenR"/>
            </a:pPr>
            <a:r>
              <a:rPr lang="en-IN" dirty="0" smtClean="0"/>
              <a:t>First Cake Cut Wish.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8</a:t>
            </a:r>
            <a:r>
              <a:rPr lang="en-US" baseline="30000" dirty="0" smtClean="0"/>
              <a:t>th/ </a:t>
            </a:r>
            <a:r>
              <a:rPr lang="en-US" dirty="0" smtClean="0"/>
              <a:t>18</a:t>
            </a:r>
            <a:r>
              <a:rPr lang="en-US" baseline="30000" dirty="0" smtClean="0"/>
              <a:t>th</a:t>
            </a:r>
            <a:r>
              <a:rPr lang="en-US" dirty="0" smtClean="0"/>
              <a:t> Birthday Time Capsule.</a:t>
            </a:r>
          </a:p>
          <a:p>
            <a:pPr algn="l"/>
            <a:r>
              <a:rPr lang="en-IN" b="1" u="sng" dirty="0"/>
              <a:t>Miscellaneous </a:t>
            </a:r>
            <a:r>
              <a:rPr lang="en-IN" b="1" u="sng" dirty="0" smtClean="0"/>
              <a:t>Hindu Traditions</a:t>
            </a:r>
            <a:r>
              <a:rPr lang="en-IN" b="1" u="sng" dirty="0" smtClean="0"/>
              <a:t>:</a:t>
            </a:r>
            <a:endParaRPr lang="en-US" b="1" dirty="0" smtClean="0"/>
          </a:p>
          <a:p>
            <a:pPr marL="457200" indent="-457200" algn="l">
              <a:buAutoNum type="arabicParenR"/>
            </a:pPr>
            <a:r>
              <a:rPr lang="en-US" dirty="0" err="1" smtClean="0"/>
              <a:t>Jatakarma</a:t>
            </a:r>
            <a:r>
              <a:rPr lang="en-US" dirty="0" smtClean="0"/>
              <a:t>/Celebrating birth</a:t>
            </a:r>
          </a:p>
          <a:p>
            <a:pPr marL="457200" indent="-457200" algn="l">
              <a:buAutoNum type="arabicParenR"/>
            </a:pPr>
            <a:r>
              <a:rPr lang="en-US" dirty="0" err="1"/>
              <a:t>Namakarana</a:t>
            </a:r>
            <a:r>
              <a:rPr lang="en-US" dirty="0"/>
              <a:t>/Giving a name </a:t>
            </a:r>
            <a:endParaRPr lang="en-US" dirty="0" smtClean="0"/>
          </a:p>
          <a:p>
            <a:pPr marL="457200" indent="-457200" algn="l">
              <a:buAutoNum type="arabicParenR"/>
            </a:pPr>
            <a:r>
              <a:rPr lang="en-US" dirty="0" err="1"/>
              <a:t>Antyeshti</a:t>
            </a:r>
            <a:r>
              <a:rPr lang="en-US" dirty="0"/>
              <a:t>/Funeral rites </a:t>
            </a:r>
            <a:endParaRPr lang="en-US" dirty="0" smtClean="0"/>
          </a:p>
          <a:p>
            <a:pPr marL="457200" indent="-457200" algn="l">
              <a:buAutoNum type="arabicParenR"/>
            </a:pPr>
            <a:r>
              <a:rPr lang="en-US" dirty="0" err="1"/>
              <a:t>Mundun</a:t>
            </a:r>
            <a:r>
              <a:rPr lang="en-US" dirty="0"/>
              <a:t>/Shaving the head</a:t>
            </a:r>
            <a:endParaRPr lang="en-US" dirty="0" smtClean="0"/>
          </a:p>
          <a:p>
            <a:pPr marL="457200" indent="-457200" algn="l">
              <a:buAutoNum type="arabicParenR"/>
            </a:pPr>
            <a:endParaRPr lang="en-US" dirty="0" smtClean="0"/>
          </a:p>
          <a:p>
            <a:pPr marL="457200" indent="-457200" algn="l">
              <a:buAutoNum type="arabicParenR"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61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2.Out of the ones you listed, identify FIVE of them that you genuinely follow for your own </a:t>
            </a:r>
            <a:r>
              <a:rPr lang="en-US" sz="2800" b="1" dirty="0" smtClean="0"/>
              <a:t>reasons.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1) </a:t>
            </a:r>
            <a:r>
              <a:rPr lang="en-US" b="1" dirty="0" err="1" smtClean="0"/>
              <a:t>Antyeshti</a:t>
            </a:r>
            <a:r>
              <a:rPr lang="en-US" b="1" dirty="0" smtClean="0"/>
              <a:t>/Funeral rites</a:t>
            </a:r>
          </a:p>
          <a:p>
            <a:pPr marL="0" indent="0">
              <a:buNone/>
            </a:pPr>
            <a:r>
              <a:rPr lang="en-US" b="1" dirty="0" smtClean="0"/>
              <a:t>2)</a:t>
            </a:r>
            <a:r>
              <a:rPr lang="en-US" b="1" dirty="0"/>
              <a:t> </a:t>
            </a:r>
            <a:r>
              <a:rPr lang="en-US" b="1" dirty="0" err="1"/>
              <a:t>Mundun</a:t>
            </a:r>
            <a:r>
              <a:rPr lang="en-US" b="1" dirty="0"/>
              <a:t>/Shaving the head 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3) </a:t>
            </a:r>
            <a:r>
              <a:rPr lang="en-US" b="1" dirty="0" smtClean="0"/>
              <a:t>Ganesh </a:t>
            </a:r>
            <a:r>
              <a:rPr lang="en-US" b="1" dirty="0" err="1" smtClean="0"/>
              <a:t>Chaturthi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4) </a:t>
            </a:r>
            <a:r>
              <a:rPr lang="en-US" b="1" dirty="0" err="1"/>
              <a:t>Jatakarma</a:t>
            </a:r>
            <a:r>
              <a:rPr lang="en-US" b="1" dirty="0"/>
              <a:t>/Celebrating </a:t>
            </a:r>
            <a:r>
              <a:rPr lang="en-US" b="1" dirty="0" smtClean="0"/>
              <a:t>birth</a:t>
            </a:r>
            <a:endParaRPr lang="en-IN" b="1" dirty="0"/>
          </a:p>
          <a:p>
            <a:pPr marL="0" indent="0">
              <a:buNone/>
            </a:pPr>
            <a:r>
              <a:rPr lang="en-US" b="1" dirty="0"/>
              <a:t>5) </a:t>
            </a:r>
            <a:r>
              <a:rPr lang="en-US" b="1" dirty="0" err="1"/>
              <a:t>Namakarana</a:t>
            </a:r>
            <a:r>
              <a:rPr lang="en-US" b="1" dirty="0"/>
              <a:t>/Giving a name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3867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3.For each of the FIVE, write a small essay of 5 lines explaining why that tradition appeals to you?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4500" b="1" dirty="0" smtClean="0"/>
          </a:p>
          <a:p>
            <a:pPr marL="0" indent="0">
              <a:buNone/>
            </a:pPr>
            <a:r>
              <a:rPr lang="en-US" sz="6400" b="1" dirty="0" smtClean="0"/>
              <a:t>1</a:t>
            </a:r>
            <a:r>
              <a:rPr lang="en-US" sz="8000" b="1" dirty="0" smtClean="0"/>
              <a:t>) </a:t>
            </a:r>
            <a:r>
              <a:rPr lang="en-US" sz="8000" b="1" dirty="0" err="1"/>
              <a:t>Antyeshti</a:t>
            </a:r>
            <a:r>
              <a:rPr lang="en-US" sz="8000" b="1" dirty="0"/>
              <a:t>/Funeral rites</a:t>
            </a:r>
            <a:r>
              <a:rPr lang="en-US" sz="8000" dirty="0"/>
              <a:t> - Upon death of the person, the dead body is typically consigned to flames on a wooden pyre. The rituals accompanying the death go on for thirteen days after the death.</a:t>
            </a:r>
            <a:endParaRPr lang="en-US" sz="8000" dirty="0" smtClean="0"/>
          </a:p>
          <a:p>
            <a:pPr marL="0" indent="0">
              <a:buNone/>
            </a:pPr>
            <a:endParaRPr lang="en-US" sz="5500" b="1" dirty="0" smtClean="0"/>
          </a:p>
          <a:p>
            <a:pPr marL="0" indent="0">
              <a:buNone/>
            </a:pPr>
            <a:r>
              <a:rPr lang="en-US" sz="7200" b="1" dirty="0" smtClean="0"/>
              <a:t>2)</a:t>
            </a:r>
            <a:r>
              <a:rPr lang="en-US" sz="7200" b="1" dirty="0"/>
              <a:t> </a:t>
            </a:r>
            <a:r>
              <a:rPr lang="en-US" sz="7200" b="1" dirty="0" err="1" smtClean="0"/>
              <a:t>Mundun</a:t>
            </a:r>
            <a:r>
              <a:rPr lang="en-US" sz="7200" b="1" dirty="0" smtClean="0"/>
              <a:t>/Shaving </a:t>
            </a:r>
            <a:r>
              <a:rPr lang="en-US" sz="7200" b="1" dirty="0"/>
              <a:t>the head</a:t>
            </a:r>
            <a:r>
              <a:rPr lang="en-US" sz="7200" dirty="0"/>
              <a:t> - When the child is a year old, the head is shaved and nails are cut. This rite </a:t>
            </a:r>
            <a:r>
              <a:rPr lang="en-US" sz="7200" dirty="0" err="1"/>
              <a:t>symbolises</a:t>
            </a:r>
            <a:r>
              <a:rPr lang="en-US" sz="7200" dirty="0"/>
              <a:t> the child's entry into personal hygiene. </a:t>
            </a:r>
            <a:endParaRPr lang="en-US" sz="7200" dirty="0" smtClean="0"/>
          </a:p>
          <a:p>
            <a:pPr marL="0" indent="0" fontAlgn="base">
              <a:buNone/>
            </a:pPr>
            <a:endParaRPr lang="en-US" sz="6200" dirty="0" smtClean="0"/>
          </a:p>
          <a:p>
            <a:pPr marL="0" indent="0" fontAlgn="base">
              <a:buNone/>
            </a:pPr>
            <a:r>
              <a:rPr lang="en-US" sz="7200" b="1" dirty="0" smtClean="0"/>
              <a:t>3)</a:t>
            </a:r>
            <a:r>
              <a:rPr lang="en-IN" dirty="0"/>
              <a:t> </a:t>
            </a:r>
            <a:r>
              <a:rPr lang="en-IN" sz="7200" b="1" dirty="0"/>
              <a:t>Ganesh </a:t>
            </a:r>
            <a:r>
              <a:rPr lang="en-IN" sz="7200" b="1" dirty="0" err="1" smtClean="0"/>
              <a:t>Chaturthi</a:t>
            </a:r>
            <a:r>
              <a:rPr lang="en-IN" sz="7200" b="1" dirty="0"/>
              <a:t> </a:t>
            </a:r>
            <a:r>
              <a:rPr lang="en-IN" sz="7200" b="1" dirty="0" smtClean="0"/>
              <a:t>-</a:t>
            </a:r>
            <a:r>
              <a:rPr lang="en-US" sz="7200" dirty="0"/>
              <a:t>​</a:t>
            </a:r>
          </a:p>
          <a:p>
            <a:pPr fontAlgn="base"/>
            <a:r>
              <a:rPr lang="en-IN" sz="7200" dirty="0"/>
              <a:t>Hindu festival celebrated on the occasion of birthday of Lord </a:t>
            </a:r>
            <a:r>
              <a:rPr lang="en-IN" sz="7200" dirty="0" err="1"/>
              <a:t>Ganesha</a:t>
            </a:r>
            <a:r>
              <a:rPr lang="en-IN" sz="7200" dirty="0"/>
              <a:t>.</a:t>
            </a:r>
            <a:r>
              <a:rPr lang="en-US" sz="7200" dirty="0"/>
              <a:t>​</a:t>
            </a:r>
          </a:p>
          <a:p>
            <a:pPr fontAlgn="base"/>
            <a:r>
              <a:rPr lang="en-IN" sz="7200" dirty="0"/>
              <a:t>Best of his presence on earth for all his devotees.</a:t>
            </a:r>
            <a:r>
              <a:rPr lang="en-US" sz="7200" dirty="0" smtClean="0"/>
              <a:t>​</a:t>
            </a:r>
            <a:endParaRPr lang="en-IN" sz="7200" dirty="0"/>
          </a:p>
          <a:p>
            <a:pPr fontAlgn="base"/>
            <a:r>
              <a:rPr lang="en-IN" sz="7200" dirty="0"/>
              <a:t>Ganesh </a:t>
            </a:r>
            <a:r>
              <a:rPr lang="en-IN" sz="7200" dirty="0" err="1"/>
              <a:t>Chaturthi</a:t>
            </a:r>
            <a:r>
              <a:rPr lang="en-IN" sz="7200" dirty="0"/>
              <a:t> is a ten-day celebration.</a:t>
            </a:r>
            <a:r>
              <a:rPr lang="en-US" sz="7200" dirty="0"/>
              <a:t>​</a:t>
            </a:r>
          </a:p>
          <a:p>
            <a:pPr fontAlgn="base"/>
            <a:r>
              <a:rPr lang="en-IN" sz="7200" dirty="0"/>
              <a:t>It is held between 19 August and 15 September and ends on </a:t>
            </a:r>
            <a:r>
              <a:rPr lang="en-IN" sz="7200" dirty="0" err="1"/>
              <a:t>Anant</a:t>
            </a:r>
            <a:r>
              <a:rPr lang="en-IN" sz="7200" dirty="0"/>
              <a:t> </a:t>
            </a:r>
            <a:r>
              <a:rPr lang="en-IN" sz="7200" dirty="0" err="1"/>
              <a:t>Chaturdash</a:t>
            </a:r>
            <a:r>
              <a:rPr lang="en-IN" sz="7200" dirty="0"/>
              <a:t>.</a:t>
            </a:r>
            <a:r>
              <a:rPr lang="en-US" sz="7200" dirty="0"/>
              <a:t>​</a:t>
            </a:r>
          </a:p>
          <a:p>
            <a:pPr marL="0" indent="0" fontAlgn="base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marL="0" indent="0" fontAlgn="base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fontAlgn="base"/>
            <a:endParaRPr lang="en-US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90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Reason For Celebrating </a:t>
            </a:r>
            <a:r>
              <a:rPr lang="en-IN" sz="2000" dirty="0"/>
              <a:t>Ganesh </a:t>
            </a:r>
            <a:r>
              <a:rPr lang="en-IN" sz="2000" dirty="0" err="1"/>
              <a:t>Chaturthi</a:t>
            </a:r>
            <a:r>
              <a:rPr lang="en-IN" sz="2000" dirty="0"/>
              <a:t>:-</a:t>
            </a:r>
            <a:r>
              <a:rPr lang="en-US" sz="2000" dirty="0"/>
              <a:t>​</a:t>
            </a:r>
          </a:p>
          <a:p>
            <a:pPr fontAlgn="base"/>
            <a:r>
              <a:rPr lang="en-IN" sz="2000" dirty="0"/>
              <a:t>The excitement for this 10-day long festival begins weeks before Ganesh </a:t>
            </a:r>
            <a:r>
              <a:rPr lang="en-IN" sz="2000" dirty="0" err="1"/>
              <a:t>Chaturthi</a:t>
            </a:r>
            <a:r>
              <a:rPr lang="en-IN" sz="2000" dirty="0"/>
              <a:t> people making clay idols of Lord </a:t>
            </a:r>
            <a:r>
              <a:rPr lang="en-IN" sz="2000" dirty="0" err="1"/>
              <a:t>Ganesha</a:t>
            </a:r>
            <a:r>
              <a:rPr lang="en-IN" sz="2000" dirty="0"/>
              <a:t> and painting them.</a:t>
            </a:r>
            <a:r>
              <a:rPr lang="en-US" sz="2000" dirty="0"/>
              <a:t>​</a:t>
            </a:r>
          </a:p>
          <a:p>
            <a:pPr fontAlgn="base"/>
            <a:r>
              <a:rPr lang="en-IN" sz="2000" dirty="0"/>
              <a:t>Ganesh </a:t>
            </a:r>
            <a:r>
              <a:rPr lang="en-IN" sz="2000" dirty="0" err="1"/>
              <a:t>Chaturthi</a:t>
            </a:r>
            <a:r>
              <a:rPr lang="en-IN" sz="2000" dirty="0"/>
              <a:t> is known to be celebrated in a large way in Maharashtra and Andhra Pradesh but this festival is spread all over India for equal favour and happiness.</a:t>
            </a:r>
            <a:r>
              <a:rPr lang="en-US" sz="2000" dirty="0"/>
              <a:t>​</a:t>
            </a:r>
          </a:p>
          <a:p>
            <a:pPr fontAlgn="base"/>
            <a:r>
              <a:rPr lang="en-IN" sz="2000" dirty="0"/>
              <a:t>People also sometimes choose to bring </a:t>
            </a:r>
            <a:r>
              <a:rPr lang="en-IN" sz="2000" dirty="0" err="1"/>
              <a:t>Ganpati</a:t>
            </a:r>
            <a:r>
              <a:rPr lang="en-IN" sz="2000" dirty="0"/>
              <a:t> home ahead of the festival and host him for the 10-day festivities.</a:t>
            </a:r>
            <a:r>
              <a:rPr lang="en-US" sz="2000" dirty="0"/>
              <a:t>​</a:t>
            </a:r>
          </a:p>
          <a:p>
            <a:pPr fontAlgn="base"/>
            <a:r>
              <a:rPr lang="en-IN" sz="2000" dirty="0"/>
              <a:t>On the tenth day, Lord </a:t>
            </a:r>
            <a:r>
              <a:rPr lang="en-IN" sz="2000" dirty="0" err="1"/>
              <a:t>Ganesha’s</a:t>
            </a:r>
            <a:r>
              <a:rPr lang="en-IN" sz="2000" dirty="0"/>
              <a:t> statue is immersed in water, known as </a:t>
            </a:r>
            <a:r>
              <a:rPr lang="en-IN" sz="2000" dirty="0" err="1"/>
              <a:t>Ganpati</a:t>
            </a:r>
            <a:r>
              <a:rPr lang="en-IN" sz="2000" dirty="0"/>
              <a:t> </a:t>
            </a:r>
            <a:r>
              <a:rPr lang="en-IN" sz="2000" dirty="0" err="1"/>
              <a:t>Visarjan</a:t>
            </a:r>
            <a:r>
              <a:rPr lang="en-IN" sz="2000" dirty="0"/>
              <a:t>.</a:t>
            </a:r>
            <a:r>
              <a:rPr lang="en-US" sz="2000" dirty="0"/>
              <a:t>​</a:t>
            </a:r>
          </a:p>
          <a:p>
            <a:pPr fontAlgn="base"/>
            <a:r>
              <a:rPr lang="en-IN" sz="2000" dirty="0"/>
              <a:t>Devotees chant </a:t>
            </a:r>
            <a:r>
              <a:rPr lang="en-IN" sz="2000" dirty="0" err="1"/>
              <a:t>Ganapati</a:t>
            </a:r>
            <a:r>
              <a:rPr lang="en-IN" sz="2000" dirty="0"/>
              <a:t> </a:t>
            </a:r>
            <a:r>
              <a:rPr lang="en-IN" sz="2000" dirty="0" err="1"/>
              <a:t>Bappa</a:t>
            </a:r>
            <a:r>
              <a:rPr lang="en-IN" sz="2000" dirty="0"/>
              <a:t> </a:t>
            </a:r>
            <a:r>
              <a:rPr lang="en-IN" sz="2000" dirty="0" err="1"/>
              <a:t>Morya</a:t>
            </a:r>
            <a:r>
              <a:rPr lang="en-IN" sz="2000" dirty="0"/>
              <a:t>, paying respect to him as he is seen off, taking all our worries away and leaving blessings behind.</a:t>
            </a: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84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8667"/>
            <a:ext cx="10515600" cy="5838296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2000" b="1" dirty="0" smtClean="0"/>
              <a:t>4</a:t>
            </a:r>
            <a:r>
              <a:rPr lang="en-US" sz="2000" b="1" dirty="0"/>
              <a:t>) </a:t>
            </a:r>
            <a:r>
              <a:rPr lang="en-US" sz="2000" b="1" dirty="0" err="1"/>
              <a:t>Jatakarma</a:t>
            </a:r>
            <a:r>
              <a:rPr lang="en-US" sz="2000" b="1" dirty="0"/>
              <a:t>/Celebrating birth</a:t>
            </a:r>
            <a:r>
              <a:rPr lang="en-US" sz="2000" dirty="0"/>
              <a:t> : Once the child is born, a ritual is performed to welcome the child to the world. The father whispers a prayer into the ear of the newborn, telling the child to suck the truth as if it were his mother's milk.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5</a:t>
            </a:r>
            <a:r>
              <a:rPr lang="en-US" sz="2000" b="1" dirty="0"/>
              <a:t>) </a:t>
            </a:r>
            <a:r>
              <a:rPr lang="en-US" sz="2000" b="1" dirty="0" err="1"/>
              <a:t>Namakarana</a:t>
            </a:r>
            <a:r>
              <a:rPr lang="en-US" sz="2000" b="1" dirty="0"/>
              <a:t>/Giving a name</a:t>
            </a:r>
            <a:r>
              <a:rPr lang="en-US" sz="2000" dirty="0"/>
              <a:t> : On the tenth or eleventh day after birth, the relatives and friends come together; during this ceremony the name of the child is formally announced.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20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4.Include your full length photograph in your traditional dress and give a short description of it’s significance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sz="2000" b="1" dirty="0"/>
              <a:t>Diwali​ </a:t>
            </a:r>
            <a:r>
              <a:rPr lang="en-US" sz="2800" b="1" dirty="0"/>
              <a:t>:</a:t>
            </a:r>
            <a:r>
              <a:rPr lang="en-US" sz="2000" b="1" dirty="0"/>
              <a:t> </a:t>
            </a:r>
            <a:r>
              <a:rPr lang="en-IN" sz="1900" dirty="0"/>
              <a:t>Diwali is the most important festival in India.</a:t>
            </a:r>
            <a:r>
              <a:rPr lang="en-US" sz="1900" dirty="0"/>
              <a:t>​</a:t>
            </a:r>
          </a:p>
          <a:p>
            <a:pPr fontAlgn="base"/>
            <a:r>
              <a:rPr lang="en-IN" sz="1900" dirty="0"/>
              <a:t>It is also known as Festival of Lights. Indians pay tribute to Lakshmi, the goddess of wealth by lit candles and colourful </a:t>
            </a:r>
            <a:r>
              <a:rPr lang="en-IN" sz="1900" dirty="0" err="1"/>
              <a:t>rangoli</a:t>
            </a:r>
            <a:r>
              <a:rPr lang="en-IN" sz="1900" dirty="0"/>
              <a:t> artworks on floor in Diwali.</a:t>
            </a:r>
            <a:r>
              <a:rPr lang="en-US" sz="1900" dirty="0"/>
              <a:t>​</a:t>
            </a:r>
          </a:p>
          <a:p>
            <a:pPr fontAlgn="base"/>
            <a:r>
              <a:rPr lang="en-US" sz="1900" dirty="0"/>
              <a:t>Diwali festival lasts 5 </a:t>
            </a:r>
            <a:r>
              <a:rPr lang="en-US" sz="1900" dirty="0" err="1"/>
              <a:t>days,It</a:t>
            </a:r>
            <a:r>
              <a:rPr lang="en-US" sz="1900" dirty="0"/>
              <a:t> is Named </a:t>
            </a:r>
            <a:r>
              <a:rPr lang="en-IN" sz="1900" dirty="0"/>
              <a:t>after the Hindu calendar:</a:t>
            </a:r>
            <a:r>
              <a:rPr lang="en-US" sz="1900" dirty="0"/>
              <a:t> ​</a:t>
            </a:r>
          </a:p>
          <a:p>
            <a:pPr fontAlgn="base"/>
            <a:r>
              <a:rPr lang="en-IN" sz="1900" dirty="0"/>
              <a:t>Day 1. </a:t>
            </a:r>
            <a:r>
              <a:rPr lang="en-IN" sz="1900" dirty="0" err="1"/>
              <a:t>Vasu</a:t>
            </a:r>
            <a:r>
              <a:rPr lang="en-IN" sz="1900" dirty="0"/>
              <a:t> </a:t>
            </a:r>
            <a:r>
              <a:rPr lang="en-IN" sz="1900" dirty="0" err="1"/>
              <a:t>Baras</a:t>
            </a:r>
            <a:r>
              <a:rPr lang="en-IN" sz="1900" dirty="0"/>
              <a:t> </a:t>
            </a:r>
            <a:r>
              <a:rPr lang="en-US" sz="1900" dirty="0"/>
              <a:t>​</a:t>
            </a:r>
          </a:p>
          <a:p>
            <a:pPr fontAlgn="base"/>
            <a:r>
              <a:rPr lang="en-IN" sz="1900" dirty="0"/>
              <a:t>Day 2. </a:t>
            </a:r>
            <a:r>
              <a:rPr lang="en-IN" sz="1900" dirty="0" err="1"/>
              <a:t>Dhan</a:t>
            </a:r>
            <a:r>
              <a:rPr lang="en-IN" sz="1900" dirty="0"/>
              <a:t> </a:t>
            </a:r>
            <a:r>
              <a:rPr lang="en-IN" sz="1900" dirty="0" err="1"/>
              <a:t>Teras</a:t>
            </a:r>
            <a:r>
              <a:rPr lang="en-US" sz="1900" dirty="0"/>
              <a:t>​</a:t>
            </a:r>
          </a:p>
          <a:p>
            <a:pPr fontAlgn="base"/>
            <a:r>
              <a:rPr lang="en-IN" sz="1900" dirty="0"/>
              <a:t>Day 3. Kali </a:t>
            </a:r>
            <a:r>
              <a:rPr lang="en-IN" sz="1900" dirty="0" err="1"/>
              <a:t>Chaudas</a:t>
            </a:r>
            <a:r>
              <a:rPr lang="en-IN" sz="1900" dirty="0"/>
              <a:t> or </a:t>
            </a:r>
            <a:r>
              <a:rPr lang="en-IN" sz="1900" dirty="0" err="1"/>
              <a:t>Chaturdashi</a:t>
            </a:r>
            <a:r>
              <a:rPr lang="en-US" sz="1900" dirty="0"/>
              <a:t>​</a:t>
            </a:r>
            <a:endParaRPr lang="en-IN" sz="1900" dirty="0"/>
          </a:p>
          <a:p>
            <a:pPr fontAlgn="base"/>
            <a:r>
              <a:rPr lang="en-IN" sz="1900" dirty="0"/>
              <a:t>Day 4. Diwali/ </a:t>
            </a:r>
            <a:r>
              <a:rPr lang="en-IN" sz="1900" dirty="0" err="1"/>
              <a:t>Deepawali</a:t>
            </a:r>
            <a:r>
              <a:rPr lang="en-IN" sz="1900" dirty="0"/>
              <a:t> or Lakshmi Puja</a:t>
            </a:r>
            <a:r>
              <a:rPr lang="en-US" sz="1900" dirty="0"/>
              <a:t>​</a:t>
            </a:r>
          </a:p>
          <a:p>
            <a:pPr fontAlgn="base"/>
            <a:r>
              <a:rPr lang="en-IN" sz="1900" dirty="0"/>
              <a:t>Day 5. </a:t>
            </a:r>
            <a:r>
              <a:rPr lang="en-IN" sz="1900" dirty="0" err="1"/>
              <a:t>Govardhan</a:t>
            </a:r>
            <a:r>
              <a:rPr lang="en-IN" sz="1900" dirty="0"/>
              <a:t> Puja</a:t>
            </a:r>
            <a:r>
              <a:rPr lang="en-US" sz="1900" dirty="0"/>
              <a:t>​</a:t>
            </a:r>
            <a:endParaRPr lang="en-IN" sz="1900" dirty="0"/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79" y="1930400"/>
            <a:ext cx="2492610" cy="3881437"/>
          </a:xfrm>
        </p:spPr>
      </p:pic>
    </p:spTree>
    <p:extLst>
      <p:ext uri="{BB962C8B-B14F-4D97-AF65-F5344CB8AC3E}">
        <p14:creationId xmlns:p14="http://schemas.microsoft.com/office/powerpoint/2010/main" val="375712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41401"/>
            <a:ext cx="8596668" cy="4999962"/>
          </a:xfrm>
        </p:spPr>
        <p:txBody>
          <a:bodyPr/>
          <a:lstStyle/>
          <a:p>
            <a:pPr fontAlgn="base"/>
            <a:r>
              <a:rPr lang="en-IN" sz="2000" b="1" dirty="0"/>
              <a:t>Reason for celebrating Diwali:-</a:t>
            </a:r>
            <a:r>
              <a:rPr lang="en-US" sz="2000" b="1" dirty="0"/>
              <a:t>​</a:t>
            </a:r>
          </a:p>
          <a:p>
            <a:pPr fontAlgn="base"/>
            <a:r>
              <a:rPr lang="en-IN" sz="2000" dirty="0"/>
              <a:t>It is regarded as victory of good over evil.</a:t>
            </a:r>
            <a:r>
              <a:rPr lang="en-US" sz="2000" dirty="0"/>
              <a:t>​</a:t>
            </a:r>
          </a:p>
          <a:p>
            <a:pPr fontAlgn="base"/>
            <a:r>
              <a:rPr lang="en-IN" sz="2000" dirty="0"/>
              <a:t>Hindus celebrate the birth of the goddess Lakshmi and her marriage to Lord Vishnu on Diwali and seek her blessings for the coming year. </a:t>
            </a:r>
            <a:r>
              <a:rPr lang="en-US" sz="2000" dirty="0"/>
              <a:t>​</a:t>
            </a:r>
          </a:p>
          <a:p>
            <a:pPr fontAlgn="base"/>
            <a:r>
              <a:rPr lang="en-IN" sz="2000" dirty="0"/>
              <a:t>People decorate their house with </a:t>
            </a:r>
            <a:r>
              <a:rPr lang="en-IN" sz="2000" dirty="0" err="1"/>
              <a:t>Rangoli</a:t>
            </a:r>
            <a:r>
              <a:rPr lang="en-IN" sz="2000" dirty="0"/>
              <a:t> and lights.​</a:t>
            </a:r>
            <a:endParaRPr lang="en-US" sz="20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3930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196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TRADITIONS</vt:lpstr>
      <vt:lpstr>1.List all the traditions that your personally follow throughout the year with your family and friends.</vt:lpstr>
      <vt:lpstr>PowerPoint Presentation</vt:lpstr>
      <vt:lpstr>2.Out of the ones you listed, identify FIVE of them that you genuinely follow for your own reasons.</vt:lpstr>
      <vt:lpstr>3.For each of the FIVE, write a small essay of 5 lines explaining why that tradition appeals to you?</vt:lpstr>
      <vt:lpstr>PowerPoint Presentation</vt:lpstr>
      <vt:lpstr>PowerPoint Presentation</vt:lpstr>
      <vt:lpstr>4.Include your full length photograph in your traditional dress and give a short description of it’s significance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1.List all the traditions that your personally follow throughout the year with your family and friends.</dc:title>
  <dc:creator>Windows User</dc:creator>
  <cp:lastModifiedBy>Windows User</cp:lastModifiedBy>
  <cp:revision>14</cp:revision>
  <dcterms:created xsi:type="dcterms:W3CDTF">2021-02-05T16:10:38Z</dcterms:created>
  <dcterms:modified xsi:type="dcterms:W3CDTF">2021-02-06T08:09:18Z</dcterms:modified>
</cp:coreProperties>
</file>