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0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9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F905-D100-42DE-B767-0E036C250195}" type="datetimeFigureOut">
              <a:rPr lang="en-IN" smtClean="0"/>
              <a:t>10/02/21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C4F6-FBF5-4275-BABB-941F8084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6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64D1A-68D5-4F4A-903E-3DD9AABEC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821" y="830662"/>
            <a:ext cx="7644627" cy="2751086"/>
          </a:xfrm>
        </p:spPr>
        <p:txBody>
          <a:bodyPr>
            <a:normAutofit/>
          </a:bodyPr>
          <a:lstStyle/>
          <a:p>
            <a:r>
              <a:rPr lang="en-IN" dirty="0"/>
              <a:t>IIME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B2232-3BFE-4A51-BF45-EE501F58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843" y="3581749"/>
            <a:ext cx="9290109" cy="313033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By Group 3</a:t>
            </a:r>
          </a:p>
          <a:p>
            <a:pPr algn="r"/>
            <a:r>
              <a:rPr lang="en-IN" dirty="0"/>
              <a:t>Shubham </a:t>
            </a:r>
            <a:br>
              <a:rPr lang="en-IN" dirty="0"/>
            </a:br>
            <a:r>
              <a:rPr lang="en-IN" dirty="0"/>
              <a:t>Siddharth </a:t>
            </a:r>
            <a:br>
              <a:rPr lang="en-IN" dirty="0"/>
            </a:br>
            <a:r>
              <a:rPr lang="en-IN" dirty="0"/>
              <a:t>Vasav</a:t>
            </a:r>
          </a:p>
          <a:p>
            <a:pPr algn="r"/>
            <a:r>
              <a:rPr lang="en-IN" dirty="0"/>
              <a:t>Shreyash</a:t>
            </a:r>
            <a:br>
              <a:rPr lang="en-IN" dirty="0"/>
            </a:br>
            <a:r>
              <a:rPr lang="en-IN" dirty="0"/>
              <a:t>Likhit</a:t>
            </a:r>
            <a:br>
              <a:rPr lang="en-IN" dirty="0"/>
            </a:br>
            <a:r>
              <a:rPr lang="en-IN" dirty="0"/>
              <a:t>Romil</a:t>
            </a:r>
            <a:br>
              <a:rPr lang="en-IN" dirty="0"/>
            </a:br>
            <a:r>
              <a:rPr lang="en-IN" dirty="0"/>
              <a:t>Aryan</a:t>
            </a:r>
          </a:p>
        </p:txBody>
      </p:sp>
    </p:spTree>
    <p:extLst>
      <p:ext uri="{BB962C8B-B14F-4D97-AF65-F5344CB8AC3E}">
        <p14:creationId xmlns:p14="http://schemas.microsoft.com/office/powerpoint/2010/main" val="18587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545BDF-0C05-DB49-A427-EACD072AC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" b="605"/>
          <a:stretch>
            <a:fillRect/>
          </a:stretch>
        </p:blipFill>
        <p:spPr>
          <a:xfrm>
            <a:off x="250825" y="201613"/>
            <a:ext cx="11761788" cy="6526212"/>
          </a:xfrm>
        </p:spPr>
      </p:pic>
    </p:spTree>
    <p:extLst>
      <p:ext uri="{BB962C8B-B14F-4D97-AF65-F5344CB8AC3E}">
        <p14:creationId xmlns:p14="http://schemas.microsoft.com/office/powerpoint/2010/main" val="10589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152-175A-435D-9F4B-B9B9F199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16"/>
            <a:ext cx="10515600" cy="718163"/>
          </a:xfrm>
        </p:spPr>
        <p:txBody>
          <a:bodyPr>
            <a:normAutofit/>
          </a:bodyPr>
          <a:lstStyle/>
          <a:p>
            <a:r>
              <a:rPr lang="en-IN" sz="3200" dirty="0"/>
              <a:t>1. Is the idea for a new venture clear?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237-86F4-4223-B04D-B57A7344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825"/>
            <a:ext cx="10515600" cy="449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It is somewhat clear.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CDCB6-0FF8-450A-AFBC-9D1AB8AA5539}"/>
              </a:ext>
            </a:extLst>
          </p:cNvPr>
          <p:cNvSpPr txBox="1">
            <a:spLocks/>
          </p:cNvSpPr>
          <p:nvPr/>
        </p:nvSpPr>
        <p:spPr>
          <a:xfrm>
            <a:off x="838200" y="1372335"/>
            <a:ext cx="10515600" cy="79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2. Is it Technology Push or Market Pull?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3B02E-3921-4454-8551-578AF1E414D0}"/>
              </a:ext>
            </a:extLst>
          </p:cNvPr>
          <p:cNvSpPr txBox="1">
            <a:spLocks/>
          </p:cNvSpPr>
          <p:nvPr/>
        </p:nvSpPr>
        <p:spPr>
          <a:xfrm>
            <a:off x="838200" y="1940706"/>
            <a:ext cx="10515600" cy="72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FFF00"/>
                </a:solidFill>
              </a:rPr>
              <a:t>Technology Push.</a:t>
            </a:r>
            <a:r>
              <a:rPr lang="en-IN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5C96C-0D16-4B5C-B404-020E2AE4583B}"/>
              </a:ext>
            </a:extLst>
          </p:cNvPr>
          <p:cNvSpPr txBox="1">
            <a:spLocks/>
          </p:cNvSpPr>
          <p:nvPr/>
        </p:nvSpPr>
        <p:spPr>
          <a:xfrm>
            <a:off x="838200" y="2668365"/>
            <a:ext cx="10515600" cy="72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3. Why is it interesting ? Who are the Potential customer and how is it better?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8B1EF-398A-4570-A6A0-9C7E29E33C8C}"/>
              </a:ext>
            </a:extLst>
          </p:cNvPr>
          <p:cNvSpPr txBox="1">
            <a:spLocks/>
          </p:cNvSpPr>
          <p:nvPr/>
        </p:nvSpPr>
        <p:spPr>
          <a:xfrm>
            <a:off x="838200" y="3461977"/>
            <a:ext cx="11270381" cy="3269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FFFF00"/>
                </a:solidFill>
              </a:rPr>
              <a:t>Devices can be charged wirelessly.</a:t>
            </a:r>
          </a:p>
          <a:p>
            <a:r>
              <a:rPr lang="en-IN" sz="2400" dirty="0">
                <a:solidFill>
                  <a:srgbClr val="FFFF00"/>
                </a:solidFill>
              </a:rPr>
              <a:t>Wires won’t get tangled</a:t>
            </a:r>
          </a:p>
          <a:p>
            <a:r>
              <a:rPr lang="en-IN" sz="2400" dirty="0">
                <a:solidFill>
                  <a:srgbClr val="FFFF00"/>
                </a:solidFill>
              </a:rPr>
              <a:t>Multiple devices can be charged</a:t>
            </a:r>
          </a:p>
          <a:p>
            <a:r>
              <a:rPr lang="en-IN" sz="2400" dirty="0">
                <a:solidFill>
                  <a:srgbClr val="FFFF00"/>
                </a:solidFill>
              </a:rPr>
              <a:t>Beneficial when no charging points are nearby</a:t>
            </a:r>
          </a:p>
          <a:p>
            <a:r>
              <a:rPr lang="en-IN" sz="2400" dirty="0">
                <a:solidFill>
                  <a:srgbClr val="FFFF00"/>
                </a:solidFill>
              </a:rPr>
              <a:t>Can be converted to a standing desk</a:t>
            </a:r>
          </a:p>
          <a:p>
            <a:r>
              <a:rPr lang="en-IN" sz="2400" dirty="0">
                <a:solidFill>
                  <a:srgbClr val="FFFF00"/>
                </a:solidFill>
              </a:rPr>
              <a:t>Comparatively environment friendly</a:t>
            </a:r>
          </a:p>
          <a:p>
            <a:r>
              <a:rPr lang="en-IN" sz="2400" dirty="0">
                <a:solidFill>
                  <a:srgbClr val="FFFF00"/>
                </a:solidFill>
              </a:rPr>
              <a:t>Potential customers are students and office employees</a:t>
            </a:r>
          </a:p>
        </p:txBody>
      </p:sp>
    </p:spTree>
    <p:extLst>
      <p:ext uri="{BB962C8B-B14F-4D97-AF65-F5344CB8AC3E}">
        <p14:creationId xmlns:p14="http://schemas.microsoft.com/office/powerpoint/2010/main" val="400129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152-175A-435D-9F4B-B9B9F199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05"/>
            <a:ext cx="10515600" cy="1325563"/>
          </a:xfrm>
        </p:spPr>
        <p:txBody>
          <a:bodyPr/>
          <a:lstStyle/>
          <a:p>
            <a:r>
              <a:rPr lang="en-IN" dirty="0"/>
              <a:t>4. </a:t>
            </a:r>
            <a:r>
              <a:rPr lang="en-IN" sz="4000" dirty="0"/>
              <a:t>What hypothesis need to be true for this venture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237-86F4-4223-B04D-B57A7344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85"/>
            <a:ext cx="11353800" cy="53981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Latest version of Devices having wireless charging capacity	</a:t>
            </a:r>
            <a:r>
              <a:rPr lang="en-IN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CDCB6-0FF8-450A-AFBC-9D1AB8AA5539}"/>
              </a:ext>
            </a:extLst>
          </p:cNvPr>
          <p:cNvSpPr txBox="1">
            <a:spLocks/>
          </p:cNvSpPr>
          <p:nvPr/>
        </p:nvSpPr>
        <p:spPr>
          <a:xfrm>
            <a:off x="838200" y="1814275"/>
            <a:ext cx="10515600" cy="96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5. When would you walk away from this effort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3B02E-3921-4454-8551-578AF1E414D0}"/>
              </a:ext>
            </a:extLst>
          </p:cNvPr>
          <p:cNvSpPr txBox="1">
            <a:spLocks/>
          </p:cNvSpPr>
          <p:nvPr/>
        </p:nvSpPr>
        <p:spPr>
          <a:xfrm>
            <a:off x="838200" y="2575556"/>
            <a:ext cx="11353800" cy="1706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1) No profit.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2) Low interest from customer.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3)Common Idea.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4)Losses are getting greater.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5C96C-0D16-4B5C-B404-020E2AE4583B}"/>
              </a:ext>
            </a:extLst>
          </p:cNvPr>
          <p:cNvSpPr txBox="1">
            <a:spLocks/>
          </p:cNvSpPr>
          <p:nvPr/>
        </p:nvSpPr>
        <p:spPr>
          <a:xfrm>
            <a:off x="838200" y="4731556"/>
            <a:ext cx="10515600" cy="817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6. Describe a scenario where this would be very exciting to you 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8B1EF-398A-4570-A6A0-9C7E29E33C8C}"/>
              </a:ext>
            </a:extLst>
          </p:cNvPr>
          <p:cNvSpPr txBox="1">
            <a:spLocks/>
          </p:cNvSpPr>
          <p:nvPr/>
        </p:nvSpPr>
        <p:spPr>
          <a:xfrm>
            <a:off x="838200" y="5549028"/>
            <a:ext cx="11353800" cy="112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FF00"/>
                </a:solidFill>
              </a:rPr>
              <a:t>Replacement of Desk</a:t>
            </a:r>
          </a:p>
          <a:p>
            <a:r>
              <a:rPr lang="en-IN" dirty="0">
                <a:solidFill>
                  <a:srgbClr val="FFFF00"/>
                </a:solidFill>
              </a:rPr>
              <a:t>No wear and tear of wires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6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59D4-CFC8-4BD2-8A58-77B9D006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7. What type of team do you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2A69-08CF-47B7-BC85-A9769837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Hardworking</a:t>
            </a:r>
          </a:p>
          <a:p>
            <a:r>
              <a:rPr lang="en-IN" dirty="0">
                <a:solidFill>
                  <a:srgbClr val="FFFF00"/>
                </a:solidFill>
              </a:rPr>
              <a:t>Flexible</a:t>
            </a:r>
          </a:p>
          <a:p>
            <a:r>
              <a:rPr lang="en-IN" dirty="0">
                <a:solidFill>
                  <a:srgbClr val="FFFF00"/>
                </a:solidFill>
              </a:rPr>
              <a:t>Forward looking</a:t>
            </a:r>
          </a:p>
          <a:p>
            <a:r>
              <a:rPr lang="en-IN" dirty="0">
                <a:solidFill>
                  <a:srgbClr val="FFFF00"/>
                </a:solidFill>
              </a:rPr>
              <a:t>Clear communication </a:t>
            </a:r>
          </a:p>
          <a:p>
            <a:r>
              <a:rPr lang="en-IN" dirty="0">
                <a:solidFill>
                  <a:srgbClr val="FFFF00"/>
                </a:solidFill>
              </a:rPr>
              <a:t>Shared vision </a:t>
            </a:r>
          </a:p>
          <a:p>
            <a:r>
              <a:rPr lang="en-IN" dirty="0">
                <a:solidFill>
                  <a:srgbClr val="FFFF00"/>
                </a:solidFill>
              </a:rPr>
              <a:t>Skills </a:t>
            </a: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6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202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IIME</vt:lpstr>
      <vt:lpstr>PowerPoint Presentation</vt:lpstr>
      <vt:lpstr>PowerPoint Presentation</vt:lpstr>
      <vt:lpstr>1. Is the idea for a new venture clear?</vt:lpstr>
      <vt:lpstr>4. What hypothesis need to be true for this venture ?</vt:lpstr>
      <vt:lpstr>7. What type of team do you need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 JHA - 70362019091</dc:creator>
  <cp:lastModifiedBy>Microsoft Office User</cp:lastModifiedBy>
  <cp:revision>26</cp:revision>
  <dcterms:created xsi:type="dcterms:W3CDTF">2021-02-09T09:41:55Z</dcterms:created>
  <dcterms:modified xsi:type="dcterms:W3CDTF">2021-02-10T13:44:55Z</dcterms:modified>
</cp:coreProperties>
</file>