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6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70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03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5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6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3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13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1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28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19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99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F905-D100-42DE-B767-0E036C25019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161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xmlns="" id="{9AFC454B-A080-4D23-B177-6D5356C6E6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D0522C2C-7B5C-48A7-A969-03941E5D2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Freeform 13">
            <a:extLst>
              <a:ext uri="{FF2B5EF4-FFF2-40B4-BE49-F238E27FC236}">
                <a16:creationId xmlns:a16="http://schemas.microsoft.com/office/drawing/2014/main" xmlns="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D6EE29F2-D77F-4BD0-A20B-334D316A1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xmlns="" id="{22D09ED2-868F-42C6-866E-F92E0CEF3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364D1A-68D5-4F4A-903E-3DD9AABEC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IN"/>
              <a:t>IIME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FB2232-3BFE-4A51-BF45-EE501F58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IN"/>
              <a:t>By Group 3</a:t>
            </a:r>
          </a:p>
        </p:txBody>
      </p:sp>
    </p:spTree>
    <p:extLst>
      <p:ext uri="{BB962C8B-B14F-4D97-AF65-F5344CB8AC3E}">
        <p14:creationId xmlns:p14="http://schemas.microsoft.com/office/powerpoint/2010/main" val="185870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FE0152-175A-435D-9F4B-B9B9F199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936"/>
            <a:ext cx="10515600" cy="71816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1. Is </a:t>
            </a:r>
            <a:r>
              <a:rPr lang="en-IN" sz="3200" dirty="0"/>
              <a:t>the idea for a new venture </a:t>
            </a:r>
            <a:r>
              <a:rPr lang="en-IN" sz="3200" dirty="0" smtClean="0"/>
              <a:t>clear?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5B1237-86F4-4223-B04D-B57A7344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422"/>
            <a:ext cx="10515600" cy="4492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Yes , It is </a:t>
            </a:r>
            <a:r>
              <a:rPr lang="en-IN" sz="2400" dirty="0" smtClean="0">
                <a:solidFill>
                  <a:srgbClr val="FFFF00"/>
                </a:solidFill>
              </a:rPr>
              <a:t>crystal </a:t>
            </a:r>
            <a:r>
              <a:rPr lang="en-IN" sz="2400" dirty="0">
                <a:solidFill>
                  <a:srgbClr val="FFFF00"/>
                </a:solidFill>
              </a:rPr>
              <a:t>clear.</a:t>
            </a:r>
            <a:r>
              <a:rPr lang="en-IN" dirty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81CDCB6-0FF8-450A-AFBC-9D1AB8AA5539}"/>
              </a:ext>
            </a:extLst>
          </p:cNvPr>
          <p:cNvSpPr txBox="1">
            <a:spLocks/>
          </p:cNvSpPr>
          <p:nvPr/>
        </p:nvSpPr>
        <p:spPr>
          <a:xfrm>
            <a:off x="838200" y="1666108"/>
            <a:ext cx="10515600" cy="79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/>
              <a:t>2. Is </a:t>
            </a:r>
            <a:r>
              <a:rPr lang="en-IN" sz="3200" dirty="0"/>
              <a:t>it Technology Push or Market Pull?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463B02E-3921-4454-8551-578AF1E414D0}"/>
              </a:ext>
            </a:extLst>
          </p:cNvPr>
          <p:cNvSpPr txBox="1">
            <a:spLocks/>
          </p:cNvSpPr>
          <p:nvPr/>
        </p:nvSpPr>
        <p:spPr>
          <a:xfrm>
            <a:off x="838200" y="2518537"/>
            <a:ext cx="10515600" cy="375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FFF00"/>
                </a:solidFill>
              </a:rPr>
              <a:t>Technology Push</a:t>
            </a:r>
            <a:r>
              <a:rPr lang="en-IN" dirty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875C96C-0D16-4B5C-B404-020E2AE4583B}"/>
              </a:ext>
            </a:extLst>
          </p:cNvPr>
          <p:cNvSpPr txBox="1">
            <a:spLocks/>
          </p:cNvSpPr>
          <p:nvPr/>
        </p:nvSpPr>
        <p:spPr>
          <a:xfrm>
            <a:off x="838200" y="2948284"/>
            <a:ext cx="10515600" cy="727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/>
              <a:t>3. Why </a:t>
            </a:r>
            <a:r>
              <a:rPr lang="en-IN" sz="3200" dirty="0"/>
              <a:t>is it interesting </a:t>
            </a:r>
            <a:r>
              <a:rPr lang="en-IN" sz="3200" dirty="0" smtClean="0"/>
              <a:t>? Who are the </a:t>
            </a:r>
            <a:r>
              <a:rPr lang="en-IN" sz="3200" dirty="0"/>
              <a:t>Potential customer and how is it </a:t>
            </a:r>
            <a:r>
              <a:rPr lang="en-IN" sz="3200" dirty="0" smtClean="0"/>
              <a:t>better?</a:t>
            </a:r>
            <a:endParaRPr lang="en-IN" sz="3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918B1EF-398A-4570-A6A0-9C7E29E33C8C}"/>
              </a:ext>
            </a:extLst>
          </p:cNvPr>
          <p:cNvSpPr txBox="1">
            <a:spLocks/>
          </p:cNvSpPr>
          <p:nvPr/>
        </p:nvSpPr>
        <p:spPr>
          <a:xfrm>
            <a:off x="838200" y="3675943"/>
            <a:ext cx="10515600" cy="2553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I</a:t>
            </a:r>
            <a:r>
              <a:rPr lang="en-IN" sz="2000" dirty="0">
                <a:solidFill>
                  <a:srgbClr val="FFFF00"/>
                </a:solidFill>
              </a:rPr>
              <a:t>t is interesting because your devices are getting charged just by keeping on the </a:t>
            </a:r>
            <a:r>
              <a:rPr lang="en-IN" sz="2000" dirty="0" smtClean="0">
                <a:solidFill>
                  <a:srgbClr val="FFFF00"/>
                </a:solidFill>
              </a:rPr>
              <a:t>desk.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It is more promising thank exiting technology </a:t>
            </a:r>
            <a:r>
              <a:rPr lang="en-IN" sz="2000" dirty="0" smtClean="0">
                <a:solidFill>
                  <a:srgbClr val="FFFF00"/>
                </a:solidFill>
              </a:rPr>
              <a:t>because </a:t>
            </a:r>
            <a:r>
              <a:rPr lang="en-IN" sz="2000" dirty="0">
                <a:solidFill>
                  <a:srgbClr val="FFFF00"/>
                </a:solidFill>
              </a:rPr>
              <a:t>if you have many devices plugged in to the same port then the wires get </a:t>
            </a:r>
            <a:r>
              <a:rPr lang="en-IN" sz="2000" dirty="0" smtClean="0">
                <a:solidFill>
                  <a:srgbClr val="FFFF00"/>
                </a:solidFill>
              </a:rPr>
              <a:t>tangled. Beneficial </a:t>
            </a:r>
            <a:r>
              <a:rPr lang="en-IN" sz="2000" dirty="0">
                <a:solidFill>
                  <a:srgbClr val="FFFF00"/>
                </a:solidFill>
              </a:rPr>
              <a:t>when you don’t have any sockets nearby. </a:t>
            </a:r>
            <a:r>
              <a:rPr lang="en-IN" sz="2000" dirty="0" smtClean="0">
                <a:solidFill>
                  <a:srgbClr val="FFFF00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Multiple devices can be charged at the same time.</a:t>
            </a:r>
            <a:endParaRPr lang="en-IN" sz="2000" dirty="0" smtClean="0">
              <a:solidFill>
                <a:srgbClr val="FFFF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It can also be converted to a standing desk.</a:t>
            </a:r>
            <a:endParaRPr lang="en-IN" sz="2000" dirty="0" smtClean="0">
              <a:solidFill>
                <a:srgbClr val="FFFF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Also</a:t>
            </a:r>
            <a:r>
              <a:rPr lang="en-IN" sz="2000" dirty="0">
                <a:solidFill>
                  <a:srgbClr val="FFFF00"/>
                </a:solidFill>
              </a:rPr>
              <a:t>, it is environment friendly. Potential customers are the companies that are completely dependent on use of computers, so this desk can be replaced in place of them. </a:t>
            </a:r>
          </a:p>
        </p:txBody>
      </p:sp>
    </p:spTree>
    <p:extLst>
      <p:ext uri="{BB962C8B-B14F-4D97-AF65-F5344CB8AC3E}">
        <p14:creationId xmlns:p14="http://schemas.microsoft.com/office/powerpoint/2010/main" val="400129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FE0152-175A-435D-9F4B-B9B9F199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853"/>
            <a:ext cx="10515600" cy="1325563"/>
          </a:xfrm>
        </p:spPr>
        <p:txBody>
          <a:bodyPr/>
          <a:lstStyle/>
          <a:p>
            <a:r>
              <a:rPr lang="en-IN" dirty="0" smtClean="0"/>
              <a:t>4. What </a:t>
            </a:r>
            <a:r>
              <a:rPr lang="en-IN" dirty="0"/>
              <a:t>hypothesis need to be true for this venture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5B1237-86F4-4223-B04D-B57A7344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996"/>
            <a:ext cx="10515600" cy="53411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</a:rPr>
              <a:t>Yes	</a:t>
            </a:r>
            <a:r>
              <a:rPr lang="en-IN" dirty="0"/>
              <a:t>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81CDCB6-0FF8-450A-AFBC-9D1AB8AA5539}"/>
              </a:ext>
            </a:extLst>
          </p:cNvPr>
          <p:cNvSpPr txBox="1">
            <a:spLocks/>
          </p:cNvSpPr>
          <p:nvPr/>
        </p:nvSpPr>
        <p:spPr>
          <a:xfrm>
            <a:off x="838200" y="2074728"/>
            <a:ext cx="10515600" cy="124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5. When </a:t>
            </a:r>
            <a:r>
              <a:rPr lang="en-IN" sz="4000" dirty="0"/>
              <a:t>would you walk away from this effort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463B02E-3921-4454-8551-578AF1E414D0}"/>
              </a:ext>
            </a:extLst>
          </p:cNvPr>
          <p:cNvSpPr txBox="1">
            <a:spLocks/>
          </p:cNvSpPr>
          <p:nvPr/>
        </p:nvSpPr>
        <p:spPr>
          <a:xfrm>
            <a:off x="933090" y="3334356"/>
            <a:ext cx="10515600" cy="1334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1)You </a:t>
            </a:r>
            <a:r>
              <a:rPr lang="en-US" sz="1800" dirty="0">
                <a:solidFill>
                  <a:srgbClr val="FFFF00"/>
                </a:solidFill>
              </a:rPr>
              <a:t>have been operating with next to no profit. </a:t>
            </a:r>
            <a:endParaRPr lang="en-US" sz="1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2</a:t>
            </a:r>
            <a:r>
              <a:rPr lang="en-US" sz="1800" dirty="0" smtClean="0">
                <a:solidFill>
                  <a:srgbClr val="FFFF00"/>
                </a:solidFill>
              </a:rPr>
              <a:t>)Despite </a:t>
            </a:r>
            <a:r>
              <a:rPr lang="en-US" sz="1800" dirty="0">
                <a:solidFill>
                  <a:srgbClr val="FFFF00"/>
                </a:solidFill>
              </a:rPr>
              <a:t>marketing and research showing your product is desirable, you have continued low interest from customers. </a:t>
            </a:r>
            <a:endParaRPr lang="en-US" sz="1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3)Your </a:t>
            </a:r>
            <a:r>
              <a:rPr lang="en-US" sz="1800" dirty="0">
                <a:solidFill>
                  <a:srgbClr val="FFFF00"/>
                </a:solidFill>
              </a:rPr>
              <a:t>idea or product is too common and larger companies have it covered. </a:t>
            </a:r>
            <a:endParaRPr lang="en-US" sz="1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4)Losses </a:t>
            </a:r>
            <a:r>
              <a:rPr lang="en-US" sz="1800" dirty="0">
                <a:solidFill>
                  <a:srgbClr val="FFFF00"/>
                </a:solidFill>
              </a:rPr>
              <a:t>are getting greater.</a:t>
            </a:r>
            <a:endParaRPr lang="en-IN" sz="1800" dirty="0">
              <a:solidFill>
                <a:srgbClr val="FFFF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875C96C-0D16-4B5C-B404-020E2AE4583B}"/>
              </a:ext>
            </a:extLst>
          </p:cNvPr>
          <p:cNvSpPr txBox="1">
            <a:spLocks/>
          </p:cNvSpPr>
          <p:nvPr/>
        </p:nvSpPr>
        <p:spPr>
          <a:xfrm>
            <a:off x="838200" y="5068440"/>
            <a:ext cx="10515600" cy="8174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smtClean="0"/>
              <a:t>6. Describe </a:t>
            </a:r>
            <a:r>
              <a:rPr lang="en-IN" sz="3600" dirty="0"/>
              <a:t>a scenario where this would be very exciting to you 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918B1EF-398A-4570-A6A0-9C7E29E33C8C}"/>
              </a:ext>
            </a:extLst>
          </p:cNvPr>
          <p:cNvSpPr txBox="1">
            <a:spLocks/>
          </p:cNvSpPr>
          <p:nvPr/>
        </p:nvSpPr>
        <p:spPr>
          <a:xfrm>
            <a:off x="838200" y="6018365"/>
            <a:ext cx="10515600" cy="53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FFFF00"/>
                </a:solidFill>
              </a:rPr>
              <a:t>Technology Push		</a:t>
            </a:r>
          </a:p>
        </p:txBody>
      </p:sp>
    </p:spTree>
    <p:extLst>
      <p:ext uri="{BB962C8B-B14F-4D97-AF65-F5344CB8AC3E}">
        <p14:creationId xmlns:p14="http://schemas.microsoft.com/office/powerpoint/2010/main" val="67136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E159D4-CFC8-4BD2-8A58-77B9D006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7. What </a:t>
            </a:r>
            <a:r>
              <a:rPr lang="en-IN" dirty="0">
                <a:solidFill>
                  <a:srgbClr val="FFFFFF"/>
                </a:solidFill>
              </a:rPr>
              <a:t>type of team do you need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3B2A69-08CF-47B7-BC85-A9769837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Hardworking</a:t>
            </a:r>
          </a:p>
          <a:p>
            <a:r>
              <a:rPr lang="en-IN" dirty="0">
                <a:solidFill>
                  <a:srgbClr val="FFFF00"/>
                </a:solidFill>
              </a:rPr>
              <a:t>Flexible</a:t>
            </a:r>
          </a:p>
          <a:p>
            <a:r>
              <a:rPr lang="en-IN" dirty="0">
                <a:solidFill>
                  <a:srgbClr val="FFFF00"/>
                </a:solidFill>
              </a:rPr>
              <a:t>Forward looking</a:t>
            </a:r>
          </a:p>
          <a:p>
            <a:r>
              <a:rPr lang="en-IN" dirty="0">
                <a:solidFill>
                  <a:srgbClr val="FFFF00"/>
                </a:solidFill>
              </a:rPr>
              <a:t>Clear communication </a:t>
            </a:r>
          </a:p>
          <a:p>
            <a:r>
              <a:rPr lang="en-IN" dirty="0">
                <a:solidFill>
                  <a:srgbClr val="FFFF00"/>
                </a:solidFill>
              </a:rPr>
              <a:t>Shared vision </a:t>
            </a:r>
          </a:p>
          <a:p>
            <a:r>
              <a:rPr lang="en-IN" dirty="0">
                <a:solidFill>
                  <a:srgbClr val="FFFF00"/>
                </a:solidFill>
              </a:rPr>
              <a:t>Skills </a:t>
            </a:r>
          </a:p>
          <a:p>
            <a:pPr marL="0" indent="0">
              <a:buNone/>
            </a:pP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46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261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IIME</vt:lpstr>
      <vt:lpstr>PowerPoint Presentation</vt:lpstr>
      <vt:lpstr>1. Is the idea for a new venture clear?</vt:lpstr>
      <vt:lpstr>4. What hypothesis need to be true for this venture ?</vt:lpstr>
      <vt:lpstr>7. What type of team do you need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LIKHIT JHA - 70362019091</dc:creator>
  <cp:lastModifiedBy>Windows User</cp:lastModifiedBy>
  <cp:revision>12</cp:revision>
  <dcterms:created xsi:type="dcterms:W3CDTF">2021-02-09T09:41:55Z</dcterms:created>
  <dcterms:modified xsi:type="dcterms:W3CDTF">2021-02-10T12:30:01Z</dcterms:modified>
</cp:coreProperties>
</file>