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9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905-D100-42DE-B767-0E036C250195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6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64D1A-68D5-4F4A-903E-3DD9AABEC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/>
              <a:t>IIME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B2232-3BFE-4A51-BF45-EE501F58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IN"/>
              <a:t>By Group 3</a:t>
            </a:r>
          </a:p>
        </p:txBody>
      </p:sp>
    </p:spTree>
    <p:extLst>
      <p:ext uri="{BB962C8B-B14F-4D97-AF65-F5344CB8AC3E}">
        <p14:creationId xmlns:p14="http://schemas.microsoft.com/office/powerpoint/2010/main" val="18587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82"/>
            <a:ext cx="10515600" cy="1325563"/>
          </a:xfrm>
        </p:spPr>
        <p:txBody>
          <a:bodyPr/>
          <a:lstStyle/>
          <a:p>
            <a:r>
              <a:rPr lang="en-IN" dirty="0"/>
              <a:t>Is the idea for a new venture clear?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943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Somewhat 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2074728"/>
            <a:ext cx="10515600" cy="124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Is it Technology Push or Market Pull?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838200" y="3231783"/>
            <a:ext cx="10515600" cy="53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Technology Push	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4144964"/>
            <a:ext cx="10515600" cy="112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Why is it interesting ? Potential customer and how is it better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5550639"/>
            <a:ext cx="10515600" cy="53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Technology Push		</a:t>
            </a:r>
          </a:p>
        </p:txBody>
      </p:sp>
    </p:spTree>
    <p:extLst>
      <p:ext uri="{BB962C8B-B14F-4D97-AF65-F5344CB8AC3E}">
        <p14:creationId xmlns:p14="http://schemas.microsoft.com/office/powerpoint/2010/main" val="40012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82"/>
            <a:ext cx="10515600" cy="1325563"/>
          </a:xfrm>
        </p:spPr>
        <p:txBody>
          <a:bodyPr/>
          <a:lstStyle/>
          <a:p>
            <a:r>
              <a:rPr lang="en-IN" dirty="0"/>
              <a:t>What hypothesis need to be true for this venture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96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Yes	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2074728"/>
            <a:ext cx="10515600" cy="124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When would you walk away from this effort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838200" y="3327553"/>
            <a:ext cx="10515600" cy="53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Technology Push	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4195831"/>
            <a:ext cx="10515600" cy="112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Describe a scenario where this would be very exciting to you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5550639"/>
            <a:ext cx="10515600" cy="53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Technology Push		</a:t>
            </a:r>
          </a:p>
        </p:txBody>
      </p:sp>
    </p:spTree>
    <p:extLst>
      <p:ext uri="{BB962C8B-B14F-4D97-AF65-F5344CB8AC3E}">
        <p14:creationId xmlns:p14="http://schemas.microsoft.com/office/powerpoint/2010/main" val="6713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59D4-CFC8-4BD2-8A58-77B9D006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type of team do you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2A69-08CF-47B7-BC85-A9769837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Hardworking</a:t>
            </a:r>
          </a:p>
          <a:p>
            <a:r>
              <a:rPr lang="en-IN" dirty="0"/>
              <a:t>Flexible</a:t>
            </a:r>
          </a:p>
          <a:p>
            <a:r>
              <a:rPr lang="en-IN" dirty="0"/>
              <a:t>Forward looking</a:t>
            </a:r>
          </a:p>
          <a:p>
            <a:r>
              <a:rPr lang="en-IN" dirty="0"/>
              <a:t>Clear communication </a:t>
            </a:r>
          </a:p>
          <a:p>
            <a:r>
              <a:rPr lang="en-IN" dirty="0"/>
              <a:t>Shared vision </a:t>
            </a:r>
          </a:p>
          <a:p>
            <a:r>
              <a:rPr lang="en-IN" dirty="0"/>
              <a:t>Skills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6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IIME</vt:lpstr>
      <vt:lpstr>Is the idea for a new venture clear?</vt:lpstr>
      <vt:lpstr>What hypothesis need to be true for this venture ?</vt:lpstr>
      <vt:lpstr>What type of team do you need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 JHA - 70362019091</dc:creator>
  <cp:lastModifiedBy>LIKHIT JHA - 70362019091</cp:lastModifiedBy>
  <cp:revision>5</cp:revision>
  <dcterms:created xsi:type="dcterms:W3CDTF">2021-02-09T09:41:55Z</dcterms:created>
  <dcterms:modified xsi:type="dcterms:W3CDTF">2021-02-09T10:15:05Z</dcterms:modified>
</cp:coreProperties>
</file>