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A49BCC-D6BB-4661-BA37-BD7400CC0DC7}"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1814002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49BCC-D6BB-4661-BA37-BD7400CC0DC7}"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423978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49BCC-D6BB-4661-BA37-BD7400CC0DC7}"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7CC55-B56F-4CC3-A966-EDEF8CFC390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26653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49BCC-D6BB-4661-BA37-BD7400CC0DC7}"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1927042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49BCC-D6BB-4661-BA37-BD7400CC0DC7}"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7CC55-B56F-4CC3-A966-EDEF8CFC390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5877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49BCC-D6BB-4661-BA37-BD7400CC0DC7}"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821305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A49BCC-D6BB-4661-BA37-BD7400CC0DC7}"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3261684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A49BCC-D6BB-4661-BA37-BD7400CC0DC7}"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195941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A49BCC-D6BB-4661-BA37-BD7400CC0DC7}"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362051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49BCC-D6BB-4661-BA37-BD7400CC0DC7}" type="datetimeFigureOut">
              <a:rPr lang="en-IN" smtClean="0"/>
              <a:t>25-02-2021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222555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A49BCC-D6BB-4661-BA37-BD7400CC0DC7}" type="datetimeFigureOut">
              <a:rPr lang="en-IN" smtClean="0"/>
              <a:t>25-02-2021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2570952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A49BCC-D6BB-4661-BA37-BD7400CC0DC7}" type="datetimeFigureOut">
              <a:rPr lang="en-IN" smtClean="0"/>
              <a:t>25-02-2021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4109585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A49BCC-D6BB-4661-BA37-BD7400CC0DC7}" type="datetimeFigureOut">
              <a:rPr lang="en-IN" smtClean="0"/>
              <a:t>25-02-2021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294862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49BCC-D6BB-4661-BA37-BD7400CC0DC7}" type="datetimeFigureOut">
              <a:rPr lang="en-IN" smtClean="0"/>
              <a:t>25-02-2021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34366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49BCC-D6BB-4661-BA37-BD7400CC0DC7}" type="datetimeFigureOut">
              <a:rPr lang="en-IN" smtClean="0"/>
              <a:t>25-02-2021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41137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49BCC-D6BB-4661-BA37-BD7400CC0DC7}" type="datetimeFigureOut">
              <a:rPr lang="en-IN" smtClean="0"/>
              <a:t>25-02-2021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7CC55-B56F-4CC3-A966-EDEF8CFC3901}" type="slidenum">
              <a:rPr lang="en-IN" smtClean="0"/>
              <a:t>‹#›</a:t>
            </a:fld>
            <a:endParaRPr lang="en-IN"/>
          </a:p>
        </p:txBody>
      </p:sp>
    </p:spTree>
    <p:extLst>
      <p:ext uri="{BB962C8B-B14F-4D97-AF65-F5344CB8AC3E}">
        <p14:creationId xmlns:p14="http://schemas.microsoft.com/office/powerpoint/2010/main" val="91586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A49BCC-D6BB-4661-BA37-BD7400CC0DC7}" type="datetimeFigureOut">
              <a:rPr lang="en-IN" smtClean="0"/>
              <a:t>25-02-2021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F7CC55-B56F-4CC3-A966-EDEF8CFC3901}" type="slidenum">
              <a:rPr lang="en-IN" smtClean="0"/>
              <a:t>‹#›</a:t>
            </a:fld>
            <a:endParaRPr lang="en-IN"/>
          </a:p>
        </p:txBody>
      </p:sp>
    </p:spTree>
    <p:extLst>
      <p:ext uri="{BB962C8B-B14F-4D97-AF65-F5344CB8AC3E}">
        <p14:creationId xmlns:p14="http://schemas.microsoft.com/office/powerpoint/2010/main" val="6315565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1498761"/>
            <a:ext cx="7766936" cy="1646302"/>
          </a:xfrm>
        </p:spPr>
        <p:txBody>
          <a:bodyPr/>
          <a:lstStyle/>
          <a:p>
            <a:r>
              <a:rPr lang="en-IN" dirty="0" smtClean="0"/>
              <a:t>OTT Streaming Service</a:t>
            </a:r>
            <a:endParaRPr lang="en-IN" dirty="0"/>
          </a:p>
        </p:txBody>
      </p:sp>
      <p:sp>
        <p:nvSpPr>
          <p:cNvPr id="3" name="Subtitle 2"/>
          <p:cNvSpPr>
            <a:spLocks noGrp="1"/>
          </p:cNvSpPr>
          <p:nvPr>
            <p:ph type="subTitle" idx="1"/>
          </p:nvPr>
        </p:nvSpPr>
        <p:spPr>
          <a:xfrm>
            <a:off x="1507066" y="4050833"/>
            <a:ext cx="8214903" cy="1720239"/>
          </a:xfrm>
        </p:spPr>
        <p:txBody>
          <a:bodyPr>
            <a:noAutofit/>
          </a:bodyPr>
          <a:lstStyle/>
          <a:p>
            <a:r>
              <a:rPr lang="en-IN" sz="1400" dirty="0" smtClean="0"/>
              <a:t>By: Group 3- </a:t>
            </a:r>
            <a:r>
              <a:rPr lang="en-IN" sz="1400" dirty="0" err="1" smtClean="0"/>
              <a:t>Shubham</a:t>
            </a:r>
            <a:r>
              <a:rPr lang="en-IN" sz="1400" dirty="0" smtClean="0"/>
              <a:t> </a:t>
            </a:r>
            <a:r>
              <a:rPr lang="en-IN" sz="1400" dirty="0" err="1" smtClean="0"/>
              <a:t>Patil</a:t>
            </a:r>
            <a:endParaRPr lang="en-IN" sz="1400" dirty="0" smtClean="0"/>
          </a:p>
          <a:p>
            <a:r>
              <a:rPr lang="en-IN" sz="1400" dirty="0" err="1" smtClean="0"/>
              <a:t>Likhit</a:t>
            </a:r>
            <a:r>
              <a:rPr lang="en-IN" sz="1400" dirty="0" smtClean="0"/>
              <a:t> </a:t>
            </a:r>
            <a:r>
              <a:rPr lang="en-IN" sz="1400" dirty="0" err="1" smtClean="0"/>
              <a:t>Jha</a:t>
            </a:r>
            <a:endParaRPr lang="en-IN" sz="1400" dirty="0" smtClean="0"/>
          </a:p>
          <a:p>
            <a:r>
              <a:rPr lang="en-IN" sz="1400" dirty="0" err="1" smtClean="0"/>
              <a:t>Siddharth</a:t>
            </a:r>
            <a:r>
              <a:rPr lang="en-IN" sz="1400" dirty="0" smtClean="0"/>
              <a:t> Pandya</a:t>
            </a:r>
          </a:p>
          <a:p>
            <a:r>
              <a:rPr lang="en-IN" sz="1400" dirty="0" err="1" smtClean="0"/>
              <a:t>Vasav</a:t>
            </a:r>
            <a:r>
              <a:rPr lang="en-IN" sz="1400" dirty="0" smtClean="0"/>
              <a:t> Patel</a:t>
            </a:r>
          </a:p>
          <a:p>
            <a:r>
              <a:rPr lang="en-IN" sz="1400" dirty="0" err="1" smtClean="0"/>
              <a:t>Shreyash</a:t>
            </a:r>
            <a:r>
              <a:rPr lang="en-IN" sz="1400" dirty="0" smtClean="0"/>
              <a:t> Agrawal</a:t>
            </a:r>
          </a:p>
          <a:p>
            <a:r>
              <a:rPr lang="en-IN" sz="1400" dirty="0" err="1" smtClean="0"/>
              <a:t>Romil</a:t>
            </a:r>
            <a:r>
              <a:rPr lang="en-IN" sz="1400" dirty="0" smtClean="0"/>
              <a:t> Shah</a:t>
            </a:r>
          </a:p>
          <a:p>
            <a:r>
              <a:rPr lang="en-IN" sz="1400" dirty="0" smtClean="0"/>
              <a:t>Aryan Yadav</a:t>
            </a:r>
            <a:endParaRPr lang="en-IN" sz="1400" dirty="0"/>
          </a:p>
        </p:txBody>
      </p:sp>
    </p:spTree>
    <p:extLst>
      <p:ext uri="{BB962C8B-B14F-4D97-AF65-F5344CB8AC3E}">
        <p14:creationId xmlns:p14="http://schemas.microsoft.com/office/powerpoint/2010/main" val="420167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1)What </a:t>
            </a:r>
            <a:r>
              <a:rPr lang="en-US" b="1" dirty="0"/>
              <a:t>customer segment are they targeting?</a:t>
            </a:r>
            <a:endParaRPr lang="en-IN" dirty="0"/>
          </a:p>
        </p:txBody>
      </p:sp>
      <p:sp>
        <p:nvSpPr>
          <p:cNvPr id="3" name="Content Placeholder 2"/>
          <p:cNvSpPr>
            <a:spLocks noGrp="1"/>
          </p:cNvSpPr>
          <p:nvPr>
            <p:ph idx="1"/>
          </p:nvPr>
        </p:nvSpPr>
        <p:spPr/>
        <p:txBody>
          <a:bodyPr/>
          <a:lstStyle/>
          <a:p>
            <a:r>
              <a:rPr lang="en-US" dirty="0"/>
              <a:t>Netflix is targeting mainly the youth segment of viewers. It is mainly </a:t>
            </a:r>
            <a:r>
              <a:rPr lang="en-US" dirty="0" smtClean="0"/>
              <a:t>the millenial </a:t>
            </a:r>
            <a:r>
              <a:rPr lang="en-US" dirty="0"/>
              <a:t>users who are its main target </a:t>
            </a:r>
            <a:r>
              <a:rPr lang="en-US" dirty="0" smtClean="0"/>
              <a:t>market</a:t>
            </a:r>
            <a:r>
              <a:rPr lang="en-US" dirty="0"/>
              <a:t>. However, apart from individual users, it is also targeting middle and high income families. The lifestyles of people have changed a lot in last one decade. Apart from having busier lifestyles, people’s entertainment needs have also changed. Now, most people want entertainment which they can access anywhere and everywhere as per their need. A very large proportion of the </a:t>
            </a:r>
            <a:r>
              <a:rPr lang="en-US" dirty="0" smtClean="0"/>
              <a:t>millenial </a:t>
            </a:r>
            <a:r>
              <a:rPr lang="en-US" dirty="0"/>
              <a:t>users are accessing entertainment on the internet. While social media is ahead of all in terms of engaging the millenial users, other online entertainment channels are also attracting millenial users in very large numbers.</a:t>
            </a:r>
          </a:p>
          <a:p>
            <a:endParaRPr lang="en-IN" dirty="0"/>
          </a:p>
        </p:txBody>
      </p:sp>
    </p:spTree>
    <p:extLst>
      <p:ext uri="{BB962C8B-B14F-4D97-AF65-F5344CB8AC3E}">
        <p14:creationId xmlns:p14="http://schemas.microsoft.com/office/powerpoint/2010/main" val="308450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2)What </a:t>
            </a:r>
            <a:r>
              <a:rPr lang="en-US" b="1" dirty="0"/>
              <a:t>is the primary benefit to that group?</a:t>
            </a:r>
            <a:endParaRPr lang="en-IN" dirty="0"/>
          </a:p>
        </p:txBody>
      </p:sp>
      <p:sp>
        <p:nvSpPr>
          <p:cNvPr id="3" name="Content Placeholder 2"/>
          <p:cNvSpPr>
            <a:spLocks noGrp="1"/>
          </p:cNvSpPr>
          <p:nvPr>
            <p:ph idx="1"/>
          </p:nvPr>
        </p:nvSpPr>
        <p:spPr/>
        <p:txBody>
          <a:bodyPr/>
          <a:lstStyle/>
          <a:p>
            <a:r>
              <a:rPr lang="en-US" dirty="0"/>
              <a:t>Netflix has benefited a lot from word of mouth marketing. It is however, a result of its focus on customer experience. The outstanding customer experience has led to very high level of popularity and faster growth. In both the online and offline environment, the role of customer experience in marketing has grown critical. All the leading brands are investing in improving the customer experience. Netflix user interface offers suggestions, parental controls as well as more features to make online viewing a superior experience.</a:t>
            </a:r>
            <a:endParaRPr lang="en-IN" dirty="0"/>
          </a:p>
        </p:txBody>
      </p:sp>
    </p:spTree>
    <p:extLst>
      <p:ext uri="{BB962C8B-B14F-4D97-AF65-F5344CB8AC3E}">
        <p14:creationId xmlns:p14="http://schemas.microsoft.com/office/powerpoint/2010/main" val="380226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3)Is </a:t>
            </a:r>
            <a:r>
              <a:rPr lang="en-US" b="1" dirty="0"/>
              <a:t>the primary benefit in alignment to features and functions?</a:t>
            </a:r>
            <a:endParaRPr lang="en-IN" dirty="0"/>
          </a:p>
        </p:txBody>
      </p:sp>
      <p:sp>
        <p:nvSpPr>
          <p:cNvPr id="3" name="Content Placeholder 2"/>
          <p:cNvSpPr>
            <a:spLocks noGrp="1"/>
          </p:cNvSpPr>
          <p:nvPr>
            <p:ph idx="1"/>
          </p:nvPr>
        </p:nvSpPr>
        <p:spPr/>
        <p:txBody>
          <a:bodyPr>
            <a:normAutofit/>
          </a:bodyPr>
          <a:lstStyle/>
          <a:p>
            <a:r>
              <a:rPr lang="en-US" dirty="0"/>
              <a:t>Different membership </a:t>
            </a:r>
            <a:r>
              <a:rPr lang="en-US" dirty="0" smtClean="0"/>
              <a:t>plans: When</a:t>
            </a:r>
            <a:r>
              <a:rPr lang="en-US" dirty="0"/>
              <a:t> speaking of plans, it is fair to mention the price. Netflix really is affordable. The price of the basic plan with SD resolution is $8, basic (HD) is $10, and premium (HD and Ultra HD) is $12. For instance, with the premium plan, you can watch on 4 screens at the same time, which makes this plan ideal for </a:t>
            </a:r>
            <a:r>
              <a:rPr lang="en-US" dirty="0" smtClean="0"/>
              <a:t>families.</a:t>
            </a:r>
            <a:endParaRPr lang="en-IN" b="1" dirty="0" smtClean="0"/>
          </a:p>
          <a:p>
            <a:r>
              <a:rPr lang="en-US" dirty="0" smtClean="0"/>
              <a:t>You</a:t>
            </a:r>
            <a:r>
              <a:rPr lang="en-US" dirty="0"/>
              <a:t> can choose a membership plan that is ideal for you. You can downgrade or upgrade anytime you want. There are three plans: basic, standard and premium. Each plan comes with different options. For instance, Ultra HD is available only with the Premium membership plan. The first month is free for all the plans and you can cancel the membership whenever you want</a:t>
            </a:r>
            <a:r>
              <a:rPr lang="en-US" dirty="0" smtClean="0"/>
              <a:t>.</a:t>
            </a:r>
          </a:p>
        </p:txBody>
      </p:sp>
    </p:spTree>
    <p:extLst>
      <p:ext uri="{BB962C8B-B14F-4D97-AF65-F5344CB8AC3E}">
        <p14:creationId xmlns:p14="http://schemas.microsoft.com/office/powerpoint/2010/main" val="383899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4)What </a:t>
            </a:r>
            <a:r>
              <a:rPr lang="en-US" b="1" dirty="0"/>
              <a:t>is unique about the product? Is it clear from the high level specifications?</a:t>
            </a:r>
            <a:endParaRPr lang="en-IN" dirty="0"/>
          </a:p>
        </p:txBody>
      </p:sp>
      <p:sp>
        <p:nvSpPr>
          <p:cNvPr id="3" name="Content Placeholder 2"/>
          <p:cNvSpPr>
            <a:spLocks noGrp="1"/>
          </p:cNvSpPr>
          <p:nvPr>
            <p:ph idx="1"/>
          </p:nvPr>
        </p:nvSpPr>
        <p:spPr/>
        <p:txBody>
          <a:bodyPr/>
          <a:lstStyle/>
          <a:p>
            <a:r>
              <a:rPr lang="en-US" dirty="0" smtClean="0"/>
              <a:t>Netflix </a:t>
            </a:r>
            <a:r>
              <a:rPr lang="en-US" dirty="0"/>
              <a:t>uses machine learning and algorithms to help break viewers’ preconceived notions and find shows that they might not have initially chosen. To do this, it looks at nuanced threads within the content, rather than relying on broad genres to make its </a:t>
            </a:r>
            <a:r>
              <a:rPr lang="en-US" dirty="0" smtClean="0"/>
              <a:t>predictions</a:t>
            </a:r>
          </a:p>
          <a:p>
            <a:r>
              <a:rPr lang="en-US" dirty="0"/>
              <a:t>The unique feature is clearly mentioned in the high level specification, but its working isn't . Technical details of the algorithm are found in low level specification making it one of a kind.</a:t>
            </a:r>
            <a:endParaRPr lang="en-IN" dirty="0"/>
          </a:p>
        </p:txBody>
      </p:sp>
    </p:spTree>
    <p:extLst>
      <p:ext uri="{BB962C8B-B14F-4D97-AF65-F5344CB8AC3E}">
        <p14:creationId xmlns:p14="http://schemas.microsoft.com/office/powerpoint/2010/main" val="33603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5)What </a:t>
            </a:r>
            <a:r>
              <a:rPr lang="en-US" b="1" dirty="0"/>
              <a:t>did you like about it?</a:t>
            </a:r>
            <a:endParaRPr lang="en-IN" dirty="0"/>
          </a:p>
        </p:txBody>
      </p:sp>
      <p:sp>
        <p:nvSpPr>
          <p:cNvPr id="3" name="Content Placeholder 2"/>
          <p:cNvSpPr>
            <a:spLocks noGrp="1"/>
          </p:cNvSpPr>
          <p:nvPr>
            <p:ph idx="1"/>
          </p:nvPr>
        </p:nvSpPr>
        <p:spPr/>
        <p:txBody>
          <a:bodyPr/>
          <a:lstStyle/>
          <a:p>
            <a:r>
              <a:rPr lang="en-US" dirty="0"/>
              <a:t>Access on multiple </a:t>
            </a:r>
            <a:r>
              <a:rPr lang="en-US" dirty="0" smtClean="0"/>
              <a:t>devices.</a:t>
            </a:r>
          </a:p>
          <a:p>
            <a:r>
              <a:rPr lang="en-US" dirty="0" smtClean="0"/>
              <a:t>Good </a:t>
            </a:r>
            <a:r>
              <a:rPr lang="en-US" dirty="0"/>
              <a:t>catalogue and </a:t>
            </a:r>
            <a:r>
              <a:rPr lang="en-US" dirty="0" smtClean="0"/>
              <a:t>titles.</a:t>
            </a:r>
          </a:p>
          <a:p>
            <a:r>
              <a:rPr lang="en-US" dirty="0" smtClean="0"/>
              <a:t>HD </a:t>
            </a:r>
            <a:r>
              <a:rPr lang="en-US" dirty="0"/>
              <a:t>on a large number of </a:t>
            </a:r>
            <a:r>
              <a:rPr lang="en-US" dirty="0" smtClean="0"/>
              <a:t>titles Easy </a:t>
            </a:r>
            <a:r>
              <a:rPr lang="en-US" dirty="0"/>
              <a:t>access to 4K content if need arises / readily </a:t>
            </a:r>
            <a:r>
              <a:rPr lang="en-US" dirty="0" smtClean="0"/>
              <a:t>available.</a:t>
            </a:r>
          </a:p>
          <a:p>
            <a:r>
              <a:rPr lang="en-US" dirty="0" smtClean="0"/>
              <a:t>Download </a:t>
            </a:r>
            <a:r>
              <a:rPr lang="en-US" dirty="0"/>
              <a:t>content to watch offline, travelling </a:t>
            </a:r>
            <a:r>
              <a:rPr lang="en-US" dirty="0" smtClean="0"/>
              <a:t>etc.</a:t>
            </a:r>
          </a:p>
          <a:p>
            <a:r>
              <a:rPr lang="en-US" dirty="0" smtClean="0"/>
              <a:t>Navigation </a:t>
            </a:r>
            <a:r>
              <a:rPr lang="en-US" dirty="0"/>
              <a:t>is easy, player is reliable, easy access to episodes and future episodes (auto-play) and easy to binge </a:t>
            </a:r>
            <a:r>
              <a:rPr lang="en-US" dirty="0" smtClean="0"/>
              <a:t>watch.</a:t>
            </a:r>
          </a:p>
          <a:p>
            <a:r>
              <a:rPr lang="en-US" dirty="0" smtClean="0"/>
              <a:t>A </a:t>
            </a:r>
            <a:r>
              <a:rPr lang="en-US" dirty="0"/>
              <a:t>fraction of the cost of satellite / cable services </a:t>
            </a:r>
            <a:r>
              <a:rPr lang="en-US" dirty="0" smtClean="0"/>
              <a:t>- </a:t>
            </a:r>
            <a:r>
              <a:rPr lang="en-US" dirty="0"/>
              <a:t>you pick and choose what you want to watch, no faffing </a:t>
            </a:r>
            <a:r>
              <a:rPr lang="en-US" dirty="0" smtClean="0"/>
              <a:t>about.</a:t>
            </a:r>
          </a:p>
          <a:p>
            <a:r>
              <a:rPr lang="en-US" dirty="0" smtClean="0"/>
              <a:t>You can cancel your subscription anytime.</a:t>
            </a:r>
            <a:endParaRPr lang="en-IN" dirty="0"/>
          </a:p>
        </p:txBody>
      </p:sp>
    </p:spTree>
    <p:extLst>
      <p:ext uri="{BB962C8B-B14F-4D97-AF65-F5344CB8AC3E}">
        <p14:creationId xmlns:p14="http://schemas.microsoft.com/office/powerpoint/2010/main" val="322035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a:t>
            </a:r>
            <a:r>
              <a:rPr lang="en-US" b="1" dirty="0"/>
              <a:t> What didn’t you like about it?</a:t>
            </a:r>
            <a:endParaRPr lang="en-IN" dirty="0"/>
          </a:p>
        </p:txBody>
      </p:sp>
      <p:sp>
        <p:nvSpPr>
          <p:cNvPr id="3" name="Content Placeholder 2"/>
          <p:cNvSpPr>
            <a:spLocks noGrp="1"/>
          </p:cNvSpPr>
          <p:nvPr>
            <p:ph idx="1"/>
          </p:nvPr>
        </p:nvSpPr>
        <p:spPr/>
        <p:txBody>
          <a:bodyPr/>
          <a:lstStyle/>
          <a:p>
            <a:r>
              <a:rPr lang="en-US" dirty="0"/>
              <a:t>Some desired titles are missing (but that might be due to exclusivity</a:t>
            </a:r>
            <a:r>
              <a:rPr lang="en-US" dirty="0" smtClean="0"/>
              <a:t>).</a:t>
            </a:r>
          </a:p>
          <a:p>
            <a:r>
              <a:rPr lang="en-US" dirty="0" smtClean="0"/>
              <a:t>Content </a:t>
            </a:r>
            <a:r>
              <a:rPr lang="en-US" dirty="0"/>
              <a:t>varies per region, meaning there is the potential that you are paying for less content than the equivalent package in the US for example - again a general problem with licensing however (its a dirty, complicated world</a:t>
            </a:r>
            <a:r>
              <a:rPr lang="en-US" dirty="0" smtClean="0"/>
              <a:t>).</a:t>
            </a:r>
          </a:p>
          <a:p>
            <a:r>
              <a:rPr lang="en-US" dirty="0"/>
              <a:t>no possibility to search across </a:t>
            </a:r>
            <a:r>
              <a:rPr lang="en-US" dirty="0" smtClean="0"/>
              <a:t>regions.</a:t>
            </a:r>
          </a:p>
          <a:p>
            <a:r>
              <a:rPr lang="en-US" dirty="0" smtClean="0"/>
              <a:t>no </a:t>
            </a:r>
            <a:r>
              <a:rPr lang="en-US" dirty="0"/>
              <a:t>deadline for coming/leaving titles listed </a:t>
            </a:r>
            <a:r>
              <a:rPr lang="en-US" dirty="0" smtClean="0"/>
              <a:t>officially.</a:t>
            </a:r>
          </a:p>
          <a:p>
            <a:r>
              <a:rPr lang="en-US" dirty="0" smtClean="0"/>
              <a:t>kills </a:t>
            </a:r>
            <a:r>
              <a:rPr lang="en-US" dirty="0"/>
              <a:t>great original content with no official </a:t>
            </a:r>
            <a:r>
              <a:rPr lang="en-US" dirty="0" smtClean="0"/>
              <a:t>justification.</a:t>
            </a:r>
          </a:p>
          <a:p>
            <a:r>
              <a:rPr lang="en-US" dirty="0" smtClean="0"/>
              <a:t>doesn’t </a:t>
            </a:r>
            <a:r>
              <a:rPr lang="en-US" dirty="0"/>
              <a:t>publish viewership </a:t>
            </a:r>
            <a:r>
              <a:rPr lang="en-US" dirty="0" smtClean="0"/>
              <a:t>ratings.</a:t>
            </a:r>
            <a:endParaRPr lang="en-IN" dirty="0"/>
          </a:p>
        </p:txBody>
      </p:sp>
    </p:spTree>
    <p:extLst>
      <p:ext uri="{BB962C8B-B14F-4D97-AF65-F5344CB8AC3E}">
        <p14:creationId xmlns:p14="http://schemas.microsoft.com/office/powerpoint/2010/main" val="20258727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471</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OTT Streaming Service</vt:lpstr>
      <vt:lpstr>1)What customer segment are they targeting?</vt:lpstr>
      <vt:lpstr>2)What is the primary benefit to that group?</vt:lpstr>
      <vt:lpstr>3)Is the primary benefit in alignment to features and functions?</vt:lpstr>
      <vt:lpstr>4)What is unique about the product? Is it clear from the high level specifications?</vt:lpstr>
      <vt:lpstr>5)What did you like about it?</vt:lpstr>
      <vt:lpstr>6) What didn’t you like about 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OTT Streaming Service</dc:title>
  <dc:creator>Windows User</dc:creator>
  <cp:lastModifiedBy>Windows User</cp:lastModifiedBy>
  <cp:revision>5</cp:revision>
  <dcterms:created xsi:type="dcterms:W3CDTF">2021-02-25T07:19:10Z</dcterms:created>
  <dcterms:modified xsi:type="dcterms:W3CDTF">2021-02-25T08:04:32Z</dcterms:modified>
</cp:coreProperties>
</file>