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verage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109d33d0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0109d33d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0109d33d0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0109d33d0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0109d33d0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0109d33d0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8acca5c12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8acca5c12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8acca5c12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8acca5c12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109d33d0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0109d33d0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SDLC (Software Development LifeCycle)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9900"/>
                </a:solidFill>
              </a:rPr>
              <a:t>SDLC is a process used to develop high-quality software efficiently, within budget and on time.</a:t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157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Waterfall Model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363" y="730475"/>
            <a:ext cx="7709284" cy="419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157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Spiral Model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038" y="730450"/>
            <a:ext cx="5893925" cy="4420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116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Iterative Model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225" y="828125"/>
            <a:ext cx="8193554" cy="414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Problems in previous models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200"/>
              <a:buAutoNum type="arabicPeriod"/>
            </a:pPr>
            <a:r>
              <a:rPr lang="en-GB" sz="2200">
                <a:solidFill>
                  <a:srgbClr val="FF9900"/>
                </a:solidFill>
              </a:rPr>
              <a:t>Lack of flexibility - Couldn’t adapt to changing customer requirements</a:t>
            </a:r>
            <a:endParaRPr sz="2200">
              <a:solidFill>
                <a:srgbClr val="FF99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200"/>
              <a:buAutoNum type="arabicPeriod"/>
            </a:pPr>
            <a:r>
              <a:rPr lang="en-GB" sz="2200">
                <a:solidFill>
                  <a:srgbClr val="FF9900"/>
                </a:solidFill>
              </a:rPr>
              <a:t>Late Testing - Testing occurs after development which might increase the number of critical errors</a:t>
            </a:r>
            <a:endParaRPr sz="2200">
              <a:solidFill>
                <a:srgbClr val="FF99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200"/>
              <a:buAutoNum type="arabicPeriod"/>
            </a:pPr>
            <a:r>
              <a:rPr lang="en-GB" sz="2200">
                <a:solidFill>
                  <a:srgbClr val="FF9900"/>
                </a:solidFill>
              </a:rPr>
              <a:t>High Cost - If final product doesn’t satisfy customer we’ve to redo the process</a:t>
            </a:r>
            <a:endParaRPr sz="2200">
              <a:solidFill>
                <a:srgbClr val="FF99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200"/>
              <a:buAutoNum type="arabicPeriod"/>
            </a:pPr>
            <a:r>
              <a:rPr lang="en-GB" sz="2200">
                <a:solidFill>
                  <a:srgbClr val="FF9900"/>
                </a:solidFill>
              </a:rPr>
              <a:t>Lack of Customer Feedback - Feedback is taken at the beginning, after that it is taken directly at the end of the process</a:t>
            </a:r>
            <a:endParaRPr sz="22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198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Which method is correct?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126150" y="771500"/>
            <a:ext cx="889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9900"/>
                </a:solidFill>
              </a:rPr>
              <a:t>Agile</a:t>
            </a:r>
            <a:endParaRPr sz="2200">
              <a:solidFill>
                <a:srgbClr val="FF9900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rgbClr val="FF9900"/>
              </a:buClr>
              <a:buSzPts val="2200"/>
              <a:buAutoNum type="arabicPeriod"/>
            </a:pPr>
            <a:r>
              <a:rPr lang="en-GB" sz="2200">
                <a:solidFill>
                  <a:srgbClr val="FF9900"/>
                </a:solidFill>
              </a:rPr>
              <a:t>Flexibility &amp; Adaptability - Ensures product adjusts according to changing customer demands</a:t>
            </a:r>
            <a:endParaRPr sz="2200">
              <a:solidFill>
                <a:srgbClr val="FF99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200"/>
              <a:buAutoNum type="arabicPeriod"/>
            </a:pPr>
            <a:r>
              <a:rPr lang="en-GB" sz="2200">
                <a:solidFill>
                  <a:srgbClr val="FF9900"/>
                </a:solidFill>
              </a:rPr>
              <a:t>Faster Delivery - Due to the sprint system, software delivery time reduces</a:t>
            </a:r>
            <a:endParaRPr sz="2200">
              <a:solidFill>
                <a:srgbClr val="FF99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200"/>
              <a:buAutoNum type="arabicPeriod"/>
            </a:pPr>
            <a:r>
              <a:rPr lang="en-GB" sz="2200">
                <a:solidFill>
                  <a:srgbClr val="FF9900"/>
                </a:solidFill>
              </a:rPr>
              <a:t>Reduced Risk &amp; Failure - Due to multiple iterations, chances of failures / errors are reduced</a:t>
            </a:r>
            <a:endParaRPr sz="2200">
              <a:solidFill>
                <a:srgbClr val="FF99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200"/>
              <a:buAutoNum type="arabicPeriod"/>
            </a:pPr>
            <a:r>
              <a:rPr lang="en-GB" sz="2200">
                <a:solidFill>
                  <a:srgbClr val="FF9900"/>
                </a:solidFill>
              </a:rPr>
              <a:t>Better Collaboration - Agile supports better communication between customers and enhances collaborative spirit between development teams</a:t>
            </a:r>
            <a:endParaRPr sz="22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THANK YOU</a:t>
            </a:r>
            <a:endParaRPr sz="5000"/>
          </a:p>
        </p:txBody>
      </p:sp>
      <p:sp>
        <p:nvSpPr>
          <p:cNvPr id="96" name="Google Shape;96;p19"/>
          <p:cNvSpPr txBox="1"/>
          <p:nvPr/>
        </p:nvSpPr>
        <p:spPr>
          <a:xfrm>
            <a:off x="5946000" y="4309050"/>
            <a:ext cx="28863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Siddharth Govardhane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