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J</a:t>
            </a:r>
            <a:r>
              <a:rPr altLang="en-GB" sz="2400" lang="en-US"/>
              <a:t>.</a:t>
            </a:r>
            <a:r>
              <a:rPr altLang="en-GB" sz="2400" lang="en-US"/>
              <a:t>S</a:t>
            </a:r>
            <a:r>
              <a:rPr altLang="en-GB" sz="2400" lang="en-US"/>
              <a:t>I</a:t>
            </a:r>
            <a:r>
              <a:rPr altLang="en-GB" sz="2400" lang="en-US"/>
              <a:t>D</a:t>
            </a:r>
            <a:r>
              <a:rPr altLang="en-GB" sz="2400" lang="en-US"/>
              <a:t>D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,</a:t>
            </a:r>
            <a:endParaRPr altLang="en-US" lang="zh-CN"/>
          </a:p>
          <a:p>
            <a:r>
              <a:rPr altLang="en-GB" dirty="0" sz="2400" lang="en-US"/>
              <a:t>56DA8E98BDE0CA2A61B4EB6D5DAB3241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700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26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83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2024-09-26T06:39:03Z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f457b2320c3e4727ac020f6d2ed5fcc7</vt:lpwstr>
  </property>
</Properties>
</file>