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uli Regular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exend Deca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Regular-regular.fntdata"/><Relationship Id="rId22" Type="http://schemas.openxmlformats.org/officeDocument/2006/relationships/font" Target="fonts/MuliRegular-italic.fntdata"/><Relationship Id="rId21" Type="http://schemas.openxmlformats.org/officeDocument/2006/relationships/font" Target="fonts/MuliRegular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MuliRegular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exendDeca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9b995373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19b9953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9b995373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19b99537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Small circuit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b="0" i="0" sz="24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b="0" i="0" sz="24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b="0" i="0" sz="24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b="0" i="0" sz="24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b="0" i="0" sz="24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b="0" i="0" sz="24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b="0" i="0" sz="24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b="0" i="0" sz="24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b="0" i="0" sz="24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5.png"/><Relationship Id="rId12" Type="http://schemas.openxmlformats.org/officeDocument/2006/relationships/image" Target="../media/image18.png"/><Relationship Id="rId9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2500"/>
              <a:t>Analysis of DDOS Attack by BOTNET infected IoT devices using multiple Machine Learning Classifiers.</a:t>
            </a:r>
            <a:endParaRPr/>
          </a:p>
        </p:txBody>
      </p:sp>
      <p:pic>
        <p:nvPicPr>
          <p:cNvPr id="44" name="Google Shape;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/>
          <p:nvPr/>
        </p:nvSpPr>
        <p:spPr>
          <a:xfrm>
            <a:off x="7420088" y="3961920"/>
            <a:ext cx="1968622" cy="1161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Kavya 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Sarath T 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Siddharth 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Abitha 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Akhil Kuriakose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580550" y="284575"/>
            <a:ext cx="77205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Machine Learning Classifiers: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580550" y="1258600"/>
            <a:ext cx="7400400" cy="27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Logistic Regression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K-Nearest Neighbors (K-NN)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Support Vector Machine (SVM)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Kernel SVM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Decision Tree Classification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Random Forest Classification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Artificial neural networks (ANN)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692874" y="527304"/>
            <a:ext cx="3258312" cy="746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Required: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692874" y="1156210"/>
            <a:ext cx="4281462" cy="279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</a:pPr>
            <a:r>
              <a:rPr b="0" i="0" lang="en-US" sz="18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Deep learning Studio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</a:pPr>
            <a:r>
              <a:rPr b="0" i="0" lang="en-US" sz="18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Arduino IDE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</a:pPr>
            <a:r>
              <a:rPr b="0" i="0" lang="en-US" sz="18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UFONet</a:t>
            </a:r>
            <a:endParaRPr b="0" i="0" sz="1800" u="none" cap="none" strike="noStrike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</a:pPr>
            <a:r>
              <a:rPr b="0" i="0" lang="en-US" sz="18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EtterCap</a:t>
            </a:r>
            <a:endParaRPr b="0" i="0" sz="1800" u="none" cap="none" strike="noStrike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</a:pPr>
            <a:r>
              <a:rPr b="0" i="0" lang="en-US" sz="18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Wireshark – Packet Analysis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</a:pPr>
            <a:r>
              <a:rPr b="0" i="0" lang="en-US" sz="18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Anaconda Navigator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</a:pPr>
            <a:r>
              <a:rPr b="0" i="0" lang="en-US" sz="18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Spyder / Jupyter Notebook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</a:pPr>
            <a:r>
              <a:rPr b="0" i="0" lang="en-US" sz="18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Google Colabs</a:t>
            </a:r>
            <a:endParaRPr b="0" i="0" sz="1800" u="none" cap="none" strike="noStrike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1714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692874" y="527304"/>
            <a:ext cx="3258312" cy="746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Operating Systems: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692876" y="1156200"/>
            <a:ext cx="73038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</a:pPr>
            <a:r>
              <a:rPr b="0" i="0" lang="en-US" sz="18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Kali Linux – Collecting Attack datasets, Attack tools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</a:pPr>
            <a:r>
              <a:rPr b="0" i="0" lang="en-US" sz="18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Raspbian OS – For </a:t>
            </a:r>
            <a:r>
              <a:rPr lang="en-US" sz="1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Raspberry</a:t>
            </a:r>
            <a:r>
              <a:rPr b="0" i="0" lang="en-US" sz="18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 pi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</a:pPr>
            <a:r>
              <a:rPr b="0" i="0" lang="en-US" sz="18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Debian – For packet sniff , analysis and prediction</a:t>
            </a:r>
            <a:endParaRPr/>
          </a:p>
          <a:p>
            <a:pPr indent="-1714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1714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692874" y="527304"/>
            <a:ext cx="3258312" cy="746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Hardware Required: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692876" y="1156200"/>
            <a:ext cx="70458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</a:pPr>
            <a:r>
              <a:rPr lang="en-US" sz="1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Raspberry</a:t>
            </a:r>
            <a:r>
              <a:rPr b="0" i="0" lang="en-US" sz="18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 pi 3 Model B / Arduino UNO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</a:pPr>
            <a:r>
              <a:rPr b="0" i="0" lang="en-US" sz="18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PC with 8 GB RAM, GPU : NVIDIA 1050 TI + (Preferred)</a:t>
            </a:r>
            <a:endParaRPr/>
          </a:p>
          <a:p>
            <a:pPr indent="-1714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692874" y="527304"/>
            <a:ext cx="3988854" cy="628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Languages and Libraries: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692874" y="1156210"/>
            <a:ext cx="4488726" cy="2013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</a:pPr>
            <a:r>
              <a:rPr b="0" i="0" lang="en-US" sz="18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Python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</a:pPr>
            <a:r>
              <a:rPr b="0" i="0" lang="en-US" sz="18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C++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</a:pPr>
            <a:r>
              <a:rPr b="0" i="0" lang="en-US" sz="18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Tensorflow / Pytorch</a:t>
            </a:r>
            <a:endParaRPr b="0" i="0" sz="1800" u="none" cap="none" strike="noStrike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</a:pPr>
            <a:r>
              <a:rPr b="0" i="0" lang="en-US" sz="1800" u="none" cap="none" strike="noStrik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Scikit-learn , Matplotlib , Pandas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23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b="1" i="0" lang="en-US" sz="7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Thanks!</a:t>
            </a:r>
            <a:endParaRPr b="1" i="0" sz="72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Current Scenario</a:t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80550" y="1352550"/>
            <a:ext cx="8124538" cy="2975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6859" lvl="0" marL="431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Iot are basically used for multiple purposes such as WebCam, Robots, Home Automation, etc...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859" lvl="0" marL="431999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Iot manufactures still use all OS in devices.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859" lvl="0" marL="431999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Manufacturers are proprietary and only give read only access such as  admin - admin for username and pass.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859" lvl="0" marL="431999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REMOTE COMMAND INTERFACE is used and it can be dangerous.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859" lvl="0" marL="431999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Manufactures can fix a vulnerability and update it but it's misused by attackers.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859" lvl="0" marL="431999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Major: Mirai, Bashlite , etc...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559" lvl="0" marL="431999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attacks developed?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580549" y="1352550"/>
            <a:ext cx="6868139" cy="3112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⬡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Iot search engines: Shodan, Cencys – They continuously scan for IP address and find devices and connect with telnet , web servers,etc...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⬡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are available for this purpose and they can be exploited one by one.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>
            <p:ph idx="4294967295" type="ctrTitle"/>
          </p:nvPr>
        </p:nvSpPr>
        <p:spPr>
          <a:xfrm>
            <a:off x="656736" y="448951"/>
            <a:ext cx="4633202" cy="956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Current Attacks:</a:t>
            </a:r>
            <a:endParaRPr/>
          </a:p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2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9" name="Google Shape;79;p12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80" name="Google Shape;80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2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2" name="Google Shape;82;p12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83" name="Google Shape;83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>
            <p:ph idx="4294967295" type="subTitle"/>
          </p:nvPr>
        </p:nvSpPr>
        <p:spPr>
          <a:xfrm>
            <a:off x="692874" y="1156211"/>
            <a:ext cx="42177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6859" lvl="0" marL="431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Botnet DDOS ATTACK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859" lvl="0" marL="431999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Mining Cryptography attacks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859" lvl="0" marL="431999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Bitcoin miners can have vulnerability and can be exploited using Iot devices using bots by changing the wallet address to attackers location.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859" lvl="0" marL="431999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Changing in DNS by attack so that attackers can mislead users to fall into 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phishing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websites.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580550" y="1352550"/>
            <a:ext cx="7722202" cy="24513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23059" lvl="0" marL="431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oto Sans Symbols"/>
              <a:buChar char="●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way is to use a firewall for prevention and update its database and registries.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3059" lvl="0" marL="431999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Noto Sans Symbols"/>
              <a:buChar char="●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Still it can't be used to prevent all packets by analysing it.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559" lvl="0" marL="431999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/>
              <a:t>Prevention possible at the moment:</a:t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Using </a:t>
            </a:r>
            <a:r>
              <a:rPr lang="en-US"/>
              <a:t>Machine</a:t>
            </a:r>
            <a:r>
              <a:rPr lang="en-US"/>
              <a:t> learning: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580550" y="1290825"/>
            <a:ext cx="75021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⬡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help of Artificial Intelligence we can use machine learning algorithms to help classify whether a packet received is from a botnet device or not. So by training the model with lot of benign and malformed packets we can accurately predict if an upcoming packet is malformed.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⬡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do a comparative study to bring out the best algorithm suited for the botnet detection by measuring accuracies of different algorithms.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3063509" y="306092"/>
            <a:ext cx="3016980" cy="4146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Activity Diagram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013" y="849675"/>
            <a:ext cx="5151978" cy="41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25" y="159675"/>
            <a:ext cx="7293601" cy="46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088" y="94200"/>
            <a:ext cx="58938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