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2976800" cy="21031200"/>
  <p:notesSz cx="6858000" cy="9144000"/>
  <p:defaultTextStyle>
    <a:defPPr>
      <a:defRPr lang="en-US"/>
    </a:defPPr>
    <a:lvl1pPr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1pPr>
    <a:lvl2pPr marL="1471613" indent="-1096963"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2pPr>
    <a:lvl3pPr marL="2944813" indent="-2197100"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3pPr>
    <a:lvl4pPr marL="4418013" indent="-3297238"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4pPr>
    <a:lvl5pPr marL="5895975" indent="-4397375"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624">
          <p15:clr>
            <a:srgbClr val="A4A3A4"/>
          </p15:clr>
        </p15:guide>
        <p15:guide id="2" pos="13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92"/>
  </p:normalViewPr>
  <p:slideViewPr>
    <p:cSldViewPr snapToObjects="1">
      <p:cViewPr varScale="1">
        <p:scale>
          <a:sx n="30" d="100"/>
          <a:sy n="30" d="100"/>
        </p:scale>
        <p:origin x="320" y="528"/>
      </p:cViewPr>
      <p:guideLst>
        <p:guide orient="horz" pos="6624"/>
        <p:guide pos="13536"/>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4/19/23</a:t>
            </a:fld>
            <a:endParaRPr lang="en-US" altLang="en-US"/>
          </a:p>
        </p:txBody>
      </p:sp>
      <p:sp>
        <p:nvSpPr>
          <p:cNvPr id="4" name="Slide Image Placeholder 3"/>
          <p:cNvSpPr>
            <a:spLocks noGrp="1" noRot="1" noChangeAspect="1"/>
          </p:cNvSpPr>
          <p:nvPr>
            <p:ph type="sldImg" idx="2"/>
          </p:nvPr>
        </p:nvSpPr>
        <p:spPr>
          <a:xfrm>
            <a:off x="-73025" y="685800"/>
            <a:ext cx="7004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8658974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348697A-DAE3-4F2E-A4DA-9A6361006635}"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74434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6533308"/>
            <a:ext cx="36530280" cy="4508077"/>
          </a:xfrm>
        </p:spPr>
        <p:txBody>
          <a:bodyPr/>
          <a:lstStyle/>
          <a:p>
            <a:r>
              <a:rPr lang="en-US"/>
              <a:t>Click to edit Master title style</a:t>
            </a:r>
          </a:p>
        </p:txBody>
      </p:sp>
      <p:sp>
        <p:nvSpPr>
          <p:cNvPr id="3" name="Subtitle 2"/>
          <p:cNvSpPr>
            <a:spLocks noGrp="1"/>
          </p:cNvSpPr>
          <p:nvPr>
            <p:ph type="subTitle" idx="1"/>
          </p:nvPr>
        </p:nvSpPr>
        <p:spPr>
          <a:xfrm>
            <a:off x="6446520" y="11917680"/>
            <a:ext cx="30083760" cy="5374640"/>
          </a:xfrm>
        </p:spPr>
        <p:txBody>
          <a:bodyPr/>
          <a:lstStyle>
            <a:lvl1pPr marL="0" indent="0" algn="ctr">
              <a:buNone/>
              <a:defRPr>
                <a:solidFill>
                  <a:schemeClr val="tx1">
                    <a:tint val="75000"/>
                  </a:schemeClr>
                </a:solidFill>
              </a:defRPr>
            </a:lvl1pPr>
            <a:lvl2pPr marL="1474225" indent="0" algn="ctr">
              <a:buNone/>
              <a:defRPr>
                <a:solidFill>
                  <a:schemeClr val="tx1">
                    <a:tint val="75000"/>
                  </a:schemeClr>
                </a:solidFill>
              </a:defRPr>
            </a:lvl2pPr>
            <a:lvl3pPr marL="2948448" indent="0" algn="ctr">
              <a:buNone/>
              <a:defRPr>
                <a:solidFill>
                  <a:schemeClr val="tx1">
                    <a:tint val="75000"/>
                  </a:schemeClr>
                </a:solidFill>
              </a:defRPr>
            </a:lvl3pPr>
            <a:lvl4pPr marL="4422674" indent="0" algn="ctr">
              <a:buNone/>
              <a:defRPr>
                <a:solidFill>
                  <a:schemeClr val="tx1">
                    <a:tint val="75000"/>
                  </a:schemeClr>
                </a:solidFill>
              </a:defRPr>
            </a:lvl4pPr>
            <a:lvl5pPr marL="5896899" indent="0" algn="ctr">
              <a:buNone/>
              <a:defRPr>
                <a:solidFill>
                  <a:schemeClr val="tx1">
                    <a:tint val="75000"/>
                  </a:schemeClr>
                </a:solidFill>
              </a:defRPr>
            </a:lvl5pPr>
            <a:lvl6pPr marL="7371122" indent="0" algn="ctr">
              <a:buNone/>
              <a:defRPr>
                <a:solidFill>
                  <a:schemeClr val="tx1">
                    <a:tint val="75000"/>
                  </a:schemeClr>
                </a:solidFill>
              </a:defRPr>
            </a:lvl6pPr>
            <a:lvl7pPr marL="8845348" indent="0" algn="ctr">
              <a:buNone/>
              <a:defRPr>
                <a:solidFill>
                  <a:schemeClr val="tx1">
                    <a:tint val="75000"/>
                  </a:schemeClr>
                </a:solidFill>
              </a:defRPr>
            </a:lvl7pPr>
            <a:lvl8pPr marL="10319573" indent="0" algn="ctr">
              <a:buNone/>
              <a:defRPr>
                <a:solidFill>
                  <a:schemeClr val="tx1">
                    <a:tint val="75000"/>
                  </a:schemeClr>
                </a:solidFill>
              </a:defRPr>
            </a:lvl8pPr>
            <a:lvl9pPr marL="117937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919CBAE-FC64-4EFF-90FD-B69259063D9D}" type="datetime1">
              <a:rPr lang="en-US" altLang="en-US"/>
              <a:pPr>
                <a:defRPr/>
              </a:pPr>
              <a:t>4/19/23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4213014-1A90-49E7-9F03-915C9CD69429}" type="slidenum">
              <a:rPr lang="en-US" altLang="en-US"/>
              <a:pPr>
                <a:defRPr/>
              </a:pPr>
              <a:t>‹#›</a:t>
            </a:fld>
            <a:endParaRPr lang="en-US" altLang="en-US"/>
          </a:p>
        </p:txBody>
      </p:sp>
    </p:spTree>
    <p:extLst>
      <p:ext uri="{BB962C8B-B14F-4D97-AF65-F5344CB8AC3E}">
        <p14:creationId xmlns:p14="http://schemas.microsoft.com/office/powerpoint/2010/main" val="420525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6D4376-459D-4065-BB54-43EB2670C21A}" type="datetime1">
              <a:rPr lang="en-US" altLang="en-US"/>
              <a:pPr>
                <a:defRPr/>
              </a:pPr>
              <a:t>4/19/23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D9FE35A-8664-44CF-BF98-4F881DFED2F0}" type="slidenum">
              <a:rPr lang="en-US" altLang="en-US"/>
              <a:pPr>
                <a:defRPr/>
              </a:pPr>
              <a:t>‹#›</a:t>
            </a:fld>
            <a:endParaRPr lang="en-US" altLang="en-US"/>
          </a:p>
        </p:txBody>
      </p:sp>
    </p:spTree>
    <p:extLst>
      <p:ext uri="{BB962C8B-B14F-4D97-AF65-F5344CB8AC3E}">
        <p14:creationId xmlns:p14="http://schemas.microsoft.com/office/powerpoint/2010/main" val="39757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560765" y="2356276"/>
            <a:ext cx="46416433" cy="50246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11456" y="2356276"/>
            <a:ext cx="138533032" cy="50246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E88BFE-BA3B-459A-A661-1CC3BB576C44}" type="datetime1">
              <a:rPr lang="en-US" altLang="en-US"/>
              <a:pPr>
                <a:defRPr/>
              </a:pPr>
              <a:t>4/19/23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7E74B7F-27B8-44B1-B4DE-A5FC44B1ACB0}" type="slidenum">
              <a:rPr lang="en-US" altLang="en-US"/>
              <a:pPr>
                <a:defRPr/>
              </a:pPr>
              <a:t>‹#›</a:t>
            </a:fld>
            <a:endParaRPr lang="en-US" altLang="en-US"/>
          </a:p>
        </p:txBody>
      </p:sp>
    </p:spTree>
    <p:extLst>
      <p:ext uri="{BB962C8B-B14F-4D97-AF65-F5344CB8AC3E}">
        <p14:creationId xmlns:p14="http://schemas.microsoft.com/office/powerpoint/2010/main" val="22531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FB9CF8-EF69-41CE-963A-BA5C25FDC63C}" type="datetime1">
              <a:rPr lang="en-US" altLang="en-US"/>
              <a:pPr>
                <a:defRPr/>
              </a:pPr>
              <a:t>4/19/23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076BB2C-C2F2-475E-9236-C4C5C8771AF3}" type="slidenum">
              <a:rPr lang="en-US" altLang="en-US"/>
              <a:pPr>
                <a:defRPr/>
              </a:pPr>
              <a:t>‹#›</a:t>
            </a:fld>
            <a:endParaRPr lang="en-US" altLang="en-US"/>
          </a:p>
        </p:txBody>
      </p:sp>
    </p:spTree>
    <p:extLst>
      <p:ext uri="{BB962C8B-B14F-4D97-AF65-F5344CB8AC3E}">
        <p14:creationId xmlns:p14="http://schemas.microsoft.com/office/powerpoint/2010/main" val="21518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94872" y="13514494"/>
            <a:ext cx="36530280" cy="417703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3394872" y="8913925"/>
            <a:ext cx="36530280" cy="4600574"/>
          </a:xfrm>
        </p:spPr>
        <p:txBody>
          <a:bodyPr anchor="b"/>
          <a:lstStyle>
            <a:lvl1pPr marL="0" indent="0">
              <a:buNone/>
              <a:defRPr sz="6500">
                <a:solidFill>
                  <a:schemeClr val="tx1">
                    <a:tint val="75000"/>
                  </a:schemeClr>
                </a:solidFill>
              </a:defRPr>
            </a:lvl1pPr>
            <a:lvl2pPr marL="1474225" indent="0">
              <a:buNone/>
              <a:defRPr sz="5700">
                <a:solidFill>
                  <a:schemeClr val="tx1">
                    <a:tint val="75000"/>
                  </a:schemeClr>
                </a:solidFill>
              </a:defRPr>
            </a:lvl2pPr>
            <a:lvl3pPr marL="2948448" indent="0">
              <a:buNone/>
              <a:defRPr sz="5200">
                <a:solidFill>
                  <a:schemeClr val="tx1">
                    <a:tint val="75000"/>
                  </a:schemeClr>
                </a:solidFill>
              </a:defRPr>
            </a:lvl3pPr>
            <a:lvl4pPr marL="4422674" indent="0">
              <a:buNone/>
              <a:defRPr sz="4500">
                <a:solidFill>
                  <a:schemeClr val="tx1">
                    <a:tint val="75000"/>
                  </a:schemeClr>
                </a:solidFill>
              </a:defRPr>
            </a:lvl4pPr>
            <a:lvl5pPr marL="5896899" indent="0">
              <a:buNone/>
              <a:defRPr sz="4500">
                <a:solidFill>
                  <a:schemeClr val="tx1">
                    <a:tint val="75000"/>
                  </a:schemeClr>
                </a:solidFill>
              </a:defRPr>
            </a:lvl5pPr>
            <a:lvl6pPr marL="7371122" indent="0">
              <a:buNone/>
              <a:defRPr sz="4500">
                <a:solidFill>
                  <a:schemeClr val="tx1">
                    <a:tint val="75000"/>
                  </a:schemeClr>
                </a:solidFill>
              </a:defRPr>
            </a:lvl6pPr>
            <a:lvl7pPr marL="8845348" indent="0">
              <a:buNone/>
              <a:defRPr sz="4500">
                <a:solidFill>
                  <a:schemeClr val="tx1">
                    <a:tint val="75000"/>
                  </a:schemeClr>
                </a:solidFill>
              </a:defRPr>
            </a:lvl7pPr>
            <a:lvl8pPr marL="10319573" indent="0">
              <a:buNone/>
              <a:defRPr sz="4500">
                <a:solidFill>
                  <a:schemeClr val="tx1">
                    <a:tint val="75000"/>
                  </a:schemeClr>
                </a:solidFill>
              </a:defRPr>
            </a:lvl8pPr>
            <a:lvl9pPr marL="1179379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EAE8B6-BB81-4DAD-974E-73E05E9DE8F3}" type="datetime1">
              <a:rPr lang="en-US" altLang="en-US"/>
              <a:pPr>
                <a:defRPr/>
              </a:pPr>
              <a:t>4/19/23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36E1E93-EA9B-40DB-9678-E6AFF779B7A5}" type="slidenum">
              <a:rPr lang="en-US" altLang="en-US"/>
              <a:pPr>
                <a:defRPr/>
              </a:pPr>
              <a:t>‹#›</a:t>
            </a:fld>
            <a:endParaRPr lang="en-US" altLang="en-US"/>
          </a:p>
        </p:txBody>
      </p:sp>
    </p:spTree>
    <p:extLst>
      <p:ext uri="{BB962C8B-B14F-4D97-AF65-F5344CB8AC3E}">
        <p14:creationId xmlns:p14="http://schemas.microsoft.com/office/powerpoint/2010/main" val="334059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11452"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3502465"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072DE39-29E4-48D8-AE28-A867120F4696}" type="datetime1">
              <a:rPr lang="en-US" altLang="en-US"/>
              <a:pPr>
                <a:defRPr/>
              </a:pPr>
              <a:t>4/19/23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FD414B5-7DC3-4C99-BD9B-BA526C2FEE12}" type="slidenum">
              <a:rPr lang="en-US" altLang="en-US"/>
              <a:pPr>
                <a:defRPr/>
              </a:pPr>
              <a:t>‹#›</a:t>
            </a:fld>
            <a:endParaRPr lang="en-US" altLang="en-US"/>
          </a:p>
        </p:txBody>
      </p:sp>
    </p:spTree>
    <p:extLst>
      <p:ext uri="{BB962C8B-B14F-4D97-AF65-F5344CB8AC3E}">
        <p14:creationId xmlns:p14="http://schemas.microsoft.com/office/powerpoint/2010/main" val="389010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81146" y="392817"/>
            <a:ext cx="27542671" cy="2078777"/>
          </a:xfrm>
        </p:spPr>
        <p:txBody>
          <a:bodyPr>
            <a:noAutofit/>
          </a:bodyPr>
          <a:lstStyle>
            <a:lvl1pPr>
              <a:defRPr sz="4400">
                <a:latin typeface="Arial"/>
                <a:cs typeface="Arial"/>
              </a:defRPr>
            </a:lvl1pPr>
          </a:lstStyle>
          <a:p>
            <a:r>
              <a:rPr lang="en-US" dirty="0"/>
              <a:t>Click to edit Master title style</a:t>
            </a:r>
          </a:p>
        </p:txBody>
      </p:sp>
      <p:sp>
        <p:nvSpPr>
          <p:cNvPr id="4" name="Content Placeholder 3"/>
          <p:cNvSpPr>
            <a:spLocks noGrp="1"/>
          </p:cNvSpPr>
          <p:nvPr>
            <p:ph sz="half" idx="2"/>
          </p:nvPr>
        </p:nvSpPr>
        <p:spPr>
          <a:xfrm>
            <a:off x="37306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10"/>
          </p:nvPr>
        </p:nvSpPr>
        <p:spPr>
          <a:xfrm>
            <a:off x="14668823"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3"/>
          <p:cNvSpPr>
            <a:spLocks noGrp="1"/>
          </p:cNvSpPr>
          <p:nvPr>
            <p:ph sz="half" idx="11"/>
          </p:nvPr>
        </p:nvSpPr>
        <p:spPr>
          <a:xfrm>
            <a:off x="2896457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80800" y="152400"/>
            <a:ext cx="4267200" cy="2531098"/>
          </a:xfrm>
          <a:prstGeom prst="rect">
            <a:avLst/>
          </a:prstGeom>
        </p:spPr>
      </p:pic>
    </p:spTree>
    <p:extLst>
      <p:ext uri="{BB962C8B-B14F-4D97-AF65-F5344CB8AC3E}">
        <p14:creationId xmlns:p14="http://schemas.microsoft.com/office/powerpoint/2010/main" val="83095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F5B3A07-A7CE-40D3-A410-EDF9A4B1C01F}" type="datetime1">
              <a:rPr lang="en-US" altLang="en-US"/>
              <a:pPr>
                <a:defRPr/>
              </a:pPr>
              <a:t>4/19/23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AFFC319-7D79-44E8-8922-263723B620C8}" type="slidenum">
              <a:rPr lang="en-US" altLang="en-US"/>
              <a:pPr>
                <a:defRPr/>
              </a:pPr>
              <a:t>‹#›</a:t>
            </a:fld>
            <a:endParaRPr lang="en-US" altLang="en-US"/>
          </a:p>
        </p:txBody>
      </p:sp>
    </p:spTree>
    <p:extLst>
      <p:ext uri="{BB962C8B-B14F-4D97-AF65-F5344CB8AC3E}">
        <p14:creationId xmlns:p14="http://schemas.microsoft.com/office/powerpoint/2010/main" val="5141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D03833-CE8C-4F8B-95CB-3A9B6255852C}" type="datetime1">
              <a:rPr lang="en-US" altLang="en-US"/>
              <a:pPr>
                <a:defRPr/>
              </a:pPr>
              <a:t>4/19/23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A0319E6-A96F-404B-A526-EF4A8ECEB680}" type="slidenum">
              <a:rPr lang="en-US" altLang="en-US"/>
              <a:pPr>
                <a:defRPr/>
              </a:pPr>
              <a:t>‹#›</a:t>
            </a:fld>
            <a:endParaRPr lang="en-US" altLang="en-US"/>
          </a:p>
        </p:txBody>
      </p:sp>
    </p:spTree>
    <p:extLst>
      <p:ext uri="{BB962C8B-B14F-4D97-AF65-F5344CB8AC3E}">
        <p14:creationId xmlns:p14="http://schemas.microsoft.com/office/powerpoint/2010/main" val="17175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8849" y="837353"/>
            <a:ext cx="14139072" cy="3563620"/>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6802738" y="837359"/>
            <a:ext cx="24025225" cy="17949546"/>
          </a:xfrm>
        </p:spPr>
        <p:txBody>
          <a:bodyPr/>
          <a:lstStyle>
            <a:lvl1pPr>
              <a:defRPr sz="102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48849" y="4400979"/>
            <a:ext cx="14139072" cy="14385926"/>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2521F4-F525-4A00-B403-8BBE24F546DB}" type="datetime1">
              <a:rPr lang="en-US" altLang="en-US"/>
              <a:pPr>
                <a:defRPr/>
              </a:pPr>
              <a:t>4/19/23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630ABBB-E03B-4760-8313-C632A5074D40}" type="slidenum">
              <a:rPr lang="en-US" altLang="en-US"/>
              <a:pPr>
                <a:defRPr/>
              </a:pPr>
              <a:t>‹#›</a:t>
            </a:fld>
            <a:endParaRPr lang="en-US" altLang="en-US"/>
          </a:p>
        </p:txBody>
      </p:sp>
    </p:spTree>
    <p:extLst>
      <p:ext uri="{BB962C8B-B14F-4D97-AF65-F5344CB8AC3E}">
        <p14:creationId xmlns:p14="http://schemas.microsoft.com/office/powerpoint/2010/main" val="3459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23754" y="14721847"/>
            <a:ext cx="25786080" cy="1737996"/>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8423754" y="1879177"/>
            <a:ext cx="25786080" cy="12618720"/>
          </a:xfrm>
        </p:spPr>
        <p:txBody>
          <a:bodyPr rtlCol="0">
            <a:normAutofit/>
          </a:bodyPr>
          <a:lstStyle>
            <a:lvl1pPr marL="0" indent="0">
              <a:buNone/>
              <a:defRPr sz="10200"/>
            </a:lvl1pPr>
            <a:lvl2pPr marL="1474225" indent="0">
              <a:buNone/>
              <a:defRPr sz="9000"/>
            </a:lvl2pPr>
            <a:lvl3pPr marL="2948448" indent="0">
              <a:buNone/>
              <a:defRPr sz="7800"/>
            </a:lvl3pPr>
            <a:lvl4pPr marL="4422674" indent="0">
              <a:buNone/>
              <a:defRPr sz="6500"/>
            </a:lvl4pPr>
            <a:lvl5pPr marL="5896899" indent="0">
              <a:buNone/>
              <a:defRPr sz="6500"/>
            </a:lvl5pPr>
            <a:lvl6pPr marL="7371122" indent="0">
              <a:buNone/>
              <a:defRPr sz="6500"/>
            </a:lvl6pPr>
            <a:lvl7pPr marL="8845348" indent="0">
              <a:buNone/>
              <a:defRPr sz="6500"/>
            </a:lvl7pPr>
            <a:lvl8pPr marL="10319573" indent="0">
              <a:buNone/>
              <a:defRPr sz="6500"/>
            </a:lvl8pPr>
            <a:lvl9pPr marL="11793798" indent="0">
              <a:buNone/>
              <a:defRPr sz="6500"/>
            </a:lvl9pPr>
          </a:lstStyle>
          <a:p>
            <a:pPr lvl="0"/>
            <a:endParaRPr lang="en-US" noProof="0"/>
          </a:p>
        </p:txBody>
      </p:sp>
      <p:sp>
        <p:nvSpPr>
          <p:cNvPr id="4" name="Text Placeholder 3"/>
          <p:cNvSpPr>
            <a:spLocks noGrp="1"/>
          </p:cNvSpPr>
          <p:nvPr>
            <p:ph type="body" sz="half" idx="2"/>
          </p:nvPr>
        </p:nvSpPr>
        <p:spPr>
          <a:xfrm>
            <a:off x="8423754" y="16459843"/>
            <a:ext cx="25786080" cy="2468244"/>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4C5E88-DBB1-4C27-97E1-27BF91625C96}" type="datetime1">
              <a:rPr lang="en-US" altLang="en-US"/>
              <a:pPr>
                <a:defRPr/>
              </a:pPr>
              <a:t>4/19/23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984C0B4-399A-4C53-B10F-4E796F22629E}" type="slidenum">
              <a:rPr lang="en-US" altLang="en-US"/>
              <a:pPr>
                <a:defRPr/>
              </a:pPr>
              <a:t>‹#›</a:t>
            </a:fld>
            <a:endParaRPr lang="en-US" altLang="en-US"/>
          </a:p>
        </p:txBody>
      </p:sp>
    </p:spTree>
    <p:extLst>
      <p:ext uri="{BB962C8B-B14F-4D97-AF65-F5344CB8AC3E}">
        <p14:creationId xmlns:p14="http://schemas.microsoft.com/office/powerpoint/2010/main" val="933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9475" y="841375"/>
            <a:ext cx="386778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49475" y="4906963"/>
            <a:ext cx="38677850" cy="138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494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eaLnBrk="1" hangingPunct="1">
              <a:defRPr sz="3900" smtClean="0">
                <a:solidFill>
                  <a:srgbClr val="898989"/>
                </a:solidFill>
                <a:latin typeface="Calibri" panose="020F0502020204030204" pitchFamily="34" charset="0"/>
              </a:defRPr>
            </a:lvl1pPr>
          </a:lstStyle>
          <a:p>
            <a:pPr>
              <a:defRPr/>
            </a:pPr>
            <a:fld id="{AF4DFF81-4150-4EF7-986D-DD3916DBAD54}" type="datetime1">
              <a:rPr lang="en-US" altLang="en-US"/>
              <a:pPr>
                <a:defRPr/>
              </a:pPr>
              <a:t>4/19/23</a:t>
            </a:fld>
            <a:endParaRPr lang="en-US" altLang="en-US"/>
          </a:p>
        </p:txBody>
      </p:sp>
      <p:sp>
        <p:nvSpPr>
          <p:cNvPr id="5" name="Footer Placeholder 4"/>
          <p:cNvSpPr>
            <a:spLocks noGrp="1"/>
          </p:cNvSpPr>
          <p:nvPr>
            <p:ph type="ftr" sz="quarter" idx="3"/>
          </p:nvPr>
        </p:nvSpPr>
        <p:spPr>
          <a:xfrm>
            <a:off x="14684375" y="19492913"/>
            <a:ext cx="13608050" cy="1119187"/>
          </a:xfrm>
          <a:prstGeom prst="rect">
            <a:avLst/>
          </a:prstGeom>
        </p:spPr>
        <p:txBody>
          <a:bodyPr vert="horz" wrap="square" lIns="294846" tIns="147423" rIns="294846" bIns="147423" numCol="1" anchor="ctr" anchorCtr="0" compatLnSpc="1">
            <a:prstTxWarp prst="textNoShape">
              <a:avLst/>
            </a:prstTxWarp>
          </a:bodyPr>
          <a:lstStyle>
            <a:lvl1pPr algn="ctr" eaLnBrk="1" hangingPunct="1">
              <a:defRPr sz="3900">
                <a:solidFill>
                  <a:srgbClr val="898989"/>
                </a:solidFill>
                <a:latin typeface="Calibri" pitchFamily="-108" charset="0"/>
                <a:ea typeface="ＭＳ Ｐゴシック" pitchFamily="-108"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308006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algn="r" eaLnBrk="1" hangingPunct="1">
              <a:defRPr sz="3900" smtClean="0">
                <a:solidFill>
                  <a:srgbClr val="898989"/>
                </a:solidFill>
                <a:latin typeface="Calibri" panose="020F0502020204030204" pitchFamily="34" charset="0"/>
              </a:defRPr>
            </a:lvl1pPr>
          </a:lstStyle>
          <a:p>
            <a:pPr>
              <a:defRPr/>
            </a:pPr>
            <a:fld id="{815B8E12-0DAA-404C-B30F-EC94537DB4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5" r:id="rId5"/>
    <p:sldLayoutId id="2147483809" r:id="rId6"/>
    <p:sldLayoutId id="2147483810" r:id="rId7"/>
    <p:sldLayoutId id="2147483811" r:id="rId8"/>
    <p:sldLayoutId id="2147483812" r:id="rId9"/>
    <p:sldLayoutId id="2147483813" r:id="rId10"/>
    <p:sldLayoutId id="2147483814" r:id="rId11"/>
  </p:sldLayoutIdLst>
  <p:txStyles>
    <p:titleStyle>
      <a:lvl1pPr algn="ctr" defTabSz="1471613" rtl="0" eaLnBrk="0" fontAlgn="base" hangingPunct="0">
        <a:spcBef>
          <a:spcPct val="0"/>
        </a:spcBef>
        <a:spcAft>
          <a:spcPct val="0"/>
        </a:spcAft>
        <a:defRPr sz="14100" kern="1200">
          <a:solidFill>
            <a:schemeClr val="tx1"/>
          </a:solidFill>
          <a:latin typeface="+mj-lt"/>
          <a:ea typeface="MS PGothic" panose="020B0600070205080204" pitchFamily="34" charset="-128"/>
          <a:cs typeface="ＭＳ Ｐゴシック" charset="-128"/>
        </a:defRPr>
      </a:lvl1pPr>
      <a:lvl2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2pPr>
      <a:lvl3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3pPr>
      <a:lvl4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4pPr>
      <a:lvl5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5pPr>
      <a:lvl6pPr marL="373903"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6pPr>
      <a:lvl7pPr marL="747805"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7pPr>
      <a:lvl8pPr marL="1121708"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8pPr>
      <a:lvl9pPr marL="1495611"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9pPr>
    </p:titleStyle>
    <p:bodyStyle>
      <a:lvl1pPr marL="1101725" indent="-1101725" algn="l" defTabSz="1471613"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MS PGothic" panose="020B0600070205080204" pitchFamily="34" charset="-128"/>
          <a:cs typeface="ＭＳ Ｐゴシック" charset="-128"/>
        </a:defRPr>
      </a:lvl1pPr>
      <a:lvl2pPr marL="2392363" indent="-917575" algn="l" defTabSz="1471613" rtl="0" eaLnBrk="0" fontAlgn="base" hangingPunct="0">
        <a:spcBef>
          <a:spcPct val="20000"/>
        </a:spcBef>
        <a:spcAft>
          <a:spcPct val="0"/>
        </a:spcAft>
        <a:buFont typeface="Arial" panose="020B0604020202020204" pitchFamily="34" charset="0"/>
        <a:buChar char="–"/>
        <a:defRPr sz="9000" kern="1200">
          <a:solidFill>
            <a:schemeClr val="tx1"/>
          </a:solidFill>
          <a:latin typeface="+mn-lt"/>
          <a:ea typeface="MS PGothic" panose="020B0600070205080204" pitchFamily="34" charset="-128"/>
          <a:cs typeface="+mn-cs"/>
        </a:defRPr>
      </a:lvl2pPr>
      <a:lvl3pPr marL="3681413" indent="-733425" algn="l" defTabSz="1471613"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S PGothic" panose="020B0600070205080204" pitchFamily="34" charset="-128"/>
          <a:cs typeface="+mn-cs"/>
        </a:defRPr>
      </a:lvl3pPr>
      <a:lvl4pPr marL="5157788"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4pPr>
      <a:lvl5pPr marL="6629400"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65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65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65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4225" rtl="0" eaLnBrk="1" latinLnBrk="0" hangingPunct="1">
        <a:defRPr sz="5700" kern="1200">
          <a:solidFill>
            <a:schemeClr val="tx1"/>
          </a:solidFill>
          <a:latin typeface="+mn-lt"/>
          <a:ea typeface="+mn-ea"/>
          <a:cs typeface="+mn-cs"/>
        </a:defRPr>
      </a:lvl1pPr>
      <a:lvl2pPr marL="1474225" algn="l" defTabSz="1474225" rtl="0" eaLnBrk="1" latinLnBrk="0" hangingPunct="1">
        <a:defRPr sz="5700" kern="1200">
          <a:solidFill>
            <a:schemeClr val="tx1"/>
          </a:solidFill>
          <a:latin typeface="+mn-lt"/>
          <a:ea typeface="+mn-ea"/>
          <a:cs typeface="+mn-cs"/>
        </a:defRPr>
      </a:lvl2pPr>
      <a:lvl3pPr marL="2948448" algn="l" defTabSz="1474225" rtl="0" eaLnBrk="1" latinLnBrk="0" hangingPunct="1">
        <a:defRPr sz="5700" kern="1200">
          <a:solidFill>
            <a:schemeClr val="tx1"/>
          </a:solidFill>
          <a:latin typeface="+mn-lt"/>
          <a:ea typeface="+mn-ea"/>
          <a:cs typeface="+mn-cs"/>
        </a:defRPr>
      </a:lvl3pPr>
      <a:lvl4pPr marL="4422674" algn="l" defTabSz="1474225" rtl="0" eaLnBrk="1" latinLnBrk="0" hangingPunct="1">
        <a:defRPr sz="5700" kern="1200">
          <a:solidFill>
            <a:schemeClr val="tx1"/>
          </a:solidFill>
          <a:latin typeface="+mn-lt"/>
          <a:ea typeface="+mn-ea"/>
          <a:cs typeface="+mn-cs"/>
        </a:defRPr>
      </a:lvl4pPr>
      <a:lvl5pPr marL="5896899" algn="l" defTabSz="1474225" rtl="0" eaLnBrk="1" latinLnBrk="0" hangingPunct="1">
        <a:defRPr sz="5700" kern="1200">
          <a:solidFill>
            <a:schemeClr val="tx1"/>
          </a:solidFill>
          <a:latin typeface="+mn-lt"/>
          <a:ea typeface="+mn-ea"/>
          <a:cs typeface="+mn-cs"/>
        </a:defRPr>
      </a:lvl5pPr>
      <a:lvl6pPr marL="7371122" algn="l" defTabSz="1474225" rtl="0" eaLnBrk="1" latinLnBrk="0" hangingPunct="1">
        <a:defRPr sz="5700" kern="1200">
          <a:solidFill>
            <a:schemeClr val="tx1"/>
          </a:solidFill>
          <a:latin typeface="+mn-lt"/>
          <a:ea typeface="+mn-ea"/>
          <a:cs typeface="+mn-cs"/>
        </a:defRPr>
      </a:lvl6pPr>
      <a:lvl7pPr marL="8845348" algn="l" defTabSz="1474225" rtl="0" eaLnBrk="1" latinLnBrk="0" hangingPunct="1">
        <a:defRPr sz="5700" kern="1200">
          <a:solidFill>
            <a:schemeClr val="tx1"/>
          </a:solidFill>
          <a:latin typeface="+mn-lt"/>
          <a:ea typeface="+mn-ea"/>
          <a:cs typeface="+mn-cs"/>
        </a:defRPr>
      </a:lvl7pPr>
      <a:lvl8pPr marL="10319573" algn="l" defTabSz="1474225" rtl="0" eaLnBrk="1" latinLnBrk="0" hangingPunct="1">
        <a:defRPr sz="5700" kern="1200">
          <a:solidFill>
            <a:schemeClr val="tx1"/>
          </a:solidFill>
          <a:latin typeface="+mn-lt"/>
          <a:ea typeface="+mn-ea"/>
          <a:cs typeface="+mn-cs"/>
        </a:defRPr>
      </a:lvl8pPr>
      <a:lvl9pPr marL="11793798" algn="l" defTabSz="1474225"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3"/>
          <p:cNvSpPr>
            <a:spLocks noGrp="1"/>
          </p:cNvSpPr>
          <p:nvPr>
            <p:ph type="title"/>
          </p:nvPr>
        </p:nvSpPr>
        <p:spPr>
          <a:xfrm>
            <a:off x="4297363" y="147638"/>
            <a:ext cx="34470975" cy="2078037"/>
          </a:xfrm>
        </p:spPr>
        <p:txBody>
          <a:bodyPr/>
          <a:lstStyle/>
          <a:p>
            <a:r>
              <a:rPr lang="en-US" altLang="en-US" sz="6600" b="1" dirty="0">
                <a:latin typeface="Times New Roman" panose="02020603050405020304" pitchFamily="18" charset="0"/>
                <a:cs typeface="Times New Roman" panose="02020603050405020304" pitchFamily="18" charset="0"/>
              </a:rPr>
              <a:t>DEEPFAKE VIDEO DETECTION USING DEEP LEARNING</a:t>
            </a:r>
            <a:br>
              <a:rPr lang="en-US" altLang="en-US" sz="6600" b="1" dirty="0">
                <a:latin typeface="Times New Roman" panose="02020603050405020304" pitchFamily="18" charset="0"/>
                <a:cs typeface="Times New Roman" panose="02020603050405020304" pitchFamily="18" charset="0"/>
              </a:rPr>
            </a:br>
            <a:r>
              <a:rPr lang="en-US" altLang="en-US" sz="6600" b="1" dirty="0">
                <a:latin typeface="Times New Roman" panose="02020603050405020304" pitchFamily="18" charset="0"/>
                <a:cs typeface="Times New Roman" panose="02020603050405020304" pitchFamily="18" charset="0"/>
              </a:rPr>
              <a:t>Lavaneeth Reddy, Siddhartha Talasila </a:t>
            </a:r>
          </a:p>
        </p:txBody>
      </p:sp>
      <p:sp>
        <p:nvSpPr>
          <p:cNvPr id="15" name="Content Placeholder 14"/>
          <p:cNvSpPr>
            <a:spLocks noGrp="1"/>
          </p:cNvSpPr>
          <p:nvPr>
            <p:ph sz="half" idx="2"/>
          </p:nvPr>
        </p:nvSpPr>
        <p:spPr>
          <a:xfrm>
            <a:off x="373063" y="3005138"/>
            <a:ext cx="13415962" cy="17441862"/>
          </a:xfrm>
        </p:spPr>
        <p:txBody>
          <a:bodyPr>
            <a:normAutofit/>
          </a:bodyPr>
          <a:lstStyle/>
          <a:p>
            <a:pPr marL="565150" indent="-565150" defTabSz="2033588" eaLnBrk="1" hangingPunct="1">
              <a:defRPr/>
            </a:pPr>
            <a:r>
              <a:rPr lang="en-US" altLang="en-US" sz="5400" b="1" dirty="0">
                <a:solidFill>
                  <a:srgbClr val="000000"/>
                </a:solidFill>
                <a:latin typeface="Times New Roman" panose="02020603050405020304" pitchFamily="18" charset="0"/>
                <a:cs typeface="Times New Roman" panose="02020603050405020304" pitchFamily="18" charset="0"/>
              </a:rPr>
              <a:t>ABSTRACT</a:t>
            </a:r>
          </a:p>
          <a:p>
            <a:pPr marL="685800" indent="-685800" defTabSz="2033588" eaLnBrk="1" hangingPunct="1">
              <a:buFont typeface="Arial" panose="020B0604020202020204" pitchFamily="34" charset="0"/>
              <a:buChar char="•"/>
              <a:defRPr/>
            </a:pPr>
            <a:r>
              <a:rPr lang="en-US" altLang="en-US" sz="4900" dirty="0">
                <a:solidFill>
                  <a:srgbClr val="000000"/>
                </a:solidFill>
                <a:latin typeface="Times New Roman" panose="02020603050405020304" pitchFamily="18" charset="0"/>
                <a:cs typeface="Times New Roman" panose="02020603050405020304" pitchFamily="18" charset="0"/>
              </a:rPr>
              <a:t>This is a current real-world problem where the objective is to accurately determine if a video contains deepfake content. Research papers have shown that Human behaviors such as the natural blinking patten of the eye is hardly mimicable by deepfake videos. Theoretical models have been discussed namely involving a mixture of CNN </a:t>
            </a:r>
            <a:r>
              <a:rPr lang="en-US" altLang="en-US" sz="4800" dirty="0">
                <a:solidFill>
                  <a:srgbClr val="000000"/>
                </a:solidFill>
                <a:latin typeface="Times New Roman" panose="02020603050405020304" pitchFamily="18" charset="0"/>
                <a:cs typeface="Times New Roman" panose="02020603050405020304" pitchFamily="18" charset="0"/>
              </a:rPr>
              <a:t>and LSTM.</a:t>
            </a:r>
          </a:p>
          <a:p>
            <a:pPr marL="0" indent="0" defTabSz="2033588" eaLnBrk="1" hangingPunct="1">
              <a:defRPr/>
            </a:pPr>
            <a:r>
              <a:rPr lang="en-US" altLang="en-US" sz="5400" b="1" dirty="0">
                <a:solidFill>
                  <a:srgbClr val="000000"/>
                </a:solidFill>
                <a:latin typeface="Times New Roman" panose="02020603050405020304" pitchFamily="18" charset="0"/>
                <a:cs typeface="Times New Roman" panose="02020603050405020304" pitchFamily="18" charset="0"/>
              </a:rPr>
              <a:t>DATA</a:t>
            </a:r>
          </a:p>
          <a:p>
            <a:pPr marL="685800" indent="-685800" defTabSz="2033588" eaLnBrk="1" hangingPunct="1">
              <a:buFont typeface="Arial" panose="020B0604020202020204" pitchFamily="34" charset="0"/>
              <a:buChar char="•"/>
              <a:defRPr/>
            </a:pPr>
            <a:r>
              <a:rPr lang="en-US" altLang="en-US" sz="5400" dirty="0">
                <a:solidFill>
                  <a:srgbClr val="000000"/>
                </a:solidFill>
                <a:latin typeface="Times New Roman" panose="02020603050405020304" pitchFamily="18" charset="0"/>
                <a:cs typeface="Times New Roman" panose="02020603050405020304" pitchFamily="18" charset="0"/>
              </a:rPr>
              <a:t>It is a huge dataset which consists of videos with more than 700 videos. Of 2 classes normal and fake video.</a:t>
            </a:r>
          </a:p>
          <a:p>
            <a:pPr marL="0" indent="0" defTabSz="2033588" eaLnBrk="1" hangingPunct="1">
              <a:defRPr/>
            </a:pPr>
            <a:r>
              <a:rPr lang="en-US" altLang="en-US" sz="6000" b="1" dirty="0">
                <a:solidFill>
                  <a:srgbClr val="000000"/>
                </a:solidFill>
                <a:latin typeface="Times New Roman" panose="02020603050405020304" pitchFamily="18" charset="0"/>
                <a:cs typeface="Times New Roman" panose="02020603050405020304" pitchFamily="18" charset="0"/>
              </a:rPr>
              <a:t>METHODOLOGY</a:t>
            </a:r>
          </a:p>
          <a:p>
            <a:pPr marL="571500" indent="-571500" defTabSz="2033588" eaLnBrk="1" hangingPunct="1">
              <a:buFont typeface="Arial" panose="020B0604020202020204" pitchFamily="34" charset="0"/>
              <a:buChar char="•"/>
              <a:defRPr/>
            </a:pPr>
            <a:r>
              <a:rPr lang="en-US" altLang="en-US" sz="4800" dirty="0">
                <a:solidFill>
                  <a:srgbClr val="000000"/>
                </a:solidFill>
                <a:latin typeface="Times New Roman" panose="02020603050405020304" pitchFamily="18" charset="0"/>
                <a:cs typeface="Times New Roman" panose="02020603050405020304" pitchFamily="18" charset="0"/>
              </a:rPr>
              <a:t>The first pretrained facial detection model chosen is CNN and Inception Reset models. Using Face net in python, the face feature vector were calculated for all the face in each video. The distance from each face to the centroid for its video was then calculated and acted as means of discrimination.</a:t>
            </a:r>
          </a:p>
          <a:p>
            <a:pPr marL="685800" indent="-685800" defTabSz="2033588" eaLnBrk="1" hangingPunct="1">
              <a:buFont typeface="Arial" panose="020B0604020202020204" pitchFamily="34" charset="0"/>
              <a:buChar char="•"/>
              <a:defRPr/>
            </a:pPr>
            <a:endParaRPr lang="en-US" altLang="en-US" sz="5400" dirty="0">
              <a:solidFill>
                <a:srgbClr val="000000"/>
              </a:solidFill>
              <a:latin typeface="Times New Roman" panose="02020603050405020304" pitchFamily="18" charset="0"/>
              <a:cs typeface="Times New Roman" panose="02020603050405020304" pitchFamily="18" charset="0"/>
            </a:endParaRPr>
          </a:p>
        </p:txBody>
      </p:sp>
      <p:sp>
        <p:nvSpPr>
          <p:cNvPr id="16" name="Content Placeholder 15"/>
          <p:cNvSpPr>
            <a:spLocks noGrp="1"/>
          </p:cNvSpPr>
          <p:nvPr>
            <p:ph sz="half" idx="10"/>
          </p:nvPr>
        </p:nvSpPr>
        <p:spPr>
          <a:xfrm>
            <a:off x="14668500" y="3005138"/>
            <a:ext cx="13415963" cy="17441862"/>
          </a:xfrm>
        </p:spPr>
        <p:txBody>
          <a:bodyPr>
            <a:normAutofit/>
          </a:bodyPr>
          <a:lstStyle/>
          <a:p>
            <a:pPr marL="565150" indent="-565150" defTabSz="2033588">
              <a:defRPr/>
            </a:pPr>
            <a:r>
              <a:rPr lang="en-US" altLang="en-US" sz="5400" b="1" dirty="0">
                <a:latin typeface="Times New Roman" panose="02020603050405020304" pitchFamily="18" charset="0"/>
                <a:cs typeface="Times New Roman" panose="02020603050405020304" pitchFamily="18" charset="0"/>
              </a:rPr>
              <a:t>RESULT </a:t>
            </a:r>
          </a:p>
          <a:p>
            <a:pPr marL="685800" indent="-685800" defTabSz="2033588">
              <a:buFont typeface="Arial" panose="020B0604020202020204" pitchFamily="34" charset="0"/>
              <a:buChar char="•"/>
              <a:defRPr/>
            </a:pPr>
            <a:r>
              <a:rPr lang="en-US" altLang="en-US" sz="5400" dirty="0">
                <a:latin typeface="Times New Roman" panose="02020603050405020304" pitchFamily="18" charset="0"/>
                <a:cs typeface="Times New Roman" panose="02020603050405020304" pitchFamily="18" charset="0"/>
              </a:rPr>
              <a:t>We see that the model performed poorly for a binary classification problem. The clusters are continuous and there is a lack of separation of the output. The small rage of 0.46 to 0.56 cannot be used to distinctly. Although a face detection pipeline was successfully created. it was not effective</a:t>
            </a:r>
          </a:p>
          <a:p>
            <a:pPr marL="0" indent="0" defTabSz="2033588">
              <a:defRPr/>
            </a:pPr>
            <a:endParaRPr lang="en-US" altLang="en-US" sz="5400" dirty="0">
              <a:latin typeface="Times New Roman" panose="02020603050405020304" pitchFamily="18" charset="0"/>
              <a:cs typeface="Times New Roman" panose="02020603050405020304" pitchFamily="18" charset="0"/>
            </a:endParaRPr>
          </a:p>
          <a:p>
            <a:pPr marL="0" indent="0" defTabSz="2033588">
              <a:defRPr/>
            </a:pPr>
            <a:endParaRPr lang="en-US" altLang="en-US" sz="5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sz="half" idx="11"/>
          </p:nvPr>
        </p:nvSpPr>
        <p:spPr>
          <a:xfrm>
            <a:off x="28963938" y="3005138"/>
            <a:ext cx="13415962" cy="17878424"/>
          </a:xfrm>
        </p:spPr>
        <p:txBody>
          <a:bodyPr>
            <a:normAutofit lnSpcReduction="10000"/>
          </a:bodyPr>
          <a:lstStyle/>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r>
              <a:rPr lang="en-US" altLang="en-US" sz="5400" b="1" dirty="0">
                <a:latin typeface="Times New Roman" panose="02020603050405020304" pitchFamily="18" charset="0"/>
                <a:cs typeface="Times New Roman" panose="02020603050405020304" pitchFamily="18" charset="0"/>
              </a:rPr>
              <a:t>CONCLUSION</a:t>
            </a:r>
          </a:p>
          <a:p>
            <a:pPr marL="685800" indent="-685800" defTabSz="2033588">
              <a:buFont typeface="Arial" panose="020B0604020202020204" pitchFamily="34" charset="0"/>
              <a:buChar char="•"/>
              <a:defRPr/>
            </a:pPr>
            <a:r>
              <a:rPr lang="en-US" altLang="en-US" sz="4800" dirty="0">
                <a:latin typeface="Times New Roman" panose="02020603050405020304" pitchFamily="18" charset="0"/>
                <a:cs typeface="Times New Roman" panose="02020603050405020304" pitchFamily="18" charset="0"/>
              </a:rPr>
              <a:t>The rest of the videos follows a somewhat normal distribution. Many combinations of CNNs and LSTM should be tried out and further tuned to solve this problem.</a:t>
            </a:r>
          </a:p>
          <a:p>
            <a:pPr marL="0" indent="0" defTabSz="2033588">
              <a:defRPr/>
            </a:pPr>
            <a:r>
              <a:rPr lang="en-US" altLang="en-US" sz="5400" b="1" dirty="0">
                <a:latin typeface="Times New Roman" panose="02020603050405020304" pitchFamily="18" charset="0"/>
                <a:cs typeface="Times New Roman" panose="02020603050405020304" pitchFamily="18" charset="0"/>
              </a:rPr>
              <a:t>REFERENCES</a:t>
            </a:r>
          </a:p>
          <a:p>
            <a:pPr marL="685800" indent="-685800" defTabSz="2033588">
              <a:buFont typeface="Arial" panose="020B0604020202020204" pitchFamily="34" charset="0"/>
              <a:buChar char="•"/>
              <a:defRPr/>
            </a:pPr>
            <a:r>
              <a:rPr lang="en-US" altLang="en-US" sz="5400" dirty="0">
                <a:latin typeface="Times New Roman" panose="02020603050405020304" pitchFamily="18" charset="0"/>
                <a:cs typeface="Times New Roman" panose="02020603050405020304" pitchFamily="18" charset="0"/>
              </a:rPr>
              <a:t>[1] Mulla, Rob. (2020) </a:t>
            </a:r>
            <a:r>
              <a:rPr lang="en-US" altLang="en-US" sz="5400" dirty="0" err="1">
                <a:latin typeface="Times New Roman" panose="02020603050405020304" pitchFamily="18" charset="0"/>
                <a:cs typeface="Times New Roman" panose="02020603050405020304" pitchFamily="18" charset="0"/>
              </a:rPr>
              <a:t>FaceForensicst</a:t>
            </a:r>
            <a:r>
              <a:rPr lang="en-US" altLang="en-US" sz="5400" dirty="0">
                <a:latin typeface="Times New Roman" panose="02020603050405020304" pitchFamily="18" charset="0"/>
                <a:cs typeface="Times New Roman" panose="02020603050405020304" pitchFamily="18" charset="0"/>
              </a:rPr>
              <a:t>+ Baseline (dib &amp; </a:t>
            </a:r>
            <a:r>
              <a:rPr lang="en-US" altLang="en-US" sz="5400" dirty="0" err="1">
                <a:latin typeface="Times New Roman" panose="02020603050405020304" pitchFamily="18" charset="0"/>
                <a:cs typeface="Times New Roman" panose="02020603050405020304" pitchFamily="18" charset="0"/>
              </a:rPr>
              <a:t>noKapele.cominternet</a:t>
            </a:r>
            <a:r>
              <a:rPr lang="en-US" altLang="en-US" sz="5400" dirty="0">
                <a:latin typeface="Times New Roman" panose="02020603050405020304" pitchFamily="18" charset="0"/>
                <a:cs typeface="Times New Roman" panose="02020603050405020304" pitchFamily="18" charset="0"/>
              </a:rPr>
              <a:t>). [online](2020)</a:t>
            </a:r>
          </a:p>
          <a:p>
            <a:pPr marL="685800" indent="-685800" defTabSz="2033588">
              <a:buFont typeface="Arial" panose="020B0604020202020204" pitchFamily="34" charset="0"/>
              <a:buChar char="•"/>
              <a:defRPr/>
            </a:pPr>
            <a:r>
              <a:rPr lang="en-US" altLang="en-US" sz="5400" dirty="0">
                <a:latin typeface="Times New Roman" panose="02020603050405020304" pitchFamily="18" charset="0"/>
                <a:cs typeface="Times New Roman" panose="02020603050405020304" pitchFamily="18" charset="0"/>
              </a:rPr>
              <a:t>[2] </a:t>
            </a:r>
            <a:r>
              <a:rPr lang="en-US" altLang="en-US" sz="5400" dirty="0" err="1">
                <a:latin typeface="Times New Roman" panose="02020603050405020304" pitchFamily="18" charset="0"/>
                <a:cs typeface="Times New Roman" panose="02020603050405020304" pitchFamily="18" charset="0"/>
              </a:rPr>
              <a:t>Timesier</a:t>
            </a:r>
            <a:r>
              <a:rPr lang="en-US" altLang="en-US" sz="5400" dirty="0">
                <a:latin typeface="Times New Roman" panose="02020603050405020304" pitchFamily="18" charset="0"/>
                <a:cs typeface="Times New Roman" panose="02020603050405020304" pitchFamily="18" charset="0"/>
              </a:rPr>
              <a:t> (2020) Facial recognition model in </a:t>
            </a:r>
            <a:r>
              <a:rPr lang="en-US" altLang="en-US" sz="5400" dirty="0" err="1">
                <a:latin typeface="Times New Roman" panose="02020603050405020304" pitchFamily="18" charset="0"/>
                <a:cs typeface="Times New Roman" panose="02020603050405020304" pitchFamily="18" charset="0"/>
              </a:rPr>
              <a:t>pytorch</a:t>
            </a:r>
            <a:r>
              <a:rPr lang="en-US" altLang="en-US" sz="5400" dirty="0">
                <a:latin typeface="Times New Roman" panose="02020603050405020304" pitchFamily="18" charset="0"/>
                <a:cs typeface="Times New Roman" panose="02020603050405020304" pitchFamily="18" charset="0"/>
              </a:rPr>
              <a:t>. (online] Kaggle.com. [2020]</a:t>
            </a:r>
          </a:p>
        </p:txBody>
      </p:sp>
      <p:pic>
        <p:nvPicPr>
          <p:cNvPr id="2" name="Picture 1">
            <a:extLst>
              <a:ext uri="{FF2B5EF4-FFF2-40B4-BE49-F238E27FC236}">
                <a16:creationId xmlns:a16="http://schemas.microsoft.com/office/drawing/2014/main" id="{27783C0D-E01C-5BDF-C546-E39FA070CED3}"/>
              </a:ext>
            </a:extLst>
          </p:cNvPr>
          <p:cNvPicPr>
            <a:picLocks noChangeAspect="1"/>
          </p:cNvPicPr>
          <p:nvPr/>
        </p:nvPicPr>
        <p:blipFill>
          <a:blip r:embed="rId3"/>
          <a:stretch>
            <a:fillRect/>
          </a:stretch>
        </p:blipFill>
        <p:spPr>
          <a:xfrm>
            <a:off x="15348857" y="10515600"/>
            <a:ext cx="9906000" cy="7162253"/>
          </a:xfrm>
          <a:prstGeom prst="rect">
            <a:avLst/>
          </a:prstGeom>
        </p:spPr>
      </p:pic>
      <p:pic>
        <p:nvPicPr>
          <p:cNvPr id="3" name="Picture 2">
            <a:extLst>
              <a:ext uri="{FF2B5EF4-FFF2-40B4-BE49-F238E27FC236}">
                <a16:creationId xmlns:a16="http://schemas.microsoft.com/office/drawing/2014/main" id="{A052A4C2-41FC-CA75-D2A9-F219F0CB9A62}"/>
              </a:ext>
            </a:extLst>
          </p:cNvPr>
          <p:cNvPicPr>
            <a:picLocks noChangeAspect="1"/>
          </p:cNvPicPr>
          <p:nvPr/>
        </p:nvPicPr>
        <p:blipFill>
          <a:blip r:embed="rId4"/>
          <a:stretch>
            <a:fillRect/>
          </a:stretch>
        </p:blipFill>
        <p:spPr>
          <a:xfrm>
            <a:off x="29718000" y="3733799"/>
            <a:ext cx="8610600" cy="5946889"/>
          </a:xfrm>
          <a:prstGeom prst="rect">
            <a:avLst/>
          </a:prstGeom>
        </p:spPr>
      </p:pic>
      <p:pic>
        <p:nvPicPr>
          <p:cNvPr id="5" name="Picture 4">
            <a:extLst>
              <a:ext uri="{FF2B5EF4-FFF2-40B4-BE49-F238E27FC236}">
                <a16:creationId xmlns:a16="http://schemas.microsoft.com/office/drawing/2014/main" id="{E8F9723C-D3E3-6D05-7C5A-46685C6597DE}"/>
              </a:ext>
            </a:extLst>
          </p:cNvPr>
          <p:cNvPicPr>
            <a:picLocks noChangeAspect="1"/>
          </p:cNvPicPr>
          <p:nvPr/>
        </p:nvPicPr>
        <p:blipFill>
          <a:blip r:embed="rId5"/>
          <a:stretch>
            <a:fillRect/>
          </a:stretch>
        </p:blipFill>
        <p:spPr>
          <a:xfrm>
            <a:off x="20699661" y="10184101"/>
            <a:ext cx="1577477" cy="662997"/>
          </a:xfrm>
          <a:prstGeom prst="rect">
            <a:avLst/>
          </a:prstGeom>
        </p:spPr>
      </p:pic>
      <p:pic>
        <p:nvPicPr>
          <p:cNvPr id="7" name="Picture 6">
            <a:extLst>
              <a:ext uri="{FF2B5EF4-FFF2-40B4-BE49-F238E27FC236}">
                <a16:creationId xmlns:a16="http://schemas.microsoft.com/office/drawing/2014/main" id="{819E4567-82BB-5AA6-02A5-531E2408D3EE}"/>
              </a:ext>
            </a:extLst>
          </p:cNvPr>
          <p:cNvPicPr>
            <a:picLocks noChangeAspect="1"/>
          </p:cNvPicPr>
          <p:nvPr/>
        </p:nvPicPr>
        <p:blipFill>
          <a:blip r:embed="rId5"/>
          <a:stretch>
            <a:fillRect/>
          </a:stretch>
        </p:blipFill>
        <p:spPr>
          <a:xfrm>
            <a:off x="36587837" y="1"/>
            <a:ext cx="6428034" cy="29543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340</TotalTime>
  <Words>285</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DEEPFAKE VIDEO DETECTION USING DEEP LEARNING Lavaneeth Reddy, Siddhartha Talasila </vt:lpstr>
    </vt:vector>
  </TitlesOfParts>
  <Company>Univ.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Siddhartha Talasila (B.Tech_2024)</cp:lastModifiedBy>
  <cp:revision>48</cp:revision>
  <dcterms:created xsi:type="dcterms:W3CDTF">2014-05-29T01:41:03Z</dcterms:created>
  <dcterms:modified xsi:type="dcterms:W3CDTF">2023-04-18T20:06:05Z</dcterms:modified>
</cp:coreProperties>
</file>