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8F496C-8252-498A-BA91-E9CF25675758}"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F496C-8252-498A-BA91-E9CF25675758}"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F496C-8252-498A-BA91-E9CF25675758}"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F496C-8252-498A-BA91-E9CF25675758}"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F496C-8252-498A-BA91-E9CF25675758}"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8F496C-8252-498A-BA91-E9CF25675758}"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8F496C-8252-498A-BA91-E9CF25675758}"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8F496C-8252-498A-BA91-E9CF25675758}"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F496C-8252-498A-BA91-E9CF25675758}"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F496C-8252-498A-BA91-E9CF25675758}"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F496C-8252-498A-BA91-E9CF25675758}"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8A0DB-A5EB-4D18-9050-1FB2987FB6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F496C-8252-498A-BA91-E9CF25675758}" type="datetimeFigureOut">
              <a:rPr lang="en-US" smtClean="0"/>
              <a:t>4/17/2019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8A0DB-A5EB-4D18-9050-1FB2987FB6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Machine Learning 1 Assignment</a:t>
            </a:r>
            <a:endParaRPr lang="en-US" dirty="0"/>
          </a:p>
        </p:txBody>
      </p:sp>
      <p:sp>
        <p:nvSpPr>
          <p:cNvPr id="3" name="Subtitle 2"/>
          <p:cNvSpPr>
            <a:spLocks noGrp="1"/>
          </p:cNvSpPr>
          <p:nvPr>
            <p:ph type="subTitle" idx="1"/>
          </p:nvPr>
        </p:nvSpPr>
        <p:spPr/>
        <p:txBody>
          <a:bodyPr/>
          <a:lstStyle/>
          <a:p>
            <a:r>
              <a:rPr lang="en-GB" dirty="0" smtClean="0"/>
              <a:t>By </a:t>
            </a:r>
          </a:p>
          <a:p>
            <a:r>
              <a:rPr lang="en-GB" dirty="0" err="1" smtClean="0"/>
              <a:t>Siddharth</a:t>
            </a:r>
            <a:r>
              <a:rPr lang="en-GB" dirty="0" smtClean="0"/>
              <a:t> </a:t>
            </a:r>
            <a:r>
              <a:rPr lang="en-GB" dirty="0" err="1" smtClean="0"/>
              <a:t>Bhawra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Q1. What are the three stages to build the hypotheses or model in machine learning?</a:t>
            </a:r>
          </a:p>
          <a:p>
            <a:pPr fontAlgn="base"/>
            <a:endParaRPr lang="en-GB" dirty="0" smtClean="0"/>
          </a:p>
          <a:p>
            <a:pPr fontAlgn="base"/>
            <a:endParaRPr lang="en-GB" dirty="0"/>
          </a:p>
          <a:p>
            <a:pPr fontAlgn="base"/>
            <a:r>
              <a:rPr lang="en-GB" dirty="0" smtClean="0"/>
              <a:t>A1.</a:t>
            </a:r>
          </a:p>
          <a:p>
            <a:pPr fontAlgn="base"/>
            <a:r>
              <a:rPr lang="en-GB" dirty="0" smtClean="0"/>
              <a:t> </a:t>
            </a:r>
            <a:r>
              <a:rPr lang="en-US" dirty="0"/>
              <a:t>a)      Model building</a:t>
            </a:r>
          </a:p>
          <a:p>
            <a:pPr fontAlgn="base"/>
            <a:r>
              <a:rPr lang="en-US" dirty="0"/>
              <a:t>b)      Model testing</a:t>
            </a:r>
          </a:p>
          <a:p>
            <a:pPr fontAlgn="base"/>
            <a:r>
              <a:rPr lang="en-US" dirty="0"/>
              <a:t>c)       Applying the model</a:t>
            </a:r>
          </a:p>
          <a:p>
            <a:endParaRPr lang="en-GB"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Q2. What is the standard approach to supervised learning?</a:t>
            </a:r>
          </a:p>
          <a:p>
            <a:r>
              <a:rPr lang="en-GB" dirty="0" smtClean="0"/>
              <a:t>A2.</a:t>
            </a:r>
          </a:p>
          <a:p>
            <a:r>
              <a:rPr lang="en-US" dirty="0" smtClean="0"/>
              <a:t>Classification: When the data are being used to predict a category, supervised learning is also called classification. This is the case when assigning an image as a picture of either a 'cat' or a 'dog'. When there are only two choices, it's called two-class or binomial classification. When there are more categories, as when predicting the winner of the NCAA March Madness tournament, this problem is known as multi-class classification. </a:t>
            </a:r>
          </a:p>
          <a:p>
            <a:r>
              <a:rPr lang="en-US" dirty="0" smtClean="0"/>
              <a:t>Regression :When a value is being predicted, as with stock prices, supervised learning is called regression. </a:t>
            </a:r>
          </a:p>
          <a:p>
            <a:r>
              <a:rPr lang="en-US" dirty="0" smtClean="0"/>
              <a:t>Anomaly detection: Sometimes the goal is to identify data points that are simply unusual. In fraud detection, for example, any highly unusual credit card spending patterns are suspect. The possible variations are so numerous and the training examples so few, that it's not feasible to learn what fraudulent activity looks like. The approach that anomaly detection takes is to simply learn what normal activity looks like (using a history non-fraudulent transactions) and identify anything that is significantly different.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Q3. What is Training set and Test set?</a:t>
            </a:r>
          </a:p>
          <a:p>
            <a:r>
              <a:rPr lang="en-GB" dirty="0" smtClean="0"/>
              <a:t>A3. </a:t>
            </a:r>
          </a:p>
          <a:p>
            <a:pPr>
              <a:buNone/>
            </a:pPr>
            <a:r>
              <a:rPr lang="en-US" dirty="0" smtClean="0"/>
              <a:t>     A training set is a dataset used to train a model. In training the model, specific features are picked out from the training set. These features are then incorporated into the model. Thereby, if the training set is labeled correctly, the model should be able to learn something from these features.</a:t>
            </a:r>
          </a:p>
          <a:p>
            <a:pPr>
              <a:buNone/>
            </a:pPr>
            <a:endParaRPr lang="en-GB" dirty="0"/>
          </a:p>
          <a:p>
            <a:pPr>
              <a:buNone/>
            </a:pPr>
            <a:r>
              <a:rPr lang="en-US" dirty="0"/>
              <a:t> </a:t>
            </a:r>
            <a:r>
              <a:rPr lang="en-US" dirty="0" smtClean="0"/>
              <a:t>   A test set is a dataset used to measure how well the model performs at making predictions on that test set. If the prediction scores for the test set are unreasonable, we’ll need to make some adjustments to our model and try again.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dirty="0" smtClean="0"/>
              <a:t>Q4.  What is the general principle of an ensemble method and what is bagging and boosting in ensemble method?</a:t>
            </a:r>
          </a:p>
          <a:p>
            <a:pPr>
              <a:buNone/>
            </a:pPr>
            <a:r>
              <a:rPr lang="en-GB" dirty="0" smtClean="0"/>
              <a:t>A4. </a:t>
            </a:r>
            <a:r>
              <a:rPr lang="en-US" dirty="0"/>
              <a:t>The general principle of an ensemble method is to combine the predictions of several models built with a given learning algorithm in order to improve robustness over a single model.  Bagging is a method in ensemble for improving unstable estimation or classification schemes.  While boosting method are used sequentially to reduce the bias of the combined model.  Boosting and Bagging both can reduce errors by reducing the variance term.</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GB" dirty="0" smtClean="0"/>
              <a:t>Q5 </a:t>
            </a:r>
            <a:r>
              <a:rPr lang="en-US" dirty="0" smtClean="0"/>
              <a:t>How can you avoid </a:t>
            </a:r>
            <a:r>
              <a:rPr lang="en-US" dirty="0" err="1" smtClean="0"/>
              <a:t>overfitting</a:t>
            </a:r>
            <a:r>
              <a:rPr lang="en-US" dirty="0" smtClean="0"/>
              <a:t> ?</a:t>
            </a:r>
          </a:p>
          <a:p>
            <a:endParaRPr lang="en-GB" dirty="0"/>
          </a:p>
          <a:p>
            <a:pPr fontAlgn="base">
              <a:buNone/>
            </a:pPr>
            <a:r>
              <a:rPr lang="en-GB" dirty="0" smtClean="0"/>
              <a:t>A5 </a:t>
            </a:r>
            <a:r>
              <a:rPr lang="en-US" dirty="0"/>
              <a:t> </a:t>
            </a:r>
            <a:r>
              <a:rPr lang="en-US" b="1" dirty="0" smtClean="0"/>
              <a:t>Cross </a:t>
            </a:r>
            <a:r>
              <a:rPr lang="en-US" b="1" dirty="0"/>
              <a:t>validation</a:t>
            </a:r>
            <a:r>
              <a:rPr lang="en-US" dirty="0"/>
              <a:t>. In this method the dataset splits into two section, testing and training datasets, the testing dataset will only test the model while, in training dataset, the </a:t>
            </a:r>
            <a:r>
              <a:rPr lang="en-US" dirty="0" err="1"/>
              <a:t>datapoints</a:t>
            </a:r>
            <a:r>
              <a:rPr lang="en-US" dirty="0"/>
              <a:t> will come up with the </a:t>
            </a:r>
            <a:r>
              <a:rPr lang="en-US" dirty="0" err="1" smtClean="0"/>
              <a:t>model.In</a:t>
            </a:r>
            <a:r>
              <a:rPr lang="en-US" dirty="0" smtClean="0"/>
              <a:t> </a:t>
            </a:r>
            <a:r>
              <a:rPr lang="en-US" dirty="0"/>
              <a:t>this technique,  a model is usually given a dataset of a known data on which training (training data set) is run and a dataset of unknown data against which the model is tested.</a:t>
            </a:r>
          </a:p>
          <a:p>
            <a:pPr>
              <a:buNone/>
            </a:pPr>
            <a:endParaRPr lang="en-GB"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410</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Machine Learning 1 Assignment</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 Assignment</dc:title>
  <dc:creator>viresh bhawra</dc:creator>
  <cp:lastModifiedBy>viresh bhawra</cp:lastModifiedBy>
  <cp:revision>2</cp:revision>
  <dcterms:created xsi:type="dcterms:W3CDTF">2019-04-17T07:25:32Z</dcterms:created>
  <dcterms:modified xsi:type="dcterms:W3CDTF">2019-04-17T07:42:28Z</dcterms:modified>
</cp:coreProperties>
</file>