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78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B418D-A74C-40A1-A070-FD8B9905D80C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0EEA-ACA1-4A8C-9484-0F2AF2E8C0C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B418D-A74C-40A1-A070-FD8B9905D80C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0EEA-ACA1-4A8C-9484-0F2AF2E8C0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B418D-A74C-40A1-A070-FD8B9905D80C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0EEA-ACA1-4A8C-9484-0F2AF2E8C0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B418D-A74C-40A1-A070-FD8B9905D80C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0EEA-ACA1-4A8C-9484-0F2AF2E8C0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B418D-A74C-40A1-A070-FD8B9905D80C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0EEA-ACA1-4A8C-9484-0F2AF2E8C0C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B418D-A74C-40A1-A070-FD8B9905D80C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0EEA-ACA1-4A8C-9484-0F2AF2E8C0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B418D-A74C-40A1-A070-FD8B9905D80C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0EEA-ACA1-4A8C-9484-0F2AF2E8C0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B418D-A74C-40A1-A070-FD8B9905D80C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0EEA-ACA1-4A8C-9484-0F2AF2E8C0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B418D-A74C-40A1-A070-FD8B9905D80C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0EEA-ACA1-4A8C-9484-0F2AF2E8C0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B418D-A74C-40A1-A070-FD8B9905D80C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0EEA-ACA1-4A8C-9484-0F2AF2E8C0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B418D-A74C-40A1-A070-FD8B9905D80C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6850EEA-ACA1-4A8C-9484-0F2AF2E8C0C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39B418D-A74C-40A1-A070-FD8B9905D80C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6850EEA-ACA1-4A8C-9484-0F2AF2E8C0C9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 u="sng" dirty="0" smtClean="0"/>
              <a:t>Regional Power Generation Predictor</a:t>
            </a:r>
            <a:endParaRPr lang="en-US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ctr"/>
            <a:endParaRPr lang="en-US" i="1" dirty="0" smtClean="0">
              <a:latin typeface="Montserrat"/>
            </a:endParaRPr>
          </a:p>
          <a:p>
            <a:pPr algn="ctr"/>
            <a:r>
              <a:rPr lang="en-US" i="1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Montserrat"/>
              </a:rPr>
              <a:t>Challenge Title: IBM Hack 2020</a:t>
            </a:r>
          </a:p>
          <a:p>
            <a:pPr algn="ctr"/>
            <a:r>
              <a:rPr lang="en-US" i="1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Montserrat"/>
              </a:rPr>
              <a:t>Project ID: SPS_PRO_992</a:t>
            </a:r>
          </a:p>
          <a:p>
            <a:pPr algn="ctr"/>
            <a:r>
              <a:rPr lang="en-US" i="1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Montserrat"/>
              </a:rPr>
              <a:t>Project By- </a:t>
            </a:r>
          </a:p>
          <a:p>
            <a:pPr algn="ctr"/>
            <a:r>
              <a:rPr lang="en-US" i="1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Montserrat"/>
              </a:rPr>
              <a:t>Siddharth</a:t>
            </a:r>
            <a:r>
              <a:rPr lang="en-US" i="1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Montserrat"/>
              </a:rPr>
              <a:t> </a:t>
            </a:r>
            <a:r>
              <a:rPr lang="en-US" i="1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Montserrat"/>
              </a:rPr>
              <a:t>Kulkarni</a:t>
            </a:r>
            <a:r>
              <a:rPr lang="en-US" i="1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Montserrat"/>
              </a:rPr>
              <a:t> </a:t>
            </a:r>
          </a:p>
          <a:p>
            <a:pPr algn="ctr"/>
            <a:r>
              <a:rPr lang="en-US" i="1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Montserrat"/>
              </a:rPr>
              <a:t>Yash</a:t>
            </a:r>
            <a:r>
              <a:rPr lang="en-US" i="1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Montserrat"/>
              </a:rPr>
              <a:t> </a:t>
            </a:r>
            <a:r>
              <a:rPr lang="en-US" i="1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Montserrat"/>
              </a:rPr>
              <a:t>Vishwakarma</a:t>
            </a:r>
            <a:endParaRPr lang="en-US" i="1" dirty="0" smtClean="0">
              <a:solidFill>
                <a:schemeClr val="bg1">
                  <a:lumMod val="75000"/>
                  <a:lumOff val="25000"/>
                </a:schemeClr>
              </a:solidFill>
              <a:latin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</a:t>
            </a:r>
            <a:r>
              <a:rPr lang="en-US" dirty="0" smtClean="0"/>
              <a:t>wind mill operates at a fixed wind velocity that is the mill doesn’t produce power under the cut in limit of wind velocity and above the cut off limit of wind velocity</a:t>
            </a:r>
            <a:r>
              <a:rPr lang="en-US" dirty="0" smtClean="0"/>
              <a:t>.</a:t>
            </a:r>
          </a:p>
          <a:p>
            <a:r>
              <a:rPr lang="en-US" dirty="0" smtClean="0"/>
              <a:t>T</a:t>
            </a:r>
            <a:r>
              <a:rPr lang="en-US" dirty="0" smtClean="0"/>
              <a:t>he </a:t>
            </a:r>
            <a:r>
              <a:rPr lang="en-US" dirty="0" smtClean="0"/>
              <a:t>energy production rate of the wind mill </a:t>
            </a:r>
            <a:r>
              <a:rPr lang="en-US" u="sng" dirty="0" smtClean="0"/>
              <a:t>depends highly on the weather conditions</a:t>
            </a:r>
            <a:r>
              <a:rPr lang="en-US" dirty="0" smtClean="0"/>
              <a:t>. Hence, the amount of energy produced is often inconsistent.(</a:t>
            </a:r>
            <a:r>
              <a:rPr lang="en-US" dirty="0" err="1" smtClean="0"/>
              <a:t>eg</a:t>
            </a:r>
            <a:r>
              <a:rPr lang="en-US" dirty="0" smtClean="0"/>
              <a:t>- wind mill doesn’t function in thunderstorms etc</a:t>
            </a:r>
            <a:r>
              <a:rPr lang="en-US" dirty="0" smtClean="0"/>
              <a:t>)</a:t>
            </a:r>
          </a:p>
          <a:p>
            <a:r>
              <a:rPr lang="en-US" dirty="0" smtClean="0"/>
              <a:t>Hence, In order to get consistent energy output we can provide </a:t>
            </a:r>
            <a:r>
              <a:rPr lang="en-US" u="sng" dirty="0" smtClean="0"/>
              <a:t>alternative energy sources</a:t>
            </a:r>
            <a:r>
              <a:rPr lang="en-US" dirty="0" smtClean="0"/>
              <a:t> that may be </a:t>
            </a:r>
            <a:r>
              <a:rPr lang="en-US" u="sng" dirty="0" smtClean="0"/>
              <a:t>most efficient in that region.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To create a mobile and Web Application that will-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Tell </a:t>
            </a:r>
            <a:r>
              <a:rPr lang="en-US" dirty="0" smtClean="0"/>
              <a:t>us the estimated energy output of the wind mill 72 hours in </a:t>
            </a:r>
            <a:r>
              <a:rPr lang="en-US" dirty="0" smtClean="0"/>
              <a:t>advance.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Tell </a:t>
            </a:r>
            <a:r>
              <a:rPr lang="en-US" dirty="0" smtClean="0"/>
              <a:t>us the estimated demand based on the data of the previous month</a:t>
            </a:r>
            <a:r>
              <a:rPr lang="en-US" dirty="0" smtClean="0"/>
              <a:t>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Finally it will suggest optimum alternative sources viz. solar/grid in </a:t>
            </a:r>
            <a:r>
              <a:rPr lang="en-US" dirty="0" smtClean="0"/>
              <a:t>case </a:t>
            </a:r>
            <a:r>
              <a:rPr lang="en-US" dirty="0" smtClean="0"/>
              <a:t>of </a:t>
            </a:r>
            <a:r>
              <a:rPr lang="en-US" dirty="0" smtClean="0"/>
              <a:t>shortfall .</a:t>
            </a:r>
            <a:endParaRPr lang="en-US" dirty="0"/>
          </a:p>
        </p:txBody>
      </p:sp>
      <p:pic>
        <p:nvPicPr>
          <p:cNvPr id="1027" name="Picture 3" descr="C:\Users\Siddharth\AppData\Local\Microsoft\Windows\INetCache\IE\V55NDEDA\la-idea1[1]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06892" y="4675190"/>
            <a:ext cx="1637108" cy="218281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6972320" cy="2636528"/>
          </a:xfrm>
        </p:spPr>
        <p:txBody>
          <a:bodyPr>
            <a:normAutofit lnSpcReduction="10000"/>
          </a:bodyPr>
          <a:lstStyle/>
          <a:p>
            <a:r>
              <a:rPr lang="en-US" sz="2900" dirty="0" err="1" smtClean="0"/>
              <a:t>Kivy</a:t>
            </a:r>
            <a:r>
              <a:rPr lang="en-US" sz="2900" dirty="0" smtClean="0"/>
              <a:t>- </a:t>
            </a:r>
            <a:r>
              <a:rPr lang="en-US" sz="2900" dirty="0" smtClean="0"/>
              <a:t>Here we are using </a:t>
            </a:r>
            <a:r>
              <a:rPr lang="en-US" sz="2900" dirty="0" err="1" smtClean="0"/>
              <a:t>kivy</a:t>
            </a:r>
            <a:r>
              <a:rPr lang="en-US" sz="2900" dirty="0" smtClean="0"/>
              <a:t> to create the user interface of the mobile application.</a:t>
            </a:r>
            <a:endParaRPr lang="en-US" dirty="0" smtClean="0"/>
          </a:p>
          <a:p>
            <a:r>
              <a:rPr lang="en-US" sz="2800" dirty="0" smtClean="0"/>
              <a:t>Python3 - The backend of the application is written in python using various modules</a:t>
            </a:r>
            <a:r>
              <a:rPr lang="en-US" sz="2800" dirty="0" smtClean="0"/>
              <a:t>.</a:t>
            </a:r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57752" y="4000504"/>
            <a:ext cx="3286148" cy="258958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186766" cy="2850842"/>
          </a:xfrm>
        </p:spPr>
        <p:txBody>
          <a:bodyPr/>
          <a:lstStyle/>
          <a:p>
            <a:r>
              <a:rPr lang="en-US" sz="2900" dirty="0" err="1" smtClean="0"/>
              <a:t>django</a:t>
            </a:r>
            <a:r>
              <a:rPr lang="en-US" sz="2900" dirty="0" smtClean="0"/>
              <a:t>- </a:t>
            </a:r>
            <a:r>
              <a:rPr lang="en-US" sz="2900" dirty="0" smtClean="0"/>
              <a:t>Here we are using </a:t>
            </a:r>
            <a:r>
              <a:rPr lang="en-US" sz="2900" dirty="0" err="1" smtClean="0"/>
              <a:t>django</a:t>
            </a:r>
            <a:r>
              <a:rPr lang="en-US" sz="2900" dirty="0" smtClean="0"/>
              <a:t> to link the backend of the web app to the front end.</a:t>
            </a:r>
            <a:endParaRPr lang="en-US" dirty="0" smtClean="0"/>
          </a:p>
          <a:p>
            <a:r>
              <a:rPr lang="en-US" sz="2800" dirty="0" smtClean="0"/>
              <a:t>HTML &amp; CSS-  We are using HTML and </a:t>
            </a:r>
            <a:r>
              <a:rPr lang="en-US" sz="2800" dirty="0" err="1" smtClean="0"/>
              <a:t>css</a:t>
            </a:r>
            <a:r>
              <a:rPr lang="en-US" sz="2800" dirty="0" smtClean="0"/>
              <a:t> for the front end of the app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Backend is written in python3.</a:t>
            </a:r>
            <a:endParaRPr lang="en-US" dirty="0"/>
          </a:p>
        </p:txBody>
      </p:sp>
      <p:pic>
        <p:nvPicPr>
          <p:cNvPr id="4" name="Picture 3" descr="web cur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496" y="4429132"/>
            <a:ext cx="4500562" cy="223270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C:\Users\Siddharth\AppData\Local\Microsoft\Windows\INetCache\IE\6JN8SZOV\thank-you[1]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00364" y="2357430"/>
            <a:ext cx="3214710" cy="321471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147</TotalTime>
  <Words>226</Words>
  <Application>Microsoft Office PowerPoint</Application>
  <PresentationFormat>On-screen Show (4:3)</PresentationFormat>
  <Paragraphs>24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Flow</vt:lpstr>
      <vt:lpstr>Regional Power Generation Predictor</vt:lpstr>
      <vt:lpstr>Problem</vt:lpstr>
      <vt:lpstr>Solution</vt:lpstr>
      <vt:lpstr>Mobile App</vt:lpstr>
      <vt:lpstr>Web App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Regional Power Generation Predictor</dc:title>
  <dc:creator>Siddharth</dc:creator>
  <cp:lastModifiedBy>Siddharth</cp:lastModifiedBy>
  <cp:revision>15</cp:revision>
  <dcterms:created xsi:type="dcterms:W3CDTF">2020-07-14T04:15:11Z</dcterms:created>
  <dcterms:modified xsi:type="dcterms:W3CDTF">2020-07-14T06:43:08Z</dcterms:modified>
</cp:coreProperties>
</file>