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7CADDA-879A-427E-A38F-912BD9EAF3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93B501-918A-4A9D-AD40-36D3E919FC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08-02-2024 12:24:44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80F86533-B998-4B35-8BE7-77F53E3956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8"/>
            <a:ext cx="12192000" cy="6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36333B49-BED6-4427-9598-420E11F4AA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8"/>
            <a:ext cx="12192000" cy="6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F70D0DC5-35BE-478F-8C5A-F1B35A72C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6"/>
            <a:ext cx="12192000" cy="66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CC04AA3A-6C40-4AEE-9466-5C91ACE378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F086D93C-D80B-4705-87DB-96196A4D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43"/>
            <a:ext cx="12192000" cy="528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ased on Country" id="3" name="slide3">
            <a:extLst>
              <a:ext uri="{FF2B5EF4-FFF2-40B4-BE49-F238E27FC236}">
                <a16:creationId xmlns:a16="http://schemas.microsoft.com/office/drawing/2014/main" id="{507DC0DD-A43F-41F9-B4D4-3B5DD1040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05"/>
            <a:ext cx="12192000" cy="63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0 Genres" id="4" name="slide4">
            <a:extLst>
              <a:ext uri="{FF2B5EF4-FFF2-40B4-BE49-F238E27FC236}">
                <a16:creationId xmlns:a16="http://schemas.microsoft.com/office/drawing/2014/main" id="{1C03A472-4BC9-457C-8496-5F863F3D08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59"/>
            <a:ext cx="12192000" cy="55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1F615F18-95E9-4607-A02E-E007F9C37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54"/>
            <a:ext cx="12192000" cy="61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874905B9-94B0-4BA8-B3C9-FB65146D4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47"/>
            <a:ext cx="12192000" cy="55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762E02DC-E172-41AB-8FC0-A596CF8D34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8"/>
            <a:ext cx="12192000" cy="6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D1A548E8-415C-421C-8F30-CB27562E1E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8"/>
            <a:ext cx="12192000" cy="6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EB058993-D59C-4106-A0F6-4510938CF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8"/>
            <a:ext cx="12192000" cy="6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2024-02-08T18:24:48Z</dcterms:created>
  <dcterms:modified xsi:type="dcterms:W3CDTF">2024-02-08T18:24:48Z</dcterms:modified>
</cp:coreProperties>
</file>