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</p:sldIdLst>
  <p:sldSz cx="12344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3444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15" y="4960137"/>
            <a:ext cx="7869555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8233" y="4960137"/>
            <a:ext cx="3240405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590FB4A-E5DE-403E-8278-4CBC8DB80810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08BD-F41B-4A70-9473-635CCBF6B37D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491678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FB4A-E5DE-403E-8278-4CBC8DB80810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08BD-F41B-4A70-9473-635CCBF6B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55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1" y="762000"/>
            <a:ext cx="2661761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2982" y="762000"/>
            <a:ext cx="7676674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FB4A-E5DE-403E-8278-4CBC8DB80810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08BD-F41B-4A70-9473-635CCBF6B37D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184130" y="53548"/>
            <a:ext cx="0" cy="92583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3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03870" y="1323001"/>
            <a:ext cx="11539070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2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12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val="10224135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47" y="585216"/>
            <a:ext cx="9841573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FB4A-E5DE-403E-8278-4CBC8DB80810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08BD-F41B-4A70-9473-635CCBF6B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07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3444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15" y="4960137"/>
            <a:ext cx="7869555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8233" y="4960137"/>
            <a:ext cx="3240405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FB4A-E5DE-403E-8278-4CBC8DB80810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08BD-F41B-4A70-9473-635CCBF6B37D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491678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47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930" y="585216"/>
            <a:ext cx="9841573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6930" y="2286000"/>
            <a:ext cx="4814316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4187" y="2286000"/>
            <a:ext cx="4814316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FB4A-E5DE-403E-8278-4CBC8DB80810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08BD-F41B-4A70-9473-635CCBF6B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37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36930" y="585216"/>
            <a:ext cx="9841573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930" y="2179636"/>
            <a:ext cx="4814316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6930" y="2967788"/>
            <a:ext cx="4814316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64187" y="2179636"/>
            <a:ext cx="4814316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64187" y="2967788"/>
            <a:ext cx="4814316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FB4A-E5DE-403E-8278-4CBC8DB80810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08BD-F41B-4A70-9473-635CCBF6B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78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FB4A-E5DE-403E-8278-4CBC8DB80810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08BD-F41B-4A70-9473-635CCBF6B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41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FB4A-E5DE-403E-8278-4CBC8DB80810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08BD-F41B-4A70-9473-635CCBF6B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28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36930" y="471509"/>
            <a:ext cx="4443984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6438" y="822960"/>
            <a:ext cx="574940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930" y="2257506"/>
            <a:ext cx="4443984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FB4A-E5DE-403E-8278-4CBC8DB80810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08BD-F41B-4A70-9473-635CCBF6B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41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15" y="4960138"/>
            <a:ext cx="7869555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3413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8233" y="4960138"/>
            <a:ext cx="3240405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FB4A-E5DE-403E-8278-4CBC8DB80810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08BD-F41B-4A70-9473-635CCBF6B37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491678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930" y="585216"/>
            <a:ext cx="9841573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930" y="2286000"/>
            <a:ext cx="98415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929" y="6470704"/>
            <a:ext cx="218106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590FB4A-E5DE-403E-8278-4CBC8DB80810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3469" y="6470704"/>
            <a:ext cx="597522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1" y="6470704"/>
            <a:ext cx="98583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A0B08BD-F41B-4A70-9473-635CCBF6B37D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49623" y="12801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1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E260-F27A-4347-94D6-77D461A91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Signature comparison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E8149-1B88-4AF3-85F6-2FFC1B0A4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28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78E9-C85A-417E-8E6B-AF9ED6F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9" y="208383"/>
            <a:ext cx="11327476" cy="7766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Signature Comparison - Image Analytics – Statistical Modelling</a:t>
            </a:r>
            <a:endParaRPr lang="en-GB" sz="13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C4818-C147-482F-BB86-371F9F4DC6A6}"/>
              </a:ext>
            </a:extLst>
          </p:cNvPr>
          <p:cNvGrpSpPr/>
          <p:nvPr/>
        </p:nvGrpSpPr>
        <p:grpSpPr>
          <a:xfrm>
            <a:off x="434683" y="1712422"/>
            <a:ext cx="11724859" cy="4916979"/>
            <a:chOff x="434683" y="1281796"/>
            <a:chExt cx="11724859" cy="534760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55C663-0611-4DDB-B936-133DF5ACDC9E}"/>
                </a:ext>
              </a:extLst>
            </p:cNvPr>
            <p:cNvSpPr txBox="1"/>
            <p:nvPr/>
          </p:nvSpPr>
          <p:spPr>
            <a:xfrm>
              <a:off x="9011725" y="1659599"/>
              <a:ext cx="2917039" cy="769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solidFill>
                    <a:srgbClr val="00B0F0"/>
                  </a:solidFill>
                </a:rPr>
                <a:t>Determine correct sign to compare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B925B8-1C17-46F9-9073-5CE4D44E06DA}"/>
                </a:ext>
              </a:extLst>
            </p:cNvPr>
            <p:cNvSpPr txBox="1"/>
            <p:nvPr/>
          </p:nvSpPr>
          <p:spPr>
            <a:xfrm>
              <a:off x="9067801" y="3426024"/>
              <a:ext cx="3091741" cy="435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solidFill>
                    <a:srgbClr val="00B0F0"/>
                  </a:solidFill>
                </a:rPr>
                <a:t>Feature extraction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5FC846-A305-405F-B770-B10AF166BF5D}"/>
                </a:ext>
              </a:extLst>
            </p:cNvPr>
            <p:cNvSpPr txBox="1"/>
            <p:nvPr/>
          </p:nvSpPr>
          <p:spPr>
            <a:xfrm>
              <a:off x="9015647" y="5048742"/>
              <a:ext cx="3070547" cy="435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solidFill>
                    <a:srgbClr val="00B0F0"/>
                  </a:solidFill>
                </a:rPr>
                <a:t>spatial distance calculation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586531-A368-4D46-BA1B-E62F7AD758B3}"/>
                </a:ext>
              </a:extLst>
            </p:cNvPr>
            <p:cNvSpPr txBox="1"/>
            <p:nvPr/>
          </p:nvSpPr>
          <p:spPr>
            <a:xfrm>
              <a:off x="1061509" y="1444824"/>
              <a:ext cx="2340161" cy="435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2000" dirty="0">
                  <a:solidFill>
                    <a:srgbClr val="00B0F0"/>
                  </a:solidFill>
                </a:rPr>
                <a:t>Source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</a:rPr>
                <a:t>Extraction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17E8BE-7D1B-48E3-8C5F-4072D879AE74}"/>
                </a:ext>
              </a:extLst>
            </p:cNvPr>
            <p:cNvSpPr txBox="1"/>
            <p:nvPr/>
          </p:nvSpPr>
          <p:spPr>
            <a:xfrm>
              <a:off x="834201" y="4427089"/>
              <a:ext cx="2567468" cy="435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r">
                <a:defRPr sz="1400">
                  <a:solidFill>
                    <a:srgbClr val="00B0F0"/>
                  </a:solidFill>
                </a:defRPr>
              </a:lvl1pPr>
            </a:lstStyle>
            <a:p>
              <a:r>
                <a:rPr lang="en-US" sz="2000" dirty="0"/>
                <a:t>Fingerprint creation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842577-D65B-47CC-A523-1468E66594C7}"/>
                </a:ext>
              </a:extLst>
            </p:cNvPr>
            <p:cNvSpPr txBox="1"/>
            <p:nvPr/>
          </p:nvSpPr>
          <p:spPr>
            <a:xfrm>
              <a:off x="688281" y="5791201"/>
              <a:ext cx="2690871" cy="435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r">
                <a:defRPr sz="1400">
                  <a:solidFill>
                    <a:srgbClr val="00B0F0"/>
                  </a:solidFill>
                </a:defRPr>
              </a:lvl1pPr>
            </a:lstStyle>
            <a:p>
              <a:r>
                <a:rPr lang="en-US" sz="2000" dirty="0"/>
                <a:t>Publish decision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0884ECF-89BE-4B9D-BB1E-D8D5831C3E4A}"/>
                </a:ext>
              </a:extLst>
            </p:cNvPr>
            <p:cNvCxnSpPr>
              <a:cxnSpLocks/>
            </p:cNvCxnSpPr>
            <p:nvPr/>
          </p:nvCxnSpPr>
          <p:spPr>
            <a:xfrm>
              <a:off x="4486643" y="1692243"/>
              <a:ext cx="670980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CCC3D0F-CE50-4A53-80B7-DFA2D2829692}"/>
                </a:ext>
              </a:extLst>
            </p:cNvPr>
            <p:cNvCxnSpPr>
              <a:cxnSpLocks/>
            </p:cNvCxnSpPr>
            <p:nvPr/>
          </p:nvCxnSpPr>
          <p:spPr>
            <a:xfrm>
              <a:off x="4486643" y="3161832"/>
              <a:ext cx="670980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8693A5B-6F7B-42E7-9C7E-D09D1AE0529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643" y="4781026"/>
              <a:ext cx="670980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0F56ABF-A811-48A2-B92D-AD7F8E9C720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643" y="6267032"/>
              <a:ext cx="670980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A7ABD57-1ED7-483D-949D-3F44818846C6}"/>
                </a:ext>
              </a:extLst>
            </p:cNvPr>
            <p:cNvCxnSpPr>
              <a:cxnSpLocks/>
            </p:cNvCxnSpPr>
            <p:nvPr/>
          </p:nvCxnSpPr>
          <p:spPr>
            <a:xfrm>
              <a:off x="7306769" y="2362200"/>
              <a:ext cx="670980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9128E64-5D6E-44CE-B6E3-CD75CA1D3B6B}"/>
                </a:ext>
              </a:extLst>
            </p:cNvPr>
            <p:cNvCxnSpPr>
              <a:cxnSpLocks/>
            </p:cNvCxnSpPr>
            <p:nvPr/>
          </p:nvCxnSpPr>
          <p:spPr>
            <a:xfrm>
              <a:off x="7306769" y="3862843"/>
              <a:ext cx="670980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01E91AC-5774-4AB1-81B9-58CC8EF8DDCF}"/>
                </a:ext>
              </a:extLst>
            </p:cNvPr>
            <p:cNvCxnSpPr>
              <a:cxnSpLocks/>
            </p:cNvCxnSpPr>
            <p:nvPr/>
          </p:nvCxnSpPr>
          <p:spPr>
            <a:xfrm>
              <a:off x="7306769" y="5441754"/>
              <a:ext cx="670980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DB5712F-A86D-4FB2-BB7C-582A2A8E43B0}"/>
                </a:ext>
              </a:extLst>
            </p:cNvPr>
            <p:cNvGrpSpPr/>
            <p:nvPr/>
          </p:nvGrpSpPr>
          <p:grpSpPr>
            <a:xfrm>
              <a:off x="3590683" y="1406506"/>
              <a:ext cx="624094" cy="536681"/>
              <a:chOff x="5367338" y="2406650"/>
              <a:chExt cx="631825" cy="558800"/>
            </a:xfrm>
            <a:solidFill>
              <a:schemeClr val="bg1">
                <a:lumMod val="50000"/>
              </a:schemeClr>
            </a:solidFill>
          </p:grpSpPr>
          <p:sp>
            <p:nvSpPr>
              <p:cNvPr id="66" name="Freeform 10">
                <a:extLst>
                  <a:ext uri="{FF2B5EF4-FFF2-40B4-BE49-F238E27FC236}">
                    <a16:creationId xmlns:a16="http://schemas.microsoft.com/office/drawing/2014/main" id="{5CAF0A28-0BD2-48AE-A2C4-B6BD1682AF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07075" y="2670175"/>
                <a:ext cx="192088" cy="288925"/>
              </a:xfrm>
              <a:custGeom>
                <a:avLst/>
                <a:gdLst>
                  <a:gd name="T0" fmla="*/ 61 w 121"/>
                  <a:gd name="T1" fmla="*/ 19 h 182"/>
                  <a:gd name="T2" fmla="*/ 57 w 121"/>
                  <a:gd name="T3" fmla="*/ 21 h 182"/>
                  <a:gd name="T4" fmla="*/ 54 w 121"/>
                  <a:gd name="T5" fmla="*/ 22 h 182"/>
                  <a:gd name="T6" fmla="*/ 52 w 121"/>
                  <a:gd name="T7" fmla="*/ 25 h 182"/>
                  <a:gd name="T8" fmla="*/ 51 w 121"/>
                  <a:gd name="T9" fmla="*/ 29 h 182"/>
                  <a:gd name="T10" fmla="*/ 51 w 121"/>
                  <a:gd name="T11" fmla="*/ 65 h 182"/>
                  <a:gd name="T12" fmla="*/ 52 w 121"/>
                  <a:gd name="T13" fmla="*/ 68 h 182"/>
                  <a:gd name="T14" fmla="*/ 54 w 121"/>
                  <a:gd name="T15" fmla="*/ 71 h 182"/>
                  <a:gd name="T16" fmla="*/ 57 w 121"/>
                  <a:gd name="T17" fmla="*/ 73 h 182"/>
                  <a:gd name="T18" fmla="*/ 61 w 121"/>
                  <a:gd name="T19" fmla="*/ 74 h 182"/>
                  <a:gd name="T20" fmla="*/ 65 w 121"/>
                  <a:gd name="T21" fmla="*/ 73 h 182"/>
                  <a:gd name="T22" fmla="*/ 67 w 121"/>
                  <a:gd name="T23" fmla="*/ 71 h 182"/>
                  <a:gd name="T24" fmla="*/ 70 w 121"/>
                  <a:gd name="T25" fmla="*/ 68 h 182"/>
                  <a:gd name="T26" fmla="*/ 70 w 121"/>
                  <a:gd name="T27" fmla="*/ 65 h 182"/>
                  <a:gd name="T28" fmla="*/ 70 w 121"/>
                  <a:gd name="T29" fmla="*/ 29 h 182"/>
                  <a:gd name="T30" fmla="*/ 70 w 121"/>
                  <a:gd name="T31" fmla="*/ 25 h 182"/>
                  <a:gd name="T32" fmla="*/ 67 w 121"/>
                  <a:gd name="T33" fmla="*/ 22 h 182"/>
                  <a:gd name="T34" fmla="*/ 65 w 121"/>
                  <a:gd name="T35" fmla="*/ 21 h 182"/>
                  <a:gd name="T36" fmla="*/ 61 w 121"/>
                  <a:gd name="T37" fmla="*/ 19 h 182"/>
                  <a:gd name="T38" fmla="*/ 60 w 121"/>
                  <a:gd name="T39" fmla="*/ 0 h 182"/>
                  <a:gd name="T40" fmla="*/ 64 w 121"/>
                  <a:gd name="T41" fmla="*/ 0 h 182"/>
                  <a:gd name="T42" fmla="*/ 65 w 121"/>
                  <a:gd name="T43" fmla="*/ 0 h 182"/>
                  <a:gd name="T44" fmla="*/ 66 w 121"/>
                  <a:gd name="T45" fmla="*/ 0 h 182"/>
                  <a:gd name="T46" fmla="*/ 88 w 121"/>
                  <a:gd name="T47" fmla="*/ 6 h 182"/>
                  <a:gd name="T48" fmla="*/ 110 w 121"/>
                  <a:gd name="T49" fmla="*/ 18 h 182"/>
                  <a:gd name="T50" fmla="*/ 112 w 121"/>
                  <a:gd name="T51" fmla="*/ 21 h 182"/>
                  <a:gd name="T52" fmla="*/ 113 w 121"/>
                  <a:gd name="T53" fmla="*/ 23 h 182"/>
                  <a:gd name="T54" fmla="*/ 118 w 121"/>
                  <a:gd name="T55" fmla="*/ 47 h 182"/>
                  <a:gd name="T56" fmla="*/ 121 w 121"/>
                  <a:gd name="T57" fmla="*/ 70 h 182"/>
                  <a:gd name="T58" fmla="*/ 119 w 121"/>
                  <a:gd name="T59" fmla="*/ 95 h 182"/>
                  <a:gd name="T60" fmla="*/ 113 w 121"/>
                  <a:gd name="T61" fmla="*/ 129 h 182"/>
                  <a:gd name="T62" fmla="*/ 104 w 121"/>
                  <a:gd name="T63" fmla="*/ 164 h 182"/>
                  <a:gd name="T64" fmla="*/ 101 w 121"/>
                  <a:gd name="T65" fmla="*/ 166 h 182"/>
                  <a:gd name="T66" fmla="*/ 100 w 121"/>
                  <a:gd name="T67" fmla="*/ 169 h 182"/>
                  <a:gd name="T68" fmla="*/ 88 w 121"/>
                  <a:gd name="T69" fmla="*/ 175 h 182"/>
                  <a:gd name="T70" fmla="*/ 74 w 121"/>
                  <a:gd name="T71" fmla="*/ 181 h 182"/>
                  <a:gd name="T72" fmla="*/ 60 w 121"/>
                  <a:gd name="T73" fmla="*/ 182 h 182"/>
                  <a:gd name="T74" fmla="*/ 45 w 121"/>
                  <a:gd name="T75" fmla="*/ 181 h 182"/>
                  <a:gd name="T76" fmla="*/ 32 w 121"/>
                  <a:gd name="T77" fmla="*/ 175 h 182"/>
                  <a:gd name="T78" fmla="*/ 21 w 121"/>
                  <a:gd name="T79" fmla="*/ 169 h 182"/>
                  <a:gd name="T80" fmla="*/ 18 w 121"/>
                  <a:gd name="T81" fmla="*/ 166 h 182"/>
                  <a:gd name="T82" fmla="*/ 17 w 121"/>
                  <a:gd name="T83" fmla="*/ 164 h 182"/>
                  <a:gd name="T84" fmla="*/ 8 w 121"/>
                  <a:gd name="T85" fmla="*/ 129 h 182"/>
                  <a:gd name="T86" fmla="*/ 1 w 121"/>
                  <a:gd name="T87" fmla="*/ 95 h 182"/>
                  <a:gd name="T88" fmla="*/ 0 w 121"/>
                  <a:gd name="T89" fmla="*/ 70 h 182"/>
                  <a:gd name="T90" fmla="*/ 2 w 121"/>
                  <a:gd name="T91" fmla="*/ 47 h 182"/>
                  <a:gd name="T92" fmla="*/ 8 w 121"/>
                  <a:gd name="T93" fmla="*/ 23 h 182"/>
                  <a:gd name="T94" fmla="*/ 9 w 121"/>
                  <a:gd name="T95" fmla="*/ 21 h 182"/>
                  <a:gd name="T96" fmla="*/ 10 w 121"/>
                  <a:gd name="T97" fmla="*/ 18 h 182"/>
                  <a:gd name="T98" fmla="*/ 31 w 121"/>
                  <a:gd name="T99" fmla="*/ 6 h 182"/>
                  <a:gd name="T100" fmla="*/ 52 w 121"/>
                  <a:gd name="T101" fmla="*/ 0 h 182"/>
                  <a:gd name="T102" fmla="*/ 53 w 121"/>
                  <a:gd name="T103" fmla="*/ 0 h 182"/>
                  <a:gd name="T104" fmla="*/ 56 w 121"/>
                  <a:gd name="T105" fmla="*/ 0 h 182"/>
                  <a:gd name="T106" fmla="*/ 60 w 121"/>
                  <a:gd name="T10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1" h="182">
                    <a:moveTo>
                      <a:pt x="61" y="19"/>
                    </a:moveTo>
                    <a:lnTo>
                      <a:pt x="57" y="21"/>
                    </a:lnTo>
                    <a:lnTo>
                      <a:pt x="54" y="22"/>
                    </a:lnTo>
                    <a:lnTo>
                      <a:pt x="52" y="25"/>
                    </a:lnTo>
                    <a:lnTo>
                      <a:pt x="51" y="29"/>
                    </a:lnTo>
                    <a:lnTo>
                      <a:pt x="51" y="65"/>
                    </a:lnTo>
                    <a:lnTo>
                      <a:pt x="52" y="68"/>
                    </a:lnTo>
                    <a:lnTo>
                      <a:pt x="54" y="71"/>
                    </a:lnTo>
                    <a:lnTo>
                      <a:pt x="57" y="73"/>
                    </a:lnTo>
                    <a:lnTo>
                      <a:pt x="61" y="74"/>
                    </a:lnTo>
                    <a:lnTo>
                      <a:pt x="65" y="73"/>
                    </a:lnTo>
                    <a:lnTo>
                      <a:pt x="67" y="71"/>
                    </a:lnTo>
                    <a:lnTo>
                      <a:pt x="70" y="68"/>
                    </a:lnTo>
                    <a:lnTo>
                      <a:pt x="70" y="65"/>
                    </a:lnTo>
                    <a:lnTo>
                      <a:pt x="70" y="29"/>
                    </a:lnTo>
                    <a:lnTo>
                      <a:pt x="70" y="25"/>
                    </a:lnTo>
                    <a:lnTo>
                      <a:pt x="67" y="22"/>
                    </a:lnTo>
                    <a:lnTo>
                      <a:pt x="65" y="21"/>
                    </a:lnTo>
                    <a:lnTo>
                      <a:pt x="61" y="19"/>
                    </a:lnTo>
                    <a:close/>
                    <a:moveTo>
                      <a:pt x="60" y="0"/>
                    </a:moveTo>
                    <a:lnTo>
                      <a:pt x="64" y="0"/>
                    </a:lnTo>
                    <a:lnTo>
                      <a:pt x="65" y="0"/>
                    </a:lnTo>
                    <a:lnTo>
                      <a:pt x="66" y="0"/>
                    </a:lnTo>
                    <a:lnTo>
                      <a:pt x="88" y="6"/>
                    </a:lnTo>
                    <a:lnTo>
                      <a:pt x="110" y="18"/>
                    </a:lnTo>
                    <a:lnTo>
                      <a:pt x="112" y="21"/>
                    </a:lnTo>
                    <a:lnTo>
                      <a:pt x="113" y="23"/>
                    </a:lnTo>
                    <a:lnTo>
                      <a:pt x="118" y="47"/>
                    </a:lnTo>
                    <a:lnTo>
                      <a:pt x="121" y="70"/>
                    </a:lnTo>
                    <a:lnTo>
                      <a:pt x="119" y="95"/>
                    </a:lnTo>
                    <a:lnTo>
                      <a:pt x="113" y="129"/>
                    </a:lnTo>
                    <a:lnTo>
                      <a:pt x="104" y="164"/>
                    </a:lnTo>
                    <a:lnTo>
                      <a:pt x="101" y="166"/>
                    </a:lnTo>
                    <a:lnTo>
                      <a:pt x="100" y="169"/>
                    </a:lnTo>
                    <a:lnTo>
                      <a:pt x="88" y="175"/>
                    </a:lnTo>
                    <a:lnTo>
                      <a:pt x="74" y="181"/>
                    </a:lnTo>
                    <a:lnTo>
                      <a:pt x="60" y="182"/>
                    </a:lnTo>
                    <a:lnTo>
                      <a:pt x="45" y="181"/>
                    </a:lnTo>
                    <a:lnTo>
                      <a:pt x="32" y="175"/>
                    </a:lnTo>
                    <a:lnTo>
                      <a:pt x="21" y="169"/>
                    </a:lnTo>
                    <a:lnTo>
                      <a:pt x="18" y="166"/>
                    </a:lnTo>
                    <a:lnTo>
                      <a:pt x="17" y="164"/>
                    </a:lnTo>
                    <a:lnTo>
                      <a:pt x="8" y="129"/>
                    </a:lnTo>
                    <a:lnTo>
                      <a:pt x="1" y="95"/>
                    </a:lnTo>
                    <a:lnTo>
                      <a:pt x="0" y="70"/>
                    </a:lnTo>
                    <a:lnTo>
                      <a:pt x="2" y="47"/>
                    </a:lnTo>
                    <a:lnTo>
                      <a:pt x="8" y="23"/>
                    </a:lnTo>
                    <a:lnTo>
                      <a:pt x="9" y="21"/>
                    </a:lnTo>
                    <a:lnTo>
                      <a:pt x="10" y="18"/>
                    </a:lnTo>
                    <a:lnTo>
                      <a:pt x="31" y="6"/>
                    </a:lnTo>
                    <a:lnTo>
                      <a:pt x="52" y="0"/>
                    </a:lnTo>
                    <a:lnTo>
                      <a:pt x="53" y="0"/>
                    </a:lnTo>
                    <a:lnTo>
                      <a:pt x="56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7" name="Freeform 11">
                <a:extLst>
                  <a:ext uri="{FF2B5EF4-FFF2-40B4-BE49-F238E27FC236}">
                    <a16:creationId xmlns:a16="http://schemas.microsoft.com/office/drawing/2014/main" id="{773C8837-4E3F-478F-8A73-FA4AA4F9E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2406650"/>
                <a:ext cx="596900" cy="558800"/>
              </a:xfrm>
              <a:custGeom>
                <a:avLst/>
                <a:gdLst>
                  <a:gd name="T0" fmla="*/ 18 w 376"/>
                  <a:gd name="T1" fmla="*/ 0 h 352"/>
                  <a:gd name="T2" fmla="*/ 364 w 376"/>
                  <a:gd name="T3" fmla="*/ 0 h 352"/>
                  <a:gd name="T4" fmla="*/ 368 w 376"/>
                  <a:gd name="T5" fmla="*/ 1 h 352"/>
                  <a:gd name="T6" fmla="*/ 372 w 376"/>
                  <a:gd name="T7" fmla="*/ 2 h 352"/>
                  <a:gd name="T8" fmla="*/ 374 w 376"/>
                  <a:gd name="T9" fmla="*/ 5 h 352"/>
                  <a:gd name="T10" fmla="*/ 376 w 376"/>
                  <a:gd name="T11" fmla="*/ 9 h 352"/>
                  <a:gd name="T12" fmla="*/ 376 w 376"/>
                  <a:gd name="T13" fmla="*/ 14 h 352"/>
                  <a:gd name="T14" fmla="*/ 376 w 376"/>
                  <a:gd name="T15" fmla="*/ 163 h 352"/>
                  <a:gd name="T16" fmla="*/ 361 w 376"/>
                  <a:gd name="T17" fmla="*/ 157 h 352"/>
                  <a:gd name="T18" fmla="*/ 347 w 376"/>
                  <a:gd name="T19" fmla="*/ 154 h 352"/>
                  <a:gd name="T20" fmla="*/ 347 w 376"/>
                  <a:gd name="T21" fmla="*/ 28 h 352"/>
                  <a:gd name="T22" fmla="*/ 33 w 376"/>
                  <a:gd name="T23" fmla="*/ 28 h 352"/>
                  <a:gd name="T24" fmla="*/ 33 w 376"/>
                  <a:gd name="T25" fmla="*/ 222 h 352"/>
                  <a:gd name="T26" fmla="*/ 265 w 376"/>
                  <a:gd name="T27" fmla="*/ 222 h 352"/>
                  <a:gd name="T28" fmla="*/ 265 w 376"/>
                  <a:gd name="T29" fmla="*/ 243 h 352"/>
                  <a:gd name="T30" fmla="*/ 266 w 376"/>
                  <a:gd name="T31" fmla="*/ 265 h 352"/>
                  <a:gd name="T32" fmla="*/ 268 w 376"/>
                  <a:gd name="T33" fmla="*/ 273 h 352"/>
                  <a:gd name="T34" fmla="*/ 268 w 376"/>
                  <a:gd name="T35" fmla="*/ 279 h 352"/>
                  <a:gd name="T36" fmla="*/ 242 w 376"/>
                  <a:gd name="T37" fmla="*/ 279 h 352"/>
                  <a:gd name="T38" fmla="*/ 255 w 376"/>
                  <a:gd name="T39" fmla="*/ 323 h 352"/>
                  <a:gd name="T40" fmla="*/ 270 w 376"/>
                  <a:gd name="T41" fmla="*/ 323 h 352"/>
                  <a:gd name="T42" fmla="*/ 273 w 376"/>
                  <a:gd name="T43" fmla="*/ 323 h 352"/>
                  <a:gd name="T44" fmla="*/ 274 w 376"/>
                  <a:gd name="T45" fmla="*/ 325 h 352"/>
                  <a:gd name="T46" fmla="*/ 274 w 376"/>
                  <a:gd name="T47" fmla="*/ 327 h 352"/>
                  <a:gd name="T48" fmla="*/ 274 w 376"/>
                  <a:gd name="T49" fmla="*/ 328 h 352"/>
                  <a:gd name="T50" fmla="*/ 275 w 376"/>
                  <a:gd name="T51" fmla="*/ 331 h 352"/>
                  <a:gd name="T52" fmla="*/ 275 w 376"/>
                  <a:gd name="T53" fmla="*/ 343 h 352"/>
                  <a:gd name="T54" fmla="*/ 274 w 376"/>
                  <a:gd name="T55" fmla="*/ 345 h 352"/>
                  <a:gd name="T56" fmla="*/ 274 w 376"/>
                  <a:gd name="T57" fmla="*/ 348 h 352"/>
                  <a:gd name="T58" fmla="*/ 274 w 376"/>
                  <a:gd name="T59" fmla="*/ 350 h 352"/>
                  <a:gd name="T60" fmla="*/ 273 w 376"/>
                  <a:gd name="T61" fmla="*/ 352 h 352"/>
                  <a:gd name="T62" fmla="*/ 270 w 376"/>
                  <a:gd name="T63" fmla="*/ 352 h 352"/>
                  <a:gd name="T64" fmla="*/ 110 w 376"/>
                  <a:gd name="T65" fmla="*/ 352 h 352"/>
                  <a:gd name="T66" fmla="*/ 108 w 376"/>
                  <a:gd name="T67" fmla="*/ 352 h 352"/>
                  <a:gd name="T68" fmla="*/ 104 w 376"/>
                  <a:gd name="T69" fmla="*/ 349 h 352"/>
                  <a:gd name="T70" fmla="*/ 102 w 376"/>
                  <a:gd name="T71" fmla="*/ 347 h 352"/>
                  <a:gd name="T72" fmla="*/ 101 w 376"/>
                  <a:gd name="T73" fmla="*/ 343 h 352"/>
                  <a:gd name="T74" fmla="*/ 101 w 376"/>
                  <a:gd name="T75" fmla="*/ 331 h 352"/>
                  <a:gd name="T76" fmla="*/ 102 w 376"/>
                  <a:gd name="T77" fmla="*/ 328 h 352"/>
                  <a:gd name="T78" fmla="*/ 104 w 376"/>
                  <a:gd name="T79" fmla="*/ 326 h 352"/>
                  <a:gd name="T80" fmla="*/ 108 w 376"/>
                  <a:gd name="T81" fmla="*/ 323 h 352"/>
                  <a:gd name="T82" fmla="*/ 110 w 376"/>
                  <a:gd name="T83" fmla="*/ 323 h 352"/>
                  <a:gd name="T84" fmla="*/ 126 w 376"/>
                  <a:gd name="T85" fmla="*/ 323 h 352"/>
                  <a:gd name="T86" fmla="*/ 139 w 376"/>
                  <a:gd name="T87" fmla="*/ 279 h 352"/>
                  <a:gd name="T88" fmla="*/ 18 w 376"/>
                  <a:gd name="T89" fmla="*/ 279 h 352"/>
                  <a:gd name="T90" fmla="*/ 13 w 376"/>
                  <a:gd name="T91" fmla="*/ 279 h 352"/>
                  <a:gd name="T92" fmla="*/ 9 w 376"/>
                  <a:gd name="T93" fmla="*/ 278 h 352"/>
                  <a:gd name="T94" fmla="*/ 5 w 376"/>
                  <a:gd name="T95" fmla="*/ 275 h 352"/>
                  <a:gd name="T96" fmla="*/ 2 w 376"/>
                  <a:gd name="T97" fmla="*/ 273 h 352"/>
                  <a:gd name="T98" fmla="*/ 1 w 376"/>
                  <a:gd name="T99" fmla="*/ 269 h 352"/>
                  <a:gd name="T100" fmla="*/ 0 w 376"/>
                  <a:gd name="T101" fmla="*/ 265 h 352"/>
                  <a:gd name="T102" fmla="*/ 0 w 376"/>
                  <a:gd name="T103" fmla="*/ 14 h 352"/>
                  <a:gd name="T104" fmla="*/ 1 w 376"/>
                  <a:gd name="T105" fmla="*/ 10 h 352"/>
                  <a:gd name="T106" fmla="*/ 2 w 376"/>
                  <a:gd name="T107" fmla="*/ 6 h 352"/>
                  <a:gd name="T108" fmla="*/ 5 w 376"/>
                  <a:gd name="T109" fmla="*/ 3 h 352"/>
                  <a:gd name="T110" fmla="*/ 9 w 376"/>
                  <a:gd name="T111" fmla="*/ 1 h 352"/>
                  <a:gd name="T112" fmla="*/ 13 w 376"/>
                  <a:gd name="T113" fmla="*/ 1 h 352"/>
                  <a:gd name="T114" fmla="*/ 18 w 376"/>
                  <a:gd name="T11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76" h="352">
                    <a:moveTo>
                      <a:pt x="18" y="0"/>
                    </a:moveTo>
                    <a:lnTo>
                      <a:pt x="364" y="0"/>
                    </a:lnTo>
                    <a:lnTo>
                      <a:pt x="368" y="1"/>
                    </a:lnTo>
                    <a:lnTo>
                      <a:pt x="372" y="2"/>
                    </a:lnTo>
                    <a:lnTo>
                      <a:pt x="374" y="5"/>
                    </a:lnTo>
                    <a:lnTo>
                      <a:pt x="376" y="9"/>
                    </a:lnTo>
                    <a:lnTo>
                      <a:pt x="376" y="14"/>
                    </a:lnTo>
                    <a:lnTo>
                      <a:pt x="376" y="163"/>
                    </a:lnTo>
                    <a:lnTo>
                      <a:pt x="361" y="157"/>
                    </a:lnTo>
                    <a:lnTo>
                      <a:pt x="347" y="154"/>
                    </a:lnTo>
                    <a:lnTo>
                      <a:pt x="347" y="28"/>
                    </a:lnTo>
                    <a:lnTo>
                      <a:pt x="33" y="28"/>
                    </a:lnTo>
                    <a:lnTo>
                      <a:pt x="33" y="222"/>
                    </a:lnTo>
                    <a:lnTo>
                      <a:pt x="265" y="222"/>
                    </a:lnTo>
                    <a:lnTo>
                      <a:pt x="265" y="243"/>
                    </a:lnTo>
                    <a:lnTo>
                      <a:pt x="266" y="265"/>
                    </a:lnTo>
                    <a:lnTo>
                      <a:pt x="268" y="273"/>
                    </a:lnTo>
                    <a:lnTo>
                      <a:pt x="268" y="279"/>
                    </a:lnTo>
                    <a:lnTo>
                      <a:pt x="242" y="279"/>
                    </a:lnTo>
                    <a:lnTo>
                      <a:pt x="255" y="323"/>
                    </a:lnTo>
                    <a:lnTo>
                      <a:pt x="270" y="323"/>
                    </a:lnTo>
                    <a:lnTo>
                      <a:pt x="273" y="323"/>
                    </a:lnTo>
                    <a:lnTo>
                      <a:pt x="274" y="325"/>
                    </a:lnTo>
                    <a:lnTo>
                      <a:pt x="274" y="327"/>
                    </a:lnTo>
                    <a:lnTo>
                      <a:pt x="274" y="328"/>
                    </a:lnTo>
                    <a:lnTo>
                      <a:pt x="275" y="331"/>
                    </a:lnTo>
                    <a:lnTo>
                      <a:pt x="275" y="343"/>
                    </a:lnTo>
                    <a:lnTo>
                      <a:pt x="274" y="345"/>
                    </a:lnTo>
                    <a:lnTo>
                      <a:pt x="274" y="348"/>
                    </a:lnTo>
                    <a:lnTo>
                      <a:pt x="274" y="350"/>
                    </a:lnTo>
                    <a:lnTo>
                      <a:pt x="273" y="352"/>
                    </a:lnTo>
                    <a:lnTo>
                      <a:pt x="270" y="352"/>
                    </a:lnTo>
                    <a:lnTo>
                      <a:pt x="110" y="352"/>
                    </a:lnTo>
                    <a:lnTo>
                      <a:pt x="108" y="352"/>
                    </a:lnTo>
                    <a:lnTo>
                      <a:pt x="104" y="349"/>
                    </a:lnTo>
                    <a:lnTo>
                      <a:pt x="102" y="347"/>
                    </a:lnTo>
                    <a:lnTo>
                      <a:pt x="101" y="343"/>
                    </a:lnTo>
                    <a:lnTo>
                      <a:pt x="101" y="331"/>
                    </a:lnTo>
                    <a:lnTo>
                      <a:pt x="102" y="328"/>
                    </a:lnTo>
                    <a:lnTo>
                      <a:pt x="104" y="326"/>
                    </a:lnTo>
                    <a:lnTo>
                      <a:pt x="108" y="323"/>
                    </a:lnTo>
                    <a:lnTo>
                      <a:pt x="110" y="323"/>
                    </a:lnTo>
                    <a:lnTo>
                      <a:pt x="126" y="323"/>
                    </a:lnTo>
                    <a:lnTo>
                      <a:pt x="139" y="279"/>
                    </a:lnTo>
                    <a:lnTo>
                      <a:pt x="18" y="279"/>
                    </a:lnTo>
                    <a:lnTo>
                      <a:pt x="13" y="279"/>
                    </a:lnTo>
                    <a:lnTo>
                      <a:pt x="9" y="278"/>
                    </a:lnTo>
                    <a:lnTo>
                      <a:pt x="5" y="275"/>
                    </a:lnTo>
                    <a:lnTo>
                      <a:pt x="2" y="273"/>
                    </a:lnTo>
                    <a:lnTo>
                      <a:pt x="1" y="269"/>
                    </a:lnTo>
                    <a:lnTo>
                      <a:pt x="0" y="265"/>
                    </a:lnTo>
                    <a:lnTo>
                      <a:pt x="0" y="14"/>
                    </a:lnTo>
                    <a:lnTo>
                      <a:pt x="1" y="10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53137C5-9FF3-4F64-8069-71B085C9DE0D}"/>
                </a:ext>
              </a:extLst>
            </p:cNvPr>
            <p:cNvSpPr/>
            <p:nvPr/>
          </p:nvSpPr>
          <p:spPr>
            <a:xfrm>
              <a:off x="9011725" y="2316077"/>
              <a:ext cx="2905490" cy="652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From board resolution mandate, determine the correct specimen signature to be compared using NLP techniques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1553820-D6B9-4077-AFF1-6F319377470F}"/>
                </a:ext>
              </a:extLst>
            </p:cNvPr>
            <p:cNvSpPr/>
            <p:nvPr/>
          </p:nvSpPr>
          <p:spPr>
            <a:xfrm>
              <a:off x="822529" y="1782638"/>
              <a:ext cx="2567468" cy="468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Extract signature from signature repository and incoming transaction through OCR</a:t>
              </a: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251B9AD-4F16-4E9C-83AB-CD588116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666" y="1786822"/>
              <a:ext cx="763378" cy="830839"/>
            </a:xfrm>
            <a:prstGeom prst="rect">
              <a:avLst/>
            </a:prstGeom>
          </p:spPr>
        </p:pic>
        <p:pic>
          <p:nvPicPr>
            <p:cNvPr id="1028" name="Picture 4" descr="Image result for data science icons">
              <a:extLst>
                <a:ext uri="{FF2B5EF4-FFF2-40B4-BE49-F238E27FC236}">
                  <a16:creationId xmlns:a16="http://schemas.microsoft.com/office/drawing/2014/main" id="{3952D712-CE0D-4A3C-8CAC-CA0DF33DAA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84" t="71173" r="5307" b="5106"/>
            <a:stretch/>
          </p:blipFill>
          <p:spPr bwMode="auto">
            <a:xfrm>
              <a:off x="3505930" y="4362974"/>
              <a:ext cx="751629" cy="74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08106D0-A2B0-426D-A3CF-9A60BE17E1D0}"/>
                </a:ext>
              </a:extLst>
            </p:cNvPr>
            <p:cNvGrpSpPr/>
            <p:nvPr/>
          </p:nvGrpSpPr>
          <p:grpSpPr>
            <a:xfrm>
              <a:off x="5319684" y="1281796"/>
              <a:ext cx="1886304" cy="5347605"/>
              <a:chOff x="5364162" y="1300164"/>
              <a:chExt cx="1457326" cy="4252916"/>
            </a:xfrm>
            <a:effectLst>
              <a:outerShdw blurRad="165100" dist="114300" dir="12300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104" name="Freeform 6">
                <a:extLst>
                  <a:ext uri="{FF2B5EF4-FFF2-40B4-BE49-F238E27FC236}">
                    <a16:creationId xmlns:a16="http://schemas.microsoft.com/office/drawing/2014/main" id="{D3C25B2E-C24E-461D-813F-59951B68D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289" y="2076452"/>
                <a:ext cx="974725" cy="879475"/>
              </a:xfrm>
              <a:custGeom>
                <a:avLst/>
                <a:gdLst>
                  <a:gd name="T0" fmla="*/ 890 w 1229"/>
                  <a:gd name="T1" fmla="*/ 0 h 1108"/>
                  <a:gd name="T2" fmla="*/ 1229 w 1229"/>
                  <a:gd name="T3" fmla="*/ 472 h 1108"/>
                  <a:gd name="T4" fmla="*/ 1145 w 1229"/>
                  <a:gd name="T5" fmla="*/ 461 h 1108"/>
                  <a:gd name="T6" fmla="*/ 1060 w 1229"/>
                  <a:gd name="T7" fmla="*/ 459 h 1108"/>
                  <a:gd name="T8" fmla="*/ 976 w 1229"/>
                  <a:gd name="T9" fmla="*/ 467 h 1108"/>
                  <a:gd name="T10" fmla="*/ 890 w 1229"/>
                  <a:gd name="T11" fmla="*/ 485 h 1108"/>
                  <a:gd name="T12" fmla="*/ 808 w 1229"/>
                  <a:gd name="T13" fmla="*/ 513 h 1108"/>
                  <a:gd name="T14" fmla="*/ 728 w 1229"/>
                  <a:gd name="T15" fmla="*/ 551 h 1108"/>
                  <a:gd name="T16" fmla="*/ 652 w 1229"/>
                  <a:gd name="T17" fmla="*/ 599 h 1108"/>
                  <a:gd name="T18" fmla="*/ 588 w 1229"/>
                  <a:gd name="T19" fmla="*/ 649 h 1108"/>
                  <a:gd name="T20" fmla="*/ 532 w 1229"/>
                  <a:gd name="T21" fmla="*/ 705 h 1108"/>
                  <a:gd name="T22" fmla="*/ 482 w 1229"/>
                  <a:gd name="T23" fmla="*/ 764 h 1108"/>
                  <a:gd name="T24" fmla="*/ 439 w 1229"/>
                  <a:gd name="T25" fmla="*/ 828 h 1108"/>
                  <a:gd name="T26" fmla="*/ 404 w 1229"/>
                  <a:gd name="T27" fmla="*/ 895 h 1108"/>
                  <a:gd name="T28" fmla="*/ 376 w 1229"/>
                  <a:gd name="T29" fmla="*/ 963 h 1108"/>
                  <a:gd name="T30" fmla="*/ 356 w 1229"/>
                  <a:gd name="T31" fmla="*/ 1036 h 1108"/>
                  <a:gd name="T32" fmla="*/ 341 w 1229"/>
                  <a:gd name="T33" fmla="*/ 1108 h 1108"/>
                  <a:gd name="T34" fmla="*/ 0 w 1229"/>
                  <a:gd name="T35" fmla="*/ 629 h 1108"/>
                  <a:gd name="T36" fmla="*/ 84 w 1229"/>
                  <a:gd name="T37" fmla="*/ 640 h 1108"/>
                  <a:gd name="T38" fmla="*/ 169 w 1229"/>
                  <a:gd name="T39" fmla="*/ 644 h 1108"/>
                  <a:gd name="T40" fmla="*/ 255 w 1229"/>
                  <a:gd name="T41" fmla="*/ 634 h 1108"/>
                  <a:gd name="T42" fmla="*/ 341 w 1229"/>
                  <a:gd name="T43" fmla="*/ 618 h 1108"/>
                  <a:gd name="T44" fmla="*/ 423 w 1229"/>
                  <a:gd name="T45" fmla="*/ 590 h 1108"/>
                  <a:gd name="T46" fmla="*/ 505 w 1229"/>
                  <a:gd name="T47" fmla="*/ 551 h 1108"/>
                  <a:gd name="T48" fmla="*/ 583 w 1229"/>
                  <a:gd name="T49" fmla="*/ 502 h 1108"/>
                  <a:gd name="T50" fmla="*/ 644 w 1229"/>
                  <a:gd name="T51" fmla="*/ 454 h 1108"/>
                  <a:gd name="T52" fmla="*/ 700 w 1229"/>
                  <a:gd name="T53" fmla="*/ 398 h 1108"/>
                  <a:gd name="T54" fmla="*/ 749 w 1229"/>
                  <a:gd name="T55" fmla="*/ 340 h 1108"/>
                  <a:gd name="T56" fmla="*/ 791 w 1229"/>
                  <a:gd name="T57" fmla="*/ 277 h 1108"/>
                  <a:gd name="T58" fmla="*/ 827 w 1229"/>
                  <a:gd name="T59" fmla="*/ 212 h 1108"/>
                  <a:gd name="T60" fmla="*/ 855 w 1229"/>
                  <a:gd name="T61" fmla="*/ 143 h 1108"/>
                  <a:gd name="T62" fmla="*/ 877 w 1229"/>
                  <a:gd name="T63" fmla="*/ 73 h 1108"/>
                  <a:gd name="T64" fmla="*/ 890 w 1229"/>
                  <a:gd name="T65" fmla="*/ 0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9" h="1108">
                    <a:moveTo>
                      <a:pt x="890" y="0"/>
                    </a:moveTo>
                    <a:lnTo>
                      <a:pt x="1229" y="472"/>
                    </a:lnTo>
                    <a:lnTo>
                      <a:pt x="1145" y="461"/>
                    </a:lnTo>
                    <a:lnTo>
                      <a:pt x="1060" y="459"/>
                    </a:lnTo>
                    <a:lnTo>
                      <a:pt x="976" y="467"/>
                    </a:lnTo>
                    <a:lnTo>
                      <a:pt x="890" y="485"/>
                    </a:lnTo>
                    <a:lnTo>
                      <a:pt x="808" y="513"/>
                    </a:lnTo>
                    <a:lnTo>
                      <a:pt x="728" y="551"/>
                    </a:lnTo>
                    <a:lnTo>
                      <a:pt x="652" y="599"/>
                    </a:lnTo>
                    <a:lnTo>
                      <a:pt x="588" y="649"/>
                    </a:lnTo>
                    <a:lnTo>
                      <a:pt x="532" y="705"/>
                    </a:lnTo>
                    <a:lnTo>
                      <a:pt x="482" y="764"/>
                    </a:lnTo>
                    <a:lnTo>
                      <a:pt x="439" y="828"/>
                    </a:lnTo>
                    <a:lnTo>
                      <a:pt x="404" y="895"/>
                    </a:lnTo>
                    <a:lnTo>
                      <a:pt x="376" y="963"/>
                    </a:lnTo>
                    <a:lnTo>
                      <a:pt x="356" y="1036"/>
                    </a:lnTo>
                    <a:lnTo>
                      <a:pt x="341" y="1108"/>
                    </a:lnTo>
                    <a:lnTo>
                      <a:pt x="0" y="629"/>
                    </a:lnTo>
                    <a:lnTo>
                      <a:pt x="84" y="640"/>
                    </a:lnTo>
                    <a:lnTo>
                      <a:pt x="169" y="644"/>
                    </a:lnTo>
                    <a:lnTo>
                      <a:pt x="255" y="634"/>
                    </a:lnTo>
                    <a:lnTo>
                      <a:pt x="341" y="618"/>
                    </a:lnTo>
                    <a:lnTo>
                      <a:pt x="423" y="590"/>
                    </a:lnTo>
                    <a:lnTo>
                      <a:pt x="505" y="551"/>
                    </a:lnTo>
                    <a:lnTo>
                      <a:pt x="583" y="502"/>
                    </a:lnTo>
                    <a:lnTo>
                      <a:pt x="644" y="454"/>
                    </a:lnTo>
                    <a:lnTo>
                      <a:pt x="700" y="398"/>
                    </a:lnTo>
                    <a:lnTo>
                      <a:pt x="749" y="340"/>
                    </a:lnTo>
                    <a:lnTo>
                      <a:pt x="791" y="277"/>
                    </a:lnTo>
                    <a:lnTo>
                      <a:pt x="827" y="212"/>
                    </a:lnTo>
                    <a:lnTo>
                      <a:pt x="855" y="143"/>
                    </a:lnTo>
                    <a:lnTo>
                      <a:pt x="877" y="73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>
                  <a:defRPr/>
                </a:pPr>
                <a:endParaRPr lang="en-US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06" name="Freeform 7">
                <a:extLst>
                  <a:ext uri="{FF2B5EF4-FFF2-40B4-BE49-F238E27FC236}">
                    <a16:creationId xmlns:a16="http://schemas.microsoft.com/office/drawing/2014/main" id="{15663985-669C-4304-AB53-C3552EFE4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8639" y="1460502"/>
                <a:ext cx="974725" cy="879475"/>
              </a:xfrm>
              <a:custGeom>
                <a:avLst/>
                <a:gdLst>
                  <a:gd name="T0" fmla="*/ 339 w 1229"/>
                  <a:gd name="T1" fmla="*/ 0 h 1108"/>
                  <a:gd name="T2" fmla="*/ 352 w 1229"/>
                  <a:gd name="T3" fmla="*/ 72 h 1108"/>
                  <a:gd name="T4" fmla="*/ 375 w 1229"/>
                  <a:gd name="T5" fmla="*/ 143 h 1108"/>
                  <a:gd name="T6" fmla="*/ 403 w 1229"/>
                  <a:gd name="T7" fmla="*/ 212 h 1108"/>
                  <a:gd name="T8" fmla="*/ 438 w 1229"/>
                  <a:gd name="T9" fmla="*/ 279 h 1108"/>
                  <a:gd name="T10" fmla="*/ 481 w 1229"/>
                  <a:gd name="T11" fmla="*/ 340 h 1108"/>
                  <a:gd name="T12" fmla="*/ 529 w 1229"/>
                  <a:gd name="T13" fmla="*/ 400 h 1108"/>
                  <a:gd name="T14" fmla="*/ 585 w 1229"/>
                  <a:gd name="T15" fmla="*/ 454 h 1108"/>
                  <a:gd name="T16" fmla="*/ 647 w 1229"/>
                  <a:gd name="T17" fmla="*/ 504 h 1108"/>
                  <a:gd name="T18" fmla="*/ 725 w 1229"/>
                  <a:gd name="T19" fmla="*/ 552 h 1108"/>
                  <a:gd name="T20" fmla="*/ 807 w 1229"/>
                  <a:gd name="T21" fmla="*/ 589 h 1108"/>
                  <a:gd name="T22" fmla="*/ 889 w 1229"/>
                  <a:gd name="T23" fmla="*/ 617 h 1108"/>
                  <a:gd name="T24" fmla="*/ 974 w 1229"/>
                  <a:gd name="T25" fmla="*/ 636 h 1108"/>
                  <a:gd name="T26" fmla="*/ 1060 w 1229"/>
                  <a:gd name="T27" fmla="*/ 643 h 1108"/>
                  <a:gd name="T28" fmla="*/ 1146 w 1229"/>
                  <a:gd name="T29" fmla="*/ 641 h 1108"/>
                  <a:gd name="T30" fmla="*/ 1229 w 1229"/>
                  <a:gd name="T31" fmla="*/ 628 h 1108"/>
                  <a:gd name="T32" fmla="*/ 889 w 1229"/>
                  <a:gd name="T33" fmla="*/ 1108 h 1108"/>
                  <a:gd name="T34" fmla="*/ 874 w 1229"/>
                  <a:gd name="T35" fmla="*/ 1036 h 1108"/>
                  <a:gd name="T36" fmla="*/ 853 w 1229"/>
                  <a:gd name="T37" fmla="*/ 963 h 1108"/>
                  <a:gd name="T38" fmla="*/ 825 w 1229"/>
                  <a:gd name="T39" fmla="*/ 894 h 1108"/>
                  <a:gd name="T40" fmla="*/ 790 w 1229"/>
                  <a:gd name="T41" fmla="*/ 827 h 1108"/>
                  <a:gd name="T42" fmla="*/ 747 w 1229"/>
                  <a:gd name="T43" fmla="*/ 764 h 1108"/>
                  <a:gd name="T44" fmla="*/ 697 w 1229"/>
                  <a:gd name="T45" fmla="*/ 705 h 1108"/>
                  <a:gd name="T46" fmla="*/ 641 w 1229"/>
                  <a:gd name="T47" fmla="*/ 651 h 1108"/>
                  <a:gd name="T48" fmla="*/ 578 w 1229"/>
                  <a:gd name="T49" fmla="*/ 600 h 1108"/>
                  <a:gd name="T50" fmla="*/ 501 w 1229"/>
                  <a:gd name="T51" fmla="*/ 552 h 1108"/>
                  <a:gd name="T52" fmla="*/ 421 w 1229"/>
                  <a:gd name="T53" fmla="*/ 515 h 1108"/>
                  <a:gd name="T54" fmla="*/ 339 w 1229"/>
                  <a:gd name="T55" fmla="*/ 487 h 1108"/>
                  <a:gd name="T56" fmla="*/ 254 w 1229"/>
                  <a:gd name="T57" fmla="*/ 468 h 1108"/>
                  <a:gd name="T58" fmla="*/ 170 w 1229"/>
                  <a:gd name="T59" fmla="*/ 461 h 1108"/>
                  <a:gd name="T60" fmla="*/ 84 w 1229"/>
                  <a:gd name="T61" fmla="*/ 461 h 1108"/>
                  <a:gd name="T62" fmla="*/ 0 w 1229"/>
                  <a:gd name="T63" fmla="*/ 474 h 1108"/>
                  <a:gd name="T64" fmla="*/ 339 w 1229"/>
                  <a:gd name="T65" fmla="*/ 0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9" h="1108">
                    <a:moveTo>
                      <a:pt x="339" y="0"/>
                    </a:moveTo>
                    <a:lnTo>
                      <a:pt x="352" y="72"/>
                    </a:lnTo>
                    <a:lnTo>
                      <a:pt x="375" y="143"/>
                    </a:lnTo>
                    <a:lnTo>
                      <a:pt x="403" y="212"/>
                    </a:lnTo>
                    <a:lnTo>
                      <a:pt x="438" y="279"/>
                    </a:lnTo>
                    <a:lnTo>
                      <a:pt x="481" y="340"/>
                    </a:lnTo>
                    <a:lnTo>
                      <a:pt x="529" y="400"/>
                    </a:lnTo>
                    <a:lnTo>
                      <a:pt x="585" y="454"/>
                    </a:lnTo>
                    <a:lnTo>
                      <a:pt x="647" y="504"/>
                    </a:lnTo>
                    <a:lnTo>
                      <a:pt x="725" y="552"/>
                    </a:lnTo>
                    <a:lnTo>
                      <a:pt x="807" y="589"/>
                    </a:lnTo>
                    <a:lnTo>
                      <a:pt x="889" y="617"/>
                    </a:lnTo>
                    <a:lnTo>
                      <a:pt x="974" y="636"/>
                    </a:lnTo>
                    <a:lnTo>
                      <a:pt x="1060" y="643"/>
                    </a:lnTo>
                    <a:lnTo>
                      <a:pt x="1146" y="641"/>
                    </a:lnTo>
                    <a:lnTo>
                      <a:pt x="1229" y="628"/>
                    </a:lnTo>
                    <a:lnTo>
                      <a:pt x="889" y="1108"/>
                    </a:lnTo>
                    <a:lnTo>
                      <a:pt x="874" y="1036"/>
                    </a:lnTo>
                    <a:lnTo>
                      <a:pt x="853" y="963"/>
                    </a:lnTo>
                    <a:lnTo>
                      <a:pt x="825" y="894"/>
                    </a:lnTo>
                    <a:lnTo>
                      <a:pt x="790" y="827"/>
                    </a:lnTo>
                    <a:lnTo>
                      <a:pt x="747" y="764"/>
                    </a:lnTo>
                    <a:lnTo>
                      <a:pt x="697" y="705"/>
                    </a:lnTo>
                    <a:lnTo>
                      <a:pt x="641" y="651"/>
                    </a:lnTo>
                    <a:lnTo>
                      <a:pt x="578" y="600"/>
                    </a:lnTo>
                    <a:lnTo>
                      <a:pt x="501" y="552"/>
                    </a:lnTo>
                    <a:lnTo>
                      <a:pt x="421" y="515"/>
                    </a:lnTo>
                    <a:lnTo>
                      <a:pt x="339" y="487"/>
                    </a:lnTo>
                    <a:lnTo>
                      <a:pt x="254" y="468"/>
                    </a:lnTo>
                    <a:lnTo>
                      <a:pt x="170" y="461"/>
                    </a:lnTo>
                    <a:lnTo>
                      <a:pt x="84" y="461"/>
                    </a:lnTo>
                    <a:lnTo>
                      <a:pt x="0" y="474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>
                  <a:defRPr/>
                </a:pPr>
                <a:endParaRPr lang="en-US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07" name="Freeform 8">
                <a:extLst>
                  <a:ext uri="{FF2B5EF4-FFF2-40B4-BE49-F238E27FC236}">
                    <a16:creationId xmlns:a16="http://schemas.microsoft.com/office/drawing/2014/main" id="{9996A5C6-9BE3-448F-8BDE-67CCA1994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289" y="2682877"/>
                <a:ext cx="974725" cy="881063"/>
              </a:xfrm>
              <a:custGeom>
                <a:avLst/>
                <a:gdLst>
                  <a:gd name="T0" fmla="*/ 337 w 1227"/>
                  <a:gd name="T1" fmla="*/ 0 h 1110"/>
                  <a:gd name="T2" fmla="*/ 350 w 1227"/>
                  <a:gd name="T3" fmla="*/ 73 h 1110"/>
                  <a:gd name="T4" fmla="*/ 372 w 1227"/>
                  <a:gd name="T5" fmla="*/ 144 h 1110"/>
                  <a:gd name="T6" fmla="*/ 400 w 1227"/>
                  <a:gd name="T7" fmla="*/ 212 h 1110"/>
                  <a:gd name="T8" fmla="*/ 436 w 1227"/>
                  <a:gd name="T9" fmla="*/ 279 h 1110"/>
                  <a:gd name="T10" fmla="*/ 478 w 1227"/>
                  <a:gd name="T11" fmla="*/ 343 h 1110"/>
                  <a:gd name="T12" fmla="*/ 527 w 1227"/>
                  <a:gd name="T13" fmla="*/ 400 h 1110"/>
                  <a:gd name="T14" fmla="*/ 583 w 1227"/>
                  <a:gd name="T15" fmla="*/ 454 h 1110"/>
                  <a:gd name="T16" fmla="*/ 646 w 1227"/>
                  <a:gd name="T17" fmla="*/ 504 h 1110"/>
                  <a:gd name="T18" fmla="*/ 722 w 1227"/>
                  <a:gd name="T19" fmla="*/ 553 h 1110"/>
                  <a:gd name="T20" fmla="*/ 804 w 1227"/>
                  <a:gd name="T21" fmla="*/ 590 h 1110"/>
                  <a:gd name="T22" fmla="*/ 888 w 1227"/>
                  <a:gd name="T23" fmla="*/ 620 h 1110"/>
                  <a:gd name="T24" fmla="*/ 972 w 1227"/>
                  <a:gd name="T25" fmla="*/ 636 h 1110"/>
                  <a:gd name="T26" fmla="*/ 1058 w 1227"/>
                  <a:gd name="T27" fmla="*/ 644 h 1110"/>
                  <a:gd name="T28" fmla="*/ 1143 w 1227"/>
                  <a:gd name="T29" fmla="*/ 642 h 1110"/>
                  <a:gd name="T30" fmla="*/ 1227 w 1227"/>
                  <a:gd name="T31" fmla="*/ 631 h 1110"/>
                  <a:gd name="T32" fmla="*/ 886 w 1227"/>
                  <a:gd name="T33" fmla="*/ 1110 h 1110"/>
                  <a:gd name="T34" fmla="*/ 871 w 1227"/>
                  <a:gd name="T35" fmla="*/ 1036 h 1110"/>
                  <a:gd name="T36" fmla="*/ 851 w 1227"/>
                  <a:gd name="T37" fmla="*/ 965 h 1110"/>
                  <a:gd name="T38" fmla="*/ 823 w 1227"/>
                  <a:gd name="T39" fmla="*/ 895 h 1110"/>
                  <a:gd name="T40" fmla="*/ 788 w 1227"/>
                  <a:gd name="T41" fmla="*/ 828 h 1110"/>
                  <a:gd name="T42" fmla="*/ 745 w 1227"/>
                  <a:gd name="T43" fmla="*/ 765 h 1110"/>
                  <a:gd name="T44" fmla="*/ 694 w 1227"/>
                  <a:gd name="T45" fmla="*/ 705 h 1110"/>
                  <a:gd name="T46" fmla="*/ 639 w 1227"/>
                  <a:gd name="T47" fmla="*/ 651 h 1110"/>
                  <a:gd name="T48" fmla="*/ 575 w 1227"/>
                  <a:gd name="T49" fmla="*/ 601 h 1110"/>
                  <a:gd name="T50" fmla="*/ 499 w 1227"/>
                  <a:gd name="T51" fmla="*/ 553 h 1110"/>
                  <a:gd name="T52" fmla="*/ 419 w 1227"/>
                  <a:gd name="T53" fmla="*/ 515 h 1110"/>
                  <a:gd name="T54" fmla="*/ 337 w 1227"/>
                  <a:gd name="T55" fmla="*/ 488 h 1110"/>
                  <a:gd name="T56" fmla="*/ 253 w 1227"/>
                  <a:gd name="T57" fmla="*/ 469 h 1110"/>
                  <a:gd name="T58" fmla="*/ 167 w 1227"/>
                  <a:gd name="T59" fmla="*/ 462 h 1110"/>
                  <a:gd name="T60" fmla="*/ 82 w 1227"/>
                  <a:gd name="T61" fmla="*/ 463 h 1110"/>
                  <a:gd name="T62" fmla="*/ 0 w 1227"/>
                  <a:gd name="T63" fmla="*/ 475 h 1110"/>
                  <a:gd name="T64" fmla="*/ 337 w 1227"/>
                  <a:gd name="T65" fmla="*/ 0 h 1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7" h="1110">
                    <a:moveTo>
                      <a:pt x="337" y="0"/>
                    </a:moveTo>
                    <a:lnTo>
                      <a:pt x="350" y="73"/>
                    </a:lnTo>
                    <a:lnTo>
                      <a:pt x="372" y="144"/>
                    </a:lnTo>
                    <a:lnTo>
                      <a:pt x="400" y="212"/>
                    </a:lnTo>
                    <a:lnTo>
                      <a:pt x="436" y="279"/>
                    </a:lnTo>
                    <a:lnTo>
                      <a:pt x="478" y="343"/>
                    </a:lnTo>
                    <a:lnTo>
                      <a:pt x="527" y="400"/>
                    </a:lnTo>
                    <a:lnTo>
                      <a:pt x="583" y="454"/>
                    </a:lnTo>
                    <a:lnTo>
                      <a:pt x="646" y="504"/>
                    </a:lnTo>
                    <a:lnTo>
                      <a:pt x="722" y="553"/>
                    </a:lnTo>
                    <a:lnTo>
                      <a:pt x="804" y="590"/>
                    </a:lnTo>
                    <a:lnTo>
                      <a:pt x="888" y="620"/>
                    </a:lnTo>
                    <a:lnTo>
                      <a:pt x="972" y="636"/>
                    </a:lnTo>
                    <a:lnTo>
                      <a:pt x="1058" y="644"/>
                    </a:lnTo>
                    <a:lnTo>
                      <a:pt x="1143" y="642"/>
                    </a:lnTo>
                    <a:lnTo>
                      <a:pt x="1227" y="631"/>
                    </a:lnTo>
                    <a:lnTo>
                      <a:pt x="886" y="1110"/>
                    </a:lnTo>
                    <a:lnTo>
                      <a:pt x="871" y="1036"/>
                    </a:lnTo>
                    <a:lnTo>
                      <a:pt x="851" y="965"/>
                    </a:lnTo>
                    <a:lnTo>
                      <a:pt x="823" y="895"/>
                    </a:lnTo>
                    <a:lnTo>
                      <a:pt x="788" y="828"/>
                    </a:lnTo>
                    <a:lnTo>
                      <a:pt x="745" y="765"/>
                    </a:lnTo>
                    <a:lnTo>
                      <a:pt x="694" y="705"/>
                    </a:lnTo>
                    <a:lnTo>
                      <a:pt x="639" y="651"/>
                    </a:lnTo>
                    <a:lnTo>
                      <a:pt x="575" y="601"/>
                    </a:lnTo>
                    <a:lnTo>
                      <a:pt x="499" y="553"/>
                    </a:lnTo>
                    <a:lnTo>
                      <a:pt x="419" y="515"/>
                    </a:lnTo>
                    <a:lnTo>
                      <a:pt x="337" y="488"/>
                    </a:lnTo>
                    <a:lnTo>
                      <a:pt x="253" y="469"/>
                    </a:lnTo>
                    <a:lnTo>
                      <a:pt x="167" y="462"/>
                    </a:lnTo>
                    <a:lnTo>
                      <a:pt x="82" y="463"/>
                    </a:lnTo>
                    <a:lnTo>
                      <a:pt x="0" y="475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>
                  <a:defRPr/>
                </a:pPr>
                <a:endParaRPr lang="en-US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08" name="Freeform 9">
                <a:extLst>
                  <a:ext uri="{FF2B5EF4-FFF2-40B4-BE49-F238E27FC236}">
                    <a16:creationId xmlns:a16="http://schemas.microsoft.com/office/drawing/2014/main" id="{2150E6D3-53D9-4AE7-AAEA-8AC9C120E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289" y="3297239"/>
                <a:ext cx="974725" cy="879475"/>
              </a:xfrm>
              <a:custGeom>
                <a:avLst/>
                <a:gdLst>
                  <a:gd name="T0" fmla="*/ 890 w 1229"/>
                  <a:gd name="T1" fmla="*/ 0 h 1108"/>
                  <a:gd name="T2" fmla="*/ 1229 w 1229"/>
                  <a:gd name="T3" fmla="*/ 472 h 1108"/>
                  <a:gd name="T4" fmla="*/ 1145 w 1229"/>
                  <a:gd name="T5" fmla="*/ 461 h 1108"/>
                  <a:gd name="T6" fmla="*/ 1060 w 1229"/>
                  <a:gd name="T7" fmla="*/ 459 h 1108"/>
                  <a:gd name="T8" fmla="*/ 976 w 1229"/>
                  <a:gd name="T9" fmla="*/ 468 h 1108"/>
                  <a:gd name="T10" fmla="*/ 890 w 1229"/>
                  <a:gd name="T11" fmla="*/ 485 h 1108"/>
                  <a:gd name="T12" fmla="*/ 808 w 1229"/>
                  <a:gd name="T13" fmla="*/ 513 h 1108"/>
                  <a:gd name="T14" fmla="*/ 728 w 1229"/>
                  <a:gd name="T15" fmla="*/ 552 h 1108"/>
                  <a:gd name="T16" fmla="*/ 652 w 1229"/>
                  <a:gd name="T17" fmla="*/ 600 h 1108"/>
                  <a:gd name="T18" fmla="*/ 588 w 1229"/>
                  <a:gd name="T19" fmla="*/ 649 h 1108"/>
                  <a:gd name="T20" fmla="*/ 532 w 1229"/>
                  <a:gd name="T21" fmla="*/ 704 h 1108"/>
                  <a:gd name="T22" fmla="*/ 482 w 1229"/>
                  <a:gd name="T23" fmla="*/ 764 h 1108"/>
                  <a:gd name="T24" fmla="*/ 439 w 1229"/>
                  <a:gd name="T25" fmla="*/ 827 h 1108"/>
                  <a:gd name="T26" fmla="*/ 404 w 1229"/>
                  <a:gd name="T27" fmla="*/ 894 h 1108"/>
                  <a:gd name="T28" fmla="*/ 376 w 1229"/>
                  <a:gd name="T29" fmla="*/ 963 h 1108"/>
                  <a:gd name="T30" fmla="*/ 356 w 1229"/>
                  <a:gd name="T31" fmla="*/ 1035 h 1108"/>
                  <a:gd name="T32" fmla="*/ 341 w 1229"/>
                  <a:gd name="T33" fmla="*/ 1108 h 1108"/>
                  <a:gd name="T34" fmla="*/ 0 w 1229"/>
                  <a:gd name="T35" fmla="*/ 628 h 1108"/>
                  <a:gd name="T36" fmla="*/ 84 w 1229"/>
                  <a:gd name="T37" fmla="*/ 641 h 1108"/>
                  <a:gd name="T38" fmla="*/ 169 w 1229"/>
                  <a:gd name="T39" fmla="*/ 643 h 1108"/>
                  <a:gd name="T40" fmla="*/ 255 w 1229"/>
                  <a:gd name="T41" fmla="*/ 636 h 1108"/>
                  <a:gd name="T42" fmla="*/ 341 w 1229"/>
                  <a:gd name="T43" fmla="*/ 617 h 1108"/>
                  <a:gd name="T44" fmla="*/ 423 w 1229"/>
                  <a:gd name="T45" fmla="*/ 589 h 1108"/>
                  <a:gd name="T46" fmla="*/ 505 w 1229"/>
                  <a:gd name="T47" fmla="*/ 552 h 1108"/>
                  <a:gd name="T48" fmla="*/ 583 w 1229"/>
                  <a:gd name="T49" fmla="*/ 502 h 1108"/>
                  <a:gd name="T50" fmla="*/ 644 w 1229"/>
                  <a:gd name="T51" fmla="*/ 453 h 1108"/>
                  <a:gd name="T52" fmla="*/ 700 w 1229"/>
                  <a:gd name="T53" fmla="*/ 400 h 1108"/>
                  <a:gd name="T54" fmla="*/ 749 w 1229"/>
                  <a:gd name="T55" fmla="*/ 340 h 1108"/>
                  <a:gd name="T56" fmla="*/ 791 w 1229"/>
                  <a:gd name="T57" fmla="*/ 277 h 1108"/>
                  <a:gd name="T58" fmla="*/ 827 w 1229"/>
                  <a:gd name="T59" fmla="*/ 212 h 1108"/>
                  <a:gd name="T60" fmla="*/ 855 w 1229"/>
                  <a:gd name="T61" fmla="*/ 143 h 1108"/>
                  <a:gd name="T62" fmla="*/ 877 w 1229"/>
                  <a:gd name="T63" fmla="*/ 72 h 1108"/>
                  <a:gd name="T64" fmla="*/ 890 w 1229"/>
                  <a:gd name="T65" fmla="*/ 0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9" h="1108">
                    <a:moveTo>
                      <a:pt x="890" y="0"/>
                    </a:moveTo>
                    <a:lnTo>
                      <a:pt x="1229" y="472"/>
                    </a:lnTo>
                    <a:lnTo>
                      <a:pt x="1145" y="461"/>
                    </a:lnTo>
                    <a:lnTo>
                      <a:pt x="1060" y="459"/>
                    </a:lnTo>
                    <a:lnTo>
                      <a:pt x="976" y="468"/>
                    </a:lnTo>
                    <a:lnTo>
                      <a:pt x="890" y="485"/>
                    </a:lnTo>
                    <a:lnTo>
                      <a:pt x="808" y="513"/>
                    </a:lnTo>
                    <a:lnTo>
                      <a:pt x="728" y="552"/>
                    </a:lnTo>
                    <a:lnTo>
                      <a:pt x="652" y="600"/>
                    </a:lnTo>
                    <a:lnTo>
                      <a:pt x="588" y="649"/>
                    </a:lnTo>
                    <a:lnTo>
                      <a:pt x="532" y="704"/>
                    </a:lnTo>
                    <a:lnTo>
                      <a:pt x="482" y="764"/>
                    </a:lnTo>
                    <a:lnTo>
                      <a:pt x="439" y="827"/>
                    </a:lnTo>
                    <a:lnTo>
                      <a:pt x="404" y="894"/>
                    </a:lnTo>
                    <a:lnTo>
                      <a:pt x="376" y="963"/>
                    </a:lnTo>
                    <a:lnTo>
                      <a:pt x="356" y="1035"/>
                    </a:lnTo>
                    <a:lnTo>
                      <a:pt x="341" y="1108"/>
                    </a:lnTo>
                    <a:lnTo>
                      <a:pt x="0" y="628"/>
                    </a:lnTo>
                    <a:lnTo>
                      <a:pt x="84" y="641"/>
                    </a:lnTo>
                    <a:lnTo>
                      <a:pt x="169" y="643"/>
                    </a:lnTo>
                    <a:lnTo>
                      <a:pt x="255" y="636"/>
                    </a:lnTo>
                    <a:lnTo>
                      <a:pt x="341" y="617"/>
                    </a:lnTo>
                    <a:lnTo>
                      <a:pt x="423" y="589"/>
                    </a:lnTo>
                    <a:lnTo>
                      <a:pt x="505" y="552"/>
                    </a:lnTo>
                    <a:lnTo>
                      <a:pt x="583" y="502"/>
                    </a:lnTo>
                    <a:lnTo>
                      <a:pt x="644" y="453"/>
                    </a:lnTo>
                    <a:lnTo>
                      <a:pt x="700" y="400"/>
                    </a:lnTo>
                    <a:lnTo>
                      <a:pt x="749" y="340"/>
                    </a:lnTo>
                    <a:lnTo>
                      <a:pt x="791" y="277"/>
                    </a:lnTo>
                    <a:lnTo>
                      <a:pt x="827" y="212"/>
                    </a:lnTo>
                    <a:lnTo>
                      <a:pt x="855" y="143"/>
                    </a:lnTo>
                    <a:lnTo>
                      <a:pt x="877" y="72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>
                  <a:defRPr/>
                </a:pPr>
                <a:endParaRPr lang="en-US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09" name="Freeform 10">
                <a:extLst>
                  <a:ext uri="{FF2B5EF4-FFF2-40B4-BE49-F238E27FC236}">
                    <a16:creationId xmlns:a16="http://schemas.microsoft.com/office/drawing/2014/main" id="{755C8013-0731-4C0B-8657-4A55BD19C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289" y="3905252"/>
                <a:ext cx="974725" cy="881063"/>
              </a:xfrm>
              <a:custGeom>
                <a:avLst/>
                <a:gdLst>
                  <a:gd name="T0" fmla="*/ 337 w 1227"/>
                  <a:gd name="T1" fmla="*/ 0 h 1108"/>
                  <a:gd name="T2" fmla="*/ 350 w 1227"/>
                  <a:gd name="T3" fmla="*/ 71 h 1108"/>
                  <a:gd name="T4" fmla="*/ 372 w 1227"/>
                  <a:gd name="T5" fmla="*/ 143 h 1108"/>
                  <a:gd name="T6" fmla="*/ 400 w 1227"/>
                  <a:gd name="T7" fmla="*/ 212 h 1108"/>
                  <a:gd name="T8" fmla="*/ 436 w 1227"/>
                  <a:gd name="T9" fmla="*/ 277 h 1108"/>
                  <a:gd name="T10" fmla="*/ 478 w 1227"/>
                  <a:gd name="T11" fmla="*/ 340 h 1108"/>
                  <a:gd name="T12" fmla="*/ 527 w 1227"/>
                  <a:gd name="T13" fmla="*/ 398 h 1108"/>
                  <a:gd name="T14" fmla="*/ 583 w 1227"/>
                  <a:gd name="T15" fmla="*/ 454 h 1108"/>
                  <a:gd name="T16" fmla="*/ 646 w 1227"/>
                  <a:gd name="T17" fmla="*/ 502 h 1108"/>
                  <a:gd name="T18" fmla="*/ 722 w 1227"/>
                  <a:gd name="T19" fmla="*/ 550 h 1108"/>
                  <a:gd name="T20" fmla="*/ 804 w 1227"/>
                  <a:gd name="T21" fmla="*/ 589 h 1108"/>
                  <a:gd name="T22" fmla="*/ 888 w 1227"/>
                  <a:gd name="T23" fmla="*/ 617 h 1108"/>
                  <a:gd name="T24" fmla="*/ 972 w 1227"/>
                  <a:gd name="T25" fmla="*/ 634 h 1108"/>
                  <a:gd name="T26" fmla="*/ 1058 w 1227"/>
                  <a:gd name="T27" fmla="*/ 643 h 1108"/>
                  <a:gd name="T28" fmla="*/ 1143 w 1227"/>
                  <a:gd name="T29" fmla="*/ 639 h 1108"/>
                  <a:gd name="T30" fmla="*/ 1227 w 1227"/>
                  <a:gd name="T31" fmla="*/ 628 h 1108"/>
                  <a:gd name="T32" fmla="*/ 886 w 1227"/>
                  <a:gd name="T33" fmla="*/ 1108 h 1108"/>
                  <a:gd name="T34" fmla="*/ 871 w 1227"/>
                  <a:gd name="T35" fmla="*/ 1034 h 1108"/>
                  <a:gd name="T36" fmla="*/ 851 w 1227"/>
                  <a:gd name="T37" fmla="*/ 963 h 1108"/>
                  <a:gd name="T38" fmla="*/ 823 w 1227"/>
                  <a:gd name="T39" fmla="*/ 894 h 1108"/>
                  <a:gd name="T40" fmla="*/ 788 w 1227"/>
                  <a:gd name="T41" fmla="*/ 827 h 1108"/>
                  <a:gd name="T42" fmla="*/ 745 w 1227"/>
                  <a:gd name="T43" fmla="*/ 764 h 1108"/>
                  <a:gd name="T44" fmla="*/ 694 w 1227"/>
                  <a:gd name="T45" fmla="*/ 705 h 1108"/>
                  <a:gd name="T46" fmla="*/ 639 w 1227"/>
                  <a:gd name="T47" fmla="*/ 649 h 1108"/>
                  <a:gd name="T48" fmla="*/ 575 w 1227"/>
                  <a:gd name="T49" fmla="*/ 599 h 1108"/>
                  <a:gd name="T50" fmla="*/ 499 w 1227"/>
                  <a:gd name="T51" fmla="*/ 550 h 1108"/>
                  <a:gd name="T52" fmla="*/ 419 w 1227"/>
                  <a:gd name="T53" fmla="*/ 513 h 1108"/>
                  <a:gd name="T54" fmla="*/ 337 w 1227"/>
                  <a:gd name="T55" fmla="*/ 485 h 1108"/>
                  <a:gd name="T56" fmla="*/ 253 w 1227"/>
                  <a:gd name="T57" fmla="*/ 467 h 1108"/>
                  <a:gd name="T58" fmla="*/ 167 w 1227"/>
                  <a:gd name="T59" fmla="*/ 459 h 1108"/>
                  <a:gd name="T60" fmla="*/ 82 w 1227"/>
                  <a:gd name="T61" fmla="*/ 461 h 1108"/>
                  <a:gd name="T62" fmla="*/ 0 w 1227"/>
                  <a:gd name="T63" fmla="*/ 472 h 1108"/>
                  <a:gd name="T64" fmla="*/ 337 w 1227"/>
                  <a:gd name="T65" fmla="*/ 0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7" h="1108">
                    <a:moveTo>
                      <a:pt x="337" y="0"/>
                    </a:moveTo>
                    <a:lnTo>
                      <a:pt x="350" y="71"/>
                    </a:lnTo>
                    <a:lnTo>
                      <a:pt x="372" y="143"/>
                    </a:lnTo>
                    <a:lnTo>
                      <a:pt x="400" y="212"/>
                    </a:lnTo>
                    <a:lnTo>
                      <a:pt x="436" y="277"/>
                    </a:lnTo>
                    <a:lnTo>
                      <a:pt x="478" y="340"/>
                    </a:lnTo>
                    <a:lnTo>
                      <a:pt x="527" y="398"/>
                    </a:lnTo>
                    <a:lnTo>
                      <a:pt x="583" y="454"/>
                    </a:lnTo>
                    <a:lnTo>
                      <a:pt x="646" y="502"/>
                    </a:lnTo>
                    <a:lnTo>
                      <a:pt x="722" y="550"/>
                    </a:lnTo>
                    <a:lnTo>
                      <a:pt x="804" y="589"/>
                    </a:lnTo>
                    <a:lnTo>
                      <a:pt x="888" y="617"/>
                    </a:lnTo>
                    <a:lnTo>
                      <a:pt x="972" y="634"/>
                    </a:lnTo>
                    <a:lnTo>
                      <a:pt x="1058" y="643"/>
                    </a:lnTo>
                    <a:lnTo>
                      <a:pt x="1143" y="639"/>
                    </a:lnTo>
                    <a:lnTo>
                      <a:pt x="1227" y="628"/>
                    </a:lnTo>
                    <a:lnTo>
                      <a:pt x="886" y="1108"/>
                    </a:lnTo>
                    <a:lnTo>
                      <a:pt x="871" y="1034"/>
                    </a:lnTo>
                    <a:lnTo>
                      <a:pt x="851" y="963"/>
                    </a:lnTo>
                    <a:lnTo>
                      <a:pt x="823" y="894"/>
                    </a:lnTo>
                    <a:lnTo>
                      <a:pt x="788" y="827"/>
                    </a:lnTo>
                    <a:lnTo>
                      <a:pt x="745" y="764"/>
                    </a:lnTo>
                    <a:lnTo>
                      <a:pt x="694" y="705"/>
                    </a:lnTo>
                    <a:lnTo>
                      <a:pt x="639" y="649"/>
                    </a:lnTo>
                    <a:lnTo>
                      <a:pt x="575" y="599"/>
                    </a:lnTo>
                    <a:lnTo>
                      <a:pt x="499" y="550"/>
                    </a:lnTo>
                    <a:lnTo>
                      <a:pt x="419" y="513"/>
                    </a:lnTo>
                    <a:lnTo>
                      <a:pt x="337" y="485"/>
                    </a:lnTo>
                    <a:lnTo>
                      <a:pt x="253" y="467"/>
                    </a:lnTo>
                    <a:lnTo>
                      <a:pt x="167" y="459"/>
                    </a:lnTo>
                    <a:lnTo>
                      <a:pt x="82" y="461"/>
                    </a:lnTo>
                    <a:lnTo>
                      <a:pt x="0" y="472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>
                  <a:defRPr/>
                </a:pPr>
                <a:endParaRPr lang="en-US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10" name="Freeform 11">
                <a:extLst>
                  <a:ext uri="{FF2B5EF4-FFF2-40B4-BE49-F238E27FC236}">
                    <a16:creationId xmlns:a16="http://schemas.microsoft.com/office/drawing/2014/main" id="{1DFF0EBC-38D2-4F77-B1A7-5DE886AF9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289" y="4513264"/>
                <a:ext cx="974725" cy="879475"/>
              </a:xfrm>
              <a:custGeom>
                <a:avLst/>
                <a:gdLst>
                  <a:gd name="T0" fmla="*/ 890 w 1229"/>
                  <a:gd name="T1" fmla="*/ 0 h 1108"/>
                  <a:gd name="T2" fmla="*/ 1229 w 1229"/>
                  <a:gd name="T3" fmla="*/ 474 h 1108"/>
                  <a:gd name="T4" fmla="*/ 1145 w 1229"/>
                  <a:gd name="T5" fmla="*/ 463 h 1108"/>
                  <a:gd name="T6" fmla="*/ 1060 w 1229"/>
                  <a:gd name="T7" fmla="*/ 461 h 1108"/>
                  <a:gd name="T8" fmla="*/ 976 w 1229"/>
                  <a:gd name="T9" fmla="*/ 469 h 1108"/>
                  <a:gd name="T10" fmla="*/ 890 w 1229"/>
                  <a:gd name="T11" fmla="*/ 487 h 1108"/>
                  <a:gd name="T12" fmla="*/ 808 w 1229"/>
                  <a:gd name="T13" fmla="*/ 515 h 1108"/>
                  <a:gd name="T14" fmla="*/ 728 w 1229"/>
                  <a:gd name="T15" fmla="*/ 552 h 1108"/>
                  <a:gd name="T16" fmla="*/ 652 w 1229"/>
                  <a:gd name="T17" fmla="*/ 601 h 1108"/>
                  <a:gd name="T18" fmla="*/ 588 w 1229"/>
                  <a:gd name="T19" fmla="*/ 651 h 1108"/>
                  <a:gd name="T20" fmla="*/ 532 w 1229"/>
                  <a:gd name="T21" fmla="*/ 705 h 1108"/>
                  <a:gd name="T22" fmla="*/ 482 w 1229"/>
                  <a:gd name="T23" fmla="*/ 764 h 1108"/>
                  <a:gd name="T24" fmla="*/ 439 w 1229"/>
                  <a:gd name="T25" fmla="*/ 827 h 1108"/>
                  <a:gd name="T26" fmla="*/ 404 w 1229"/>
                  <a:gd name="T27" fmla="*/ 894 h 1108"/>
                  <a:gd name="T28" fmla="*/ 376 w 1229"/>
                  <a:gd name="T29" fmla="*/ 965 h 1108"/>
                  <a:gd name="T30" fmla="*/ 356 w 1229"/>
                  <a:gd name="T31" fmla="*/ 1036 h 1108"/>
                  <a:gd name="T32" fmla="*/ 341 w 1229"/>
                  <a:gd name="T33" fmla="*/ 1108 h 1108"/>
                  <a:gd name="T34" fmla="*/ 0 w 1229"/>
                  <a:gd name="T35" fmla="*/ 630 h 1108"/>
                  <a:gd name="T36" fmla="*/ 84 w 1229"/>
                  <a:gd name="T37" fmla="*/ 642 h 1108"/>
                  <a:gd name="T38" fmla="*/ 169 w 1229"/>
                  <a:gd name="T39" fmla="*/ 643 h 1108"/>
                  <a:gd name="T40" fmla="*/ 255 w 1229"/>
                  <a:gd name="T41" fmla="*/ 636 h 1108"/>
                  <a:gd name="T42" fmla="*/ 341 w 1229"/>
                  <a:gd name="T43" fmla="*/ 617 h 1108"/>
                  <a:gd name="T44" fmla="*/ 423 w 1229"/>
                  <a:gd name="T45" fmla="*/ 589 h 1108"/>
                  <a:gd name="T46" fmla="*/ 505 w 1229"/>
                  <a:gd name="T47" fmla="*/ 552 h 1108"/>
                  <a:gd name="T48" fmla="*/ 583 w 1229"/>
                  <a:gd name="T49" fmla="*/ 504 h 1108"/>
                  <a:gd name="T50" fmla="*/ 644 w 1229"/>
                  <a:gd name="T51" fmla="*/ 454 h 1108"/>
                  <a:gd name="T52" fmla="*/ 700 w 1229"/>
                  <a:gd name="T53" fmla="*/ 400 h 1108"/>
                  <a:gd name="T54" fmla="*/ 749 w 1229"/>
                  <a:gd name="T55" fmla="*/ 340 h 1108"/>
                  <a:gd name="T56" fmla="*/ 791 w 1229"/>
                  <a:gd name="T57" fmla="*/ 279 h 1108"/>
                  <a:gd name="T58" fmla="*/ 827 w 1229"/>
                  <a:gd name="T59" fmla="*/ 212 h 1108"/>
                  <a:gd name="T60" fmla="*/ 855 w 1229"/>
                  <a:gd name="T61" fmla="*/ 143 h 1108"/>
                  <a:gd name="T62" fmla="*/ 877 w 1229"/>
                  <a:gd name="T63" fmla="*/ 73 h 1108"/>
                  <a:gd name="T64" fmla="*/ 890 w 1229"/>
                  <a:gd name="T65" fmla="*/ 0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9" h="1108">
                    <a:moveTo>
                      <a:pt x="890" y="0"/>
                    </a:moveTo>
                    <a:lnTo>
                      <a:pt x="1229" y="474"/>
                    </a:lnTo>
                    <a:lnTo>
                      <a:pt x="1145" y="463"/>
                    </a:lnTo>
                    <a:lnTo>
                      <a:pt x="1060" y="461"/>
                    </a:lnTo>
                    <a:lnTo>
                      <a:pt x="976" y="469"/>
                    </a:lnTo>
                    <a:lnTo>
                      <a:pt x="890" y="487"/>
                    </a:lnTo>
                    <a:lnTo>
                      <a:pt x="808" y="515"/>
                    </a:lnTo>
                    <a:lnTo>
                      <a:pt x="728" y="552"/>
                    </a:lnTo>
                    <a:lnTo>
                      <a:pt x="652" y="601"/>
                    </a:lnTo>
                    <a:lnTo>
                      <a:pt x="588" y="651"/>
                    </a:lnTo>
                    <a:lnTo>
                      <a:pt x="532" y="705"/>
                    </a:lnTo>
                    <a:lnTo>
                      <a:pt x="482" y="764"/>
                    </a:lnTo>
                    <a:lnTo>
                      <a:pt x="439" y="827"/>
                    </a:lnTo>
                    <a:lnTo>
                      <a:pt x="404" y="894"/>
                    </a:lnTo>
                    <a:lnTo>
                      <a:pt x="376" y="965"/>
                    </a:lnTo>
                    <a:lnTo>
                      <a:pt x="356" y="1036"/>
                    </a:lnTo>
                    <a:lnTo>
                      <a:pt x="341" y="1108"/>
                    </a:lnTo>
                    <a:lnTo>
                      <a:pt x="0" y="630"/>
                    </a:lnTo>
                    <a:lnTo>
                      <a:pt x="84" y="642"/>
                    </a:lnTo>
                    <a:lnTo>
                      <a:pt x="169" y="643"/>
                    </a:lnTo>
                    <a:lnTo>
                      <a:pt x="255" y="636"/>
                    </a:lnTo>
                    <a:lnTo>
                      <a:pt x="341" y="617"/>
                    </a:lnTo>
                    <a:lnTo>
                      <a:pt x="423" y="589"/>
                    </a:lnTo>
                    <a:lnTo>
                      <a:pt x="505" y="552"/>
                    </a:lnTo>
                    <a:lnTo>
                      <a:pt x="583" y="504"/>
                    </a:lnTo>
                    <a:lnTo>
                      <a:pt x="644" y="454"/>
                    </a:lnTo>
                    <a:lnTo>
                      <a:pt x="700" y="400"/>
                    </a:lnTo>
                    <a:lnTo>
                      <a:pt x="749" y="340"/>
                    </a:lnTo>
                    <a:lnTo>
                      <a:pt x="791" y="279"/>
                    </a:lnTo>
                    <a:lnTo>
                      <a:pt x="827" y="212"/>
                    </a:lnTo>
                    <a:lnTo>
                      <a:pt x="855" y="143"/>
                    </a:lnTo>
                    <a:lnTo>
                      <a:pt x="877" y="73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>
                  <a:defRPr/>
                </a:pPr>
                <a:endParaRPr lang="en-US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12" name="Freeform 13">
                <a:extLst>
                  <a:ext uri="{FF2B5EF4-FFF2-40B4-BE49-F238E27FC236}">
                    <a16:creationId xmlns:a16="http://schemas.microsoft.com/office/drawing/2014/main" id="{9EFAD4F3-35E4-446F-82B3-08E72CD3B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4162" y="2522539"/>
                <a:ext cx="592138" cy="593725"/>
              </a:xfrm>
              <a:custGeom>
                <a:avLst/>
                <a:gdLst>
                  <a:gd name="T0" fmla="*/ 378 w 747"/>
                  <a:gd name="T1" fmla="*/ 0 h 747"/>
                  <a:gd name="T2" fmla="*/ 436 w 747"/>
                  <a:gd name="T3" fmla="*/ 5 h 747"/>
                  <a:gd name="T4" fmla="*/ 492 w 747"/>
                  <a:gd name="T5" fmla="*/ 18 h 747"/>
                  <a:gd name="T6" fmla="*/ 544 w 747"/>
                  <a:gd name="T7" fmla="*/ 41 h 747"/>
                  <a:gd name="T8" fmla="*/ 594 w 747"/>
                  <a:gd name="T9" fmla="*/ 72 h 747"/>
                  <a:gd name="T10" fmla="*/ 639 w 747"/>
                  <a:gd name="T11" fmla="*/ 109 h 747"/>
                  <a:gd name="T12" fmla="*/ 678 w 747"/>
                  <a:gd name="T13" fmla="*/ 156 h 747"/>
                  <a:gd name="T14" fmla="*/ 710 w 747"/>
                  <a:gd name="T15" fmla="*/ 210 h 747"/>
                  <a:gd name="T16" fmla="*/ 732 w 747"/>
                  <a:gd name="T17" fmla="*/ 264 h 747"/>
                  <a:gd name="T18" fmla="*/ 743 w 747"/>
                  <a:gd name="T19" fmla="*/ 321 h 747"/>
                  <a:gd name="T20" fmla="*/ 747 w 747"/>
                  <a:gd name="T21" fmla="*/ 377 h 747"/>
                  <a:gd name="T22" fmla="*/ 743 w 747"/>
                  <a:gd name="T23" fmla="*/ 435 h 747"/>
                  <a:gd name="T24" fmla="*/ 728 w 747"/>
                  <a:gd name="T25" fmla="*/ 490 h 747"/>
                  <a:gd name="T26" fmla="*/ 706 w 747"/>
                  <a:gd name="T27" fmla="*/ 544 h 747"/>
                  <a:gd name="T28" fmla="*/ 676 w 747"/>
                  <a:gd name="T29" fmla="*/ 593 h 747"/>
                  <a:gd name="T30" fmla="*/ 637 w 747"/>
                  <a:gd name="T31" fmla="*/ 637 h 747"/>
                  <a:gd name="T32" fmla="*/ 590 w 747"/>
                  <a:gd name="T33" fmla="*/ 676 h 747"/>
                  <a:gd name="T34" fmla="*/ 538 w 747"/>
                  <a:gd name="T35" fmla="*/ 708 h 747"/>
                  <a:gd name="T36" fmla="*/ 482 w 747"/>
                  <a:gd name="T37" fmla="*/ 730 h 747"/>
                  <a:gd name="T38" fmla="*/ 426 w 747"/>
                  <a:gd name="T39" fmla="*/ 743 h 747"/>
                  <a:gd name="T40" fmla="*/ 369 w 747"/>
                  <a:gd name="T41" fmla="*/ 747 h 747"/>
                  <a:gd name="T42" fmla="*/ 311 w 747"/>
                  <a:gd name="T43" fmla="*/ 741 h 747"/>
                  <a:gd name="T44" fmla="*/ 255 w 747"/>
                  <a:gd name="T45" fmla="*/ 727 h 747"/>
                  <a:gd name="T46" fmla="*/ 203 w 747"/>
                  <a:gd name="T47" fmla="*/ 704 h 747"/>
                  <a:gd name="T48" fmla="*/ 153 w 747"/>
                  <a:gd name="T49" fmla="*/ 675 h 747"/>
                  <a:gd name="T50" fmla="*/ 108 w 747"/>
                  <a:gd name="T51" fmla="*/ 636 h 747"/>
                  <a:gd name="T52" fmla="*/ 69 w 747"/>
                  <a:gd name="T53" fmla="*/ 589 h 747"/>
                  <a:gd name="T54" fmla="*/ 37 w 747"/>
                  <a:gd name="T55" fmla="*/ 537 h 747"/>
                  <a:gd name="T56" fmla="*/ 17 w 747"/>
                  <a:gd name="T57" fmla="*/ 483 h 747"/>
                  <a:gd name="T58" fmla="*/ 4 w 747"/>
                  <a:gd name="T59" fmla="*/ 425 h 747"/>
                  <a:gd name="T60" fmla="*/ 0 w 747"/>
                  <a:gd name="T61" fmla="*/ 368 h 747"/>
                  <a:gd name="T62" fmla="*/ 6 w 747"/>
                  <a:gd name="T63" fmla="*/ 312 h 747"/>
                  <a:gd name="T64" fmla="*/ 19 w 747"/>
                  <a:gd name="T65" fmla="*/ 256 h 747"/>
                  <a:gd name="T66" fmla="*/ 41 w 747"/>
                  <a:gd name="T67" fmla="*/ 202 h 747"/>
                  <a:gd name="T68" fmla="*/ 71 w 747"/>
                  <a:gd name="T69" fmla="*/ 154 h 747"/>
                  <a:gd name="T70" fmla="*/ 110 w 747"/>
                  <a:gd name="T71" fmla="*/ 107 h 747"/>
                  <a:gd name="T72" fmla="*/ 156 w 747"/>
                  <a:gd name="T73" fmla="*/ 68 h 747"/>
                  <a:gd name="T74" fmla="*/ 209 w 747"/>
                  <a:gd name="T75" fmla="*/ 39 h 747"/>
                  <a:gd name="T76" fmla="*/ 264 w 747"/>
                  <a:gd name="T77" fmla="*/ 16 h 747"/>
                  <a:gd name="T78" fmla="*/ 320 w 747"/>
                  <a:gd name="T79" fmla="*/ 3 h 747"/>
                  <a:gd name="T80" fmla="*/ 378 w 747"/>
                  <a:gd name="T81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47" h="747">
                    <a:moveTo>
                      <a:pt x="378" y="0"/>
                    </a:moveTo>
                    <a:lnTo>
                      <a:pt x="436" y="5"/>
                    </a:lnTo>
                    <a:lnTo>
                      <a:pt x="492" y="18"/>
                    </a:lnTo>
                    <a:lnTo>
                      <a:pt x="544" y="41"/>
                    </a:lnTo>
                    <a:lnTo>
                      <a:pt x="594" y="72"/>
                    </a:lnTo>
                    <a:lnTo>
                      <a:pt x="639" y="109"/>
                    </a:lnTo>
                    <a:lnTo>
                      <a:pt x="678" y="156"/>
                    </a:lnTo>
                    <a:lnTo>
                      <a:pt x="710" y="210"/>
                    </a:lnTo>
                    <a:lnTo>
                      <a:pt x="732" y="264"/>
                    </a:lnTo>
                    <a:lnTo>
                      <a:pt x="743" y="321"/>
                    </a:lnTo>
                    <a:lnTo>
                      <a:pt x="747" y="377"/>
                    </a:lnTo>
                    <a:lnTo>
                      <a:pt x="743" y="435"/>
                    </a:lnTo>
                    <a:lnTo>
                      <a:pt x="728" y="490"/>
                    </a:lnTo>
                    <a:lnTo>
                      <a:pt x="706" y="544"/>
                    </a:lnTo>
                    <a:lnTo>
                      <a:pt x="676" y="593"/>
                    </a:lnTo>
                    <a:lnTo>
                      <a:pt x="637" y="637"/>
                    </a:lnTo>
                    <a:lnTo>
                      <a:pt x="590" y="676"/>
                    </a:lnTo>
                    <a:lnTo>
                      <a:pt x="538" y="708"/>
                    </a:lnTo>
                    <a:lnTo>
                      <a:pt x="482" y="730"/>
                    </a:lnTo>
                    <a:lnTo>
                      <a:pt x="426" y="743"/>
                    </a:lnTo>
                    <a:lnTo>
                      <a:pt x="369" y="747"/>
                    </a:lnTo>
                    <a:lnTo>
                      <a:pt x="311" y="741"/>
                    </a:lnTo>
                    <a:lnTo>
                      <a:pt x="255" y="727"/>
                    </a:lnTo>
                    <a:lnTo>
                      <a:pt x="203" y="704"/>
                    </a:lnTo>
                    <a:lnTo>
                      <a:pt x="153" y="675"/>
                    </a:lnTo>
                    <a:lnTo>
                      <a:pt x="108" y="636"/>
                    </a:lnTo>
                    <a:lnTo>
                      <a:pt x="69" y="589"/>
                    </a:lnTo>
                    <a:lnTo>
                      <a:pt x="37" y="537"/>
                    </a:lnTo>
                    <a:lnTo>
                      <a:pt x="17" y="483"/>
                    </a:lnTo>
                    <a:lnTo>
                      <a:pt x="4" y="425"/>
                    </a:lnTo>
                    <a:lnTo>
                      <a:pt x="0" y="368"/>
                    </a:lnTo>
                    <a:lnTo>
                      <a:pt x="6" y="312"/>
                    </a:lnTo>
                    <a:lnTo>
                      <a:pt x="19" y="256"/>
                    </a:lnTo>
                    <a:lnTo>
                      <a:pt x="41" y="202"/>
                    </a:lnTo>
                    <a:lnTo>
                      <a:pt x="71" y="154"/>
                    </a:lnTo>
                    <a:lnTo>
                      <a:pt x="110" y="107"/>
                    </a:lnTo>
                    <a:lnTo>
                      <a:pt x="156" y="68"/>
                    </a:lnTo>
                    <a:lnTo>
                      <a:pt x="209" y="39"/>
                    </a:lnTo>
                    <a:lnTo>
                      <a:pt x="264" y="16"/>
                    </a:lnTo>
                    <a:lnTo>
                      <a:pt x="320" y="3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00B05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>
                  <a:defRPr/>
                </a:pPr>
                <a:endParaRPr lang="en-US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13" name="Freeform 14">
                <a:extLst>
                  <a:ext uri="{FF2B5EF4-FFF2-40B4-BE49-F238E27FC236}">
                    <a16:creationId xmlns:a16="http://schemas.microsoft.com/office/drawing/2014/main" id="{22B84D35-66DD-47AE-8CE7-9BB16B0AB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9725" y="2579689"/>
                <a:ext cx="482600" cy="481013"/>
              </a:xfrm>
              <a:custGeom>
                <a:avLst/>
                <a:gdLst>
                  <a:gd name="T0" fmla="*/ 328 w 607"/>
                  <a:gd name="T1" fmla="*/ 0 h 606"/>
                  <a:gd name="T2" fmla="*/ 378 w 607"/>
                  <a:gd name="T3" fmla="*/ 10 h 606"/>
                  <a:gd name="T4" fmla="*/ 428 w 607"/>
                  <a:gd name="T5" fmla="*/ 26 h 606"/>
                  <a:gd name="T6" fmla="*/ 473 w 607"/>
                  <a:gd name="T7" fmla="*/ 50 h 606"/>
                  <a:gd name="T8" fmla="*/ 516 w 607"/>
                  <a:gd name="T9" fmla="*/ 86 h 606"/>
                  <a:gd name="T10" fmla="*/ 551 w 607"/>
                  <a:gd name="T11" fmla="*/ 127 h 606"/>
                  <a:gd name="T12" fmla="*/ 579 w 607"/>
                  <a:gd name="T13" fmla="*/ 173 h 606"/>
                  <a:gd name="T14" fmla="*/ 598 w 607"/>
                  <a:gd name="T15" fmla="*/ 223 h 606"/>
                  <a:gd name="T16" fmla="*/ 607 w 607"/>
                  <a:gd name="T17" fmla="*/ 275 h 606"/>
                  <a:gd name="T18" fmla="*/ 607 w 607"/>
                  <a:gd name="T19" fmla="*/ 328 h 606"/>
                  <a:gd name="T20" fmla="*/ 598 w 607"/>
                  <a:gd name="T21" fmla="*/ 380 h 606"/>
                  <a:gd name="T22" fmla="*/ 581 w 607"/>
                  <a:gd name="T23" fmla="*/ 428 h 606"/>
                  <a:gd name="T24" fmla="*/ 555 w 607"/>
                  <a:gd name="T25" fmla="*/ 474 h 606"/>
                  <a:gd name="T26" fmla="*/ 521 w 607"/>
                  <a:gd name="T27" fmla="*/ 515 h 606"/>
                  <a:gd name="T28" fmla="*/ 478 w 607"/>
                  <a:gd name="T29" fmla="*/ 551 h 606"/>
                  <a:gd name="T30" fmla="*/ 432 w 607"/>
                  <a:gd name="T31" fmla="*/ 579 h 606"/>
                  <a:gd name="T32" fmla="*/ 382 w 607"/>
                  <a:gd name="T33" fmla="*/ 597 h 606"/>
                  <a:gd name="T34" fmla="*/ 329 w 607"/>
                  <a:gd name="T35" fmla="*/ 606 h 606"/>
                  <a:gd name="T36" fmla="*/ 277 w 607"/>
                  <a:gd name="T37" fmla="*/ 606 h 606"/>
                  <a:gd name="T38" fmla="*/ 227 w 607"/>
                  <a:gd name="T39" fmla="*/ 597 h 606"/>
                  <a:gd name="T40" fmla="*/ 177 w 607"/>
                  <a:gd name="T41" fmla="*/ 580 h 606"/>
                  <a:gd name="T42" fmla="*/ 132 w 607"/>
                  <a:gd name="T43" fmla="*/ 554 h 606"/>
                  <a:gd name="T44" fmla="*/ 91 w 607"/>
                  <a:gd name="T45" fmla="*/ 521 h 606"/>
                  <a:gd name="T46" fmla="*/ 54 w 607"/>
                  <a:gd name="T47" fmla="*/ 480 h 606"/>
                  <a:gd name="T48" fmla="*/ 26 w 607"/>
                  <a:gd name="T49" fmla="*/ 432 h 606"/>
                  <a:gd name="T50" fmla="*/ 9 w 607"/>
                  <a:gd name="T51" fmla="*/ 381 h 606"/>
                  <a:gd name="T52" fmla="*/ 0 w 607"/>
                  <a:gd name="T53" fmla="*/ 331 h 606"/>
                  <a:gd name="T54" fmla="*/ 0 w 607"/>
                  <a:gd name="T55" fmla="*/ 279 h 606"/>
                  <a:gd name="T56" fmla="*/ 7 w 607"/>
                  <a:gd name="T57" fmla="*/ 227 h 606"/>
                  <a:gd name="T58" fmla="*/ 24 w 607"/>
                  <a:gd name="T59" fmla="*/ 179 h 606"/>
                  <a:gd name="T60" fmla="*/ 50 w 607"/>
                  <a:gd name="T61" fmla="*/ 132 h 606"/>
                  <a:gd name="T62" fmla="*/ 84 w 607"/>
                  <a:gd name="T63" fmla="*/ 91 h 606"/>
                  <a:gd name="T64" fmla="*/ 126 w 607"/>
                  <a:gd name="T65" fmla="*/ 56 h 606"/>
                  <a:gd name="T66" fmla="*/ 173 w 607"/>
                  <a:gd name="T67" fmla="*/ 28 h 606"/>
                  <a:gd name="T68" fmla="*/ 223 w 607"/>
                  <a:gd name="T69" fmla="*/ 10 h 606"/>
                  <a:gd name="T70" fmla="*/ 275 w 607"/>
                  <a:gd name="T71" fmla="*/ 0 h 606"/>
                  <a:gd name="T72" fmla="*/ 328 w 607"/>
                  <a:gd name="T73" fmla="*/ 0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7" h="606">
                    <a:moveTo>
                      <a:pt x="328" y="0"/>
                    </a:moveTo>
                    <a:lnTo>
                      <a:pt x="378" y="10"/>
                    </a:lnTo>
                    <a:lnTo>
                      <a:pt x="428" y="26"/>
                    </a:lnTo>
                    <a:lnTo>
                      <a:pt x="473" y="50"/>
                    </a:lnTo>
                    <a:lnTo>
                      <a:pt x="516" y="86"/>
                    </a:lnTo>
                    <a:lnTo>
                      <a:pt x="551" y="127"/>
                    </a:lnTo>
                    <a:lnTo>
                      <a:pt x="579" y="173"/>
                    </a:lnTo>
                    <a:lnTo>
                      <a:pt x="598" y="223"/>
                    </a:lnTo>
                    <a:lnTo>
                      <a:pt x="607" y="275"/>
                    </a:lnTo>
                    <a:lnTo>
                      <a:pt x="607" y="328"/>
                    </a:lnTo>
                    <a:lnTo>
                      <a:pt x="598" y="380"/>
                    </a:lnTo>
                    <a:lnTo>
                      <a:pt x="581" y="428"/>
                    </a:lnTo>
                    <a:lnTo>
                      <a:pt x="555" y="474"/>
                    </a:lnTo>
                    <a:lnTo>
                      <a:pt x="521" y="515"/>
                    </a:lnTo>
                    <a:lnTo>
                      <a:pt x="478" y="551"/>
                    </a:lnTo>
                    <a:lnTo>
                      <a:pt x="432" y="579"/>
                    </a:lnTo>
                    <a:lnTo>
                      <a:pt x="382" y="597"/>
                    </a:lnTo>
                    <a:lnTo>
                      <a:pt x="329" y="606"/>
                    </a:lnTo>
                    <a:lnTo>
                      <a:pt x="277" y="606"/>
                    </a:lnTo>
                    <a:lnTo>
                      <a:pt x="227" y="597"/>
                    </a:lnTo>
                    <a:lnTo>
                      <a:pt x="177" y="580"/>
                    </a:lnTo>
                    <a:lnTo>
                      <a:pt x="132" y="554"/>
                    </a:lnTo>
                    <a:lnTo>
                      <a:pt x="91" y="521"/>
                    </a:lnTo>
                    <a:lnTo>
                      <a:pt x="54" y="480"/>
                    </a:lnTo>
                    <a:lnTo>
                      <a:pt x="26" y="432"/>
                    </a:lnTo>
                    <a:lnTo>
                      <a:pt x="9" y="381"/>
                    </a:lnTo>
                    <a:lnTo>
                      <a:pt x="0" y="331"/>
                    </a:lnTo>
                    <a:lnTo>
                      <a:pt x="0" y="279"/>
                    </a:lnTo>
                    <a:lnTo>
                      <a:pt x="7" y="227"/>
                    </a:lnTo>
                    <a:lnTo>
                      <a:pt x="24" y="179"/>
                    </a:lnTo>
                    <a:lnTo>
                      <a:pt x="50" y="132"/>
                    </a:lnTo>
                    <a:lnTo>
                      <a:pt x="84" y="91"/>
                    </a:lnTo>
                    <a:lnTo>
                      <a:pt x="126" y="56"/>
                    </a:lnTo>
                    <a:lnTo>
                      <a:pt x="173" y="28"/>
                    </a:lnTo>
                    <a:lnTo>
                      <a:pt x="223" y="10"/>
                    </a:lnTo>
                    <a:lnTo>
                      <a:pt x="275" y="0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rgbClr val="00B0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pPr algn="ctr" defTabSz="1218987">
                  <a:defRPr/>
                </a:pPr>
                <a:r>
                  <a:rPr lang="en-US" sz="2400" b="1" kern="0" dirty="0">
                    <a:solidFill>
                      <a:prstClr val="white"/>
                    </a:solidFill>
                    <a:cs typeface="Arial" panose="020B0604020202020204" pitchFamily="34" charset="0"/>
                  </a:rPr>
                  <a:t>03</a:t>
                </a:r>
              </a:p>
            </p:txBody>
          </p:sp>
          <p:sp>
            <p:nvSpPr>
              <p:cNvPr id="114" name="Freeform 15">
                <a:extLst>
                  <a:ext uri="{FF2B5EF4-FFF2-40B4-BE49-F238E27FC236}">
                    <a16:creationId xmlns:a16="http://schemas.microsoft.com/office/drawing/2014/main" id="{78779E50-AE3F-45C4-A9C0-0A948450D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2099" y="1300164"/>
                <a:ext cx="592138" cy="590550"/>
              </a:xfrm>
              <a:custGeom>
                <a:avLst/>
                <a:gdLst>
                  <a:gd name="T0" fmla="*/ 369 w 747"/>
                  <a:gd name="T1" fmla="*/ 0 h 746"/>
                  <a:gd name="T2" fmla="*/ 427 w 747"/>
                  <a:gd name="T3" fmla="*/ 4 h 746"/>
                  <a:gd name="T4" fmla="*/ 483 w 747"/>
                  <a:gd name="T5" fmla="*/ 15 h 746"/>
                  <a:gd name="T6" fmla="*/ 539 w 747"/>
                  <a:gd name="T7" fmla="*/ 37 h 746"/>
                  <a:gd name="T8" fmla="*/ 591 w 747"/>
                  <a:gd name="T9" fmla="*/ 69 h 746"/>
                  <a:gd name="T10" fmla="*/ 637 w 747"/>
                  <a:gd name="T11" fmla="*/ 108 h 746"/>
                  <a:gd name="T12" fmla="*/ 676 w 747"/>
                  <a:gd name="T13" fmla="*/ 153 h 746"/>
                  <a:gd name="T14" fmla="*/ 706 w 747"/>
                  <a:gd name="T15" fmla="*/ 203 h 746"/>
                  <a:gd name="T16" fmla="*/ 728 w 747"/>
                  <a:gd name="T17" fmla="*/ 255 h 746"/>
                  <a:gd name="T18" fmla="*/ 742 w 747"/>
                  <a:gd name="T19" fmla="*/ 311 h 746"/>
                  <a:gd name="T20" fmla="*/ 747 w 747"/>
                  <a:gd name="T21" fmla="*/ 368 h 746"/>
                  <a:gd name="T22" fmla="*/ 743 w 747"/>
                  <a:gd name="T23" fmla="*/ 426 h 746"/>
                  <a:gd name="T24" fmla="*/ 730 w 747"/>
                  <a:gd name="T25" fmla="*/ 482 h 746"/>
                  <a:gd name="T26" fmla="*/ 710 w 747"/>
                  <a:gd name="T27" fmla="*/ 538 h 746"/>
                  <a:gd name="T28" fmla="*/ 678 w 747"/>
                  <a:gd name="T29" fmla="*/ 590 h 746"/>
                  <a:gd name="T30" fmla="*/ 639 w 747"/>
                  <a:gd name="T31" fmla="*/ 636 h 746"/>
                  <a:gd name="T32" fmla="*/ 594 w 747"/>
                  <a:gd name="T33" fmla="*/ 673 h 746"/>
                  <a:gd name="T34" fmla="*/ 544 w 747"/>
                  <a:gd name="T35" fmla="*/ 705 h 746"/>
                  <a:gd name="T36" fmla="*/ 492 w 747"/>
                  <a:gd name="T37" fmla="*/ 727 h 746"/>
                  <a:gd name="T38" fmla="*/ 436 w 747"/>
                  <a:gd name="T39" fmla="*/ 740 h 746"/>
                  <a:gd name="T40" fmla="*/ 378 w 747"/>
                  <a:gd name="T41" fmla="*/ 746 h 746"/>
                  <a:gd name="T42" fmla="*/ 321 w 747"/>
                  <a:gd name="T43" fmla="*/ 742 h 746"/>
                  <a:gd name="T44" fmla="*/ 265 w 747"/>
                  <a:gd name="T45" fmla="*/ 729 h 746"/>
                  <a:gd name="T46" fmla="*/ 209 w 747"/>
                  <a:gd name="T47" fmla="*/ 709 h 746"/>
                  <a:gd name="T48" fmla="*/ 157 w 747"/>
                  <a:gd name="T49" fmla="*/ 677 h 746"/>
                  <a:gd name="T50" fmla="*/ 110 w 747"/>
                  <a:gd name="T51" fmla="*/ 638 h 746"/>
                  <a:gd name="T52" fmla="*/ 71 w 747"/>
                  <a:gd name="T53" fmla="*/ 593 h 746"/>
                  <a:gd name="T54" fmla="*/ 41 w 747"/>
                  <a:gd name="T55" fmla="*/ 543 h 746"/>
                  <a:gd name="T56" fmla="*/ 19 w 747"/>
                  <a:gd name="T57" fmla="*/ 489 h 746"/>
                  <a:gd name="T58" fmla="*/ 6 w 747"/>
                  <a:gd name="T59" fmla="*/ 435 h 746"/>
                  <a:gd name="T60" fmla="*/ 0 w 747"/>
                  <a:gd name="T61" fmla="*/ 378 h 746"/>
                  <a:gd name="T62" fmla="*/ 4 w 747"/>
                  <a:gd name="T63" fmla="*/ 320 h 746"/>
                  <a:gd name="T64" fmla="*/ 17 w 747"/>
                  <a:gd name="T65" fmla="*/ 262 h 746"/>
                  <a:gd name="T66" fmla="*/ 38 w 747"/>
                  <a:gd name="T67" fmla="*/ 208 h 746"/>
                  <a:gd name="T68" fmla="*/ 69 w 747"/>
                  <a:gd name="T69" fmla="*/ 156 h 746"/>
                  <a:gd name="T70" fmla="*/ 108 w 747"/>
                  <a:gd name="T71" fmla="*/ 110 h 746"/>
                  <a:gd name="T72" fmla="*/ 153 w 747"/>
                  <a:gd name="T73" fmla="*/ 71 h 746"/>
                  <a:gd name="T74" fmla="*/ 203 w 747"/>
                  <a:gd name="T75" fmla="*/ 41 h 746"/>
                  <a:gd name="T76" fmla="*/ 255 w 747"/>
                  <a:gd name="T77" fmla="*/ 19 h 746"/>
                  <a:gd name="T78" fmla="*/ 311 w 747"/>
                  <a:gd name="T79" fmla="*/ 4 h 746"/>
                  <a:gd name="T80" fmla="*/ 369 w 747"/>
                  <a:gd name="T81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47" h="746">
                    <a:moveTo>
                      <a:pt x="369" y="0"/>
                    </a:moveTo>
                    <a:lnTo>
                      <a:pt x="427" y="4"/>
                    </a:lnTo>
                    <a:lnTo>
                      <a:pt x="483" y="15"/>
                    </a:lnTo>
                    <a:lnTo>
                      <a:pt x="539" y="37"/>
                    </a:lnTo>
                    <a:lnTo>
                      <a:pt x="591" y="69"/>
                    </a:lnTo>
                    <a:lnTo>
                      <a:pt x="637" y="108"/>
                    </a:lnTo>
                    <a:lnTo>
                      <a:pt x="676" y="153"/>
                    </a:lnTo>
                    <a:lnTo>
                      <a:pt x="706" y="203"/>
                    </a:lnTo>
                    <a:lnTo>
                      <a:pt x="728" y="255"/>
                    </a:lnTo>
                    <a:lnTo>
                      <a:pt x="742" y="311"/>
                    </a:lnTo>
                    <a:lnTo>
                      <a:pt x="747" y="368"/>
                    </a:lnTo>
                    <a:lnTo>
                      <a:pt x="743" y="426"/>
                    </a:lnTo>
                    <a:lnTo>
                      <a:pt x="730" y="482"/>
                    </a:lnTo>
                    <a:lnTo>
                      <a:pt x="710" y="538"/>
                    </a:lnTo>
                    <a:lnTo>
                      <a:pt x="678" y="590"/>
                    </a:lnTo>
                    <a:lnTo>
                      <a:pt x="639" y="636"/>
                    </a:lnTo>
                    <a:lnTo>
                      <a:pt x="594" y="673"/>
                    </a:lnTo>
                    <a:lnTo>
                      <a:pt x="544" y="705"/>
                    </a:lnTo>
                    <a:lnTo>
                      <a:pt x="492" y="727"/>
                    </a:lnTo>
                    <a:lnTo>
                      <a:pt x="436" y="740"/>
                    </a:lnTo>
                    <a:lnTo>
                      <a:pt x="378" y="746"/>
                    </a:lnTo>
                    <a:lnTo>
                      <a:pt x="321" y="742"/>
                    </a:lnTo>
                    <a:lnTo>
                      <a:pt x="265" y="729"/>
                    </a:lnTo>
                    <a:lnTo>
                      <a:pt x="209" y="709"/>
                    </a:lnTo>
                    <a:lnTo>
                      <a:pt x="157" y="677"/>
                    </a:lnTo>
                    <a:lnTo>
                      <a:pt x="110" y="638"/>
                    </a:lnTo>
                    <a:lnTo>
                      <a:pt x="71" y="593"/>
                    </a:lnTo>
                    <a:lnTo>
                      <a:pt x="41" y="543"/>
                    </a:lnTo>
                    <a:lnTo>
                      <a:pt x="19" y="489"/>
                    </a:lnTo>
                    <a:lnTo>
                      <a:pt x="6" y="435"/>
                    </a:lnTo>
                    <a:lnTo>
                      <a:pt x="0" y="378"/>
                    </a:lnTo>
                    <a:lnTo>
                      <a:pt x="4" y="320"/>
                    </a:lnTo>
                    <a:lnTo>
                      <a:pt x="17" y="262"/>
                    </a:lnTo>
                    <a:lnTo>
                      <a:pt x="38" y="208"/>
                    </a:lnTo>
                    <a:lnTo>
                      <a:pt x="69" y="156"/>
                    </a:lnTo>
                    <a:lnTo>
                      <a:pt x="108" y="110"/>
                    </a:lnTo>
                    <a:lnTo>
                      <a:pt x="153" y="71"/>
                    </a:lnTo>
                    <a:lnTo>
                      <a:pt x="203" y="41"/>
                    </a:lnTo>
                    <a:lnTo>
                      <a:pt x="255" y="19"/>
                    </a:lnTo>
                    <a:lnTo>
                      <a:pt x="311" y="4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rgbClr val="EE3E23">
                  <a:lumMod val="60000"/>
                  <a:lumOff val="4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>
                  <a:defRPr/>
                </a:pPr>
                <a:endParaRPr lang="en-US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15" name="Freeform 16">
                <a:extLst>
                  <a:ext uri="{FF2B5EF4-FFF2-40B4-BE49-F238E27FC236}">
                    <a16:creationId xmlns:a16="http://schemas.microsoft.com/office/drawing/2014/main" id="{EBE303C6-824A-45DA-84A7-44765D7B7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1354139"/>
                <a:ext cx="482600" cy="481013"/>
              </a:xfrm>
              <a:custGeom>
                <a:avLst/>
                <a:gdLst>
                  <a:gd name="T0" fmla="*/ 280 w 607"/>
                  <a:gd name="T1" fmla="*/ 0 h 606"/>
                  <a:gd name="T2" fmla="*/ 332 w 607"/>
                  <a:gd name="T3" fmla="*/ 0 h 606"/>
                  <a:gd name="T4" fmla="*/ 384 w 607"/>
                  <a:gd name="T5" fmla="*/ 9 h 606"/>
                  <a:gd name="T6" fmla="*/ 434 w 607"/>
                  <a:gd name="T7" fmla="*/ 28 h 606"/>
                  <a:gd name="T8" fmla="*/ 481 w 607"/>
                  <a:gd name="T9" fmla="*/ 56 h 606"/>
                  <a:gd name="T10" fmla="*/ 524 w 607"/>
                  <a:gd name="T11" fmla="*/ 91 h 606"/>
                  <a:gd name="T12" fmla="*/ 557 w 607"/>
                  <a:gd name="T13" fmla="*/ 134 h 606"/>
                  <a:gd name="T14" fmla="*/ 583 w 607"/>
                  <a:gd name="T15" fmla="*/ 178 h 606"/>
                  <a:gd name="T16" fmla="*/ 600 w 607"/>
                  <a:gd name="T17" fmla="*/ 229 h 606"/>
                  <a:gd name="T18" fmla="*/ 607 w 607"/>
                  <a:gd name="T19" fmla="*/ 279 h 606"/>
                  <a:gd name="T20" fmla="*/ 607 w 607"/>
                  <a:gd name="T21" fmla="*/ 331 h 606"/>
                  <a:gd name="T22" fmla="*/ 598 w 607"/>
                  <a:gd name="T23" fmla="*/ 383 h 606"/>
                  <a:gd name="T24" fmla="*/ 581 w 607"/>
                  <a:gd name="T25" fmla="*/ 433 h 606"/>
                  <a:gd name="T26" fmla="*/ 553 w 607"/>
                  <a:gd name="T27" fmla="*/ 480 h 606"/>
                  <a:gd name="T28" fmla="*/ 516 w 607"/>
                  <a:gd name="T29" fmla="*/ 522 h 606"/>
                  <a:gd name="T30" fmla="*/ 475 w 607"/>
                  <a:gd name="T31" fmla="*/ 556 h 606"/>
                  <a:gd name="T32" fmla="*/ 430 w 607"/>
                  <a:gd name="T33" fmla="*/ 580 h 606"/>
                  <a:gd name="T34" fmla="*/ 380 w 607"/>
                  <a:gd name="T35" fmla="*/ 599 h 606"/>
                  <a:gd name="T36" fmla="*/ 330 w 607"/>
                  <a:gd name="T37" fmla="*/ 606 h 606"/>
                  <a:gd name="T38" fmla="*/ 278 w 607"/>
                  <a:gd name="T39" fmla="*/ 606 h 606"/>
                  <a:gd name="T40" fmla="*/ 226 w 607"/>
                  <a:gd name="T41" fmla="*/ 597 h 606"/>
                  <a:gd name="T42" fmla="*/ 175 w 607"/>
                  <a:gd name="T43" fmla="*/ 578 h 606"/>
                  <a:gd name="T44" fmla="*/ 129 w 607"/>
                  <a:gd name="T45" fmla="*/ 552 h 606"/>
                  <a:gd name="T46" fmla="*/ 86 w 607"/>
                  <a:gd name="T47" fmla="*/ 515 h 606"/>
                  <a:gd name="T48" fmla="*/ 52 w 607"/>
                  <a:gd name="T49" fmla="*/ 474 h 606"/>
                  <a:gd name="T50" fmla="*/ 26 w 607"/>
                  <a:gd name="T51" fmla="*/ 428 h 606"/>
                  <a:gd name="T52" fmla="*/ 10 w 607"/>
                  <a:gd name="T53" fmla="*/ 379 h 606"/>
                  <a:gd name="T54" fmla="*/ 0 w 607"/>
                  <a:gd name="T55" fmla="*/ 329 h 606"/>
                  <a:gd name="T56" fmla="*/ 2 w 607"/>
                  <a:gd name="T57" fmla="*/ 277 h 606"/>
                  <a:gd name="T58" fmla="*/ 10 w 607"/>
                  <a:gd name="T59" fmla="*/ 225 h 606"/>
                  <a:gd name="T60" fmla="*/ 28 w 607"/>
                  <a:gd name="T61" fmla="*/ 175 h 606"/>
                  <a:gd name="T62" fmla="*/ 56 w 607"/>
                  <a:gd name="T63" fmla="*/ 126 h 606"/>
                  <a:gd name="T64" fmla="*/ 91 w 607"/>
                  <a:gd name="T65" fmla="*/ 85 h 606"/>
                  <a:gd name="T66" fmla="*/ 134 w 607"/>
                  <a:gd name="T67" fmla="*/ 52 h 606"/>
                  <a:gd name="T68" fmla="*/ 179 w 607"/>
                  <a:gd name="T69" fmla="*/ 26 h 606"/>
                  <a:gd name="T70" fmla="*/ 229 w 607"/>
                  <a:gd name="T71" fmla="*/ 9 h 606"/>
                  <a:gd name="T72" fmla="*/ 280 w 607"/>
                  <a:gd name="T73" fmla="*/ 0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7" h="606">
                    <a:moveTo>
                      <a:pt x="280" y="0"/>
                    </a:moveTo>
                    <a:lnTo>
                      <a:pt x="332" y="0"/>
                    </a:lnTo>
                    <a:lnTo>
                      <a:pt x="384" y="9"/>
                    </a:lnTo>
                    <a:lnTo>
                      <a:pt x="434" y="28"/>
                    </a:lnTo>
                    <a:lnTo>
                      <a:pt x="481" y="56"/>
                    </a:lnTo>
                    <a:lnTo>
                      <a:pt x="524" y="91"/>
                    </a:lnTo>
                    <a:lnTo>
                      <a:pt x="557" y="134"/>
                    </a:lnTo>
                    <a:lnTo>
                      <a:pt x="583" y="178"/>
                    </a:lnTo>
                    <a:lnTo>
                      <a:pt x="600" y="229"/>
                    </a:lnTo>
                    <a:lnTo>
                      <a:pt x="607" y="279"/>
                    </a:lnTo>
                    <a:lnTo>
                      <a:pt x="607" y="331"/>
                    </a:lnTo>
                    <a:lnTo>
                      <a:pt x="598" y="383"/>
                    </a:lnTo>
                    <a:lnTo>
                      <a:pt x="581" y="433"/>
                    </a:lnTo>
                    <a:lnTo>
                      <a:pt x="553" y="480"/>
                    </a:lnTo>
                    <a:lnTo>
                      <a:pt x="516" y="522"/>
                    </a:lnTo>
                    <a:lnTo>
                      <a:pt x="475" y="556"/>
                    </a:lnTo>
                    <a:lnTo>
                      <a:pt x="430" y="580"/>
                    </a:lnTo>
                    <a:lnTo>
                      <a:pt x="380" y="599"/>
                    </a:lnTo>
                    <a:lnTo>
                      <a:pt x="330" y="606"/>
                    </a:lnTo>
                    <a:lnTo>
                      <a:pt x="278" y="606"/>
                    </a:lnTo>
                    <a:lnTo>
                      <a:pt x="226" y="597"/>
                    </a:lnTo>
                    <a:lnTo>
                      <a:pt x="175" y="578"/>
                    </a:lnTo>
                    <a:lnTo>
                      <a:pt x="129" y="552"/>
                    </a:lnTo>
                    <a:lnTo>
                      <a:pt x="86" y="515"/>
                    </a:lnTo>
                    <a:lnTo>
                      <a:pt x="52" y="474"/>
                    </a:lnTo>
                    <a:lnTo>
                      <a:pt x="26" y="428"/>
                    </a:lnTo>
                    <a:lnTo>
                      <a:pt x="10" y="379"/>
                    </a:lnTo>
                    <a:lnTo>
                      <a:pt x="0" y="329"/>
                    </a:lnTo>
                    <a:lnTo>
                      <a:pt x="2" y="277"/>
                    </a:lnTo>
                    <a:lnTo>
                      <a:pt x="10" y="225"/>
                    </a:lnTo>
                    <a:lnTo>
                      <a:pt x="28" y="175"/>
                    </a:lnTo>
                    <a:lnTo>
                      <a:pt x="56" y="126"/>
                    </a:lnTo>
                    <a:lnTo>
                      <a:pt x="91" y="85"/>
                    </a:lnTo>
                    <a:lnTo>
                      <a:pt x="134" y="52"/>
                    </a:lnTo>
                    <a:lnTo>
                      <a:pt x="179" y="26"/>
                    </a:lnTo>
                    <a:lnTo>
                      <a:pt x="229" y="9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EE3E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pPr algn="ctr" defTabSz="1218987">
                  <a:defRPr/>
                </a:pPr>
                <a:r>
                  <a:rPr lang="en-US" sz="2400" b="1" kern="0" dirty="0">
                    <a:solidFill>
                      <a:prstClr val="white"/>
                    </a:solidFill>
                    <a:cs typeface="Arial" panose="020B0604020202020204" pitchFamily="34" charset="0"/>
                  </a:rPr>
                  <a:t>01</a:t>
                </a:r>
              </a:p>
            </p:txBody>
          </p:sp>
          <p:sp>
            <p:nvSpPr>
              <p:cNvPr id="116" name="Freeform 17">
                <a:extLst>
                  <a:ext uri="{FF2B5EF4-FFF2-40B4-BE49-F238E27FC236}">
                    <a16:creationId xmlns:a16="http://schemas.microsoft.com/office/drawing/2014/main" id="{02577BBC-B9C0-4272-BC84-158C3EE7C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9350" y="1909764"/>
                <a:ext cx="592138" cy="590550"/>
              </a:xfrm>
              <a:custGeom>
                <a:avLst/>
                <a:gdLst>
                  <a:gd name="T0" fmla="*/ 369 w 747"/>
                  <a:gd name="T1" fmla="*/ 0 h 746"/>
                  <a:gd name="T2" fmla="*/ 427 w 747"/>
                  <a:gd name="T3" fmla="*/ 4 h 746"/>
                  <a:gd name="T4" fmla="*/ 483 w 747"/>
                  <a:gd name="T5" fmla="*/ 15 h 746"/>
                  <a:gd name="T6" fmla="*/ 539 w 747"/>
                  <a:gd name="T7" fmla="*/ 37 h 746"/>
                  <a:gd name="T8" fmla="*/ 591 w 747"/>
                  <a:gd name="T9" fmla="*/ 69 h 746"/>
                  <a:gd name="T10" fmla="*/ 637 w 747"/>
                  <a:gd name="T11" fmla="*/ 108 h 746"/>
                  <a:gd name="T12" fmla="*/ 677 w 747"/>
                  <a:gd name="T13" fmla="*/ 153 h 746"/>
                  <a:gd name="T14" fmla="*/ 706 w 747"/>
                  <a:gd name="T15" fmla="*/ 203 h 746"/>
                  <a:gd name="T16" fmla="*/ 729 w 747"/>
                  <a:gd name="T17" fmla="*/ 255 h 746"/>
                  <a:gd name="T18" fmla="*/ 742 w 747"/>
                  <a:gd name="T19" fmla="*/ 311 h 746"/>
                  <a:gd name="T20" fmla="*/ 747 w 747"/>
                  <a:gd name="T21" fmla="*/ 368 h 746"/>
                  <a:gd name="T22" fmla="*/ 744 w 747"/>
                  <a:gd name="T23" fmla="*/ 426 h 746"/>
                  <a:gd name="T24" fmla="*/ 731 w 747"/>
                  <a:gd name="T25" fmla="*/ 482 h 746"/>
                  <a:gd name="T26" fmla="*/ 710 w 747"/>
                  <a:gd name="T27" fmla="*/ 537 h 746"/>
                  <a:gd name="T28" fmla="*/ 678 w 747"/>
                  <a:gd name="T29" fmla="*/ 590 h 746"/>
                  <a:gd name="T30" fmla="*/ 639 w 747"/>
                  <a:gd name="T31" fmla="*/ 636 h 746"/>
                  <a:gd name="T32" fmla="*/ 595 w 747"/>
                  <a:gd name="T33" fmla="*/ 675 h 746"/>
                  <a:gd name="T34" fmla="*/ 544 w 747"/>
                  <a:gd name="T35" fmla="*/ 705 h 746"/>
                  <a:gd name="T36" fmla="*/ 492 w 747"/>
                  <a:gd name="T37" fmla="*/ 727 h 746"/>
                  <a:gd name="T38" fmla="*/ 436 w 747"/>
                  <a:gd name="T39" fmla="*/ 740 h 746"/>
                  <a:gd name="T40" fmla="*/ 379 w 747"/>
                  <a:gd name="T41" fmla="*/ 746 h 746"/>
                  <a:gd name="T42" fmla="*/ 321 w 747"/>
                  <a:gd name="T43" fmla="*/ 742 h 746"/>
                  <a:gd name="T44" fmla="*/ 265 w 747"/>
                  <a:gd name="T45" fmla="*/ 729 h 746"/>
                  <a:gd name="T46" fmla="*/ 209 w 747"/>
                  <a:gd name="T47" fmla="*/ 709 h 746"/>
                  <a:gd name="T48" fmla="*/ 157 w 747"/>
                  <a:gd name="T49" fmla="*/ 677 h 746"/>
                  <a:gd name="T50" fmla="*/ 110 w 747"/>
                  <a:gd name="T51" fmla="*/ 638 h 746"/>
                  <a:gd name="T52" fmla="*/ 71 w 747"/>
                  <a:gd name="T53" fmla="*/ 593 h 746"/>
                  <a:gd name="T54" fmla="*/ 41 w 747"/>
                  <a:gd name="T55" fmla="*/ 543 h 746"/>
                  <a:gd name="T56" fmla="*/ 19 w 747"/>
                  <a:gd name="T57" fmla="*/ 491 h 746"/>
                  <a:gd name="T58" fmla="*/ 6 w 747"/>
                  <a:gd name="T59" fmla="*/ 435 h 746"/>
                  <a:gd name="T60" fmla="*/ 0 w 747"/>
                  <a:gd name="T61" fmla="*/ 378 h 746"/>
                  <a:gd name="T62" fmla="*/ 4 w 747"/>
                  <a:gd name="T63" fmla="*/ 320 h 746"/>
                  <a:gd name="T64" fmla="*/ 15 w 747"/>
                  <a:gd name="T65" fmla="*/ 264 h 746"/>
                  <a:gd name="T66" fmla="*/ 38 w 747"/>
                  <a:gd name="T67" fmla="*/ 208 h 746"/>
                  <a:gd name="T68" fmla="*/ 69 w 747"/>
                  <a:gd name="T69" fmla="*/ 156 h 746"/>
                  <a:gd name="T70" fmla="*/ 108 w 747"/>
                  <a:gd name="T71" fmla="*/ 110 h 746"/>
                  <a:gd name="T72" fmla="*/ 153 w 747"/>
                  <a:gd name="T73" fmla="*/ 71 h 746"/>
                  <a:gd name="T74" fmla="*/ 203 w 747"/>
                  <a:gd name="T75" fmla="*/ 41 h 746"/>
                  <a:gd name="T76" fmla="*/ 256 w 747"/>
                  <a:gd name="T77" fmla="*/ 19 h 746"/>
                  <a:gd name="T78" fmla="*/ 311 w 747"/>
                  <a:gd name="T79" fmla="*/ 4 h 746"/>
                  <a:gd name="T80" fmla="*/ 369 w 747"/>
                  <a:gd name="T81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47" h="746">
                    <a:moveTo>
                      <a:pt x="369" y="0"/>
                    </a:moveTo>
                    <a:lnTo>
                      <a:pt x="427" y="4"/>
                    </a:lnTo>
                    <a:lnTo>
                      <a:pt x="483" y="15"/>
                    </a:lnTo>
                    <a:lnTo>
                      <a:pt x="539" y="37"/>
                    </a:lnTo>
                    <a:lnTo>
                      <a:pt x="591" y="69"/>
                    </a:lnTo>
                    <a:lnTo>
                      <a:pt x="637" y="108"/>
                    </a:lnTo>
                    <a:lnTo>
                      <a:pt x="677" y="153"/>
                    </a:lnTo>
                    <a:lnTo>
                      <a:pt x="706" y="203"/>
                    </a:lnTo>
                    <a:lnTo>
                      <a:pt x="729" y="255"/>
                    </a:lnTo>
                    <a:lnTo>
                      <a:pt x="742" y="311"/>
                    </a:lnTo>
                    <a:lnTo>
                      <a:pt x="747" y="368"/>
                    </a:lnTo>
                    <a:lnTo>
                      <a:pt x="744" y="426"/>
                    </a:lnTo>
                    <a:lnTo>
                      <a:pt x="731" y="482"/>
                    </a:lnTo>
                    <a:lnTo>
                      <a:pt x="710" y="537"/>
                    </a:lnTo>
                    <a:lnTo>
                      <a:pt x="678" y="590"/>
                    </a:lnTo>
                    <a:lnTo>
                      <a:pt x="639" y="636"/>
                    </a:lnTo>
                    <a:lnTo>
                      <a:pt x="595" y="675"/>
                    </a:lnTo>
                    <a:lnTo>
                      <a:pt x="544" y="705"/>
                    </a:lnTo>
                    <a:lnTo>
                      <a:pt x="492" y="727"/>
                    </a:lnTo>
                    <a:lnTo>
                      <a:pt x="436" y="740"/>
                    </a:lnTo>
                    <a:lnTo>
                      <a:pt x="379" y="746"/>
                    </a:lnTo>
                    <a:lnTo>
                      <a:pt x="321" y="742"/>
                    </a:lnTo>
                    <a:lnTo>
                      <a:pt x="265" y="729"/>
                    </a:lnTo>
                    <a:lnTo>
                      <a:pt x="209" y="709"/>
                    </a:lnTo>
                    <a:lnTo>
                      <a:pt x="157" y="677"/>
                    </a:lnTo>
                    <a:lnTo>
                      <a:pt x="110" y="638"/>
                    </a:lnTo>
                    <a:lnTo>
                      <a:pt x="71" y="593"/>
                    </a:lnTo>
                    <a:lnTo>
                      <a:pt x="41" y="543"/>
                    </a:lnTo>
                    <a:lnTo>
                      <a:pt x="19" y="491"/>
                    </a:lnTo>
                    <a:lnTo>
                      <a:pt x="6" y="435"/>
                    </a:lnTo>
                    <a:lnTo>
                      <a:pt x="0" y="378"/>
                    </a:lnTo>
                    <a:lnTo>
                      <a:pt x="4" y="320"/>
                    </a:lnTo>
                    <a:lnTo>
                      <a:pt x="15" y="264"/>
                    </a:lnTo>
                    <a:lnTo>
                      <a:pt x="38" y="208"/>
                    </a:lnTo>
                    <a:lnTo>
                      <a:pt x="69" y="156"/>
                    </a:lnTo>
                    <a:lnTo>
                      <a:pt x="108" y="110"/>
                    </a:lnTo>
                    <a:lnTo>
                      <a:pt x="153" y="71"/>
                    </a:lnTo>
                    <a:lnTo>
                      <a:pt x="203" y="41"/>
                    </a:lnTo>
                    <a:lnTo>
                      <a:pt x="256" y="19"/>
                    </a:lnTo>
                    <a:lnTo>
                      <a:pt x="311" y="4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rgbClr val="C52026">
                  <a:lumMod val="60000"/>
                  <a:lumOff val="4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>
                  <a:defRPr/>
                </a:pPr>
                <a:endParaRPr lang="en-US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17" name="Freeform 18">
                <a:extLst>
                  <a:ext uri="{FF2B5EF4-FFF2-40B4-BE49-F238E27FC236}">
                    <a16:creationId xmlns:a16="http://schemas.microsoft.com/office/drawing/2014/main" id="{43ED4741-8F18-4083-97BF-633A07141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3326" y="1963740"/>
                <a:ext cx="482600" cy="481013"/>
              </a:xfrm>
              <a:custGeom>
                <a:avLst/>
                <a:gdLst>
                  <a:gd name="T0" fmla="*/ 280 w 608"/>
                  <a:gd name="T1" fmla="*/ 0 h 606"/>
                  <a:gd name="T2" fmla="*/ 332 w 608"/>
                  <a:gd name="T3" fmla="*/ 0 h 606"/>
                  <a:gd name="T4" fmla="*/ 384 w 608"/>
                  <a:gd name="T5" fmla="*/ 9 h 606"/>
                  <a:gd name="T6" fmla="*/ 434 w 608"/>
                  <a:gd name="T7" fmla="*/ 28 h 606"/>
                  <a:gd name="T8" fmla="*/ 481 w 608"/>
                  <a:gd name="T9" fmla="*/ 56 h 606"/>
                  <a:gd name="T10" fmla="*/ 524 w 608"/>
                  <a:gd name="T11" fmla="*/ 91 h 606"/>
                  <a:gd name="T12" fmla="*/ 557 w 608"/>
                  <a:gd name="T13" fmla="*/ 134 h 606"/>
                  <a:gd name="T14" fmla="*/ 583 w 608"/>
                  <a:gd name="T15" fmla="*/ 178 h 606"/>
                  <a:gd name="T16" fmla="*/ 600 w 608"/>
                  <a:gd name="T17" fmla="*/ 229 h 606"/>
                  <a:gd name="T18" fmla="*/ 608 w 608"/>
                  <a:gd name="T19" fmla="*/ 279 h 606"/>
                  <a:gd name="T20" fmla="*/ 608 w 608"/>
                  <a:gd name="T21" fmla="*/ 331 h 606"/>
                  <a:gd name="T22" fmla="*/ 598 w 608"/>
                  <a:gd name="T23" fmla="*/ 383 h 606"/>
                  <a:gd name="T24" fmla="*/ 581 w 608"/>
                  <a:gd name="T25" fmla="*/ 433 h 606"/>
                  <a:gd name="T26" fmla="*/ 553 w 608"/>
                  <a:gd name="T27" fmla="*/ 480 h 606"/>
                  <a:gd name="T28" fmla="*/ 516 w 608"/>
                  <a:gd name="T29" fmla="*/ 522 h 606"/>
                  <a:gd name="T30" fmla="*/ 475 w 608"/>
                  <a:gd name="T31" fmla="*/ 556 h 606"/>
                  <a:gd name="T32" fmla="*/ 431 w 608"/>
                  <a:gd name="T33" fmla="*/ 582 h 606"/>
                  <a:gd name="T34" fmla="*/ 380 w 608"/>
                  <a:gd name="T35" fmla="*/ 599 h 606"/>
                  <a:gd name="T36" fmla="*/ 330 w 608"/>
                  <a:gd name="T37" fmla="*/ 606 h 606"/>
                  <a:gd name="T38" fmla="*/ 278 w 608"/>
                  <a:gd name="T39" fmla="*/ 606 h 606"/>
                  <a:gd name="T40" fmla="*/ 226 w 608"/>
                  <a:gd name="T41" fmla="*/ 597 h 606"/>
                  <a:gd name="T42" fmla="*/ 175 w 608"/>
                  <a:gd name="T43" fmla="*/ 578 h 606"/>
                  <a:gd name="T44" fmla="*/ 129 w 608"/>
                  <a:gd name="T45" fmla="*/ 552 h 606"/>
                  <a:gd name="T46" fmla="*/ 86 w 608"/>
                  <a:gd name="T47" fmla="*/ 515 h 606"/>
                  <a:gd name="T48" fmla="*/ 53 w 608"/>
                  <a:gd name="T49" fmla="*/ 474 h 606"/>
                  <a:gd name="T50" fmla="*/ 26 w 608"/>
                  <a:gd name="T51" fmla="*/ 428 h 606"/>
                  <a:gd name="T52" fmla="*/ 10 w 608"/>
                  <a:gd name="T53" fmla="*/ 379 h 606"/>
                  <a:gd name="T54" fmla="*/ 0 w 608"/>
                  <a:gd name="T55" fmla="*/ 329 h 606"/>
                  <a:gd name="T56" fmla="*/ 0 w 608"/>
                  <a:gd name="T57" fmla="*/ 277 h 606"/>
                  <a:gd name="T58" fmla="*/ 10 w 608"/>
                  <a:gd name="T59" fmla="*/ 225 h 606"/>
                  <a:gd name="T60" fmla="*/ 28 w 608"/>
                  <a:gd name="T61" fmla="*/ 175 h 606"/>
                  <a:gd name="T62" fmla="*/ 56 w 608"/>
                  <a:gd name="T63" fmla="*/ 126 h 606"/>
                  <a:gd name="T64" fmla="*/ 92 w 608"/>
                  <a:gd name="T65" fmla="*/ 85 h 606"/>
                  <a:gd name="T66" fmla="*/ 134 w 608"/>
                  <a:gd name="T67" fmla="*/ 52 h 606"/>
                  <a:gd name="T68" fmla="*/ 179 w 608"/>
                  <a:gd name="T69" fmla="*/ 26 h 606"/>
                  <a:gd name="T70" fmla="*/ 229 w 608"/>
                  <a:gd name="T71" fmla="*/ 9 h 606"/>
                  <a:gd name="T72" fmla="*/ 280 w 608"/>
                  <a:gd name="T73" fmla="*/ 0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8" h="606">
                    <a:moveTo>
                      <a:pt x="280" y="0"/>
                    </a:moveTo>
                    <a:lnTo>
                      <a:pt x="332" y="0"/>
                    </a:lnTo>
                    <a:lnTo>
                      <a:pt x="384" y="9"/>
                    </a:lnTo>
                    <a:lnTo>
                      <a:pt x="434" y="28"/>
                    </a:lnTo>
                    <a:lnTo>
                      <a:pt x="481" y="56"/>
                    </a:lnTo>
                    <a:lnTo>
                      <a:pt x="524" y="91"/>
                    </a:lnTo>
                    <a:lnTo>
                      <a:pt x="557" y="134"/>
                    </a:lnTo>
                    <a:lnTo>
                      <a:pt x="583" y="178"/>
                    </a:lnTo>
                    <a:lnTo>
                      <a:pt x="600" y="229"/>
                    </a:lnTo>
                    <a:lnTo>
                      <a:pt x="608" y="279"/>
                    </a:lnTo>
                    <a:lnTo>
                      <a:pt x="608" y="331"/>
                    </a:lnTo>
                    <a:lnTo>
                      <a:pt x="598" y="383"/>
                    </a:lnTo>
                    <a:lnTo>
                      <a:pt x="581" y="433"/>
                    </a:lnTo>
                    <a:lnTo>
                      <a:pt x="553" y="480"/>
                    </a:lnTo>
                    <a:lnTo>
                      <a:pt x="516" y="522"/>
                    </a:lnTo>
                    <a:lnTo>
                      <a:pt x="475" y="556"/>
                    </a:lnTo>
                    <a:lnTo>
                      <a:pt x="431" y="582"/>
                    </a:lnTo>
                    <a:lnTo>
                      <a:pt x="380" y="599"/>
                    </a:lnTo>
                    <a:lnTo>
                      <a:pt x="330" y="606"/>
                    </a:lnTo>
                    <a:lnTo>
                      <a:pt x="278" y="606"/>
                    </a:lnTo>
                    <a:lnTo>
                      <a:pt x="226" y="597"/>
                    </a:lnTo>
                    <a:lnTo>
                      <a:pt x="175" y="578"/>
                    </a:lnTo>
                    <a:lnTo>
                      <a:pt x="129" y="552"/>
                    </a:lnTo>
                    <a:lnTo>
                      <a:pt x="86" y="515"/>
                    </a:lnTo>
                    <a:lnTo>
                      <a:pt x="53" y="474"/>
                    </a:lnTo>
                    <a:lnTo>
                      <a:pt x="26" y="428"/>
                    </a:lnTo>
                    <a:lnTo>
                      <a:pt x="10" y="379"/>
                    </a:lnTo>
                    <a:lnTo>
                      <a:pt x="0" y="329"/>
                    </a:lnTo>
                    <a:lnTo>
                      <a:pt x="0" y="277"/>
                    </a:lnTo>
                    <a:lnTo>
                      <a:pt x="10" y="225"/>
                    </a:lnTo>
                    <a:lnTo>
                      <a:pt x="28" y="175"/>
                    </a:lnTo>
                    <a:lnTo>
                      <a:pt x="56" y="126"/>
                    </a:lnTo>
                    <a:lnTo>
                      <a:pt x="92" y="85"/>
                    </a:lnTo>
                    <a:lnTo>
                      <a:pt x="134" y="52"/>
                    </a:lnTo>
                    <a:lnTo>
                      <a:pt x="179" y="26"/>
                    </a:lnTo>
                    <a:lnTo>
                      <a:pt x="229" y="9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C520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pPr algn="ctr" defTabSz="1218987">
                  <a:defRPr/>
                </a:pPr>
                <a:r>
                  <a:rPr lang="en-US" sz="2400" b="1" kern="0" dirty="0">
                    <a:solidFill>
                      <a:prstClr val="white"/>
                    </a:solidFill>
                    <a:cs typeface="Arial" panose="020B0604020202020204" pitchFamily="34" charset="0"/>
                  </a:rPr>
                  <a:t>02</a:t>
                </a:r>
              </a:p>
            </p:txBody>
          </p:sp>
          <p:sp>
            <p:nvSpPr>
              <p:cNvPr id="118" name="Freeform 19">
                <a:extLst>
                  <a:ext uri="{FF2B5EF4-FFF2-40B4-BE49-F238E27FC236}">
                    <a16:creationId xmlns:a16="http://schemas.microsoft.com/office/drawing/2014/main" id="{C8CEC780-9AD2-42D6-A70A-EC34E54BB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1412" y="3130553"/>
                <a:ext cx="592138" cy="592138"/>
              </a:xfrm>
              <a:custGeom>
                <a:avLst/>
                <a:gdLst>
                  <a:gd name="T0" fmla="*/ 369 w 747"/>
                  <a:gd name="T1" fmla="*/ 0 h 745"/>
                  <a:gd name="T2" fmla="*/ 427 w 747"/>
                  <a:gd name="T3" fmla="*/ 3 h 745"/>
                  <a:gd name="T4" fmla="*/ 483 w 747"/>
                  <a:gd name="T5" fmla="*/ 16 h 745"/>
                  <a:gd name="T6" fmla="*/ 538 w 747"/>
                  <a:gd name="T7" fmla="*/ 37 h 745"/>
                  <a:gd name="T8" fmla="*/ 591 w 747"/>
                  <a:gd name="T9" fmla="*/ 68 h 745"/>
                  <a:gd name="T10" fmla="*/ 637 w 747"/>
                  <a:gd name="T11" fmla="*/ 108 h 745"/>
                  <a:gd name="T12" fmla="*/ 676 w 747"/>
                  <a:gd name="T13" fmla="*/ 152 h 745"/>
                  <a:gd name="T14" fmla="*/ 706 w 747"/>
                  <a:gd name="T15" fmla="*/ 202 h 745"/>
                  <a:gd name="T16" fmla="*/ 728 w 747"/>
                  <a:gd name="T17" fmla="*/ 254 h 745"/>
                  <a:gd name="T18" fmla="*/ 741 w 747"/>
                  <a:gd name="T19" fmla="*/ 310 h 745"/>
                  <a:gd name="T20" fmla="*/ 747 w 747"/>
                  <a:gd name="T21" fmla="*/ 368 h 745"/>
                  <a:gd name="T22" fmla="*/ 743 w 747"/>
                  <a:gd name="T23" fmla="*/ 425 h 745"/>
                  <a:gd name="T24" fmla="*/ 730 w 747"/>
                  <a:gd name="T25" fmla="*/ 481 h 745"/>
                  <a:gd name="T26" fmla="*/ 710 w 747"/>
                  <a:gd name="T27" fmla="*/ 537 h 745"/>
                  <a:gd name="T28" fmla="*/ 678 w 747"/>
                  <a:gd name="T29" fmla="*/ 589 h 745"/>
                  <a:gd name="T30" fmla="*/ 639 w 747"/>
                  <a:gd name="T31" fmla="*/ 636 h 745"/>
                  <a:gd name="T32" fmla="*/ 594 w 747"/>
                  <a:gd name="T33" fmla="*/ 675 h 745"/>
                  <a:gd name="T34" fmla="*/ 544 w 747"/>
                  <a:gd name="T35" fmla="*/ 704 h 745"/>
                  <a:gd name="T36" fmla="*/ 492 w 747"/>
                  <a:gd name="T37" fmla="*/ 727 h 745"/>
                  <a:gd name="T38" fmla="*/ 436 w 747"/>
                  <a:gd name="T39" fmla="*/ 742 h 745"/>
                  <a:gd name="T40" fmla="*/ 378 w 747"/>
                  <a:gd name="T41" fmla="*/ 745 h 745"/>
                  <a:gd name="T42" fmla="*/ 320 w 747"/>
                  <a:gd name="T43" fmla="*/ 742 h 745"/>
                  <a:gd name="T44" fmla="*/ 265 w 747"/>
                  <a:gd name="T45" fmla="*/ 730 h 745"/>
                  <a:gd name="T46" fmla="*/ 209 w 747"/>
                  <a:gd name="T47" fmla="*/ 708 h 745"/>
                  <a:gd name="T48" fmla="*/ 157 w 747"/>
                  <a:gd name="T49" fmla="*/ 676 h 745"/>
                  <a:gd name="T50" fmla="*/ 110 w 747"/>
                  <a:gd name="T51" fmla="*/ 637 h 745"/>
                  <a:gd name="T52" fmla="*/ 71 w 747"/>
                  <a:gd name="T53" fmla="*/ 593 h 745"/>
                  <a:gd name="T54" fmla="*/ 41 w 747"/>
                  <a:gd name="T55" fmla="*/ 543 h 745"/>
                  <a:gd name="T56" fmla="*/ 19 w 747"/>
                  <a:gd name="T57" fmla="*/ 491 h 745"/>
                  <a:gd name="T58" fmla="*/ 6 w 747"/>
                  <a:gd name="T59" fmla="*/ 435 h 745"/>
                  <a:gd name="T60" fmla="*/ 0 w 747"/>
                  <a:gd name="T61" fmla="*/ 377 h 745"/>
                  <a:gd name="T62" fmla="*/ 4 w 747"/>
                  <a:gd name="T63" fmla="*/ 319 h 745"/>
                  <a:gd name="T64" fmla="*/ 17 w 747"/>
                  <a:gd name="T65" fmla="*/ 264 h 745"/>
                  <a:gd name="T66" fmla="*/ 37 w 747"/>
                  <a:gd name="T67" fmla="*/ 208 h 745"/>
                  <a:gd name="T68" fmla="*/ 69 w 747"/>
                  <a:gd name="T69" fmla="*/ 156 h 745"/>
                  <a:gd name="T70" fmla="*/ 108 w 747"/>
                  <a:gd name="T71" fmla="*/ 109 h 745"/>
                  <a:gd name="T72" fmla="*/ 153 w 747"/>
                  <a:gd name="T73" fmla="*/ 70 h 745"/>
                  <a:gd name="T74" fmla="*/ 203 w 747"/>
                  <a:gd name="T75" fmla="*/ 41 h 745"/>
                  <a:gd name="T76" fmla="*/ 255 w 747"/>
                  <a:gd name="T77" fmla="*/ 18 h 745"/>
                  <a:gd name="T78" fmla="*/ 311 w 747"/>
                  <a:gd name="T79" fmla="*/ 5 h 745"/>
                  <a:gd name="T80" fmla="*/ 369 w 747"/>
                  <a:gd name="T81" fmla="*/ 0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47" h="745">
                    <a:moveTo>
                      <a:pt x="369" y="0"/>
                    </a:moveTo>
                    <a:lnTo>
                      <a:pt x="427" y="3"/>
                    </a:lnTo>
                    <a:lnTo>
                      <a:pt x="483" y="16"/>
                    </a:lnTo>
                    <a:lnTo>
                      <a:pt x="538" y="37"/>
                    </a:lnTo>
                    <a:lnTo>
                      <a:pt x="591" y="68"/>
                    </a:lnTo>
                    <a:lnTo>
                      <a:pt x="637" y="108"/>
                    </a:lnTo>
                    <a:lnTo>
                      <a:pt x="676" y="152"/>
                    </a:lnTo>
                    <a:lnTo>
                      <a:pt x="706" y="202"/>
                    </a:lnTo>
                    <a:lnTo>
                      <a:pt x="728" y="254"/>
                    </a:lnTo>
                    <a:lnTo>
                      <a:pt x="741" y="310"/>
                    </a:lnTo>
                    <a:lnTo>
                      <a:pt x="747" y="368"/>
                    </a:lnTo>
                    <a:lnTo>
                      <a:pt x="743" y="425"/>
                    </a:lnTo>
                    <a:lnTo>
                      <a:pt x="730" y="481"/>
                    </a:lnTo>
                    <a:lnTo>
                      <a:pt x="710" y="537"/>
                    </a:lnTo>
                    <a:lnTo>
                      <a:pt x="678" y="589"/>
                    </a:lnTo>
                    <a:lnTo>
                      <a:pt x="639" y="636"/>
                    </a:lnTo>
                    <a:lnTo>
                      <a:pt x="594" y="675"/>
                    </a:lnTo>
                    <a:lnTo>
                      <a:pt x="544" y="704"/>
                    </a:lnTo>
                    <a:lnTo>
                      <a:pt x="492" y="727"/>
                    </a:lnTo>
                    <a:lnTo>
                      <a:pt x="436" y="742"/>
                    </a:lnTo>
                    <a:lnTo>
                      <a:pt x="378" y="745"/>
                    </a:lnTo>
                    <a:lnTo>
                      <a:pt x="320" y="742"/>
                    </a:lnTo>
                    <a:lnTo>
                      <a:pt x="265" y="730"/>
                    </a:lnTo>
                    <a:lnTo>
                      <a:pt x="209" y="708"/>
                    </a:lnTo>
                    <a:lnTo>
                      <a:pt x="157" y="676"/>
                    </a:lnTo>
                    <a:lnTo>
                      <a:pt x="110" y="637"/>
                    </a:lnTo>
                    <a:lnTo>
                      <a:pt x="71" y="593"/>
                    </a:lnTo>
                    <a:lnTo>
                      <a:pt x="41" y="543"/>
                    </a:lnTo>
                    <a:lnTo>
                      <a:pt x="19" y="491"/>
                    </a:lnTo>
                    <a:lnTo>
                      <a:pt x="6" y="435"/>
                    </a:lnTo>
                    <a:lnTo>
                      <a:pt x="0" y="377"/>
                    </a:lnTo>
                    <a:lnTo>
                      <a:pt x="4" y="319"/>
                    </a:lnTo>
                    <a:lnTo>
                      <a:pt x="17" y="264"/>
                    </a:lnTo>
                    <a:lnTo>
                      <a:pt x="37" y="208"/>
                    </a:lnTo>
                    <a:lnTo>
                      <a:pt x="69" y="156"/>
                    </a:lnTo>
                    <a:lnTo>
                      <a:pt x="108" y="109"/>
                    </a:lnTo>
                    <a:lnTo>
                      <a:pt x="153" y="70"/>
                    </a:lnTo>
                    <a:lnTo>
                      <a:pt x="203" y="41"/>
                    </a:lnTo>
                    <a:lnTo>
                      <a:pt x="255" y="18"/>
                    </a:lnTo>
                    <a:lnTo>
                      <a:pt x="311" y="5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>
                  <a:defRPr/>
                </a:pPr>
                <a:endParaRPr lang="en-US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32" name="Freeform 20">
                <a:extLst>
                  <a:ext uri="{FF2B5EF4-FFF2-40B4-BE49-F238E27FC236}">
                    <a16:creationId xmlns:a16="http://schemas.microsoft.com/office/drawing/2014/main" id="{89E5986E-35CE-4538-B952-ABBB5AC54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6975" y="3187702"/>
                <a:ext cx="482600" cy="481013"/>
              </a:xfrm>
              <a:custGeom>
                <a:avLst/>
                <a:gdLst>
                  <a:gd name="T0" fmla="*/ 277 w 607"/>
                  <a:gd name="T1" fmla="*/ 0 h 606"/>
                  <a:gd name="T2" fmla="*/ 330 w 607"/>
                  <a:gd name="T3" fmla="*/ 0 h 606"/>
                  <a:gd name="T4" fmla="*/ 382 w 607"/>
                  <a:gd name="T5" fmla="*/ 10 h 606"/>
                  <a:gd name="T6" fmla="*/ 432 w 607"/>
                  <a:gd name="T7" fmla="*/ 26 h 606"/>
                  <a:gd name="T8" fmla="*/ 479 w 607"/>
                  <a:gd name="T9" fmla="*/ 54 h 606"/>
                  <a:gd name="T10" fmla="*/ 521 w 607"/>
                  <a:gd name="T11" fmla="*/ 91 h 606"/>
                  <a:gd name="T12" fmla="*/ 555 w 607"/>
                  <a:gd name="T13" fmla="*/ 132 h 606"/>
                  <a:gd name="T14" fmla="*/ 581 w 607"/>
                  <a:gd name="T15" fmla="*/ 177 h 606"/>
                  <a:gd name="T16" fmla="*/ 598 w 607"/>
                  <a:gd name="T17" fmla="*/ 227 h 606"/>
                  <a:gd name="T18" fmla="*/ 607 w 607"/>
                  <a:gd name="T19" fmla="*/ 277 h 606"/>
                  <a:gd name="T20" fmla="*/ 605 w 607"/>
                  <a:gd name="T21" fmla="*/ 329 h 606"/>
                  <a:gd name="T22" fmla="*/ 598 w 607"/>
                  <a:gd name="T23" fmla="*/ 381 h 606"/>
                  <a:gd name="T24" fmla="*/ 579 w 607"/>
                  <a:gd name="T25" fmla="*/ 432 h 606"/>
                  <a:gd name="T26" fmla="*/ 551 w 607"/>
                  <a:gd name="T27" fmla="*/ 478 h 606"/>
                  <a:gd name="T28" fmla="*/ 516 w 607"/>
                  <a:gd name="T29" fmla="*/ 521 h 606"/>
                  <a:gd name="T30" fmla="*/ 473 w 607"/>
                  <a:gd name="T31" fmla="*/ 554 h 606"/>
                  <a:gd name="T32" fmla="*/ 428 w 607"/>
                  <a:gd name="T33" fmla="*/ 580 h 606"/>
                  <a:gd name="T34" fmla="*/ 378 w 607"/>
                  <a:gd name="T35" fmla="*/ 597 h 606"/>
                  <a:gd name="T36" fmla="*/ 328 w 607"/>
                  <a:gd name="T37" fmla="*/ 606 h 606"/>
                  <a:gd name="T38" fmla="*/ 276 w 607"/>
                  <a:gd name="T39" fmla="*/ 606 h 606"/>
                  <a:gd name="T40" fmla="*/ 223 w 607"/>
                  <a:gd name="T41" fmla="*/ 597 h 606"/>
                  <a:gd name="T42" fmla="*/ 173 w 607"/>
                  <a:gd name="T43" fmla="*/ 579 h 606"/>
                  <a:gd name="T44" fmla="*/ 127 w 607"/>
                  <a:gd name="T45" fmla="*/ 551 h 606"/>
                  <a:gd name="T46" fmla="*/ 84 w 607"/>
                  <a:gd name="T47" fmla="*/ 515 h 606"/>
                  <a:gd name="T48" fmla="*/ 50 w 607"/>
                  <a:gd name="T49" fmla="*/ 473 h 606"/>
                  <a:gd name="T50" fmla="*/ 24 w 607"/>
                  <a:gd name="T51" fmla="*/ 428 h 606"/>
                  <a:gd name="T52" fmla="*/ 7 w 607"/>
                  <a:gd name="T53" fmla="*/ 378 h 606"/>
                  <a:gd name="T54" fmla="*/ 0 w 607"/>
                  <a:gd name="T55" fmla="*/ 328 h 606"/>
                  <a:gd name="T56" fmla="*/ 0 w 607"/>
                  <a:gd name="T57" fmla="*/ 276 h 606"/>
                  <a:gd name="T58" fmla="*/ 9 w 607"/>
                  <a:gd name="T59" fmla="*/ 223 h 606"/>
                  <a:gd name="T60" fmla="*/ 26 w 607"/>
                  <a:gd name="T61" fmla="*/ 173 h 606"/>
                  <a:gd name="T62" fmla="*/ 54 w 607"/>
                  <a:gd name="T63" fmla="*/ 127 h 606"/>
                  <a:gd name="T64" fmla="*/ 91 w 607"/>
                  <a:gd name="T65" fmla="*/ 84 h 606"/>
                  <a:gd name="T66" fmla="*/ 132 w 607"/>
                  <a:gd name="T67" fmla="*/ 51 h 606"/>
                  <a:gd name="T68" fmla="*/ 177 w 607"/>
                  <a:gd name="T69" fmla="*/ 24 h 606"/>
                  <a:gd name="T70" fmla="*/ 227 w 607"/>
                  <a:gd name="T71" fmla="*/ 8 h 606"/>
                  <a:gd name="T72" fmla="*/ 277 w 607"/>
                  <a:gd name="T73" fmla="*/ 0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7" h="606">
                    <a:moveTo>
                      <a:pt x="277" y="0"/>
                    </a:moveTo>
                    <a:lnTo>
                      <a:pt x="330" y="0"/>
                    </a:lnTo>
                    <a:lnTo>
                      <a:pt x="382" y="10"/>
                    </a:lnTo>
                    <a:lnTo>
                      <a:pt x="432" y="26"/>
                    </a:lnTo>
                    <a:lnTo>
                      <a:pt x="479" y="54"/>
                    </a:lnTo>
                    <a:lnTo>
                      <a:pt x="521" y="91"/>
                    </a:lnTo>
                    <a:lnTo>
                      <a:pt x="555" y="132"/>
                    </a:lnTo>
                    <a:lnTo>
                      <a:pt x="581" y="177"/>
                    </a:lnTo>
                    <a:lnTo>
                      <a:pt x="598" y="227"/>
                    </a:lnTo>
                    <a:lnTo>
                      <a:pt x="607" y="277"/>
                    </a:lnTo>
                    <a:lnTo>
                      <a:pt x="605" y="329"/>
                    </a:lnTo>
                    <a:lnTo>
                      <a:pt x="598" y="381"/>
                    </a:lnTo>
                    <a:lnTo>
                      <a:pt x="579" y="432"/>
                    </a:lnTo>
                    <a:lnTo>
                      <a:pt x="551" y="478"/>
                    </a:lnTo>
                    <a:lnTo>
                      <a:pt x="516" y="521"/>
                    </a:lnTo>
                    <a:lnTo>
                      <a:pt x="473" y="554"/>
                    </a:lnTo>
                    <a:lnTo>
                      <a:pt x="428" y="580"/>
                    </a:lnTo>
                    <a:lnTo>
                      <a:pt x="378" y="597"/>
                    </a:lnTo>
                    <a:lnTo>
                      <a:pt x="328" y="606"/>
                    </a:lnTo>
                    <a:lnTo>
                      <a:pt x="276" y="606"/>
                    </a:lnTo>
                    <a:lnTo>
                      <a:pt x="223" y="597"/>
                    </a:lnTo>
                    <a:lnTo>
                      <a:pt x="173" y="579"/>
                    </a:lnTo>
                    <a:lnTo>
                      <a:pt x="127" y="551"/>
                    </a:lnTo>
                    <a:lnTo>
                      <a:pt x="84" y="515"/>
                    </a:lnTo>
                    <a:lnTo>
                      <a:pt x="50" y="473"/>
                    </a:lnTo>
                    <a:lnTo>
                      <a:pt x="24" y="428"/>
                    </a:lnTo>
                    <a:lnTo>
                      <a:pt x="7" y="378"/>
                    </a:lnTo>
                    <a:lnTo>
                      <a:pt x="0" y="328"/>
                    </a:lnTo>
                    <a:lnTo>
                      <a:pt x="0" y="276"/>
                    </a:lnTo>
                    <a:lnTo>
                      <a:pt x="9" y="223"/>
                    </a:lnTo>
                    <a:lnTo>
                      <a:pt x="26" y="173"/>
                    </a:lnTo>
                    <a:lnTo>
                      <a:pt x="54" y="127"/>
                    </a:lnTo>
                    <a:lnTo>
                      <a:pt x="91" y="84"/>
                    </a:lnTo>
                    <a:lnTo>
                      <a:pt x="132" y="51"/>
                    </a:lnTo>
                    <a:lnTo>
                      <a:pt x="177" y="24"/>
                    </a:lnTo>
                    <a:lnTo>
                      <a:pt x="227" y="8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FFC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pPr algn="ctr" defTabSz="1218987">
                  <a:defRPr/>
                </a:pPr>
                <a:r>
                  <a:rPr lang="en-US" sz="2400" b="1" kern="0" dirty="0">
                    <a:solidFill>
                      <a:prstClr val="white"/>
                    </a:solidFill>
                    <a:cs typeface="Arial" panose="020B0604020202020204" pitchFamily="34" charset="0"/>
                  </a:rPr>
                  <a:t>04</a:t>
                </a:r>
              </a:p>
            </p:txBody>
          </p:sp>
          <p:sp>
            <p:nvSpPr>
              <p:cNvPr id="133" name="Freeform 21">
                <a:extLst>
                  <a:ext uri="{FF2B5EF4-FFF2-40B4-BE49-F238E27FC236}">
                    <a16:creationId xmlns:a16="http://schemas.microsoft.com/office/drawing/2014/main" id="{B4907930-8ACA-470D-85A1-A1CCC786D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4164" y="3744914"/>
                <a:ext cx="592138" cy="593725"/>
              </a:xfrm>
              <a:custGeom>
                <a:avLst/>
                <a:gdLst>
                  <a:gd name="T0" fmla="*/ 378 w 747"/>
                  <a:gd name="T1" fmla="*/ 0 h 748"/>
                  <a:gd name="T2" fmla="*/ 436 w 747"/>
                  <a:gd name="T3" fmla="*/ 6 h 748"/>
                  <a:gd name="T4" fmla="*/ 492 w 747"/>
                  <a:gd name="T5" fmla="*/ 21 h 748"/>
                  <a:gd name="T6" fmla="*/ 544 w 747"/>
                  <a:gd name="T7" fmla="*/ 43 h 748"/>
                  <a:gd name="T8" fmla="*/ 594 w 747"/>
                  <a:gd name="T9" fmla="*/ 73 h 748"/>
                  <a:gd name="T10" fmla="*/ 639 w 747"/>
                  <a:gd name="T11" fmla="*/ 112 h 748"/>
                  <a:gd name="T12" fmla="*/ 678 w 747"/>
                  <a:gd name="T13" fmla="*/ 158 h 748"/>
                  <a:gd name="T14" fmla="*/ 710 w 747"/>
                  <a:gd name="T15" fmla="*/ 210 h 748"/>
                  <a:gd name="T16" fmla="*/ 732 w 747"/>
                  <a:gd name="T17" fmla="*/ 264 h 748"/>
                  <a:gd name="T18" fmla="*/ 743 w 747"/>
                  <a:gd name="T19" fmla="*/ 322 h 748"/>
                  <a:gd name="T20" fmla="*/ 747 w 747"/>
                  <a:gd name="T21" fmla="*/ 379 h 748"/>
                  <a:gd name="T22" fmla="*/ 743 w 747"/>
                  <a:gd name="T23" fmla="*/ 435 h 748"/>
                  <a:gd name="T24" fmla="*/ 728 w 747"/>
                  <a:gd name="T25" fmla="*/ 491 h 748"/>
                  <a:gd name="T26" fmla="*/ 706 w 747"/>
                  <a:gd name="T27" fmla="*/ 545 h 748"/>
                  <a:gd name="T28" fmla="*/ 676 w 747"/>
                  <a:gd name="T29" fmla="*/ 595 h 748"/>
                  <a:gd name="T30" fmla="*/ 637 w 747"/>
                  <a:gd name="T31" fmla="*/ 640 h 748"/>
                  <a:gd name="T32" fmla="*/ 590 w 747"/>
                  <a:gd name="T33" fmla="*/ 679 h 748"/>
                  <a:gd name="T34" fmla="*/ 538 w 747"/>
                  <a:gd name="T35" fmla="*/ 709 h 748"/>
                  <a:gd name="T36" fmla="*/ 482 w 747"/>
                  <a:gd name="T37" fmla="*/ 731 h 748"/>
                  <a:gd name="T38" fmla="*/ 426 w 747"/>
                  <a:gd name="T39" fmla="*/ 744 h 748"/>
                  <a:gd name="T40" fmla="*/ 369 w 747"/>
                  <a:gd name="T41" fmla="*/ 748 h 748"/>
                  <a:gd name="T42" fmla="*/ 311 w 747"/>
                  <a:gd name="T43" fmla="*/ 742 h 748"/>
                  <a:gd name="T44" fmla="*/ 255 w 747"/>
                  <a:gd name="T45" fmla="*/ 729 h 748"/>
                  <a:gd name="T46" fmla="*/ 203 w 747"/>
                  <a:gd name="T47" fmla="*/ 707 h 748"/>
                  <a:gd name="T48" fmla="*/ 153 w 747"/>
                  <a:gd name="T49" fmla="*/ 675 h 748"/>
                  <a:gd name="T50" fmla="*/ 108 w 747"/>
                  <a:gd name="T51" fmla="*/ 638 h 748"/>
                  <a:gd name="T52" fmla="*/ 69 w 747"/>
                  <a:gd name="T53" fmla="*/ 591 h 748"/>
                  <a:gd name="T54" fmla="*/ 37 w 747"/>
                  <a:gd name="T55" fmla="*/ 539 h 748"/>
                  <a:gd name="T56" fmla="*/ 17 w 747"/>
                  <a:gd name="T57" fmla="*/ 484 h 748"/>
                  <a:gd name="T58" fmla="*/ 4 w 747"/>
                  <a:gd name="T59" fmla="*/ 426 h 748"/>
                  <a:gd name="T60" fmla="*/ 0 w 747"/>
                  <a:gd name="T61" fmla="*/ 370 h 748"/>
                  <a:gd name="T62" fmla="*/ 6 w 747"/>
                  <a:gd name="T63" fmla="*/ 313 h 748"/>
                  <a:gd name="T64" fmla="*/ 19 w 747"/>
                  <a:gd name="T65" fmla="*/ 257 h 748"/>
                  <a:gd name="T66" fmla="*/ 41 w 747"/>
                  <a:gd name="T67" fmla="*/ 203 h 748"/>
                  <a:gd name="T68" fmla="*/ 71 w 747"/>
                  <a:gd name="T69" fmla="*/ 155 h 748"/>
                  <a:gd name="T70" fmla="*/ 110 w 747"/>
                  <a:gd name="T71" fmla="*/ 110 h 748"/>
                  <a:gd name="T72" fmla="*/ 156 w 747"/>
                  <a:gd name="T73" fmla="*/ 71 h 748"/>
                  <a:gd name="T74" fmla="*/ 209 w 747"/>
                  <a:gd name="T75" fmla="*/ 39 h 748"/>
                  <a:gd name="T76" fmla="*/ 264 w 747"/>
                  <a:gd name="T77" fmla="*/ 17 h 748"/>
                  <a:gd name="T78" fmla="*/ 320 w 747"/>
                  <a:gd name="T79" fmla="*/ 4 h 748"/>
                  <a:gd name="T80" fmla="*/ 378 w 747"/>
                  <a:gd name="T81" fmla="*/ 0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47" h="748">
                    <a:moveTo>
                      <a:pt x="378" y="0"/>
                    </a:moveTo>
                    <a:lnTo>
                      <a:pt x="436" y="6"/>
                    </a:lnTo>
                    <a:lnTo>
                      <a:pt x="492" y="21"/>
                    </a:lnTo>
                    <a:lnTo>
                      <a:pt x="544" y="43"/>
                    </a:lnTo>
                    <a:lnTo>
                      <a:pt x="594" y="73"/>
                    </a:lnTo>
                    <a:lnTo>
                      <a:pt x="639" y="112"/>
                    </a:lnTo>
                    <a:lnTo>
                      <a:pt x="678" y="158"/>
                    </a:lnTo>
                    <a:lnTo>
                      <a:pt x="710" y="210"/>
                    </a:lnTo>
                    <a:lnTo>
                      <a:pt x="732" y="264"/>
                    </a:lnTo>
                    <a:lnTo>
                      <a:pt x="743" y="322"/>
                    </a:lnTo>
                    <a:lnTo>
                      <a:pt x="747" y="379"/>
                    </a:lnTo>
                    <a:lnTo>
                      <a:pt x="743" y="435"/>
                    </a:lnTo>
                    <a:lnTo>
                      <a:pt x="728" y="491"/>
                    </a:lnTo>
                    <a:lnTo>
                      <a:pt x="706" y="545"/>
                    </a:lnTo>
                    <a:lnTo>
                      <a:pt x="676" y="595"/>
                    </a:lnTo>
                    <a:lnTo>
                      <a:pt x="637" y="640"/>
                    </a:lnTo>
                    <a:lnTo>
                      <a:pt x="590" y="679"/>
                    </a:lnTo>
                    <a:lnTo>
                      <a:pt x="538" y="709"/>
                    </a:lnTo>
                    <a:lnTo>
                      <a:pt x="482" y="731"/>
                    </a:lnTo>
                    <a:lnTo>
                      <a:pt x="426" y="744"/>
                    </a:lnTo>
                    <a:lnTo>
                      <a:pt x="369" y="748"/>
                    </a:lnTo>
                    <a:lnTo>
                      <a:pt x="311" y="742"/>
                    </a:lnTo>
                    <a:lnTo>
                      <a:pt x="255" y="729"/>
                    </a:lnTo>
                    <a:lnTo>
                      <a:pt x="203" y="707"/>
                    </a:lnTo>
                    <a:lnTo>
                      <a:pt x="153" y="675"/>
                    </a:lnTo>
                    <a:lnTo>
                      <a:pt x="108" y="638"/>
                    </a:lnTo>
                    <a:lnTo>
                      <a:pt x="69" y="591"/>
                    </a:lnTo>
                    <a:lnTo>
                      <a:pt x="37" y="539"/>
                    </a:lnTo>
                    <a:lnTo>
                      <a:pt x="17" y="484"/>
                    </a:lnTo>
                    <a:lnTo>
                      <a:pt x="4" y="426"/>
                    </a:lnTo>
                    <a:lnTo>
                      <a:pt x="0" y="370"/>
                    </a:lnTo>
                    <a:lnTo>
                      <a:pt x="6" y="313"/>
                    </a:lnTo>
                    <a:lnTo>
                      <a:pt x="19" y="257"/>
                    </a:lnTo>
                    <a:lnTo>
                      <a:pt x="41" y="203"/>
                    </a:lnTo>
                    <a:lnTo>
                      <a:pt x="71" y="155"/>
                    </a:lnTo>
                    <a:lnTo>
                      <a:pt x="110" y="110"/>
                    </a:lnTo>
                    <a:lnTo>
                      <a:pt x="156" y="71"/>
                    </a:lnTo>
                    <a:lnTo>
                      <a:pt x="209" y="39"/>
                    </a:lnTo>
                    <a:lnTo>
                      <a:pt x="264" y="17"/>
                    </a:lnTo>
                    <a:lnTo>
                      <a:pt x="320" y="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AED8F3">
                  <a:lumMod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>
                  <a:defRPr/>
                </a:pPr>
                <a:endParaRPr lang="en-US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34" name="Freeform 22">
                <a:extLst>
                  <a:ext uri="{FF2B5EF4-FFF2-40B4-BE49-F238E27FC236}">
                    <a16:creationId xmlns:a16="http://schemas.microsoft.com/office/drawing/2014/main" id="{0957CFDA-EA9D-4BFD-A11A-65EA40A2E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9727" y="3800476"/>
                <a:ext cx="482600" cy="481013"/>
              </a:xfrm>
              <a:custGeom>
                <a:avLst/>
                <a:gdLst>
                  <a:gd name="T0" fmla="*/ 328 w 607"/>
                  <a:gd name="T1" fmla="*/ 0 h 606"/>
                  <a:gd name="T2" fmla="*/ 378 w 607"/>
                  <a:gd name="T3" fmla="*/ 9 h 606"/>
                  <a:gd name="T4" fmla="*/ 428 w 607"/>
                  <a:gd name="T5" fmla="*/ 26 h 606"/>
                  <a:gd name="T6" fmla="*/ 473 w 607"/>
                  <a:gd name="T7" fmla="*/ 52 h 606"/>
                  <a:gd name="T8" fmla="*/ 516 w 607"/>
                  <a:gd name="T9" fmla="*/ 85 h 606"/>
                  <a:gd name="T10" fmla="*/ 551 w 607"/>
                  <a:gd name="T11" fmla="*/ 126 h 606"/>
                  <a:gd name="T12" fmla="*/ 579 w 607"/>
                  <a:gd name="T13" fmla="*/ 175 h 606"/>
                  <a:gd name="T14" fmla="*/ 598 w 607"/>
                  <a:gd name="T15" fmla="*/ 225 h 606"/>
                  <a:gd name="T16" fmla="*/ 607 w 607"/>
                  <a:gd name="T17" fmla="*/ 275 h 606"/>
                  <a:gd name="T18" fmla="*/ 607 w 607"/>
                  <a:gd name="T19" fmla="*/ 327 h 606"/>
                  <a:gd name="T20" fmla="*/ 598 w 607"/>
                  <a:gd name="T21" fmla="*/ 379 h 606"/>
                  <a:gd name="T22" fmla="*/ 581 w 607"/>
                  <a:gd name="T23" fmla="*/ 427 h 606"/>
                  <a:gd name="T24" fmla="*/ 555 w 607"/>
                  <a:gd name="T25" fmla="*/ 474 h 606"/>
                  <a:gd name="T26" fmla="*/ 521 w 607"/>
                  <a:gd name="T27" fmla="*/ 515 h 606"/>
                  <a:gd name="T28" fmla="*/ 478 w 607"/>
                  <a:gd name="T29" fmla="*/ 550 h 606"/>
                  <a:gd name="T30" fmla="*/ 432 w 607"/>
                  <a:gd name="T31" fmla="*/ 578 h 606"/>
                  <a:gd name="T32" fmla="*/ 382 w 607"/>
                  <a:gd name="T33" fmla="*/ 597 h 606"/>
                  <a:gd name="T34" fmla="*/ 329 w 607"/>
                  <a:gd name="T35" fmla="*/ 606 h 606"/>
                  <a:gd name="T36" fmla="*/ 277 w 607"/>
                  <a:gd name="T37" fmla="*/ 606 h 606"/>
                  <a:gd name="T38" fmla="*/ 227 w 607"/>
                  <a:gd name="T39" fmla="*/ 599 h 606"/>
                  <a:gd name="T40" fmla="*/ 177 w 607"/>
                  <a:gd name="T41" fmla="*/ 580 h 606"/>
                  <a:gd name="T42" fmla="*/ 132 w 607"/>
                  <a:gd name="T43" fmla="*/ 556 h 606"/>
                  <a:gd name="T44" fmla="*/ 91 w 607"/>
                  <a:gd name="T45" fmla="*/ 520 h 606"/>
                  <a:gd name="T46" fmla="*/ 54 w 607"/>
                  <a:gd name="T47" fmla="*/ 480 h 606"/>
                  <a:gd name="T48" fmla="*/ 26 w 607"/>
                  <a:gd name="T49" fmla="*/ 433 h 606"/>
                  <a:gd name="T50" fmla="*/ 9 w 607"/>
                  <a:gd name="T51" fmla="*/ 383 h 606"/>
                  <a:gd name="T52" fmla="*/ 0 w 607"/>
                  <a:gd name="T53" fmla="*/ 331 h 606"/>
                  <a:gd name="T54" fmla="*/ 0 w 607"/>
                  <a:gd name="T55" fmla="*/ 279 h 606"/>
                  <a:gd name="T56" fmla="*/ 7 w 607"/>
                  <a:gd name="T57" fmla="*/ 227 h 606"/>
                  <a:gd name="T58" fmla="*/ 24 w 607"/>
                  <a:gd name="T59" fmla="*/ 178 h 606"/>
                  <a:gd name="T60" fmla="*/ 50 w 607"/>
                  <a:gd name="T61" fmla="*/ 132 h 606"/>
                  <a:gd name="T62" fmla="*/ 84 w 607"/>
                  <a:gd name="T63" fmla="*/ 91 h 606"/>
                  <a:gd name="T64" fmla="*/ 126 w 607"/>
                  <a:gd name="T65" fmla="*/ 56 h 606"/>
                  <a:gd name="T66" fmla="*/ 173 w 607"/>
                  <a:gd name="T67" fmla="*/ 28 h 606"/>
                  <a:gd name="T68" fmla="*/ 223 w 607"/>
                  <a:gd name="T69" fmla="*/ 9 h 606"/>
                  <a:gd name="T70" fmla="*/ 275 w 607"/>
                  <a:gd name="T71" fmla="*/ 0 h 606"/>
                  <a:gd name="T72" fmla="*/ 328 w 607"/>
                  <a:gd name="T73" fmla="*/ 0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7" h="606">
                    <a:moveTo>
                      <a:pt x="328" y="0"/>
                    </a:moveTo>
                    <a:lnTo>
                      <a:pt x="378" y="9"/>
                    </a:lnTo>
                    <a:lnTo>
                      <a:pt x="428" y="26"/>
                    </a:lnTo>
                    <a:lnTo>
                      <a:pt x="473" y="52"/>
                    </a:lnTo>
                    <a:lnTo>
                      <a:pt x="516" y="85"/>
                    </a:lnTo>
                    <a:lnTo>
                      <a:pt x="551" y="126"/>
                    </a:lnTo>
                    <a:lnTo>
                      <a:pt x="579" y="175"/>
                    </a:lnTo>
                    <a:lnTo>
                      <a:pt x="598" y="225"/>
                    </a:lnTo>
                    <a:lnTo>
                      <a:pt x="607" y="275"/>
                    </a:lnTo>
                    <a:lnTo>
                      <a:pt x="607" y="327"/>
                    </a:lnTo>
                    <a:lnTo>
                      <a:pt x="598" y="379"/>
                    </a:lnTo>
                    <a:lnTo>
                      <a:pt x="581" y="427"/>
                    </a:lnTo>
                    <a:lnTo>
                      <a:pt x="555" y="474"/>
                    </a:lnTo>
                    <a:lnTo>
                      <a:pt x="521" y="515"/>
                    </a:lnTo>
                    <a:lnTo>
                      <a:pt x="478" y="550"/>
                    </a:lnTo>
                    <a:lnTo>
                      <a:pt x="432" y="578"/>
                    </a:lnTo>
                    <a:lnTo>
                      <a:pt x="382" y="597"/>
                    </a:lnTo>
                    <a:lnTo>
                      <a:pt x="329" y="606"/>
                    </a:lnTo>
                    <a:lnTo>
                      <a:pt x="277" y="606"/>
                    </a:lnTo>
                    <a:lnTo>
                      <a:pt x="227" y="599"/>
                    </a:lnTo>
                    <a:lnTo>
                      <a:pt x="177" y="580"/>
                    </a:lnTo>
                    <a:lnTo>
                      <a:pt x="132" y="556"/>
                    </a:lnTo>
                    <a:lnTo>
                      <a:pt x="91" y="520"/>
                    </a:lnTo>
                    <a:lnTo>
                      <a:pt x="54" y="480"/>
                    </a:lnTo>
                    <a:lnTo>
                      <a:pt x="26" y="433"/>
                    </a:lnTo>
                    <a:lnTo>
                      <a:pt x="9" y="383"/>
                    </a:lnTo>
                    <a:lnTo>
                      <a:pt x="0" y="331"/>
                    </a:lnTo>
                    <a:lnTo>
                      <a:pt x="0" y="279"/>
                    </a:lnTo>
                    <a:lnTo>
                      <a:pt x="7" y="227"/>
                    </a:lnTo>
                    <a:lnTo>
                      <a:pt x="24" y="178"/>
                    </a:lnTo>
                    <a:lnTo>
                      <a:pt x="50" y="132"/>
                    </a:lnTo>
                    <a:lnTo>
                      <a:pt x="84" y="91"/>
                    </a:lnTo>
                    <a:lnTo>
                      <a:pt x="126" y="56"/>
                    </a:lnTo>
                    <a:lnTo>
                      <a:pt x="173" y="28"/>
                    </a:lnTo>
                    <a:lnTo>
                      <a:pt x="223" y="9"/>
                    </a:lnTo>
                    <a:lnTo>
                      <a:pt x="275" y="0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rgbClr val="AED8F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pPr algn="ctr" defTabSz="1218987">
                  <a:defRPr/>
                </a:pPr>
                <a:r>
                  <a:rPr lang="en-US" sz="2400" b="1" kern="0" dirty="0">
                    <a:solidFill>
                      <a:prstClr val="white"/>
                    </a:solidFill>
                    <a:cs typeface="Arial" panose="020B0604020202020204" pitchFamily="34" charset="0"/>
                  </a:rPr>
                  <a:t>05</a:t>
                </a:r>
              </a:p>
            </p:txBody>
          </p:sp>
          <p:sp>
            <p:nvSpPr>
              <p:cNvPr id="135" name="Freeform 23">
                <a:extLst>
                  <a:ext uri="{FF2B5EF4-FFF2-40B4-BE49-F238E27FC236}">
                    <a16:creationId xmlns:a16="http://schemas.microsoft.com/office/drawing/2014/main" id="{C84C509B-4CD4-4285-AF12-E613AA8EE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1413" y="4352926"/>
                <a:ext cx="592138" cy="593725"/>
              </a:xfrm>
              <a:custGeom>
                <a:avLst/>
                <a:gdLst>
                  <a:gd name="T0" fmla="*/ 369 w 747"/>
                  <a:gd name="T1" fmla="*/ 0 h 748"/>
                  <a:gd name="T2" fmla="*/ 427 w 747"/>
                  <a:gd name="T3" fmla="*/ 4 h 748"/>
                  <a:gd name="T4" fmla="*/ 483 w 747"/>
                  <a:gd name="T5" fmla="*/ 17 h 748"/>
                  <a:gd name="T6" fmla="*/ 538 w 747"/>
                  <a:gd name="T7" fmla="*/ 39 h 748"/>
                  <a:gd name="T8" fmla="*/ 591 w 747"/>
                  <a:gd name="T9" fmla="*/ 69 h 748"/>
                  <a:gd name="T10" fmla="*/ 637 w 747"/>
                  <a:gd name="T11" fmla="*/ 108 h 748"/>
                  <a:gd name="T12" fmla="*/ 676 w 747"/>
                  <a:gd name="T13" fmla="*/ 155 h 748"/>
                  <a:gd name="T14" fmla="*/ 706 w 747"/>
                  <a:gd name="T15" fmla="*/ 203 h 748"/>
                  <a:gd name="T16" fmla="*/ 728 w 747"/>
                  <a:gd name="T17" fmla="*/ 257 h 748"/>
                  <a:gd name="T18" fmla="*/ 741 w 747"/>
                  <a:gd name="T19" fmla="*/ 313 h 748"/>
                  <a:gd name="T20" fmla="*/ 747 w 747"/>
                  <a:gd name="T21" fmla="*/ 368 h 748"/>
                  <a:gd name="T22" fmla="*/ 743 w 747"/>
                  <a:gd name="T23" fmla="*/ 426 h 748"/>
                  <a:gd name="T24" fmla="*/ 730 w 747"/>
                  <a:gd name="T25" fmla="*/ 484 h 748"/>
                  <a:gd name="T26" fmla="*/ 710 w 747"/>
                  <a:gd name="T27" fmla="*/ 538 h 748"/>
                  <a:gd name="T28" fmla="*/ 678 w 747"/>
                  <a:gd name="T29" fmla="*/ 590 h 748"/>
                  <a:gd name="T30" fmla="*/ 639 w 747"/>
                  <a:gd name="T31" fmla="*/ 636 h 748"/>
                  <a:gd name="T32" fmla="*/ 594 w 747"/>
                  <a:gd name="T33" fmla="*/ 675 h 748"/>
                  <a:gd name="T34" fmla="*/ 544 w 747"/>
                  <a:gd name="T35" fmla="*/ 705 h 748"/>
                  <a:gd name="T36" fmla="*/ 492 w 747"/>
                  <a:gd name="T37" fmla="*/ 727 h 748"/>
                  <a:gd name="T38" fmla="*/ 436 w 747"/>
                  <a:gd name="T39" fmla="*/ 742 h 748"/>
                  <a:gd name="T40" fmla="*/ 378 w 747"/>
                  <a:gd name="T41" fmla="*/ 748 h 748"/>
                  <a:gd name="T42" fmla="*/ 320 w 747"/>
                  <a:gd name="T43" fmla="*/ 744 h 748"/>
                  <a:gd name="T44" fmla="*/ 265 w 747"/>
                  <a:gd name="T45" fmla="*/ 731 h 748"/>
                  <a:gd name="T46" fmla="*/ 209 w 747"/>
                  <a:gd name="T47" fmla="*/ 709 h 748"/>
                  <a:gd name="T48" fmla="*/ 157 w 747"/>
                  <a:gd name="T49" fmla="*/ 677 h 748"/>
                  <a:gd name="T50" fmla="*/ 110 w 747"/>
                  <a:gd name="T51" fmla="*/ 638 h 748"/>
                  <a:gd name="T52" fmla="*/ 71 w 747"/>
                  <a:gd name="T53" fmla="*/ 593 h 748"/>
                  <a:gd name="T54" fmla="*/ 41 w 747"/>
                  <a:gd name="T55" fmla="*/ 545 h 748"/>
                  <a:gd name="T56" fmla="*/ 19 w 747"/>
                  <a:gd name="T57" fmla="*/ 491 h 748"/>
                  <a:gd name="T58" fmla="*/ 6 w 747"/>
                  <a:gd name="T59" fmla="*/ 435 h 748"/>
                  <a:gd name="T60" fmla="*/ 0 w 747"/>
                  <a:gd name="T61" fmla="*/ 378 h 748"/>
                  <a:gd name="T62" fmla="*/ 4 w 747"/>
                  <a:gd name="T63" fmla="*/ 322 h 748"/>
                  <a:gd name="T64" fmla="*/ 17 w 747"/>
                  <a:gd name="T65" fmla="*/ 264 h 748"/>
                  <a:gd name="T66" fmla="*/ 37 w 747"/>
                  <a:gd name="T67" fmla="*/ 208 h 748"/>
                  <a:gd name="T68" fmla="*/ 69 w 747"/>
                  <a:gd name="T69" fmla="*/ 156 h 748"/>
                  <a:gd name="T70" fmla="*/ 108 w 747"/>
                  <a:gd name="T71" fmla="*/ 110 h 748"/>
                  <a:gd name="T72" fmla="*/ 153 w 747"/>
                  <a:gd name="T73" fmla="*/ 73 h 748"/>
                  <a:gd name="T74" fmla="*/ 203 w 747"/>
                  <a:gd name="T75" fmla="*/ 41 h 748"/>
                  <a:gd name="T76" fmla="*/ 255 w 747"/>
                  <a:gd name="T77" fmla="*/ 19 h 748"/>
                  <a:gd name="T78" fmla="*/ 311 w 747"/>
                  <a:gd name="T79" fmla="*/ 6 h 748"/>
                  <a:gd name="T80" fmla="*/ 369 w 747"/>
                  <a:gd name="T81" fmla="*/ 0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47" h="748">
                    <a:moveTo>
                      <a:pt x="369" y="0"/>
                    </a:moveTo>
                    <a:lnTo>
                      <a:pt x="427" y="4"/>
                    </a:lnTo>
                    <a:lnTo>
                      <a:pt x="483" y="17"/>
                    </a:lnTo>
                    <a:lnTo>
                      <a:pt x="538" y="39"/>
                    </a:lnTo>
                    <a:lnTo>
                      <a:pt x="591" y="69"/>
                    </a:lnTo>
                    <a:lnTo>
                      <a:pt x="637" y="108"/>
                    </a:lnTo>
                    <a:lnTo>
                      <a:pt x="676" y="155"/>
                    </a:lnTo>
                    <a:lnTo>
                      <a:pt x="706" y="203"/>
                    </a:lnTo>
                    <a:lnTo>
                      <a:pt x="728" y="257"/>
                    </a:lnTo>
                    <a:lnTo>
                      <a:pt x="741" y="313"/>
                    </a:lnTo>
                    <a:lnTo>
                      <a:pt x="747" y="368"/>
                    </a:lnTo>
                    <a:lnTo>
                      <a:pt x="743" y="426"/>
                    </a:lnTo>
                    <a:lnTo>
                      <a:pt x="730" y="484"/>
                    </a:lnTo>
                    <a:lnTo>
                      <a:pt x="710" y="538"/>
                    </a:lnTo>
                    <a:lnTo>
                      <a:pt x="678" y="590"/>
                    </a:lnTo>
                    <a:lnTo>
                      <a:pt x="639" y="636"/>
                    </a:lnTo>
                    <a:lnTo>
                      <a:pt x="594" y="675"/>
                    </a:lnTo>
                    <a:lnTo>
                      <a:pt x="544" y="705"/>
                    </a:lnTo>
                    <a:lnTo>
                      <a:pt x="492" y="727"/>
                    </a:lnTo>
                    <a:lnTo>
                      <a:pt x="436" y="742"/>
                    </a:lnTo>
                    <a:lnTo>
                      <a:pt x="378" y="748"/>
                    </a:lnTo>
                    <a:lnTo>
                      <a:pt x="320" y="744"/>
                    </a:lnTo>
                    <a:lnTo>
                      <a:pt x="265" y="731"/>
                    </a:lnTo>
                    <a:lnTo>
                      <a:pt x="209" y="709"/>
                    </a:lnTo>
                    <a:lnTo>
                      <a:pt x="157" y="677"/>
                    </a:lnTo>
                    <a:lnTo>
                      <a:pt x="110" y="638"/>
                    </a:lnTo>
                    <a:lnTo>
                      <a:pt x="71" y="593"/>
                    </a:lnTo>
                    <a:lnTo>
                      <a:pt x="41" y="545"/>
                    </a:lnTo>
                    <a:lnTo>
                      <a:pt x="19" y="491"/>
                    </a:lnTo>
                    <a:lnTo>
                      <a:pt x="6" y="435"/>
                    </a:lnTo>
                    <a:lnTo>
                      <a:pt x="0" y="378"/>
                    </a:lnTo>
                    <a:lnTo>
                      <a:pt x="4" y="322"/>
                    </a:lnTo>
                    <a:lnTo>
                      <a:pt x="17" y="264"/>
                    </a:lnTo>
                    <a:lnTo>
                      <a:pt x="37" y="208"/>
                    </a:lnTo>
                    <a:lnTo>
                      <a:pt x="69" y="156"/>
                    </a:lnTo>
                    <a:lnTo>
                      <a:pt x="108" y="110"/>
                    </a:lnTo>
                    <a:lnTo>
                      <a:pt x="153" y="73"/>
                    </a:lnTo>
                    <a:lnTo>
                      <a:pt x="203" y="41"/>
                    </a:lnTo>
                    <a:lnTo>
                      <a:pt x="255" y="19"/>
                    </a:lnTo>
                    <a:lnTo>
                      <a:pt x="311" y="6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rgbClr val="6BABDD">
                  <a:lumMod val="60000"/>
                  <a:lumOff val="4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>
                  <a:defRPr/>
                </a:pPr>
                <a:endParaRPr lang="en-US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36" name="Freeform 24">
                <a:extLst>
                  <a:ext uri="{FF2B5EF4-FFF2-40B4-BE49-F238E27FC236}">
                    <a16:creationId xmlns:a16="http://schemas.microsoft.com/office/drawing/2014/main" id="{9E6B19A1-EEAD-4569-A1FD-78B703913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6976" y="4408489"/>
                <a:ext cx="482600" cy="482600"/>
              </a:xfrm>
              <a:custGeom>
                <a:avLst/>
                <a:gdLst>
                  <a:gd name="T0" fmla="*/ 277 w 607"/>
                  <a:gd name="T1" fmla="*/ 0 h 606"/>
                  <a:gd name="T2" fmla="*/ 330 w 607"/>
                  <a:gd name="T3" fmla="*/ 0 h 606"/>
                  <a:gd name="T4" fmla="*/ 382 w 607"/>
                  <a:gd name="T5" fmla="*/ 9 h 606"/>
                  <a:gd name="T6" fmla="*/ 432 w 607"/>
                  <a:gd name="T7" fmla="*/ 28 h 606"/>
                  <a:gd name="T8" fmla="*/ 479 w 607"/>
                  <a:gd name="T9" fmla="*/ 56 h 606"/>
                  <a:gd name="T10" fmla="*/ 521 w 607"/>
                  <a:gd name="T11" fmla="*/ 91 h 606"/>
                  <a:gd name="T12" fmla="*/ 555 w 607"/>
                  <a:gd name="T13" fmla="*/ 132 h 606"/>
                  <a:gd name="T14" fmla="*/ 581 w 607"/>
                  <a:gd name="T15" fmla="*/ 178 h 606"/>
                  <a:gd name="T16" fmla="*/ 598 w 607"/>
                  <a:gd name="T17" fmla="*/ 227 h 606"/>
                  <a:gd name="T18" fmla="*/ 607 w 607"/>
                  <a:gd name="T19" fmla="*/ 279 h 606"/>
                  <a:gd name="T20" fmla="*/ 605 w 607"/>
                  <a:gd name="T21" fmla="*/ 331 h 606"/>
                  <a:gd name="T22" fmla="*/ 598 w 607"/>
                  <a:gd name="T23" fmla="*/ 381 h 606"/>
                  <a:gd name="T24" fmla="*/ 579 w 607"/>
                  <a:gd name="T25" fmla="*/ 431 h 606"/>
                  <a:gd name="T26" fmla="*/ 551 w 607"/>
                  <a:gd name="T27" fmla="*/ 480 h 606"/>
                  <a:gd name="T28" fmla="*/ 516 w 607"/>
                  <a:gd name="T29" fmla="*/ 521 h 606"/>
                  <a:gd name="T30" fmla="*/ 473 w 607"/>
                  <a:gd name="T31" fmla="*/ 554 h 606"/>
                  <a:gd name="T32" fmla="*/ 428 w 607"/>
                  <a:gd name="T33" fmla="*/ 580 h 606"/>
                  <a:gd name="T34" fmla="*/ 378 w 607"/>
                  <a:gd name="T35" fmla="*/ 597 h 606"/>
                  <a:gd name="T36" fmla="*/ 328 w 607"/>
                  <a:gd name="T37" fmla="*/ 606 h 606"/>
                  <a:gd name="T38" fmla="*/ 276 w 607"/>
                  <a:gd name="T39" fmla="*/ 606 h 606"/>
                  <a:gd name="T40" fmla="*/ 223 w 607"/>
                  <a:gd name="T41" fmla="*/ 597 h 606"/>
                  <a:gd name="T42" fmla="*/ 173 w 607"/>
                  <a:gd name="T43" fmla="*/ 578 h 606"/>
                  <a:gd name="T44" fmla="*/ 127 w 607"/>
                  <a:gd name="T45" fmla="*/ 550 h 606"/>
                  <a:gd name="T46" fmla="*/ 84 w 607"/>
                  <a:gd name="T47" fmla="*/ 515 h 606"/>
                  <a:gd name="T48" fmla="*/ 50 w 607"/>
                  <a:gd name="T49" fmla="*/ 474 h 606"/>
                  <a:gd name="T50" fmla="*/ 24 w 607"/>
                  <a:gd name="T51" fmla="*/ 428 h 606"/>
                  <a:gd name="T52" fmla="*/ 7 w 607"/>
                  <a:gd name="T53" fmla="*/ 379 h 606"/>
                  <a:gd name="T54" fmla="*/ 0 w 607"/>
                  <a:gd name="T55" fmla="*/ 327 h 606"/>
                  <a:gd name="T56" fmla="*/ 0 w 607"/>
                  <a:gd name="T57" fmla="*/ 275 h 606"/>
                  <a:gd name="T58" fmla="*/ 9 w 607"/>
                  <a:gd name="T59" fmla="*/ 223 h 606"/>
                  <a:gd name="T60" fmla="*/ 26 w 607"/>
                  <a:gd name="T61" fmla="*/ 173 h 606"/>
                  <a:gd name="T62" fmla="*/ 54 w 607"/>
                  <a:gd name="T63" fmla="*/ 126 h 606"/>
                  <a:gd name="T64" fmla="*/ 91 w 607"/>
                  <a:gd name="T65" fmla="*/ 85 h 606"/>
                  <a:gd name="T66" fmla="*/ 132 w 607"/>
                  <a:gd name="T67" fmla="*/ 50 h 606"/>
                  <a:gd name="T68" fmla="*/ 177 w 607"/>
                  <a:gd name="T69" fmla="*/ 26 h 606"/>
                  <a:gd name="T70" fmla="*/ 227 w 607"/>
                  <a:gd name="T71" fmla="*/ 7 h 606"/>
                  <a:gd name="T72" fmla="*/ 277 w 607"/>
                  <a:gd name="T73" fmla="*/ 0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7" h="606">
                    <a:moveTo>
                      <a:pt x="277" y="0"/>
                    </a:moveTo>
                    <a:lnTo>
                      <a:pt x="330" y="0"/>
                    </a:lnTo>
                    <a:lnTo>
                      <a:pt x="382" y="9"/>
                    </a:lnTo>
                    <a:lnTo>
                      <a:pt x="432" y="28"/>
                    </a:lnTo>
                    <a:lnTo>
                      <a:pt x="479" y="56"/>
                    </a:lnTo>
                    <a:lnTo>
                      <a:pt x="521" y="91"/>
                    </a:lnTo>
                    <a:lnTo>
                      <a:pt x="555" y="132"/>
                    </a:lnTo>
                    <a:lnTo>
                      <a:pt x="581" y="178"/>
                    </a:lnTo>
                    <a:lnTo>
                      <a:pt x="598" y="227"/>
                    </a:lnTo>
                    <a:lnTo>
                      <a:pt x="607" y="279"/>
                    </a:lnTo>
                    <a:lnTo>
                      <a:pt x="605" y="331"/>
                    </a:lnTo>
                    <a:lnTo>
                      <a:pt x="598" y="381"/>
                    </a:lnTo>
                    <a:lnTo>
                      <a:pt x="579" y="431"/>
                    </a:lnTo>
                    <a:lnTo>
                      <a:pt x="551" y="480"/>
                    </a:lnTo>
                    <a:lnTo>
                      <a:pt x="516" y="521"/>
                    </a:lnTo>
                    <a:lnTo>
                      <a:pt x="473" y="554"/>
                    </a:lnTo>
                    <a:lnTo>
                      <a:pt x="428" y="580"/>
                    </a:lnTo>
                    <a:lnTo>
                      <a:pt x="378" y="597"/>
                    </a:lnTo>
                    <a:lnTo>
                      <a:pt x="328" y="606"/>
                    </a:lnTo>
                    <a:lnTo>
                      <a:pt x="276" y="606"/>
                    </a:lnTo>
                    <a:lnTo>
                      <a:pt x="223" y="597"/>
                    </a:lnTo>
                    <a:lnTo>
                      <a:pt x="173" y="578"/>
                    </a:lnTo>
                    <a:lnTo>
                      <a:pt x="127" y="550"/>
                    </a:lnTo>
                    <a:lnTo>
                      <a:pt x="84" y="515"/>
                    </a:lnTo>
                    <a:lnTo>
                      <a:pt x="50" y="474"/>
                    </a:lnTo>
                    <a:lnTo>
                      <a:pt x="24" y="428"/>
                    </a:lnTo>
                    <a:lnTo>
                      <a:pt x="7" y="379"/>
                    </a:lnTo>
                    <a:lnTo>
                      <a:pt x="0" y="327"/>
                    </a:lnTo>
                    <a:lnTo>
                      <a:pt x="0" y="275"/>
                    </a:lnTo>
                    <a:lnTo>
                      <a:pt x="9" y="223"/>
                    </a:lnTo>
                    <a:lnTo>
                      <a:pt x="26" y="173"/>
                    </a:lnTo>
                    <a:lnTo>
                      <a:pt x="54" y="126"/>
                    </a:lnTo>
                    <a:lnTo>
                      <a:pt x="91" y="85"/>
                    </a:lnTo>
                    <a:lnTo>
                      <a:pt x="132" y="50"/>
                    </a:lnTo>
                    <a:lnTo>
                      <a:pt x="177" y="26"/>
                    </a:lnTo>
                    <a:lnTo>
                      <a:pt x="227" y="7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6BAB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pPr algn="ctr" defTabSz="1218987">
                  <a:defRPr/>
                </a:pPr>
                <a:r>
                  <a:rPr lang="en-US" sz="2400" b="1" kern="0" dirty="0">
                    <a:solidFill>
                      <a:prstClr val="white"/>
                    </a:solidFill>
                    <a:cs typeface="Arial" panose="020B0604020202020204" pitchFamily="34" charset="0"/>
                  </a:rPr>
                  <a:t>06</a:t>
                </a:r>
              </a:p>
            </p:txBody>
          </p:sp>
          <p:sp>
            <p:nvSpPr>
              <p:cNvPr id="139" name="Freeform 27">
                <a:extLst>
                  <a:ext uri="{FF2B5EF4-FFF2-40B4-BE49-F238E27FC236}">
                    <a16:creationId xmlns:a16="http://schemas.microsoft.com/office/drawing/2014/main" id="{DC520069-3764-43DE-8C0B-200F1BE8B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4167" y="4960942"/>
                <a:ext cx="592138" cy="592138"/>
              </a:xfrm>
              <a:custGeom>
                <a:avLst/>
                <a:gdLst>
                  <a:gd name="T0" fmla="*/ 378 w 747"/>
                  <a:gd name="T1" fmla="*/ 0 h 746"/>
                  <a:gd name="T2" fmla="*/ 436 w 747"/>
                  <a:gd name="T3" fmla="*/ 6 h 746"/>
                  <a:gd name="T4" fmla="*/ 492 w 747"/>
                  <a:gd name="T5" fmla="*/ 19 h 746"/>
                  <a:gd name="T6" fmla="*/ 544 w 747"/>
                  <a:gd name="T7" fmla="*/ 41 h 746"/>
                  <a:gd name="T8" fmla="*/ 594 w 747"/>
                  <a:gd name="T9" fmla="*/ 71 h 746"/>
                  <a:gd name="T10" fmla="*/ 639 w 747"/>
                  <a:gd name="T11" fmla="*/ 110 h 746"/>
                  <a:gd name="T12" fmla="*/ 678 w 747"/>
                  <a:gd name="T13" fmla="*/ 157 h 746"/>
                  <a:gd name="T14" fmla="*/ 710 w 747"/>
                  <a:gd name="T15" fmla="*/ 209 h 746"/>
                  <a:gd name="T16" fmla="*/ 732 w 747"/>
                  <a:gd name="T17" fmla="*/ 264 h 746"/>
                  <a:gd name="T18" fmla="*/ 743 w 747"/>
                  <a:gd name="T19" fmla="*/ 320 h 746"/>
                  <a:gd name="T20" fmla="*/ 747 w 747"/>
                  <a:gd name="T21" fmla="*/ 378 h 746"/>
                  <a:gd name="T22" fmla="*/ 743 w 747"/>
                  <a:gd name="T23" fmla="*/ 435 h 746"/>
                  <a:gd name="T24" fmla="*/ 728 w 747"/>
                  <a:gd name="T25" fmla="*/ 491 h 746"/>
                  <a:gd name="T26" fmla="*/ 706 w 747"/>
                  <a:gd name="T27" fmla="*/ 543 h 746"/>
                  <a:gd name="T28" fmla="*/ 676 w 747"/>
                  <a:gd name="T29" fmla="*/ 593 h 746"/>
                  <a:gd name="T30" fmla="*/ 637 w 747"/>
                  <a:gd name="T31" fmla="*/ 638 h 746"/>
                  <a:gd name="T32" fmla="*/ 590 w 747"/>
                  <a:gd name="T33" fmla="*/ 677 h 746"/>
                  <a:gd name="T34" fmla="*/ 538 w 747"/>
                  <a:gd name="T35" fmla="*/ 709 h 746"/>
                  <a:gd name="T36" fmla="*/ 482 w 747"/>
                  <a:gd name="T37" fmla="*/ 731 h 746"/>
                  <a:gd name="T38" fmla="*/ 426 w 747"/>
                  <a:gd name="T39" fmla="*/ 742 h 746"/>
                  <a:gd name="T40" fmla="*/ 369 w 747"/>
                  <a:gd name="T41" fmla="*/ 746 h 746"/>
                  <a:gd name="T42" fmla="*/ 311 w 747"/>
                  <a:gd name="T43" fmla="*/ 742 h 746"/>
                  <a:gd name="T44" fmla="*/ 255 w 747"/>
                  <a:gd name="T45" fmla="*/ 727 h 746"/>
                  <a:gd name="T46" fmla="*/ 203 w 747"/>
                  <a:gd name="T47" fmla="*/ 705 h 746"/>
                  <a:gd name="T48" fmla="*/ 153 w 747"/>
                  <a:gd name="T49" fmla="*/ 675 h 746"/>
                  <a:gd name="T50" fmla="*/ 108 w 747"/>
                  <a:gd name="T51" fmla="*/ 636 h 746"/>
                  <a:gd name="T52" fmla="*/ 69 w 747"/>
                  <a:gd name="T53" fmla="*/ 590 h 746"/>
                  <a:gd name="T54" fmla="*/ 37 w 747"/>
                  <a:gd name="T55" fmla="*/ 538 h 746"/>
                  <a:gd name="T56" fmla="*/ 17 w 747"/>
                  <a:gd name="T57" fmla="*/ 482 h 746"/>
                  <a:gd name="T58" fmla="*/ 4 w 747"/>
                  <a:gd name="T59" fmla="*/ 426 h 746"/>
                  <a:gd name="T60" fmla="*/ 0 w 747"/>
                  <a:gd name="T61" fmla="*/ 368 h 746"/>
                  <a:gd name="T62" fmla="*/ 6 w 747"/>
                  <a:gd name="T63" fmla="*/ 311 h 746"/>
                  <a:gd name="T64" fmla="*/ 19 w 747"/>
                  <a:gd name="T65" fmla="*/ 255 h 746"/>
                  <a:gd name="T66" fmla="*/ 41 w 747"/>
                  <a:gd name="T67" fmla="*/ 203 h 746"/>
                  <a:gd name="T68" fmla="*/ 71 w 747"/>
                  <a:gd name="T69" fmla="*/ 153 h 746"/>
                  <a:gd name="T70" fmla="*/ 110 w 747"/>
                  <a:gd name="T71" fmla="*/ 108 h 746"/>
                  <a:gd name="T72" fmla="*/ 156 w 747"/>
                  <a:gd name="T73" fmla="*/ 69 h 746"/>
                  <a:gd name="T74" fmla="*/ 209 w 747"/>
                  <a:gd name="T75" fmla="*/ 38 h 746"/>
                  <a:gd name="T76" fmla="*/ 264 w 747"/>
                  <a:gd name="T77" fmla="*/ 17 h 746"/>
                  <a:gd name="T78" fmla="*/ 320 w 747"/>
                  <a:gd name="T79" fmla="*/ 4 h 746"/>
                  <a:gd name="T80" fmla="*/ 378 w 747"/>
                  <a:gd name="T81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47" h="746">
                    <a:moveTo>
                      <a:pt x="378" y="0"/>
                    </a:moveTo>
                    <a:lnTo>
                      <a:pt x="436" y="6"/>
                    </a:lnTo>
                    <a:lnTo>
                      <a:pt x="492" y="19"/>
                    </a:lnTo>
                    <a:lnTo>
                      <a:pt x="544" y="41"/>
                    </a:lnTo>
                    <a:lnTo>
                      <a:pt x="594" y="71"/>
                    </a:lnTo>
                    <a:lnTo>
                      <a:pt x="639" y="110"/>
                    </a:lnTo>
                    <a:lnTo>
                      <a:pt x="678" y="157"/>
                    </a:lnTo>
                    <a:lnTo>
                      <a:pt x="710" y="209"/>
                    </a:lnTo>
                    <a:lnTo>
                      <a:pt x="732" y="264"/>
                    </a:lnTo>
                    <a:lnTo>
                      <a:pt x="743" y="320"/>
                    </a:lnTo>
                    <a:lnTo>
                      <a:pt x="747" y="378"/>
                    </a:lnTo>
                    <a:lnTo>
                      <a:pt x="743" y="435"/>
                    </a:lnTo>
                    <a:lnTo>
                      <a:pt x="728" y="491"/>
                    </a:lnTo>
                    <a:lnTo>
                      <a:pt x="706" y="543"/>
                    </a:lnTo>
                    <a:lnTo>
                      <a:pt x="676" y="593"/>
                    </a:lnTo>
                    <a:lnTo>
                      <a:pt x="637" y="638"/>
                    </a:lnTo>
                    <a:lnTo>
                      <a:pt x="590" y="677"/>
                    </a:lnTo>
                    <a:lnTo>
                      <a:pt x="538" y="709"/>
                    </a:lnTo>
                    <a:lnTo>
                      <a:pt x="482" y="731"/>
                    </a:lnTo>
                    <a:lnTo>
                      <a:pt x="426" y="742"/>
                    </a:lnTo>
                    <a:lnTo>
                      <a:pt x="369" y="746"/>
                    </a:lnTo>
                    <a:lnTo>
                      <a:pt x="311" y="742"/>
                    </a:lnTo>
                    <a:lnTo>
                      <a:pt x="255" y="727"/>
                    </a:lnTo>
                    <a:lnTo>
                      <a:pt x="203" y="705"/>
                    </a:lnTo>
                    <a:lnTo>
                      <a:pt x="153" y="675"/>
                    </a:lnTo>
                    <a:lnTo>
                      <a:pt x="108" y="636"/>
                    </a:lnTo>
                    <a:lnTo>
                      <a:pt x="69" y="590"/>
                    </a:lnTo>
                    <a:lnTo>
                      <a:pt x="37" y="538"/>
                    </a:lnTo>
                    <a:lnTo>
                      <a:pt x="17" y="482"/>
                    </a:lnTo>
                    <a:lnTo>
                      <a:pt x="4" y="426"/>
                    </a:lnTo>
                    <a:lnTo>
                      <a:pt x="0" y="368"/>
                    </a:lnTo>
                    <a:lnTo>
                      <a:pt x="6" y="311"/>
                    </a:lnTo>
                    <a:lnTo>
                      <a:pt x="19" y="255"/>
                    </a:lnTo>
                    <a:lnTo>
                      <a:pt x="41" y="203"/>
                    </a:lnTo>
                    <a:lnTo>
                      <a:pt x="71" y="153"/>
                    </a:lnTo>
                    <a:lnTo>
                      <a:pt x="110" y="108"/>
                    </a:lnTo>
                    <a:lnTo>
                      <a:pt x="156" y="69"/>
                    </a:lnTo>
                    <a:lnTo>
                      <a:pt x="209" y="38"/>
                    </a:lnTo>
                    <a:lnTo>
                      <a:pt x="264" y="17"/>
                    </a:lnTo>
                    <a:lnTo>
                      <a:pt x="320" y="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4180B5">
                  <a:lumMod val="60000"/>
                  <a:lumOff val="4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>
                  <a:defRPr/>
                </a:pPr>
                <a:endParaRPr lang="en-US" sz="3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40" name="Freeform 28">
                <a:extLst>
                  <a:ext uri="{FF2B5EF4-FFF2-40B4-BE49-F238E27FC236}">
                    <a16:creationId xmlns:a16="http://schemas.microsoft.com/office/drawing/2014/main" id="{8B88FFFE-051C-401C-888C-D888152AF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9726" y="5016501"/>
                <a:ext cx="482600" cy="482600"/>
              </a:xfrm>
              <a:custGeom>
                <a:avLst/>
                <a:gdLst>
                  <a:gd name="T0" fmla="*/ 328 w 607"/>
                  <a:gd name="T1" fmla="*/ 0 h 606"/>
                  <a:gd name="T2" fmla="*/ 378 w 607"/>
                  <a:gd name="T3" fmla="*/ 7 h 606"/>
                  <a:gd name="T4" fmla="*/ 428 w 607"/>
                  <a:gd name="T5" fmla="*/ 24 h 606"/>
                  <a:gd name="T6" fmla="*/ 473 w 607"/>
                  <a:gd name="T7" fmla="*/ 50 h 606"/>
                  <a:gd name="T8" fmla="*/ 516 w 607"/>
                  <a:gd name="T9" fmla="*/ 84 h 606"/>
                  <a:gd name="T10" fmla="*/ 551 w 607"/>
                  <a:gd name="T11" fmla="*/ 126 h 606"/>
                  <a:gd name="T12" fmla="*/ 579 w 607"/>
                  <a:gd name="T13" fmla="*/ 173 h 606"/>
                  <a:gd name="T14" fmla="*/ 598 w 607"/>
                  <a:gd name="T15" fmla="*/ 223 h 606"/>
                  <a:gd name="T16" fmla="*/ 607 w 607"/>
                  <a:gd name="T17" fmla="*/ 275 h 606"/>
                  <a:gd name="T18" fmla="*/ 607 w 607"/>
                  <a:gd name="T19" fmla="*/ 327 h 606"/>
                  <a:gd name="T20" fmla="*/ 598 w 607"/>
                  <a:gd name="T21" fmla="*/ 377 h 606"/>
                  <a:gd name="T22" fmla="*/ 581 w 607"/>
                  <a:gd name="T23" fmla="*/ 428 h 606"/>
                  <a:gd name="T24" fmla="*/ 555 w 607"/>
                  <a:gd name="T25" fmla="*/ 472 h 606"/>
                  <a:gd name="T26" fmla="*/ 521 w 607"/>
                  <a:gd name="T27" fmla="*/ 515 h 606"/>
                  <a:gd name="T28" fmla="*/ 478 w 607"/>
                  <a:gd name="T29" fmla="*/ 550 h 606"/>
                  <a:gd name="T30" fmla="*/ 432 w 607"/>
                  <a:gd name="T31" fmla="*/ 578 h 606"/>
                  <a:gd name="T32" fmla="*/ 382 w 607"/>
                  <a:gd name="T33" fmla="*/ 597 h 606"/>
                  <a:gd name="T34" fmla="*/ 329 w 607"/>
                  <a:gd name="T35" fmla="*/ 606 h 606"/>
                  <a:gd name="T36" fmla="*/ 277 w 607"/>
                  <a:gd name="T37" fmla="*/ 606 h 606"/>
                  <a:gd name="T38" fmla="*/ 227 w 607"/>
                  <a:gd name="T39" fmla="*/ 597 h 606"/>
                  <a:gd name="T40" fmla="*/ 177 w 607"/>
                  <a:gd name="T41" fmla="*/ 580 h 606"/>
                  <a:gd name="T42" fmla="*/ 132 w 607"/>
                  <a:gd name="T43" fmla="*/ 554 h 606"/>
                  <a:gd name="T44" fmla="*/ 91 w 607"/>
                  <a:gd name="T45" fmla="*/ 521 h 606"/>
                  <a:gd name="T46" fmla="*/ 54 w 607"/>
                  <a:gd name="T47" fmla="*/ 478 h 606"/>
                  <a:gd name="T48" fmla="*/ 26 w 607"/>
                  <a:gd name="T49" fmla="*/ 431 h 606"/>
                  <a:gd name="T50" fmla="*/ 9 w 607"/>
                  <a:gd name="T51" fmla="*/ 381 h 606"/>
                  <a:gd name="T52" fmla="*/ 0 w 607"/>
                  <a:gd name="T53" fmla="*/ 329 h 606"/>
                  <a:gd name="T54" fmla="*/ 0 w 607"/>
                  <a:gd name="T55" fmla="*/ 277 h 606"/>
                  <a:gd name="T56" fmla="*/ 7 w 607"/>
                  <a:gd name="T57" fmla="*/ 227 h 606"/>
                  <a:gd name="T58" fmla="*/ 24 w 607"/>
                  <a:gd name="T59" fmla="*/ 177 h 606"/>
                  <a:gd name="T60" fmla="*/ 50 w 607"/>
                  <a:gd name="T61" fmla="*/ 132 h 606"/>
                  <a:gd name="T62" fmla="*/ 84 w 607"/>
                  <a:gd name="T63" fmla="*/ 91 h 606"/>
                  <a:gd name="T64" fmla="*/ 126 w 607"/>
                  <a:gd name="T65" fmla="*/ 54 h 606"/>
                  <a:gd name="T66" fmla="*/ 173 w 607"/>
                  <a:gd name="T67" fmla="*/ 26 h 606"/>
                  <a:gd name="T68" fmla="*/ 223 w 607"/>
                  <a:gd name="T69" fmla="*/ 9 h 606"/>
                  <a:gd name="T70" fmla="*/ 275 w 607"/>
                  <a:gd name="T71" fmla="*/ 0 h 606"/>
                  <a:gd name="T72" fmla="*/ 328 w 607"/>
                  <a:gd name="T73" fmla="*/ 0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7" h="606">
                    <a:moveTo>
                      <a:pt x="328" y="0"/>
                    </a:moveTo>
                    <a:lnTo>
                      <a:pt x="378" y="7"/>
                    </a:lnTo>
                    <a:lnTo>
                      <a:pt x="428" y="24"/>
                    </a:lnTo>
                    <a:lnTo>
                      <a:pt x="473" y="50"/>
                    </a:lnTo>
                    <a:lnTo>
                      <a:pt x="516" y="84"/>
                    </a:lnTo>
                    <a:lnTo>
                      <a:pt x="551" y="126"/>
                    </a:lnTo>
                    <a:lnTo>
                      <a:pt x="579" y="173"/>
                    </a:lnTo>
                    <a:lnTo>
                      <a:pt x="598" y="223"/>
                    </a:lnTo>
                    <a:lnTo>
                      <a:pt x="607" y="275"/>
                    </a:lnTo>
                    <a:lnTo>
                      <a:pt x="607" y="327"/>
                    </a:lnTo>
                    <a:lnTo>
                      <a:pt x="598" y="377"/>
                    </a:lnTo>
                    <a:lnTo>
                      <a:pt x="581" y="428"/>
                    </a:lnTo>
                    <a:lnTo>
                      <a:pt x="555" y="472"/>
                    </a:lnTo>
                    <a:lnTo>
                      <a:pt x="521" y="515"/>
                    </a:lnTo>
                    <a:lnTo>
                      <a:pt x="478" y="550"/>
                    </a:lnTo>
                    <a:lnTo>
                      <a:pt x="432" y="578"/>
                    </a:lnTo>
                    <a:lnTo>
                      <a:pt x="382" y="597"/>
                    </a:lnTo>
                    <a:lnTo>
                      <a:pt x="329" y="606"/>
                    </a:lnTo>
                    <a:lnTo>
                      <a:pt x="277" y="606"/>
                    </a:lnTo>
                    <a:lnTo>
                      <a:pt x="227" y="597"/>
                    </a:lnTo>
                    <a:lnTo>
                      <a:pt x="177" y="580"/>
                    </a:lnTo>
                    <a:lnTo>
                      <a:pt x="132" y="554"/>
                    </a:lnTo>
                    <a:lnTo>
                      <a:pt x="91" y="521"/>
                    </a:lnTo>
                    <a:lnTo>
                      <a:pt x="54" y="478"/>
                    </a:lnTo>
                    <a:lnTo>
                      <a:pt x="26" y="431"/>
                    </a:lnTo>
                    <a:lnTo>
                      <a:pt x="9" y="381"/>
                    </a:lnTo>
                    <a:lnTo>
                      <a:pt x="0" y="329"/>
                    </a:lnTo>
                    <a:lnTo>
                      <a:pt x="0" y="277"/>
                    </a:lnTo>
                    <a:lnTo>
                      <a:pt x="7" y="227"/>
                    </a:lnTo>
                    <a:lnTo>
                      <a:pt x="24" y="177"/>
                    </a:lnTo>
                    <a:lnTo>
                      <a:pt x="50" y="132"/>
                    </a:lnTo>
                    <a:lnTo>
                      <a:pt x="84" y="91"/>
                    </a:lnTo>
                    <a:lnTo>
                      <a:pt x="126" y="54"/>
                    </a:lnTo>
                    <a:lnTo>
                      <a:pt x="173" y="26"/>
                    </a:lnTo>
                    <a:lnTo>
                      <a:pt x="223" y="9"/>
                    </a:lnTo>
                    <a:lnTo>
                      <a:pt x="275" y="0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rgbClr val="4180B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pPr algn="ctr" defTabSz="1218987">
                  <a:defRPr/>
                </a:pPr>
                <a:r>
                  <a:rPr lang="en-US" sz="2400" b="1" kern="0" dirty="0">
                    <a:solidFill>
                      <a:prstClr val="white"/>
                    </a:solidFill>
                    <a:cs typeface="Arial" panose="020B0604020202020204" pitchFamily="34" charset="0"/>
                  </a:rPr>
                  <a:t>07</a:t>
                </a:r>
              </a:p>
            </p:txBody>
          </p:sp>
        </p:grpSp>
        <p:pic>
          <p:nvPicPr>
            <p:cNvPr id="143" name="Picture 2" descr="Related image">
              <a:extLst>
                <a:ext uri="{FF2B5EF4-FFF2-40B4-BE49-F238E27FC236}">
                  <a16:creationId xmlns:a16="http://schemas.microsoft.com/office/drawing/2014/main" id="{20796CAB-D03D-447F-94C2-3EBBC2C102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38" r="22766" b="70594"/>
            <a:stretch/>
          </p:blipFill>
          <p:spPr bwMode="auto">
            <a:xfrm>
              <a:off x="8084395" y="3352800"/>
              <a:ext cx="914401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data science icons">
              <a:extLst>
                <a:ext uri="{FF2B5EF4-FFF2-40B4-BE49-F238E27FC236}">
                  <a16:creationId xmlns:a16="http://schemas.microsoft.com/office/drawing/2014/main" id="{BD8051DF-C168-4891-8541-506B25FDDB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6" t="61053" r="86154" b="14994"/>
            <a:stretch/>
          </p:blipFill>
          <p:spPr bwMode="auto">
            <a:xfrm>
              <a:off x="3646573" y="5804227"/>
              <a:ext cx="708235" cy="79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8" descr="Image result for data science icons">
              <a:extLst>
                <a:ext uri="{FF2B5EF4-FFF2-40B4-BE49-F238E27FC236}">
                  <a16:creationId xmlns:a16="http://schemas.microsoft.com/office/drawing/2014/main" id="{35ED30DD-810F-4885-A11E-F200BC427A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34" t="32222" r="19333" b="46191"/>
            <a:stretch/>
          </p:blipFill>
          <p:spPr bwMode="auto">
            <a:xfrm>
              <a:off x="3478175" y="2827784"/>
              <a:ext cx="829816" cy="829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lated image">
              <a:extLst>
                <a:ext uri="{FF2B5EF4-FFF2-40B4-BE49-F238E27FC236}">
                  <a16:creationId xmlns:a16="http://schemas.microsoft.com/office/drawing/2014/main" id="{26667ED9-CB16-4A6F-95F2-A3FCD0EECC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6" t="3016" r="36000" b="73806"/>
            <a:stretch/>
          </p:blipFill>
          <p:spPr bwMode="auto">
            <a:xfrm>
              <a:off x="8169475" y="5021036"/>
              <a:ext cx="776233" cy="770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64F6928-9206-4C40-85EB-FD0E78DC5625}"/>
                </a:ext>
              </a:extLst>
            </p:cNvPr>
            <p:cNvSpPr/>
            <p:nvPr/>
          </p:nvSpPr>
          <p:spPr>
            <a:xfrm>
              <a:off x="9067801" y="3752023"/>
              <a:ext cx="3074469" cy="468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Extract gradient, structure and concavity from each signature and store in a feature matrix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8466B81-A266-4EC4-92B3-BCF20CF4B41D}"/>
                </a:ext>
              </a:extLst>
            </p:cNvPr>
            <p:cNvSpPr/>
            <p:nvPr/>
          </p:nvSpPr>
          <p:spPr>
            <a:xfrm>
              <a:off x="457201" y="4679442"/>
              <a:ext cx="2944469" cy="468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Dataset is created for Genuine and test signature by computing the mean signature feature values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6DB4BF6-DA4D-4226-88FF-0D2B9B291D6A}"/>
                </a:ext>
              </a:extLst>
            </p:cNvPr>
            <p:cNvSpPr/>
            <p:nvPr/>
          </p:nvSpPr>
          <p:spPr>
            <a:xfrm>
              <a:off x="9011725" y="5307282"/>
              <a:ext cx="3074469" cy="652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Compare the spatial distance using Euclidean, Canberra and Manhattan distance from the mean signature features of the dataset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9C535B9-9C24-459A-8EEC-E0223004CE22}"/>
                </a:ext>
              </a:extLst>
            </p:cNvPr>
            <p:cNvSpPr/>
            <p:nvPr/>
          </p:nvSpPr>
          <p:spPr>
            <a:xfrm>
              <a:off x="434683" y="6074993"/>
              <a:ext cx="2944469" cy="468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Publish results based on threshold distance basis learning data set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12DD999-52B8-4195-AF87-4AED574D5EF7}"/>
              </a:ext>
            </a:extLst>
          </p:cNvPr>
          <p:cNvSpPr/>
          <p:nvPr/>
        </p:nvSpPr>
        <p:spPr>
          <a:xfrm>
            <a:off x="834201" y="1000184"/>
            <a:ext cx="11208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During daily transaction processing activity, processors compare the signature in incoming request against the signature in signature verification system. This is manual and limits automation of the process</a:t>
            </a:r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3B4BD4-4E57-49B3-B938-E4CE257A43C9}"/>
              </a:ext>
            </a:extLst>
          </p:cNvPr>
          <p:cNvSpPr txBox="1"/>
          <p:nvPr/>
        </p:nvSpPr>
        <p:spPr>
          <a:xfrm>
            <a:off x="593975" y="3044049"/>
            <a:ext cx="2917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00B0F0"/>
                </a:solidFill>
              </a:rPr>
              <a:t>Pre - Processing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70EF95-514E-48CD-BF6D-470358359677}"/>
              </a:ext>
            </a:extLst>
          </p:cNvPr>
          <p:cNvSpPr/>
          <p:nvPr/>
        </p:nvSpPr>
        <p:spPr>
          <a:xfrm>
            <a:off x="601415" y="3354292"/>
            <a:ext cx="290549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Convert each signature image into gray scale and binary image </a:t>
            </a:r>
          </a:p>
          <a:p>
            <a:pPr lvl="0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Create signature features like aspect ratio, angle of inclination, curvature length, Center of Gravity </a:t>
            </a:r>
          </a:p>
        </p:txBody>
      </p:sp>
    </p:spTree>
    <p:extLst>
      <p:ext uri="{BB962C8B-B14F-4D97-AF65-F5344CB8AC3E}">
        <p14:creationId xmlns:p14="http://schemas.microsoft.com/office/powerpoint/2010/main" val="2841090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</TotalTime>
  <Words>180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Tw Cen MT</vt:lpstr>
      <vt:lpstr>Tw Cen MT Condensed</vt:lpstr>
      <vt:lpstr>Wingdings 3</vt:lpstr>
      <vt:lpstr>Integral</vt:lpstr>
      <vt:lpstr>Signature comparison</vt:lpstr>
      <vt:lpstr>Signature Comparison - Image Analytics – Statistical 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 comparison</dc:title>
  <dc:creator>M, Siddhartha</dc:creator>
  <cp:lastModifiedBy>M, Siddhartha</cp:lastModifiedBy>
  <cp:revision>2</cp:revision>
  <dcterms:created xsi:type="dcterms:W3CDTF">2018-12-24T06:01:27Z</dcterms:created>
  <dcterms:modified xsi:type="dcterms:W3CDTF">2018-12-24T06:15:35Z</dcterms:modified>
</cp:coreProperties>
</file>