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Mon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Mono-boldItalic.fntdata"/><Relationship Id="rId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Mono-regular.fntdata"/><Relationship Id="rId8" Type="http://schemas.openxmlformats.org/officeDocument/2006/relationships/font" Target="fonts/Roboto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80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8"/>
              <a:buChar char="●"/>
            </a:pPr>
            <a:r>
              <a:rPr lang="en-GB" sz="13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-GB" sz="1357">
                <a:solidFill>
                  <a:schemeClr val="dk1"/>
                </a:solidFill>
              </a:rPr>
              <a:t> (Exclamation Mark)</a:t>
            </a:r>
            <a:endParaRPr sz="1357">
              <a:solidFill>
                <a:schemeClr val="dk1"/>
              </a:solidFill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8"/>
              <a:buChar char="●"/>
            </a:pPr>
            <a:r>
              <a:rPr lang="en-GB" sz="13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en-GB" sz="1357">
                <a:solidFill>
                  <a:schemeClr val="dk1"/>
                </a:solidFill>
              </a:rPr>
              <a:t> (At Symbol)</a:t>
            </a:r>
            <a:endParaRPr sz="1357">
              <a:solidFill>
                <a:schemeClr val="dk1"/>
              </a:solidFill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8"/>
              <a:buChar char="●"/>
            </a:pPr>
            <a:r>
              <a:rPr lang="en-GB" sz="13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-GB" sz="1357">
                <a:solidFill>
                  <a:schemeClr val="dk1"/>
                </a:solidFill>
              </a:rPr>
              <a:t> (Hash or Pound Sign)</a:t>
            </a:r>
            <a:endParaRPr sz="1357">
              <a:solidFill>
                <a:schemeClr val="dk1"/>
              </a:solidFill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8"/>
              <a:buChar char="●"/>
            </a:pPr>
            <a:r>
              <a:rPr lang="en-GB" sz="13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-GB" sz="1357">
                <a:solidFill>
                  <a:schemeClr val="dk1"/>
                </a:solidFill>
              </a:rPr>
              <a:t> (Dollar Sign)</a:t>
            </a:r>
            <a:endParaRPr sz="1357">
              <a:solidFill>
                <a:schemeClr val="dk1"/>
              </a:solidFill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8"/>
              <a:buChar char="●"/>
            </a:pPr>
            <a:r>
              <a:rPr lang="en-GB" sz="13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-GB" sz="1357">
                <a:solidFill>
                  <a:schemeClr val="dk1"/>
                </a:solidFill>
              </a:rPr>
              <a:t> (Percent Sign)</a:t>
            </a:r>
            <a:endParaRPr sz="1357">
              <a:solidFill>
                <a:schemeClr val="dk1"/>
              </a:solidFill>
            </a:endParaRPr>
          </a:p>
          <a:p>
            <a:pPr indent="-31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8"/>
              <a:buChar char="●"/>
            </a:pPr>
            <a:r>
              <a:rPr lang="en-GB" sz="13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^</a:t>
            </a:r>
            <a:r>
              <a:rPr lang="en-GB" sz="1357">
                <a:solidFill>
                  <a:schemeClr val="dk1"/>
                </a:solidFill>
              </a:rPr>
              <a:t> (Caret)</a:t>
            </a:r>
            <a:endParaRPr sz="135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