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4"/>
  </p:notesMasterIdLst>
  <p:handoutMasterIdLst>
    <p:handoutMasterId r:id="rId15"/>
  </p:handoutMasterIdLst>
  <p:sldIdLst>
    <p:sldId id="277" r:id="rId4"/>
    <p:sldId id="399" r:id="rId5"/>
    <p:sldId id="400" r:id="rId6"/>
    <p:sldId id="401" r:id="rId7"/>
    <p:sldId id="402" r:id="rId8"/>
    <p:sldId id="403" r:id="rId9"/>
    <p:sldId id="409" r:id="rId10"/>
    <p:sldId id="410" r:id="rId11"/>
    <p:sldId id="406" r:id="rId12"/>
    <p:sldId id="4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37600-CF43-3202-10CE-496ECCC2C496}" v="1023" dt="2023-03-20T07:58:23.545"/>
    <p1510:client id="{EAC03634-1CB6-4995-923B-745CA2AEE0DC}" v="53" dt="2023-03-20T10:48:04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074" autoAdjust="0"/>
    <p:restoredTop sz="94660" autoAdjust="0"/>
  </p:normalViewPr>
  <p:slideViewPr>
    <p:cSldViewPr snapToGrid="0">
      <p:cViewPr varScale="1">
        <p:scale>
          <a:sx n="94" d="100"/>
          <a:sy n="94" d="100"/>
        </p:scale>
        <p:origin x="-466" y="-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cs typeface="Calibri"/>
              </a:rPr>
              <a:t>Big Data and Analytics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>
                <a:latin typeface="Arial Black"/>
              </a:rPr>
              <a:t>CROWD MONITORING THROUGH DRONE IMAGE ANALYSIS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6200" y="4713444"/>
            <a:ext cx="2957861" cy="132343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>
                <a:cs typeface="Calibri"/>
              </a:rPr>
              <a:t>Siddharth Singh Bhadouria</a:t>
            </a:r>
          </a:p>
          <a:p>
            <a:r>
              <a:rPr lang="en-US" sz="2000" dirty="0">
                <a:cs typeface="Calibri"/>
              </a:rPr>
              <a:t>20BCS3933 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>
                <a:cs typeface="Calibri"/>
              </a:rPr>
              <a:t>Mr. Mahadev Sir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Crowd monitoring through drone image analysis can be used for many purposes and can help in analyzing crowds and their patterns which can be profitable for companies and a </a:t>
            </a:r>
            <a:r>
              <a:rPr lang="en-US" dirty="0" err="1" smtClean="0">
                <a:cs typeface="Calibri"/>
              </a:rPr>
              <a:t>saftey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issue for government</a:t>
            </a:r>
            <a:r>
              <a:rPr lang="en-US" dirty="0" smtClean="0">
                <a:cs typeface="Calibri"/>
              </a:rPr>
              <a:t>.</a:t>
            </a:r>
          </a:p>
          <a:p>
            <a:r>
              <a:rPr lang="en-IN" dirty="0" smtClean="0">
                <a:cs typeface="Calibri"/>
              </a:rPr>
              <a:t>With the integration of many new technologies we can use drone image analysis for real time analysis and behaviour analysis.</a:t>
            </a:r>
          </a:p>
          <a:p>
            <a:r>
              <a:rPr lang="en-IN" dirty="0" smtClean="0">
                <a:cs typeface="Calibri"/>
              </a:rPr>
              <a:t>It provides valuable insights for public safety, event management and urban planning.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046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IN" dirty="0" smtClean="0">
                <a:latin typeface="Times New Roman"/>
                <a:cs typeface="Times New Roman"/>
              </a:rPr>
              <a:t>Challenges 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Advantages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IN" dirty="0" smtClean="0">
                <a:latin typeface="Times New Roman"/>
                <a:cs typeface="Times New Roman"/>
              </a:rPr>
              <a:t>Histogram of Oriented Gradients (HOG)</a:t>
            </a:r>
          </a:p>
          <a:p>
            <a:r>
              <a:rPr lang="en-IN" dirty="0" smtClean="0">
                <a:latin typeface="Times New Roman"/>
                <a:cs typeface="Times New Roman"/>
              </a:rPr>
              <a:t>Results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r>
              <a:rPr lang="en-IN" dirty="0" smtClean="0">
                <a:latin typeface="Times New Roman"/>
                <a:cs typeface="Times New Roman"/>
              </a:rPr>
              <a:t>Conclusions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Crowd monitoring plays a crucial role in various domains such as event management, public safety, and urban planning.</a:t>
            </a:r>
          </a:p>
          <a:p>
            <a:r>
              <a:rPr lang="en-US" dirty="0" smtClean="0"/>
              <a:t>Drone image analysis offers a powerful solution for crowd monitoring, providing real-time data and wide coverage.</a:t>
            </a:r>
          </a:p>
          <a:p>
            <a:r>
              <a:rPr lang="en-US" dirty="0" smtClean="0"/>
              <a:t>This presentation explores the utilization of drone image analysis techniques for effective crowd monitoring.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2289991-59E0-0518-C6AC-4D2B1DB9FB10}"/>
              </a:ext>
            </a:extLst>
          </p:cNvPr>
          <p:cNvSpPr txBox="1"/>
          <p:nvPr/>
        </p:nvSpPr>
        <p:spPr>
          <a:xfrm>
            <a:off x="975451" y="2191897"/>
            <a:ext cx="884837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Manual counting and surveillance methods are labor-intensive, time-consuming, and prone to errors.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Traditional techniques lack scalability and struggle to handle large crowds or crowded environments.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Limited field of view and fixed camera positions limit the effectiveness of existing monitoring systems.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Drones offer dynamic aerial perspectives, capturing high-resolution images and videos from different angles.</a:t>
            </a:r>
          </a:p>
          <a:p>
            <a:r>
              <a:rPr lang="en-US" dirty="0" smtClean="0"/>
              <a:t>Real-time monitoring capabilities enable immediate response to crowd dynamics and potential incidents.</a:t>
            </a:r>
          </a:p>
          <a:p>
            <a:r>
              <a:rPr lang="en-US" dirty="0" smtClean="0"/>
              <a:t>Drones can cover large areas efficiently, providing a comprehensive view of crowd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Histogram Of Oriented Gradients (HOG)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 smtClean="0"/>
              <a:t>The HOG algorithm is a popular technique for human detection in drone images.</a:t>
            </a:r>
          </a:p>
          <a:p>
            <a:r>
              <a:rPr lang="en-US" dirty="0" smtClean="0"/>
              <a:t>HOG extracts local gradient orientation information to create a representation of human-like shapes.</a:t>
            </a:r>
          </a:p>
          <a:p>
            <a:r>
              <a:rPr lang="en-US" dirty="0" smtClean="0"/>
              <a:t>By analyzing the distribution of gradients, HOG can robustly detect and localize humans in various poses and orientations.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524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7824" y="1765808"/>
            <a:ext cx="5756400" cy="420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5510" y="1764064"/>
            <a:ext cx="5366624" cy="428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7389" y="336690"/>
            <a:ext cx="510002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14701" y="2421976"/>
            <a:ext cx="31400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Advancements in drone technology for improved crowd monitoring</a:t>
            </a:r>
          </a:p>
          <a:p>
            <a:r>
              <a:rPr lang="en-US" dirty="0" smtClean="0"/>
              <a:t>Higher-resolution cameras and sensors for enhanced image analysis</a:t>
            </a:r>
          </a:p>
          <a:p>
            <a:r>
              <a:rPr lang="en-US" dirty="0" smtClean="0"/>
              <a:t>Integration of real-time video streaming for live monitoring</a:t>
            </a:r>
          </a:p>
          <a:p>
            <a:r>
              <a:rPr lang="en-US" dirty="0" smtClean="0"/>
              <a:t>Use of autonomous drones for efficient data collection</a:t>
            </a:r>
          </a:p>
          <a:p>
            <a:r>
              <a:rPr lang="en-US" dirty="0" smtClean="0"/>
              <a:t>Behavior analysis and anomaly detection to identify potential risks or unusual activities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24283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6338</TotalTime>
  <Words>400</Words>
  <Application>Microsoft Office PowerPoint</Application>
  <PresentationFormat>Custom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1_Office Theme</vt:lpstr>
      <vt:lpstr>2_Office Theme</vt:lpstr>
      <vt:lpstr>Contents Slide Master</vt:lpstr>
      <vt:lpstr>Slide 1</vt:lpstr>
      <vt:lpstr>Outline</vt:lpstr>
      <vt:lpstr>Introduction to Project</vt:lpstr>
      <vt:lpstr>Challenges</vt:lpstr>
      <vt:lpstr>Advantages</vt:lpstr>
      <vt:lpstr>Histogram Of Oriented Gradients (HOG)</vt:lpstr>
      <vt:lpstr>Results </vt:lpstr>
      <vt:lpstr>Slide 8</vt:lpstr>
      <vt:lpstr>Future Scope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asus.pc</cp:lastModifiedBy>
  <cp:revision>660</cp:revision>
  <dcterms:created xsi:type="dcterms:W3CDTF">2019-01-09T10:33:58Z</dcterms:created>
  <dcterms:modified xsi:type="dcterms:W3CDTF">2023-05-13T06:06:42Z</dcterms:modified>
</cp:coreProperties>
</file>