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8C8E-AC32-4B49-8080-6AFA4618CF85}" type="datetimeFigureOut">
              <a:rPr lang="en-IN" smtClean="0"/>
              <a:t>18-12-2021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E7B5-6509-426B-B381-0E5A6EB289C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13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8C8E-AC32-4B49-8080-6AFA4618CF85}" type="datetimeFigureOut">
              <a:rPr lang="en-IN" smtClean="0"/>
              <a:t>18-12-2021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E7B5-6509-426B-B381-0E5A6EB289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95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8C8E-AC32-4B49-8080-6AFA4618CF85}" type="datetimeFigureOut">
              <a:rPr lang="en-IN" smtClean="0"/>
              <a:t>18-12-2021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E7B5-6509-426B-B381-0E5A6EB289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94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8C8E-AC32-4B49-8080-6AFA4618CF85}" type="datetimeFigureOut">
              <a:rPr lang="en-IN" smtClean="0"/>
              <a:t>18-12-2021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E7B5-6509-426B-B381-0E5A6EB289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15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8C8E-AC32-4B49-8080-6AFA4618CF85}" type="datetimeFigureOut">
              <a:rPr lang="en-IN" smtClean="0"/>
              <a:t>18-12-2021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E7B5-6509-426B-B381-0E5A6EB289C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4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8C8E-AC32-4B49-8080-6AFA4618CF85}" type="datetimeFigureOut">
              <a:rPr lang="en-IN" smtClean="0"/>
              <a:t>18-12-2021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E7B5-6509-426B-B381-0E5A6EB289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2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8C8E-AC32-4B49-8080-6AFA4618CF85}" type="datetimeFigureOut">
              <a:rPr lang="en-IN" smtClean="0"/>
              <a:t>18-12-2021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E7B5-6509-426B-B381-0E5A6EB289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15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8C8E-AC32-4B49-8080-6AFA4618CF85}" type="datetimeFigureOut">
              <a:rPr lang="en-IN" smtClean="0"/>
              <a:t>18-12-2021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E7B5-6509-426B-B381-0E5A6EB289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290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8C8E-AC32-4B49-8080-6AFA4618CF85}" type="datetimeFigureOut">
              <a:rPr lang="en-IN" smtClean="0"/>
              <a:t>18-12-2021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E7B5-6509-426B-B381-0E5A6EB289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09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588C8E-AC32-4B49-8080-6AFA4618CF85}" type="datetimeFigureOut">
              <a:rPr lang="en-IN" smtClean="0"/>
              <a:t>18-12-2021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DE7B5-6509-426B-B381-0E5A6EB289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41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8C8E-AC32-4B49-8080-6AFA4618CF85}" type="datetimeFigureOut">
              <a:rPr lang="en-IN" smtClean="0"/>
              <a:t>18-12-2021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E7B5-6509-426B-B381-0E5A6EB289C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07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588C8E-AC32-4B49-8080-6AFA4618CF85}" type="datetimeFigureOut">
              <a:rPr lang="en-IN" smtClean="0"/>
              <a:t>18-12-2021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4DE7B5-6509-426B-B381-0E5A6EB289C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97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12FF-3AD6-46A4-A6B7-1B64465E8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Long Precision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4DE31-0E5B-42C3-B6DB-B0C60BCA4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IN" u="sng" dirty="0"/>
              <a:t>Name</a:t>
            </a:r>
            <a:r>
              <a:rPr lang="en-IN" dirty="0"/>
              <a:t>: Siddharth VIJAY BHAMARE</a:t>
            </a:r>
            <a:endParaRPr lang="en-IN" u="sng" dirty="0"/>
          </a:p>
          <a:p>
            <a:pPr algn="r"/>
            <a:r>
              <a:rPr lang="en-IN" u="sng" dirty="0"/>
              <a:t>Roll No. : 06</a:t>
            </a:r>
          </a:p>
          <a:p>
            <a:pPr algn="r"/>
            <a:r>
              <a:rPr lang="en-IN" u="sng" dirty="0" err="1"/>
              <a:t>Watumull</a:t>
            </a:r>
            <a:r>
              <a:rPr lang="en-IN" u="sng" dirty="0"/>
              <a:t> institute of electronics engineering and computer </a:t>
            </a:r>
            <a:r>
              <a:rPr lang="en-IN" u="sng" dirty="0" err="1"/>
              <a:t>technogy</a:t>
            </a:r>
            <a:endParaRPr lang="en-IN" u="sng" dirty="0"/>
          </a:p>
          <a:p>
            <a:pPr algn="r"/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26224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8C17-D5F9-46C5-B5EE-B46DA0A5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2E314-F0B0-428B-A1D5-D83CCCDF7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 Modulus function: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It works on basic formula of modulus function.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It obtained by subtracting floor division of dividend from dividend.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Similarly as division operator,  it also gives division error when divisor is equal to zero.</a:t>
            </a:r>
          </a:p>
          <a:p>
            <a:pPr marL="292608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83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C6FD-65BC-4D44-A110-D2E156DF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A9BB1-E65E-4BB9-9777-88DCB6699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Power function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It works on principle of repeated multiplication or division, based on sign of the exponent.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If exponent is plus signed, base is multiplied with itself exponent number of times. And stored as answer.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If exponent is minus signed, reciprocal of its exponential answer is taken.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Sign of negative base is determined by even or odd nature of the exponent.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134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47DA-F8AC-4218-806B-D55948EE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D705D-7F1D-471A-AD34-B5F7CC278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Comparison operations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IN" dirty="0"/>
              <a:t>Greater than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IN" dirty="0"/>
              <a:t>Less than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IN" dirty="0"/>
              <a:t>Equal to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IN" dirty="0"/>
              <a:t>Not equal to.</a:t>
            </a:r>
          </a:p>
        </p:txBody>
      </p:sp>
    </p:spTree>
    <p:extLst>
      <p:ext uri="{BB962C8B-B14F-4D97-AF65-F5344CB8AC3E}">
        <p14:creationId xmlns:p14="http://schemas.microsoft.com/office/powerpoint/2010/main" val="252721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402D-324E-44E0-852B-0FCCDB3A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135A9-2D9E-40AA-B680-A3DFC24C0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Logical operations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IN" dirty="0"/>
              <a:t>Logical AND operation.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IN" dirty="0"/>
              <a:t>Logical OR operation</a:t>
            </a:r>
          </a:p>
        </p:txBody>
      </p:sp>
    </p:spTree>
    <p:extLst>
      <p:ext uri="{BB962C8B-B14F-4D97-AF65-F5344CB8AC3E}">
        <p14:creationId xmlns:p14="http://schemas.microsoft.com/office/powerpoint/2010/main" val="75452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456776" cy="1302915"/>
          </a:xfrm>
        </p:spPr>
        <p:txBody>
          <a:bodyPr>
            <a:norm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sz="8800" b="1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</a:t>
            </a:r>
            <a:endParaRPr lang="en-IN" sz="8800" b="1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4811282" y="2743200"/>
            <a:ext cx="2837204" cy="2563738"/>
          </a:xfrm>
          <a:prstGeom prst="smileyFace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593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B1EF-D301-4AB1-9C05-68D5E6AF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Features of Binary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77D55-7E3E-421F-BCBB-8D9174B64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Performs arithmetic operations on very large numbers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Performs infix solution according to precedence and takes brackets in consideration.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Performs modulus and exponential operations.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Also performs negative and float point numbers.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Performs comparison operations such greater than, less than, equal and not equal.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Performs logical AND and OR operations.</a:t>
            </a:r>
          </a:p>
        </p:txBody>
      </p:sp>
    </p:spTree>
    <p:extLst>
      <p:ext uri="{BB962C8B-B14F-4D97-AF65-F5344CB8AC3E}">
        <p14:creationId xmlns:p14="http://schemas.microsoft.com/office/powerpoint/2010/main" val="186438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D888-E3BF-4557-8403-480806FF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Number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DCA9-31AE-4AC3-98B4-7CC1D10BA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Number is an ADT used to store very large numbers.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is structure consisting of integer variable denoting its sign and number of digits after decimal points.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also consists of two pointers to node </a:t>
            </a:r>
            <a:r>
              <a:rPr lang="en-IN" dirty="0" err="1"/>
              <a:t>adts</a:t>
            </a:r>
            <a:r>
              <a:rPr lang="en-IN" dirty="0"/>
              <a:t> which in turn is doubly linked list with </a:t>
            </a:r>
            <a:r>
              <a:rPr lang="en-IN" dirty="0" err="1"/>
              <a:t>intergar</a:t>
            </a:r>
            <a:r>
              <a:rPr lang="en-IN" dirty="0"/>
              <a:t> variable to store single digit number.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MACROs have been declared as PLUS and MINUS to denote the sign of numbers.</a:t>
            </a:r>
          </a:p>
        </p:txBody>
      </p:sp>
    </p:spTree>
    <p:extLst>
      <p:ext uri="{BB962C8B-B14F-4D97-AF65-F5344CB8AC3E}">
        <p14:creationId xmlns:p14="http://schemas.microsoft.com/office/powerpoint/2010/main" val="21274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2D49-B1CD-4A97-B5E3-E823FF39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D1BD9-EA26-4651-A36A-BAF797709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Function used for </a:t>
            </a:r>
            <a:r>
              <a:rPr lang="en-US" dirty="0" err="1"/>
              <a:t>arithmethic</a:t>
            </a:r>
            <a:r>
              <a:rPr lang="en-US" dirty="0"/>
              <a:t> operations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Adjustpoint</a:t>
            </a:r>
            <a:r>
              <a:rPr lang="en-US" dirty="0"/>
              <a:t>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It makes the number of digits after decimal point equal.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It adds zeroes to the end of number with less float point digits.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Lengthequal</a:t>
            </a:r>
            <a:r>
              <a:rPr lang="en-US" dirty="0"/>
              <a:t>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Similar to </a:t>
            </a:r>
            <a:r>
              <a:rPr lang="en-US" dirty="0" err="1"/>
              <a:t>adjustpoint</a:t>
            </a:r>
            <a:r>
              <a:rPr lang="en-US" dirty="0"/>
              <a:t>, it also makes number equal , but here for before decimal points.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It adds zeroes to start of number to make them equal without changing its value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30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0633-87F9-4468-B03B-D065025B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C1E5E-1606-46AF-A704-CAE5F75F0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Function used for </a:t>
            </a:r>
            <a:r>
              <a:rPr lang="en-US" dirty="0" err="1"/>
              <a:t>arithmeahic</a:t>
            </a:r>
            <a:r>
              <a:rPr lang="en-US" dirty="0"/>
              <a:t> operations</a:t>
            </a:r>
          </a:p>
          <a:p>
            <a:pPr marL="0" indent="0">
              <a:buNone/>
            </a:pPr>
            <a:r>
              <a:rPr lang="en-US" dirty="0"/>
              <a:t> 3. </a:t>
            </a:r>
            <a:r>
              <a:rPr lang="en-US" dirty="0" err="1"/>
              <a:t>zeroequal</a:t>
            </a:r>
            <a:r>
              <a:rPr lang="en-US" dirty="0"/>
              <a:t>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It checks whether entered number is zero or not.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It is useful to detect error as “division by zero”.</a:t>
            </a:r>
          </a:p>
          <a:p>
            <a:pPr marL="292608" lvl="1" indent="0">
              <a:buNone/>
            </a:pPr>
            <a:endParaRPr lang="en-US" dirty="0"/>
          </a:p>
          <a:p>
            <a:pPr marL="285750" indent="-285750"/>
            <a:endParaRPr lang="en-US" dirty="0"/>
          </a:p>
          <a:p>
            <a:pPr marL="0" indent="0">
              <a:buNone/>
            </a:pPr>
            <a:r>
              <a:rPr lang="en-US" dirty="0"/>
              <a:t>4. Compare: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It compares two numbers and returns 1 if first parameter is greater than the second.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It considers the length of numbers. If length are equal it compares each members starting from leftmost number.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022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7D0A-AA4F-4BE4-84DB-B2B7C351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1AC34-399D-4118-B676-56BC282B1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Addition operation: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Inside addition operation based on their signs, appropriate function as subtraction are called.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During addition operation, node </a:t>
            </a:r>
            <a:r>
              <a:rPr lang="en-US" dirty="0" err="1"/>
              <a:t>adts</a:t>
            </a:r>
            <a:r>
              <a:rPr lang="en-US" dirty="0"/>
              <a:t> are used to access each node of both numbers and add them individually.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Excessive carry generated is added to previous node by floor division by 10.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Sum is stored is number answer by insert at begin function.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Extra nodes at a big numbers are added to answer with taking care of carry generated.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91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EDA3-0B7A-48B6-B361-82FE6319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F6A39-F270-43CC-9487-BEDBA9046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Subtraction operation: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Subtraction operation works mainly similar to working of addition operation.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According to its sign , functions are called.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Node </a:t>
            </a:r>
            <a:r>
              <a:rPr lang="en-US" dirty="0" err="1"/>
              <a:t>adts</a:t>
            </a:r>
            <a:r>
              <a:rPr lang="en-US" dirty="0"/>
              <a:t> are declared and used to access and perform operation on each digits of numbers.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In case of borrow, it is subtracted from the node previous to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39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D629-11DC-4C7B-AB08-36EDF78D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C79AB-6055-47B2-979F-8DE23D42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Multiplication operation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It works mostly same method as we perform on paper.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One element of multiplier is multiplied with each digit of multiplicand with taking care of its carry and decimal place.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If one of number is zero, it directly gives answer zero.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For other case , using node </a:t>
            </a:r>
            <a:r>
              <a:rPr lang="en-US" dirty="0" err="1"/>
              <a:t>adts</a:t>
            </a:r>
            <a:r>
              <a:rPr lang="en-US" dirty="0"/>
              <a:t>, each elements of smaller numbers is multiplied with digits of other numbers.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The result is stored in the form of array, so accessing them while calculation becomes easier.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At last, entries in answer array is stored in number </a:t>
            </a:r>
            <a:r>
              <a:rPr lang="en-US" dirty="0" err="1"/>
              <a:t>adt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33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D253-B425-47D5-A710-43639F2E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58F8-1018-41AF-AC6B-E564C2F01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Division operator: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Division operation is based on the process of number of subtraction of divisor from dividend.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If divisor is zero , it throws division by zero error.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IN" dirty="0"/>
              <a:t>Dividend is divided by divisor, and is product is subtracted from dividend. This is repeated till the number of after decimal points equal to SCALE or it is perfectly divisible.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IN" dirty="0"/>
              <a:t>Zeroes are pushed to dividend to get accurate divisions.</a:t>
            </a:r>
          </a:p>
        </p:txBody>
      </p:sp>
    </p:spTree>
    <p:extLst>
      <p:ext uri="{BB962C8B-B14F-4D97-AF65-F5344CB8AC3E}">
        <p14:creationId xmlns:p14="http://schemas.microsoft.com/office/powerpoint/2010/main" val="6174429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248</TotalTime>
  <Words>753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Long Precision Calculator</vt:lpstr>
      <vt:lpstr>Features of Binary calculator</vt:lpstr>
      <vt:lpstr>Number ADT</vt:lpstr>
      <vt:lpstr>Operations:</vt:lpstr>
      <vt:lpstr>Operations:</vt:lpstr>
      <vt:lpstr>Operations</vt:lpstr>
      <vt:lpstr>Operations</vt:lpstr>
      <vt:lpstr>Operations</vt:lpstr>
      <vt:lpstr>Operations</vt:lpstr>
      <vt:lpstr>Operations</vt:lpstr>
      <vt:lpstr>Operations</vt:lpstr>
      <vt:lpstr>Operations</vt:lpstr>
      <vt:lpstr>Operations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Precision Calculator</dc:title>
  <dc:creator>bhandvicky222@gmail.com</dc:creator>
  <cp:lastModifiedBy>Siddharth Bhamare</cp:lastModifiedBy>
  <cp:revision>18</cp:revision>
  <dcterms:created xsi:type="dcterms:W3CDTF">2020-11-29T08:29:55Z</dcterms:created>
  <dcterms:modified xsi:type="dcterms:W3CDTF">2021-12-18T06:54:39Z</dcterms:modified>
</cp:coreProperties>
</file>