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DB437A6-B825-4A3E-8C09-8FD895F8F683}" type="datetime">
              <a:rPr b="0" lang="en-IN" sz="900" spc="-1" strike="noStrike">
                <a:solidFill>
                  <a:srgbClr val="ffffff"/>
                </a:solidFill>
                <a:latin typeface="Calibri"/>
              </a:rPr>
              <a:t>06/01/23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8B4197-2D29-4F04-B1B9-728D9D0795A1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91808CB-F78B-4950-A051-C58A4351C92A}" type="datetime">
              <a:rPr b="0" lang="en-IN" sz="900" spc="-1" strike="noStrike">
                <a:solidFill>
                  <a:srgbClr val="ffffff"/>
                </a:solidFill>
                <a:latin typeface="Calibri"/>
              </a:rPr>
              <a:t>06/01/23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0E7B80-48C3-4172-AFC3-464BECDA7EFB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44059B6-A984-4228-AC28-2020E0DA83B0}" type="datetime">
              <a:rPr b="0" lang="en-IN" sz="900" spc="-1" strike="noStrike">
                <a:solidFill>
                  <a:srgbClr val="ffffff"/>
                </a:solidFill>
                <a:latin typeface="Calibri"/>
              </a:rPr>
              <a:t>06/01/23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324753-8AC8-4D9A-B73B-54C0ACC1F4CA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IN" sz="8000" spc="-52" strike="noStrike">
                <a:solidFill>
                  <a:srgbClr val="262626"/>
                </a:solidFill>
                <a:latin typeface="Calibri Light"/>
              </a:rPr>
              <a:t>Binary Precision Calculator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199" strike="noStrike" cap="all">
                <a:solidFill>
                  <a:srgbClr val="637052"/>
                </a:solidFill>
                <a:latin typeface="Calibri Light"/>
              </a:rPr>
              <a:t>Name</a:t>
            </a:r>
            <a:r>
              <a:rPr b="0" lang="en-IN" sz="2400" spc="199" strike="noStrike" cap="all">
                <a:solidFill>
                  <a:srgbClr val="637052"/>
                </a:solidFill>
                <a:latin typeface="Calibri Light"/>
              </a:rPr>
              <a:t>: Siddharth VIJAY BHAMARE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199" strike="noStrike" cap="all">
                <a:solidFill>
                  <a:srgbClr val="637052"/>
                </a:solidFill>
                <a:latin typeface="Calibri Light"/>
              </a:rPr>
              <a:t>Roll No</a:t>
            </a:r>
            <a:r>
              <a:rPr b="0" lang="en-IN" sz="2400" spc="199" strike="noStrike" cap="all">
                <a:solidFill>
                  <a:srgbClr val="637052"/>
                </a:solidFill>
                <a:latin typeface="Calibri Light"/>
              </a:rPr>
              <a:t>: 06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5. Modulus function: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works on basic formula of modulus function.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obtained by subtracting floor division of dividend from dividend.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Simillary as division operator,  it also gives division error when divisor is equal to zero.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6. Power function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works on principle of repeated multiplication or division, based on sign of the exponent.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If exponent is plus signed, base is multiplied with itself exponent number of times. And stored as answer.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If exponent is minus signed, reciprocal of its exponential answer is taken.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Sign of negative base is determined by even or odd nature of the exponent.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Comparison operations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Greater than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Less than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Equal to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Not equal to.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Logical operations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Logical AND operation.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Logical OR operation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097280" y="286560"/>
            <a:ext cx="9456480" cy="1302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en-US" sz="8800" spc="-1" strike="noStrike">
                <a:solidFill>
                  <a:srgbClr val="d7b8ab"/>
                </a:solidFill>
                <a:latin typeface="Calibri Light"/>
              </a:rPr>
              <a:t>Thank You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811400" y="2743200"/>
            <a:ext cx="2836800" cy="2563200"/>
          </a:xfrm>
          <a:prstGeom prst="smileyFace">
            <a:avLst>
              <a:gd name="adj" fmla="val 4653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IN" sz="4800" spc="-52" strike="noStrike">
                <a:solidFill>
                  <a:srgbClr val="404040"/>
                </a:solidFill>
                <a:latin typeface="Calibri Light"/>
              </a:rPr>
              <a:t>Features of Binary calculator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Performs arithmetic operations on very large numbers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Performs infix solution according to precedence and takes brackets in consideration.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Performs modulus and exponential operations.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Also performs negative and float point numbers.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Performs comparison operations such greater than, less than, equal and not equal.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Performs logical AND and OR operations.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IN" sz="4800" spc="-52" strike="noStrike">
                <a:solidFill>
                  <a:srgbClr val="404040"/>
                </a:solidFill>
                <a:latin typeface="Calibri Light"/>
              </a:rPr>
              <a:t>Number ADT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Number is an ADT used to store very large numbers.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It is structure consisting of integer variable denoting its sign and number of digits after decimal points.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It also consists of two pointers to node adts which in turn is doubly linked list with intergar variable to store single digit number.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MACROs have been declared as PLUS and MINUS to denote the sign of numbers.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Function used for arithmethic operations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Adjustpoint: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makes the number of digits after decimal point equal.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adds zeroes to the end of number with less float point digits.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Lengthequal: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Similar to adjustpoint, it also makes number equal , but here for before decimal points.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adds zeroes to start of number to make them equal without changing its value 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Function used for arithmeahic operations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3. zeroequal: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checks whether entered number is zero or not.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is useful to detect error as “division by zero”.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4. Compare: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compares two numbers and returns 1 if first parameter is greater than the second.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considers the length of numbers. If length are equal it compares each members starting from leftmost number.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Addition operation: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Inside addition operation based on their signs, appropriate function as subtraction are called.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During addition operation, node adts are used to access each node of both numbers and add them individually.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Excessive carry generated is added to previous node by floor division by 10.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Sum is stored is number answerby insert at begin function.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Extra nodes at a big numbers are added to answer with taking care of carry generated.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2. Subtraction operation: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54396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Subtraction operation works mainly similar to working of addition operation.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54396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According to its sign , functions are called.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54396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Node adts are declared and used to access and perform operation on each digits of numbers.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54396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In case of borrow, it is subtracted from the node previous to it.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3. Multiplication operation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works mostly same method as we perform on paper.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One element of multiplier is multiplied with each digit of multiplicand with taking care of its carry and decimal place.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If one of number is zero, it directly gives answer zero.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For other case , using node adts, each elements of smaller numbers is multiplied with digits of other numbers.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 result is stored in the form of array, so accessing them while calculation becomes easier.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At last, entries in answer array is stored in number adt.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Operations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4. Division operator: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Division operation is based on the process of number of subtraction of divisor from dividend.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If divisor is zero , it throws division by zero error.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Dividend is divided by divisor, and is product is subtracted from dividend. This is repeated till the number of after decimal points equal to SCALE or it is perfectly divisible.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749880" indent="-4568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</a:rPr>
              <a:t>Zeroes are pushed to dividend to get accurate divisions.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Application>LibreOffice/6.4.7.2$Linux_X86_64 LibreOffice_project/40$Build-2</Application>
  <Words>742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2020-11-29T08:29:55Z</dcterms:created>
  <dc:creator>bhandvicky222@gmail.com</dc:creator>
  <dc:description/>
  <dc:language>en-IN</dc:language>
  <cp:lastModifiedBy/>
  <dcterms:modified xsi:type="dcterms:W3CDTF">2023-01-06T08:47:49Z</dcterms:modified>
  <cp:revision>17</cp:revision>
  <dc:subject/>
  <dc:title>Binary Precision Calculator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