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3"/>
  </p:notesMasterIdLst>
  <p:sldIdLst>
    <p:sldId id="256" r:id="rId2"/>
    <p:sldId id="261" r:id="rId3"/>
    <p:sldId id="329" r:id="rId4"/>
    <p:sldId id="328" r:id="rId5"/>
    <p:sldId id="330" r:id="rId6"/>
    <p:sldId id="262" r:id="rId7"/>
    <p:sldId id="263" r:id="rId8"/>
    <p:sldId id="331" r:id="rId9"/>
    <p:sldId id="332" r:id="rId10"/>
    <p:sldId id="333" r:id="rId11"/>
    <p:sldId id="334" r:id="rId12"/>
  </p:sldIdLst>
  <p:sldSz cx="9144000" cy="5143500" type="screen16x9"/>
  <p:notesSz cx="6858000" cy="9144000"/>
  <p:embeddedFontLst>
    <p:embeddedFont>
      <p:font typeface="Anaheim" panose="020B0604020202020204" charset="0"/>
      <p:regular r:id="rId14"/>
    </p:embeddedFont>
    <p:embeddedFont>
      <p:font typeface="Oswald" panose="020B0604020202020204" charset="0"/>
      <p:regular r:id="rId15"/>
      <p:bold r:id="rId16"/>
    </p:embeddedFont>
    <p:embeddedFont>
      <p:font typeface="Overpas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2B8DC1-5BB5-43F8-943B-BDA681E38B72}">
  <a:tblStyle styleId="{502B8DC1-5BB5-43F8-943B-BDA681E38B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89" autoAdjust="0"/>
  </p:normalViewPr>
  <p:slideViewPr>
    <p:cSldViewPr snapToGrid="0">
      <p:cViewPr varScale="1">
        <p:scale>
          <a:sx n="144" d="100"/>
          <a:sy n="144" d="100"/>
        </p:scale>
        <p:origin x="4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95E08-356B-4904-9FF4-1DE6886D86AC}" type="doc">
      <dgm:prSet loTypeId="urn:microsoft.com/office/officeart/2005/8/layout/process5" loCatId="process" qsTypeId="urn:microsoft.com/office/officeart/2005/8/quickstyle/3d3" qsCatId="3D" csTypeId="urn:microsoft.com/office/officeart/2005/8/colors/accent0_3" csCatId="mainScheme" phldr="1"/>
      <dgm:spPr/>
      <dgm:t>
        <a:bodyPr/>
        <a:lstStyle/>
        <a:p>
          <a:endParaRPr lang="en-IN"/>
        </a:p>
      </dgm:t>
    </dgm:pt>
    <dgm:pt modelId="{916E1D10-C353-4B0A-985A-C74B8C468AE0}">
      <dgm:prSet phldrT="[Text]"/>
      <dgm:spPr/>
      <dgm:t>
        <a:bodyPr/>
        <a:lstStyle/>
        <a:p>
          <a:r>
            <a:rPr lang="en-IN" dirty="0">
              <a:solidFill>
                <a:schemeClr val="accent5"/>
              </a:solidFill>
            </a:rPr>
            <a:t>Input  Image</a:t>
          </a:r>
        </a:p>
      </dgm:t>
    </dgm:pt>
    <dgm:pt modelId="{A4789679-50D2-4C14-B89C-100ACFA45EBE}" type="parTrans" cxnId="{51FDC17B-7150-450C-B589-493B3737DC37}">
      <dgm:prSet/>
      <dgm:spPr/>
      <dgm:t>
        <a:bodyPr/>
        <a:lstStyle/>
        <a:p>
          <a:endParaRPr lang="en-IN">
            <a:solidFill>
              <a:schemeClr val="accent5"/>
            </a:solidFill>
          </a:endParaRPr>
        </a:p>
      </dgm:t>
    </dgm:pt>
    <dgm:pt modelId="{14D3EE16-8501-47AF-8492-D0D09CED61EE}" type="sibTrans" cxnId="{51FDC17B-7150-450C-B589-493B3737DC37}">
      <dgm:prSet/>
      <dgm:spPr/>
      <dgm:t>
        <a:bodyPr/>
        <a:lstStyle/>
        <a:p>
          <a:endParaRPr lang="en-IN">
            <a:solidFill>
              <a:schemeClr val="accent5"/>
            </a:solidFill>
          </a:endParaRPr>
        </a:p>
      </dgm:t>
    </dgm:pt>
    <dgm:pt modelId="{CD651EAE-0CE7-4DE2-9103-EC8959AC3624}">
      <dgm:prSet phldrT="[Text]"/>
      <dgm:spPr/>
      <dgm:t>
        <a:bodyPr/>
        <a:lstStyle/>
        <a:p>
          <a:r>
            <a:rPr lang="en-IN" dirty="0">
              <a:solidFill>
                <a:schemeClr val="accent5"/>
              </a:solidFill>
            </a:rPr>
            <a:t>PCA</a:t>
          </a:r>
        </a:p>
      </dgm:t>
    </dgm:pt>
    <dgm:pt modelId="{DE198BD0-32C0-491E-8681-523EEF9C2854}" type="parTrans" cxnId="{E1532D9A-C65B-409B-BC31-BC8889BDDCEF}">
      <dgm:prSet/>
      <dgm:spPr/>
      <dgm:t>
        <a:bodyPr/>
        <a:lstStyle/>
        <a:p>
          <a:endParaRPr lang="en-IN">
            <a:solidFill>
              <a:schemeClr val="accent5"/>
            </a:solidFill>
          </a:endParaRPr>
        </a:p>
      </dgm:t>
    </dgm:pt>
    <dgm:pt modelId="{AB46C157-4FCB-40EB-BFE9-98C2C05CF311}" type="sibTrans" cxnId="{E1532D9A-C65B-409B-BC31-BC8889BDDCEF}">
      <dgm:prSet/>
      <dgm:spPr/>
      <dgm:t>
        <a:bodyPr/>
        <a:lstStyle/>
        <a:p>
          <a:endParaRPr lang="en-IN">
            <a:solidFill>
              <a:schemeClr val="accent5"/>
            </a:solidFill>
          </a:endParaRPr>
        </a:p>
      </dgm:t>
    </dgm:pt>
    <dgm:pt modelId="{6A55798D-5158-4292-A7EE-5E600070C5CD}">
      <dgm:prSet phldrT="[Text]"/>
      <dgm:spPr/>
      <dgm:t>
        <a:bodyPr/>
        <a:lstStyle/>
        <a:p>
          <a:r>
            <a:rPr lang="en-IN" dirty="0">
              <a:solidFill>
                <a:schemeClr val="accent5"/>
              </a:solidFill>
            </a:rPr>
            <a:t>Neighbourhood Extraction</a:t>
          </a:r>
        </a:p>
      </dgm:t>
    </dgm:pt>
    <dgm:pt modelId="{43AC51D5-2599-4D9F-AD52-754051A80F18}" type="parTrans" cxnId="{CD6836D6-5A19-4B04-A14A-FFAA683A7B2A}">
      <dgm:prSet/>
      <dgm:spPr/>
      <dgm:t>
        <a:bodyPr/>
        <a:lstStyle/>
        <a:p>
          <a:endParaRPr lang="en-IN">
            <a:solidFill>
              <a:schemeClr val="accent5"/>
            </a:solidFill>
          </a:endParaRPr>
        </a:p>
      </dgm:t>
    </dgm:pt>
    <dgm:pt modelId="{3BB89F72-AA12-4D9D-87E6-7A41EA67104C}" type="sibTrans" cxnId="{CD6836D6-5A19-4B04-A14A-FFAA683A7B2A}">
      <dgm:prSet/>
      <dgm:spPr/>
      <dgm:t>
        <a:bodyPr/>
        <a:lstStyle/>
        <a:p>
          <a:endParaRPr lang="en-IN">
            <a:solidFill>
              <a:schemeClr val="accent5"/>
            </a:solidFill>
          </a:endParaRPr>
        </a:p>
      </dgm:t>
    </dgm:pt>
    <dgm:pt modelId="{E5F53954-A6C0-46AB-A631-953B23205557}">
      <dgm:prSet phldrT="[Text]"/>
      <dgm:spPr/>
      <dgm:t>
        <a:bodyPr/>
        <a:lstStyle/>
        <a:p>
          <a:r>
            <a:rPr lang="en-IN" dirty="0">
              <a:solidFill>
                <a:schemeClr val="accent5"/>
              </a:solidFill>
            </a:rPr>
            <a:t>3D Convolution</a:t>
          </a:r>
        </a:p>
      </dgm:t>
    </dgm:pt>
    <dgm:pt modelId="{70191301-8D99-4202-A2E0-2731E40DC9BB}" type="parTrans" cxnId="{0684DAE0-2D2E-4739-861E-C03989B1E2A3}">
      <dgm:prSet/>
      <dgm:spPr/>
      <dgm:t>
        <a:bodyPr/>
        <a:lstStyle/>
        <a:p>
          <a:endParaRPr lang="en-IN">
            <a:solidFill>
              <a:schemeClr val="accent5"/>
            </a:solidFill>
          </a:endParaRPr>
        </a:p>
      </dgm:t>
    </dgm:pt>
    <dgm:pt modelId="{55FB1BCA-3BD8-4D33-94F6-2D0F2C92B70F}" type="sibTrans" cxnId="{0684DAE0-2D2E-4739-861E-C03989B1E2A3}">
      <dgm:prSet/>
      <dgm:spPr/>
      <dgm:t>
        <a:bodyPr/>
        <a:lstStyle/>
        <a:p>
          <a:endParaRPr lang="en-IN">
            <a:solidFill>
              <a:schemeClr val="accent5"/>
            </a:solidFill>
          </a:endParaRPr>
        </a:p>
      </dgm:t>
    </dgm:pt>
    <dgm:pt modelId="{517B2E90-5467-42A9-A387-9838280D9A91}">
      <dgm:prSet phldrT="[Text]"/>
      <dgm:spPr/>
      <dgm:t>
        <a:bodyPr/>
        <a:lstStyle/>
        <a:p>
          <a:r>
            <a:rPr lang="en-IN" dirty="0">
              <a:solidFill>
                <a:schemeClr val="accent5"/>
              </a:solidFill>
            </a:rPr>
            <a:t>2D Convolution </a:t>
          </a:r>
        </a:p>
      </dgm:t>
    </dgm:pt>
    <dgm:pt modelId="{ED520EAE-ADE3-4BA5-A62B-31631F5D3962}" type="parTrans" cxnId="{EAE8C969-DBBF-45B5-B33F-8083566AA002}">
      <dgm:prSet/>
      <dgm:spPr/>
      <dgm:t>
        <a:bodyPr/>
        <a:lstStyle/>
        <a:p>
          <a:endParaRPr lang="en-IN">
            <a:solidFill>
              <a:schemeClr val="accent5"/>
            </a:solidFill>
          </a:endParaRPr>
        </a:p>
      </dgm:t>
    </dgm:pt>
    <dgm:pt modelId="{70D99D96-AFEC-4B98-9AE8-597A4907EC90}" type="sibTrans" cxnId="{EAE8C969-DBBF-45B5-B33F-8083566AA002}">
      <dgm:prSet/>
      <dgm:spPr/>
      <dgm:t>
        <a:bodyPr/>
        <a:lstStyle/>
        <a:p>
          <a:endParaRPr lang="en-IN">
            <a:solidFill>
              <a:schemeClr val="accent5"/>
            </a:solidFill>
          </a:endParaRPr>
        </a:p>
      </dgm:t>
    </dgm:pt>
    <dgm:pt modelId="{F2BE77DE-200C-495A-8E52-996402B2A37C}">
      <dgm:prSet/>
      <dgm:spPr/>
      <dgm:t>
        <a:bodyPr/>
        <a:lstStyle/>
        <a:p>
          <a:r>
            <a:rPr lang="en-IN" dirty="0">
              <a:solidFill>
                <a:schemeClr val="accent5"/>
              </a:solidFill>
            </a:rPr>
            <a:t>Flattening</a:t>
          </a:r>
        </a:p>
      </dgm:t>
    </dgm:pt>
    <dgm:pt modelId="{4C5DC804-329C-49DA-B2BD-D95247337DC1}" type="parTrans" cxnId="{939D6E40-430D-4B59-AD00-093AFFB54FFD}">
      <dgm:prSet/>
      <dgm:spPr/>
      <dgm:t>
        <a:bodyPr/>
        <a:lstStyle/>
        <a:p>
          <a:endParaRPr lang="en-IN">
            <a:solidFill>
              <a:schemeClr val="accent5"/>
            </a:solidFill>
          </a:endParaRPr>
        </a:p>
      </dgm:t>
    </dgm:pt>
    <dgm:pt modelId="{6A55123F-ED53-4056-B4F3-174FEE4F6E7C}" type="sibTrans" cxnId="{939D6E40-430D-4B59-AD00-093AFFB54FFD}">
      <dgm:prSet/>
      <dgm:spPr/>
      <dgm:t>
        <a:bodyPr/>
        <a:lstStyle/>
        <a:p>
          <a:endParaRPr lang="en-IN">
            <a:solidFill>
              <a:schemeClr val="accent5"/>
            </a:solidFill>
          </a:endParaRPr>
        </a:p>
      </dgm:t>
    </dgm:pt>
    <dgm:pt modelId="{FAAB4706-E4C0-43A7-AAEF-4361B4864933}">
      <dgm:prSet/>
      <dgm:spPr/>
      <dgm:t>
        <a:bodyPr/>
        <a:lstStyle/>
        <a:p>
          <a:r>
            <a:rPr lang="en-IN" dirty="0">
              <a:solidFill>
                <a:schemeClr val="accent5"/>
              </a:solidFill>
            </a:rPr>
            <a:t>Fully Connected Neural Network</a:t>
          </a:r>
        </a:p>
      </dgm:t>
    </dgm:pt>
    <dgm:pt modelId="{B0C806B6-C098-43AC-AB11-92B31381BE21}" type="parTrans" cxnId="{780D4094-51E0-482F-8A58-B6E359CFC884}">
      <dgm:prSet/>
      <dgm:spPr/>
      <dgm:t>
        <a:bodyPr/>
        <a:lstStyle/>
        <a:p>
          <a:endParaRPr lang="en-IN">
            <a:solidFill>
              <a:schemeClr val="accent5"/>
            </a:solidFill>
          </a:endParaRPr>
        </a:p>
      </dgm:t>
    </dgm:pt>
    <dgm:pt modelId="{0E536BC4-3261-4CCA-821E-E411C540608B}" type="sibTrans" cxnId="{780D4094-51E0-482F-8A58-B6E359CFC884}">
      <dgm:prSet/>
      <dgm:spPr/>
      <dgm:t>
        <a:bodyPr/>
        <a:lstStyle/>
        <a:p>
          <a:endParaRPr lang="en-IN">
            <a:solidFill>
              <a:schemeClr val="accent5"/>
            </a:solidFill>
          </a:endParaRPr>
        </a:p>
      </dgm:t>
    </dgm:pt>
    <dgm:pt modelId="{D71D92FD-EEE8-447B-BD55-B1E30D2B136D}">
      <dgm:prSet/>
      <dgm:spPr/>
      <dgm:t>
        <a:bodyPr/>
        <a:lstStyle/>
        <a:p>
          <a:r>
            <a:rPr lang="en-IN" dirty="0">
              <a:solidFill>
                <a:schemeClr val="accent5"/>
              </a:solidFill>
            </a:rPr>
            <a:t>Classification </a:t>
          </a:r>
        </a:p>
      </dgm:t>
    </dgm:pt>
    <dgm:pt modelId="{82531FA8-71E7-4B46-98EA-CF01A00CEEB8}" type="parTrans" cxnId="{DDA524B2-02B5-4A29-80E7-CBB7D2A35871}">
      <dgm:prSet/>
      <dgm:spPr/>
      <dgm:t>
        <a:bodyPr/>
        <a:lstStyle/>
        <a:p>
          <a:endParaRPr lang="en-IN">
            <a:solidFill>
              <a:schemeClr val="accent5"/>
            </a:solidFill>
          </a:endParaRPr>
        </a:p>
      </dgm:t>
    </dgm:pt>
    <dgm:pt modelId="{B050100E-0414-46CA-9E0D-1F1E937B186A}" type="sibTrans" cxnId="{DDA524B2-02B5-4A29-80E7-CBB7D2A35871}">
      <dgm:prSet/>
      <dgm:spPr/>
      <dgm:t>
        <a:bodyPr/>
        <a:lstStyle/>
        <a:p>
          <a:endParaRPr lang="en-IN">
            <a:solidFill>
              <a:schemeClr val="accent5"/>
            </a:solidFill>
          </a:endParaRPr>
        </a:p>
      </dgm:t>
    </dgm:pt>
    <dgm:pt modelId="{C7CBEECB-1DF0-4850-B20E-0D693F09F856}">
      <dgm:prSet/>
      <dgm:spPr/>
      <dgm:t>
        <a:bodyPr/>
        <a:lstStyle/>
        <a:p>
          <a:r>
            <a:rPr lang="en-IN" dirty="0">
              <a:solidFill>
                <a:schemeClr val="accent5"/>
              </a:solidFill>
            </a:rPr>
            <a:t>Output Image</a:t>
          </a:r>
        </a:p>
      </dgm:t>
    </dgm:pt>
    <dgm:pt modelId="{01588C7C-1F04-4303-B651-E6E7B4D25F4B}" type="parTrans" cxnId="{EFB6DCDE-8CC8-4B17-ADE9-B54FC3811A36}">
      <dgm:prSet/>
      <dgm:spPr/>
      <dgm:t>
        <a:bodyPr/>
        <a:lstStyle/>
        <a:p>
          <a:endParaRPr lang="en-IN">
            <a:solidFill>
              <a:schemeClr val="accent5"/>
            </a:solidFill>
          </a:endParaRPr>
        </a:p>
      </dgm:t>
    </dgm:pt>
    <dgm:pt modelId="{458A0D6E-B0E5-46E1-9FCD-E8853AA51C4B}" type="sibTrans" cxnId="{EFB6DCDE-8CC8-4B17-ADE9-B54FC3811A36}">
      <dgm:prSet/>
      <dgm:spPr/>
      <dgm:t>
        <a:bodyPr/>
        <a:lstStyle/>
        <a:p>
          <a:endParaRPr lang="en-IN">
            <a:solidFill>
              <a:schemeClr val="accent5"/>
            </a:solidFill>
          </a:endParaRPr>
        </a:p>
      </dgm:t>
    </dgm:pt>
    <dgm:pt modelId="{38000094-D177-4267-8509-259AAA08A76E}" type="pres">
      <dgm:prSet presAssocID="{5B595E08-356B-4904-9FF4-1DE6886D86AC}" presName="diagram" presStyleCnt="0">
        <dgm:presLayoutVars>
          <dgm:dir/>
          <dgm:resizeHandles val="exact"/>
        </dgm:presLayoutVars>
      </dgm:prSet>
      <dgm:spPr/>
    </dgm:pt>
    <dgm:pt modelId="{4E4E3AED-A922-445F-B53F-34CBCD82078C}" type="pres">
      <dgm:prSet presAssocID="{916E1D10-C353-4B0A-985A-C74B8C468AE0}" presName="node" presStyleLbl="node1" presStyleIdx="0" presStyleCnt="9">
        <dgm:presLayoutVars>
          <dgm:bulletEnabled val="1"/>
        </dgm:presLayoutVars>
      </dgm:prSet>
      <dgm:spPr/>
    </dgm:pt>
    <dgm:pt modelId="{C4EC8F90-46E7-4B3B-ABBD-8ED822B5F3CB}" type="pres">
      <dgm:prSet presAssocID="{14D3EE16-8501-47AF-8492-D0D09CED61EE}" presName="sibTrans" presStyleLbl="sibTrans2D1" presStyleIdx="0" presStyleCnt="8"/>
      <dgm:spPr/>
    </dgm:pt>
    <dgm:pt modelId="{E54A4CC4-42F3-4C94-B8D7-7E9E158EDE9A}" type="pres">
      <dgm:prSet presAssocID="{14D3EE16-8501-47AF-8492-D0D09CED61EE}" presName="connectorText" presStyleLbl="sibTrans2D1" presStyleIdx="0" presStyleCnt="8"/>
      <dgm:spPr/>
    </dgm:pt>
    <dgm:pt modelId="{F3E8E28E-9B6E-494E-945F-88BC8BD442E4}" type="pres">
      <dgm:prSet presAssocID="{CD651EAE-0CE7-4DE2-9103-EC8959AC3624}" presName="node" presStyleLbl="node1" presStyleIdx="1" presStyleCnt="9">
        <dgm:presLayoutVars>
          <dgm:bulletEnabled val="1"/>
        </dgm:presLayoutVars>
      </dgm:prSet>
      <dgm:spPr/>
    </dgm:pt>
    <dgm:pt modelId="{3BE4EA05-B60D-4070-B8C5-14EECE9EE46C}" type="pres">
      <dgm:prSet presAssocID="{AB46C157-4FCB-40EB-BFE9-98C2C05CF311}" presName="sibTrans" presStyleLbl="sibTrans2D1" presStyleIdx="1" presStyleCnt="8"/>
      <dgm:spPr/>
    </dgm:pt>
    <dgm:pt modelId="{5B37CAC0-D3A9-4B9C-82F6-6702794757D5}" type="pres">
      <dgm:prSet presAssocID="{AB46C157-4FCB-40EB-BFE9-98C2C05CF311}" presName="connectorText" presStyleLbl="sibTrans2D1" presStyleIdx="1" presStyleCnt="8"/>
      <dgm:spPr/>
    </dgm:pt>
    <dgm:pt modelId="{CD04B48C-AB60-41F8-8E0F-5A2F02267E26}" type="pres">
      <dgm:prSet presAssocID="{6A55798D-5158-4292-A7EE-5E600070C5CD}" presName="node" presStyleLbl="node1" presStyleIdx="2" presStyleCnt="9">
        <dgm:presLayoutVars>
          <dgm:bulletEnabled val="1"/>
        </dgm:presLayoutVars>
      </dgm:prSet>
      <dgm:spPr/>
    </dgm:pt>
    <dgm:pt modelId="{467E544D-0475-4167-A898-7CBF3CDC467E}" type="pres">
      <dgm:prSet presAssocID="{3BB89F72-AA12-4D9D-87E6-7A41EA67104C}" presName="sibTrans" presStyleLbl="sibTrans2D1" presStyleIdx="2" presStyleCnt="8"/>
      <dgm:spPr/>
    </dgm:pt>
    <dgm:pt modelId="{DA451DC4-B245-491A-AEDD-A79C5164DA37}" type="pres">
      <dgm:prSet presAssocID="{3BB89F72-AA12-4D9D-87E6-7A41EA67104C}" presName="connectorText" presStyleLbl="sibTrans2D1" presStyleIdx="2" presStyleCnt="8"/>
      <dgm:spPr/>
    </dgm:pt>
    <dgm:pt modelId="{B74E2BE7-F193-4BDF-B571-B8CFEDF764E5}" type="pres">
      <dgm:prSet presAssocID="{E5F53954-A6C0-46AB-A631-953B23205557}" presName="node" presStyleLbl="node1" presStyleIdx="3" presStyleCnt="9">
        <dgm:presLayoutVars>
          <dgm:bulletEnabled val="1"/>
        </dgm:presLayoutVars>
      </dgm:prSet>
      <dgm:spPr/>
    </dgm:pt>
    <dgm:pt modelId="{3ADB8DA4-626C-4141-A4AF-D31574CE66D7}" type="pres">
      <dgm:prSet presAssocID="{55FB1BCA-3BD8-4D33-94F6-2D0F2C92B70F}" presName="sibTrans" presStyleLbl="sibTrans2D1" presStyleIdx="3" presStyleCnt="8" custLinFactNeighborX="5855" custLinFactNeighborY="-5005"/>
      <dgm:spPr/>
    </dgm:pt>
    <dgm:pt modelId="{2620FEC5-9B2C-4B01-92B2-F4705C860BF3}" type="pres">
      <dgm:prSet presAssocID="{55FB1BCA-3BD8-4D33-94F6-2D0F2C92B70F}" presName="connectorText" presStyleLbl="sibTrans2D1" presStyleIdx="3" presStyleCnt="8"/>
      <dgm:spPr/>
    </dgm:pt>
    <dgm:pt modelId="{361EA443-CA5A-4988-BC05-5504A2E72203}" type="pres">
      <dgm:prSet presAssocID="{517B2E90-5467-42A9-A387-9838280D9A91}" presName="node" presStyleLbl="node1" presStyleIdx="4" presStyleCnt="9">
        <dgm:presLayoutVars>
          <dgm:bulletEnabled val="1"/>
        </dgm:presLayoutVars>
      </dgm:prSet>
      <dgm:spPr/>
    </dgm:pt>
    <dgm:pt modelId="{01096711-1AA0-4768-8074-7056B34C23DF}" type="pres">
      <dgm:prSet presAssocID="{70D99D96-AFEC-4B98-9AE8-597A4907EC90}" presName="sibTrans" presStyleLbl="sibTrans2D1" presStyleIdx="4" presStyleCnt="8"/>
      <dgm:spPr/>
    </dgm:pt>
    <dgm:pt modelId="{BB65618C-C01D-4A7D-907C-3A91073407CB}" type="pres">
      <dgm:prSet presAssocID="{70D99D96-AFEC-4B98-9AE8-597A4907EC90}" presName="connectorText" presStyleLbl="sibTrans2D1" presStyleIdx="4" presStyleCnt="8"/>
      <dgm:spPr/>
    </dgm:pt>
    <dgm:pt modelId="{7A51D180-4671-4B2A-A002-CDA01161CD50}" type="pres">
      <dgm:prSet presAssocID="{F2BE77DE-200C-495A-8E52-996402B2A37C}" presName="node" presStyleLbl="node1" presStyleIdx="5" presStyleCnt="9">
        <dgm:presLayoutVars>
          <dgm:bulletEnabled val="1"/>
        </dgm:presLayoutVars>
      </dgm:prSet>
      <dgm:spPr/>
    </dgm:pt>
    <dgm:pt modelId="{370F14B3-2F75-4E81-BCC8-838AF88D9D9E}" type="pres">
      <dgm:prSet presAssocID="{6A55123F-ED53-4056-B4F3-174FEE4F6E7C}" presName="sibTrans" presStyleLbl="sibTrans2D1" presStyleIdx="5" presStyleCnt="8"/>
      <dgm:spPr/>
    </dgm:pt>
    <dgm:pt modelId="{42A5E4FD-ADC0-4998-9CC5-BE8C509AFC8D}" type="pres">
      <dgm:prSet presAssocID="{6A55123F-ED53-4056-B4F3-174FEE4F6E7C}" presName="connectorText" presStyleLbl="sibTrans2D1" presStyleIdx="5" presStyleCnt="8"/>
      <dgm:spPr/>
    </dgm:pt>
    <dgm:pt modelId="{6FDBF648-95CA-441A-8917-C28692699EF0}" type="pres">
      <dgm:prSet presAssocID="{FAAB4706-E4C0-43A7-AAEF-4361B4864933}" presName="node" presStyleLbl="node1" presStyleIdx="6" presStyleCnt="9">
        <dgm:presLayoutVars>
          <dgm:bulletEnabled val="1"/>
        </dgm:presLayoutVars>
      </dgm:prSet>
      <dgm:spPr/>
    </dgm:pt>
    <dgm:pt modelId="{1B581F40-26F0-420A-84EF-000DF3664849}" type="pres">
      <dgm:prSet presAssocID="{0E536BC4-3261-4CCA-821E-E411C540608B}" presName="sibTrans" presStyleLbl="sibTrans2D1" presStyleIdx="6" presStyleCnt="8"/>
      <dgm:spPr/>
    </dgm:pt>
    <dgm:pt modelId="{E805486D-30A9-4F56-AE12-559757B93410}" type="pres">
      <dgm:prSet presAssocID="{0E536BC4-3261-4CCA-821E-E411C540608B}" presName="connectorText" presStyleLbl="sibTrans2D1" presStyleIdx="6" presStyleCnt="8"/>
      <dgm:spPr/>
    </dgm:pt>
    <dgm:pt modelId="{FC9FA1BB-4CD7-4208-A963-4E1893A25459}" type="pres">
      <dgm:prSet presAssocID="{D71D92FD-EEE8-447B-BD55-B1E30D2B136D}" presName="node" presStyleLbl="node1" presStyleIdx="7" presStyleCnt="9">
        <dgm:presLayoutVars>
          <dgm:bulletEnabled val="1"/>
        </dgm:presLayoutVars>
      </dgm:prSet>
      <dgm:spPr/>
    </dgm:pt>
    <dgm:pt modelId="{A6136B76-A4C0-40B1-95C5-58A3BCC7A2C2}" type="pres">
      <dgm:prSet presAssocID="{B050100E-0414-46CA-9E0D-1F1E937B186A}" presName="sibTrans" presStyleLbl="sibTrans2D1" presStyleIdx="7" presStyleCnt="8"/>
      <dgm:spPr/>
    </dgm:pt>
    <dgm:pt modelId="{30327926-0B25-400A-B8F0-B130131D74DA}" type="pres">
      <dgm:prSet presAssocID="{B050100E-0414-46CA-9E0D-1F1E937B186A}" presName="connectorText" presStyleLbl="sibTrans2D1" presStyleIdx="7" presStyleCnt="8"/>
      <dgm:spPr/>
    </dgm:pt>
    <dgm:pt modelId="{2E27CB92-D64F-4727-AFF2-5B1F2731904B}" type="pres">
      <dgm:prSet presAssocID="{C7CBEECB-1DF0-4850-B20E-0D693F09F856}" presName="node" presStyleLbl="node1" presStyleIdx="8" presStyleCnt="9">
        <dgm:presLayoutVars>
          <dgm:bulletEnabled val="1"/>
        </dgm:presLayoutVars>
      </dgm:prSet>
      <dgm:spPr/>
    </dgm:pt>
  </dgm:ptLst>
  <dgm:cxnLst>
    <dgm:cxn modelId="{D98ABE01-BA4D-4ABE-9529-AC947FB39D0B}" type="presOf" srcId="{517B2E90-5467-42A9-A387-9838280D9A91}" destId="{361EA443-CA5A-4988-BC05-5504A2E72203}" srcOrd="0" destOrd="0" presId="urn:microsoft.com/office/officeart/2005/8/layout/process5"/>
    <dgm:cxn modelId="{EF953407-495A-4852-9774-FCB4B9A57AD8}" type="presOf" srcId="{F2BE77DE-200C-495A-8E52-996402B2A37C}" destId="{7A51D180-4671-4B2A-A002-CDA01161CD50}" srcOrd="0" destOrd="0" presId="urn:microsoft.com/office/officeart/2005/8/layout/process5"/>
    <dgm:cxn modelId="{CEE94807-449C-4CDB-82D0-035101F64647}" type="presOf" srcId="{55FB1BCA-3BD8-4D33-94F6-2D0F2C92B70F}" destId="{3ADB8DA4-626C-4141-A4AF-D31574CE66D7}" srcOrd="0" destOrd="0" presId="urn:microsoft.com/office/officeart/2005/8/layout/process5"/>
    <dgm:cxn modelId="{32D3650C-14B0-4F47-A112-DCF22CC1A92D}" type="presOf" srcId="{70D99D96-AFEC-4B98-9AE8-597A4907EC90}" destId="{BB65618C-C01D-4A7D-907C-3A91073407CB}" srcOrd="1" destOrd="0" presId="urn:microsoft.com/office/officeart/2005/8/layout/process5"/>
    <dgm:cxn modelId="{123E2B11-C6BD-4509-AFE1-1C8B58BF719F}" type="presOf" srcId="{6A55123F-ED53-4056-B4F3-174FEE4F6E7C}" destId="{370F14B3-2F75-4E81-BCC8-838AF88D9D9E}" srcOrd="0" destOrd="0" presId="urn:microsoft.com/office/officeart/2005/8/layout/process5"/>
    <dgm:cxn modelId="{AFFFEF33-406A-4852-82AB-56516EB0E957}" type="presOf" srcId="{C7CBEECB-1DF0-4850-B20E-0D693F09F856}" destId="{2E27CB92-D64F-4727-AFF2-5B1F2731904B}" srcOrd="0" destOrd="0" presId="urn:microsoft.com/office/officeart/2005/8/layout/process5"/>
    <dgm:cxn modelId="{939D6E40-430D-4B59-AD00-093AFFB54FFD}" srcId="{5B595E08-356B-4904-9FF4-1DE6886D86AC}" destId="{F2BE77DE-200C-495A-8E52-996402B2A37C}" srcOrd="5" destOrd="0" parTransId="{4C5DC804-329C-49DA-B2BD-D95247337DC1}" sibTransId="{6A55123F-ED53-4056-B4F3-174FEE4F6E7C}"/>
    <dgm:cxn modelId="{EAE8C969-DBBF-45B5-B33F-8083566AA002}" srcId="{5B595E08-356B-4904-9FF4-1DE6886D86AC}" destId="{517B2E90-5467-42A9-A387-9838280D9A91}" srcOrd="4" destOrd="0" parTransId="{ED520EAE-ADE3-4BA5-A62B-31631F5D3962}" sibTransId="{70D99D96-AFEC-4B98-9AE8-597A4907EC90}"/>
    <dgm:cxn modelId="{DE456A71-3EFA-4CAA-88F5-5F3A092F5EE8}" type="presOf" srcId="{6A55123F-ED53-4056-B4F3-174FEE4F6E7C}" destId="{42A5E4FD-ADC0-4998-9CC5-BE8C509AFC8D}" srcOrd="1" destOrd="0" presId="urn:microsoft.com/office/officeart/2005/8/layout/process5"/>
    <dgm:cxn modelId="{92A6E451-FF40-4E66-B26B-3AB5FC9FE8E4}" type="presOf" srcId="{0E536BC4-3261-4CCA-821E-E411C540608B}" destId="{1B581F40-26F0-420A-84EF-000DF3664849}" srcOrd="0" destOrd="0" presId="urn:microsoft.com/office/officeart/2005/8/layout/process5"/>
    <dgm:cxn modelId="{2EB7FD52-B57C-4176-A0C4-ABA91B1727D1}" type="presOf" srcId="{B050100E-0414-46CA-9E0D-1F1E937B186A}" destId="{A6136B76-A4C0-40B1-95C5-58A3BCC7A2C2}" srcOrd="0" destOrd="0" presId="urn:microsoft.com/office/officeart/2005/8/layout/process5"/>
    <dgm:cxn modelId="{F1298653-324C-4ECC-A6CD-07FA72718F15}" type="presOf" srcId="{FAAB4706-E4C0-43A7-AAEF-4361B4864933}" destId="{6FDBF648-95CA-441A-8917-C28692699EF0}" srcOrd="0" destOrd="0" presId="urn:microsoft.com/office/officeart/2005/8/layout/process5"/>
    <dgm:cxn modelId="{408A6E74-56CF-48D4-BB78-85DBD1B31FC3}" type="presOf" srcId="{70D99D96-AFEC-4B98-9AE8-597A4907EC90}" destId="{01096711-1AA0-4768-8074-7056B34C23DF}" srcOrd="0" destOrd="0" presId="urn:microsoft.com/office/officeart/2005/8/layout/process5"/>
    <dgm:cxn modelId="{A6598756-BB41-410E-8099-74983B857BF4}" type="presOf" srcId="{5B595E08-356B-4904-9FF4-1DE6886D86AC}" destId="{38000094-D177-4267-8509-259AAA08A76E}" srcOrd="0" destOrd="0" presId="urn:microsoft.com/office/officeart/2005/8/layout/process5"/>
    <dgm:cxn modelId="{51FDC17B-7150-450C-B589-493B3737DC37}" srcId="{5B595E08-356B-4904-9FF4-1DE6886D86AC}" destId="{916E1D10-C353-4B0A-985A-C74B8C468AE0}" srcOrd="0" destOrd="0" parTransId="{A4789679-50D2-4C14-B89C-100ACFA45EBE}" sibTransId="{14D3EE16-8501-47AF-8492-D0D09CED61EE}"/>
    <dgm:cxn modelId="{F9FEFC88-D0E7-46CC-9FFB-FA3601D00233}" type="presOf" srcId="{55FB1BCA-3BD8-4D33-94F6-2D0F2C92B70F}" destId="{2620FEC5-9B2C-4B01-92B2-F4705C860BF3}" srcOrd="1" destOrd="0" presId="urn:microsoft.com/office/officeart/2005/8/layout/process5"/>
    <dgm:cxn modelId="{AA590A8D-DD44-4D43-8288-DEE16B5E9A31}" type="presOf" srcId="{14D3EE16-8501-47AF-8492-D0D09CED61EE}" destId="{E54A4CC4-42F3-4C94-B8D7-7E9E158EDE9A}" srcOrd="1" destOrd="0" presId="urn:microsoft.com/office/officeart/2005/8/layout/process5"/>
    <dgm:cxn modelId="{2DBAA28E-235E-4F62-BB5A-F59BFBFE2F7B}" type="presOf" srcId="{E5F53954-A6C0-46AB-A631-953B23205557}" destId="{B74E2BE7-F193-4BDF-B571-B8CFEDF764E5}" srcOrd="0" destOrd="0" presId="urn:microsoft.com/office/officeart/2005/8/layout/process5"/>
    <dgm:cxn modelId="{56CF708F-AC54-4619-A1C9-B52579388BE4}" type="presOf" srcId="{6A55798D-5158-4292-A7EE-5E600070C5CD}" destId="{CD04B48C-AB60-41F8-8E0F-5A2F02267E26}" srcOrd="0" destOrd="0" presId="urn:microsoft.com/office/officeart/2005/8/layout/process5"/>
    <dgm:cxn modelId="{780D4094-51E0-482F-8A58-B6E359CFC884}" srcId="{5B595E08-356B-4904-9FF4-1DE6886D86AC}" destId="{FAAB4706-E4C0-43A7-AAEF-4361B4864933}" srcOrd="6" destOrd="0" parTransId="{B0C806B6-C098-43AC-AB11-92B31381BE21}" sibTransId="{0E536BC4-3261-4CCA-821E-E411C540608B}"/>
    <dgm:cxn modelId="{828CBD95-FAE5-4400-805F-825B1C115FE4}" type="presOf" srcId="{916E1D10-C353-4B0A-985A-C74B8C468AE0}" destId="{4E4E3AED-A922-445F-B53F-34CBCD82078C}" srcOrd="0" destOrd="0" presId="urn:microsoft.com/office/officeart/2005/8/layout/process5"/>
    <dgm:cxn modelId="{FC4C2E97-67E5-4403-83ED-E8503DDF1B7B}" type="presOf" srcId="{3BB89F72-AA12-4D9D-87E6-7A41EA67104C}" destId="{DA451DC4-B245-491A-AEDD-A79C5164DA37}" srcOrd="1" destOrd="0" presId="urn:microsoft.com/office/officeart/2005/8/layout/process5"/>
    <dgm:cxn modelId="{E1532D9A-C65B-409B-BC31-BC8889BDDCEF}" srcId="{5B595E08-356B-4904-9FF4-1DE6886D86AC}" destId="{CD651EAE-0CE7-4DE2-9103-EC8959AC3624}" srcOrd="1" destOrd="0" parTransId="{DE198BD0-32C0-491E-8681-523EEF9C2854}" sibTransId="{AB46C157-4FCB-40EB-BFE9-98C2C05CF311}"/>
    <dgm:cxn modelId="{E50D44A5-2013-4726-BCCA-FCC3D9D0CBF8}" type="presOf" srcId="{D71D92FD-EEE8-447B-BD55-B1E30D2B136D}" destId="{FC9FA1BB-4CD7-4208-A963-4E1893A25459}" srcOrd="0" destOrd="0" presId="urn:microsoft.com/office/officeart/2005/8/layout/process5"/>
    <dgm:cxn modelId="{DDA524B2-02B5-4A29-80E7-CBB7D2A35871}" srcId="{5B595E08-356B-4904-9FF4-1DE6886D86AC}" destId="{D71D92FD-EEE8-447B-BD55-B1E30D2B136D}" srcOrd="7" destOrd="0" parTransId="{82531FA8-71E7-4B46-98EA-CF01A00CEEB8}" sibTransId="{B050100E-0414-46CA-9E0D-1F1E937B186A}"/>
    <dgm:cxn modelId="{7FA5F2B9-A72E-443E-95F3-A11F66968FDF}" type="presOf" srcId="{14D3EE16-8501-47AF-8492-D0D09CED61EE}" destId="{C4EC8F90-46E7-4B3B-ABBD-8ED822B5F3CB}" srcOrd="0" destOrd="0" presId="urn:microsoft.com/office/officeart/2005/8/layout/process5"/>
    <dgm:cxn modelId="{2FF7BFC6-B6F7-4D4A-B71A-312EB877403A}" type="presOf" srcId="{AB46C157-4FCB-40EB-BFE9-98C2C05CF311}" destId="{3BE4EA05-B60D-4070-B8C5-14EECE9EE46C}" srcOrd="0" destOrd="0" presId="urn:microsoft.com/office/officeart/2005/8/layout/process5"/>
    <dgm:cxn modelId="{C70362CC-1D3A-4242-9AAC-5E23ECF9B92A}" type="presOf" srcId="{CD651EAE-0CE7-4DE2-9103-EC8959AC3624}" destId="{F3E8E28E-9B6E-494E-945F-88BC8BD442E4}" srcOrd="0" destOrd="0" presId="urn:microsoft.com/office/officeart/2005/8/layout/process5"/>
    <dgm:cxn modelId="{56FB56CC-3A29-4294-9F3E-776BE34D02BB}" type="presOf" srcId="{B050100E-0414-46CA-9E0D-1F1E937B186A}" destId="{30327926-0B25-400A-B8F0-B130131D74DA}" srcOrd="1" destOrd="0" presId="urn:microsoft.com/office/officeart/2005/8/layout/process5"/>
    <dgm:cxn modelId="{CD6836D6-5A19-4B04-A14A-FFAA683A7B2A}" srcId="{5B595E08-356B-4904-9FF4-1DE6886D86AC}" destId="{6A55798D-5158-4292-A7EE-5E600070C5CD}" srcOrd="2" destOrd="0" parTransId="{43AC51D5-2599-4D9F-AD52-754051A80F18}" sibTransId="{3BB89F72-AA12-4D9D-87E6-7A41EA67104C}"/>
    <dgm:cxn modelId="{19036BDC-5F7A-418B-B861-0B05018D4698}" type="presOf" srcId="{0E536BC4-3261-4CCA-821E-E411C540608B}" destId="{E805486D-30A9-4F56-AE12-559757B93410}" srcOrd="1" destOrd="0" presId="urn:microsoft.com/office/officeart/2005/8/layout/process5"/>
    <dgm:cxn modelId="{EFB6DCDE-8CC8-4B17-ADE9-B54FC3811A36}" srcId="{5B595E08-356B-4904-9FF4-1DE6886D86AC}" destId="{C7CBEECB-1DF0-4850-B20E-0D693F09F856}" srcOrd="8" destOrd="0" parTransId="{01588C7C-1F04-4303-B651-E6E7B4D25F4B}" sibTransId="{458A0D6E-B0E5-46E1-9FCD-E8853AA51C4B}"/>
    <dgm:cxn modelId="{0684DAE0-2D2E-4739-861E-C03989B1E2A3}" srcId="{5B595E08-356B-4904-9FF4-1DE6886D86AC}" destId="{E5F53954-A6C0-46AB-A631-953B23205557}" srcOrd="3" destOrd="0" parTransId="{70191301-8D99-4202-A2E0-2731E40DC9BB}" sibTransId="{55FB1BCA-3BD8-4D33-94F6-2D0F2C92B70F}"/>
    <dgm:cxn modelId="{63EE70E5-CC02-4862-A194-697D2C3D9AA6}" type="presOf" srcId="{3BB89F72-AA12-4D9D-87E6-7A41EA67104C}" destId="{467E544D-0475-4167-A898-7CBF3CDC467E}" srcOrd="0" destOrd="0" presId="urn:microsoft.com/office/officeart/2005/8/layout/process5"/>
    <dgm:cxn modelId="{DE6105F5-DB59-4D25-B6BE-06FFB44754F2}" type="presOf" srcId="{AB46C157-4FCB-40EB-BFE9-98C2C05CF311}" destId="{5B37CAC0-D3A9-4B9C-82F6-6702794757D5}" srcOrd="1" destOrd="0" presId="urn:microsoft.com/office/officeart/2005/8/layout/process5"/>
    <dgm:cxn modelId="{F3C0D015-303D-45BB-8209-3DEAF501CB25}" type="presParOf" srcId="{38000094-D177-4267-8509-259AAA08A76E}" destId="{4E4E3AED-A922-445F-B53F-34CBCD82078C}" srcOrd="0" destOrd="0" presId="urn:microsoft.com/office/officeart/2005/8/layout/process5"/>
    <dgm:cxn modelId="{C81AE21E-7611-42CD-AE96-8A66078C475F}" type="presParOf" srcId="{38000094-D177-4267-8509-259AAA08A76E}" destId="{C4EC8F90-46E7-4B3B-ABBD-8ED822B5F3CB}" srcOrd="1" destOrd="0" presId="urn:microsoft.com/office/officeart/2005/8/layout/process5"/>
    <dgm:cxn modelId="{A0AB5C16-E805-42C6-8D4E-24A5ED194E5F}" type="presParOf" srcId="{C4EC8F90-46E7-4B3B-ABBD-8ED822B5F3CB}" destId="{E54A4CC4-42F3-4C94-B8D7-7E9E158EDE9A}" srcOrd="0" destOrd="0" presId="urn:microsoft.com/office/officeart/2005/8/layout/process5"/>
    <dgm:cxn modelId="{47C6288E-384B-4A59-A771-024C1D96A94C}" type="presParOf" srcId="{38000094-D177-4267-8509-259AAA08A76E}" destId="{F3E8E28E-9B6E-494E-945F-88BC8BD442E4}" srcOrd="2" destOrd="0" presId="urn:microsoft.com/office/officeart/2005/8/layout/process5"/>
    <dgm:cxn modelId="{BD08F2AA-C669-4ECC-8101-F5A2ECF95849}" type="presParOf" srcId="{38000094-D177-4267-8509-259AAA08A76E}" destId="{3BE4EA05-B60D-4070-B8C5-14EECE9EE46C}" srcOrd="3" destOrd="0" presId="urn:microsoft.com/office/officeart/2005/8/layout/process5"/>
    <dgm:cxn modelId="{514C442A-8103-41C6-98C2-C0169E1B96DA}" type="presParOf" srcId="{3BE4EA05-B60D-4070-B8C5-14EECE9EE46C}" destId="{5B37CAC0-D3A9-4B9C-82F6-6702794757D5}" srcOrd="0" destOrd="0" presId="urn:microsoft.com/office/officeart/2005/8/layout/process5"/>
    <dgm:cxn modelId="{BDF6547B-A474-4F58-A09F-A3EAF0F583E8}" type="presParOf" srcId="{38000094-D177-4267-8509-259AAA08A76E}" destId="{CD04B48C-AB60-41F8-8E0F-5A2F02267E26}" srcOrd="4" destOrd="0" presId="urn:microsoft.com/office/officeart/2005/8/layout/process5"/>
    <dgm:cxn modelId="{BF135B09-F5D5-47D2-B6DA-0C5D195D931D}" type="presParOf" srcId="{38000094-D177-4267-8509-259AAA08A76E}" destId="{467E544D-0475-4167-A898-7CBF3CDC467E}" srcOrd="5" destOrd="0" presId="urn:microsoft.com/office/officeart/2005/8/layout/process5"/>
    <dgm:cxn modelId="{ED9EF126-B6B5-4C96-966B-61759CFBBD17}" type="presParOf" srcId="{467E544D-0475-4167-A898-7CBF3CDC467E}" destId="{DA451DC4-B245-491A-AEDD-A79C5164DA37}" srcOrd="0" destOrd="0" presId="urn:microsoft.com/office/officeart/2005/8/layout/process5"/>
    <dgm:cxn modelId="{BAF11A6E-FD7F-4405-99CB-CF79E20E9D28}" type="presParOf" srcId="{38000094-D177-4267-8509-259AAA08A76E}" destId="{B74E2BE7-F193-4BDF-B571-B8CFEDF764E5}" srcOrd="6" destOrd="0" presId="urn:microsoft.com/office/officeart/2005/8/layout/process5"/>
    <dgm:cxn modelId="{EA6D2EFA-6258-4985-81D5-1C1160C6BB57}" type="presParOf" srcId="{38000094-D177-4267-8509-259AAA08A76E}" destId="{3ADB8DA4-626C-4141-A4AF-D31574CE66D7}" srcOrd="7" destOrd="0" presId="urn:microsoft.com/office/officeart/2005/8/layout/process5"/>
    <dgm:cxn modelId="{56F2D0B9-EF49-450A-9ACE-EEB3A13E782F}" type="presParOf" srcId="{3ADB8DA4-626C-4141-A4AF-D31574CE66D7}" destId="{2620FEC5-9B2C-4B01-92B2-F4705C860BF3}" srcOrd="0" destOrd="0" presId="urn:microsoft.com/office/officeart/2005/8/layout/process5"/>
    <dgm:cxn modelId="{5FD54F4E-ADF2-48B0-83F5-92554481C78C}" type="presParOf" srcId="{38000094-D177-4267-8509-259AAA08A76E}" destId="{361EA443-CA5A-4988-BC05-5504A2E72203}" srcOrd="8" destOrd="0" presId="urn:microsoft.com/office/officeart/2005/8/layout/process5"/>
    <dgm:cxn modelId="{4371B115-424B-4647-A633-060AE3DF7871}" type="presParOf" srcId="{38000094-D177-4267-8509-259AAA08A76E}" destId="{01096711-1AA0-4768-8074-7056B34C23DF}" srcOrd="9" destOrd="0" presId="urn:microsoft.com/office/officeart/2005/8/layout/process5"/>
    <dgm:cxn modelId="{CB9CB542-210F-47B2-BC4E-0E001010DDC1}" type="presParOf" srcId="{01096711-1AA0-4768-8074-7056B34C23DF}" destId="{BB65618C-C01D-4A7D-907C-3A91073407CB}" srcOrd="0" destOrd="0" presId="urn:microsoft.com/office/officeart/2005/8/layout/process5"/>
    <dgm:cxn modelId="{AE08CF70-DE8F-4504-BB5C-5166871E3143}" type="presParOf" srcId="{38000094-D177-4267-8509-259AAA08A76E}" destId="{7A51D180-4671-4B2A-A002-CDA01161CD50}" srcOrd="10" destOrd="0" presId="urn:microsoft.com/office/officeart/2005/8/layout/process5"/>
    <dgm:cxn modelId="{97D31DBD-2843-48D8-9504-B9AC008CBF88}" type="presParOf" srcId="{38000094-D177-4267-8509-259AAA08A76E}" destId="{370F14B3-2F75-4E81-BCC8-838AF88D9D9E}" srcOrd="11" destOrd="0" presId="urn:microsoft.com/office/officeart/2005/8/layout/process5"/>
    <dgm:cxn modelId="{90EC9768-ED1B-4B5E-86F9-3F19F66F551E}" type="presParOf" srcId="{370F14B3-2F75-4E81-BCC8-838AF88D9D9E}" destId="{42A5E4FD-ADC0-4998-9CC5-BE8C509AFC8D}" srcOrd="0" destOrd="0" presId="urn:microsoft.com/office/officeart/2005/8/layout/process5"/>
    <dgm:cxn modelId="{663A01AD-4326-4144-82B4-F1C56E5E41F7}" type="presParOf" srcId="{38000094-D177-4267-8509-259AAA08A76E}" destId="{6FDBF648-95CA-441A-8917-C28692699EF0}" srcOrd="12" destOrd="0" presId="urn:microsoft.com/office/officeart/2005/8/layout/process5"/>
    <dgm:cxn modelId="{02AFB0BD-B0A7-45D6-97E5-1CD44D7C7972}" type="presParOf" srcId="{38000094-D177-4267-8509-259AAA08A76E}" destId="{1B581F40-26F0-420A-84EF-000DF3664849}" srcOrd="13" destOrd="0" presId="urn:microsoft.com/office/officeart/2005/8/layout/process5"/>
    <dgm:cxn modelId="{92022DC7-6FAF-45CF-A1F6-A98277D95A49}" type="presParOf" srcId="{1B581F40-26F0-420A-84EF-000DF3664849}" destId="{E805486D-30A9-4F56-AE12-559757B93410}" srcOrd="0" destOrd="0" presId="urn:microsoft.com/office/officeart/2005/8/layout/process5"/>
    <dgm:cxn modelId="{3AF3EF57-2D1E-48AC-B4E9-D045ADA57C12}" type="presParOf" srcId="{38000094-D177-4267-8509-259AAA08A76E}" destId="{FC9FA1BB-4CD7-4208-A963-4E1893A25459}" srcOrd="14" destOrd="0" presId="urn:microsoft.com/office/officeart/2005/8/layout/process5"/>
    <dgm:cxn modelId="{8945E6C0-BFE3-4092-AC7F-4AE0F38E9596}" type="presParOf" srcId="{38000094-D177-4267-8509-259AAA08A76E}" destId="{A6136B76-A4C0-40B1-95C5-58A3BCC7A2C2}" srcOrd="15" destOrd="0" presId="urn:microsoft.com/office/officeart/2005/8/layout/process5"/>
    <dgm:cxn modelId="{FEFA6336-18D2-4A88-9DCB-F82AB2DC0FEF}" type="presParOf" srcId="{A6136B76-A4C0-40B1-95C5-58A3BCC7A2C2}" destId="{30327926-0B25-400A-B8F0-B130131D74DA}" srcOrd="0" destOrd="0" presId="urn:microsoft.com/office/officeart/2005/8/layout/process5"/>
    <dgm:cxn modelId="{DA13FA40-BDBC-4585-9798-965152DEF12A}" type="presParOf" srcId="{38000094-D177-4267-8509-259AAA08A76E}" destId="{2E27CB92-D64F-4727-AFF2-5B1F2731904B}"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E3AED-A922-445F-B53F-34CBCD82078C}">
      <dsp:nvSpPr>
        <dsp:cNvPr id="0" name=""/>
        <dsp:cNvSpPr/>
      </dsp:nvSpPr>
      <dsp:spPr>
        <a:xfrm>
          <a:off x="629625" y="73"/>
          <a:ext cx="1113635" cy="668181"/>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accent5"/>
              </a:solidFill>
            </a:rPr>
            <a:t>Input  Image</a:t>
          </a:r>
        </a:p>
      </dsp:txBody>
      <dsp:txXfrm>
        <a:off x="649195" y="19643"/>
        <a:ext cx="1074495" cy="629041"/>
      </dsp:txXfrm>
    </dsp:sp>
    <dsp:sp modelId="{C4EC8F90-46E7-4B3B-ABBD-8ED822B5F3CB}">
      <dsp:nvSpPr>
        <dsp:cNvPr id="0" name=""/>
        <dsp:cNvSpPr/>
      </dsp:nvSpPr>
      <dsp:spPr>
        <a:xfrm>
          <a:off x="1841261" y="196073"/>
          <a:ext cx="236090" cy="276181"/>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accent5"/>
            </a:solidFill>
          </a:endParaRPr>
        </a:p>
      </dsp:txBody>
      <dsp:txXfrm>
        <a:off x="1841261" y="251309"/>
        <a:ext cx="165263" cy="165709"/>
      </dsp:txXfrm>
    </dsp:sp>
    <dsp:sp modelId="{F3E8E28E-9B6E-494E-945F-88BC8BD442E4}">
      <dsp:nvSpPr>
        <dsp:cNvPr id="0" name=""/>
        <dsp:cNvSpPr/>
      </dsp:nvSpPr>
      <dsp:spPr>
        <a:xfrm>
          <a:off x="2188716" y="73"/>
          <a:ext cx="1113635" cy="668181"/>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accent5"/>
              </a:solidFill>
            </a:rPr>
            <a:t>PCA</a:t>
          </a:r>
        </a:p>
      </dsp:txBody>
      <dsp:txXfrm>
        <a:off x="2208286" y="19643"/>
        <a:ext cx="1074495" cy="629041"/>
      </dsp:txXfrm>
    </dsp:sp>
    <dsp:sp modelId="{3BE4EA05-B60D-4070-B8C5-14EECE9EE46C}">
      <dsp:nvSpPr>
        <dsp:cNvPr id="0" name=""/>
        <dsp:cNvSpPr/>
      </dsp:nvSpPr>
      <dsp:spPr>
        <a:xfrm>
          <a:off x="3400351" y="196073"/>
          <a:ext cx="236090" cy="276181"/>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accent5"/>
            </a:solidFill>
          </a:endParaRPr>
        </a:p>
      </dsp:txBody>
      <dsp:txXfrm>
        <a:off x="3400351" y="251309"/>
        <a:ext cx="165263" cy="165709"/>
      </dsp:txXfrm>
    </dsp:sp>
    <dsp:sp modelId="{CD04B48C-AB60-41F8-8E0F-5A2F02267E26}">
      <dsp:nvSpPr>
        <dsp:cNvPr id="0" name=""/>
        <dsp:cNvSpPr/>
      </dsp:nvSpPr>
      <dsp:spPr>
        <a:xfrm>
          <a:off x="3747806" y="73"/>
          <a:ext cx="1113635" cy="668181"/>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accent5"/>
              </a:solidFill>
            </a:rPr>
            <a:t>Neighbourhood Extraction</a:t>
          </a:r>
        </a:p>
      </dsp:txBody>
      <dsp:txXfrm>
        <a:off x="3767376" y="19643"/>
        <a:ext cx="1074495" cy="629041"/>
      </dsp:txXfrm>
    </dsp:sp>
    <dsp:sp modelId="{467E544D-0475-4167-A898-7CBF3CDC467E}">
      <dsp:nvSpPr>
        <dsp:cNvPr id="0" name=""/>
        <dsp:cNvSpPr/>
      </dsp:nvSpPr>
      <dsp:spPr>
        <a:xfrm>
          <a:off x="4959441" y="196073"/>
          <a:ext cx="236090" cy="276181"/>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accent5"/>
            </a:solidFill>
          </a:endParaRPr>
        </a:p>
      </dsp:txBody>
      <dsp:txXfrm>
        <a:off x="4959441" y="251309"/>
        <a:ext cx="165263" cy="165709"/>
      </dsp:txXfrm>
    </dsp:sp>
    <dsp:sp modelId="{B74E2BE7-F193-4BDF-B571-B8CFEDF764E5}">
      <dsp:nvSpPr>
        <dsp:cNvPr id="0" name=""/>
        <dsp:cNvSpPr/>
      </dsp:nvSpPr>
      <dsp:spPr>
        <a:xfrm>
          <a:off x="5306896" y="73"/>
          <a:ext cx="1113635" cy="668181"/>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accent5"/>
              </a:solidFill>
            </a:rPr>
            <a:t>3D Convolution</a:t>
          </a:r>
        </a:p>
      </dsp:txBody>
      <dsp:txXfrm>
        <a:off x="5326466" y="19643"/>
        <a:ext cx="1074495" cy="629041"/>
      </dsp:txXfrm>
    </dsp:sp>
    <dsp:sp modelId="{3ADB8DA4-626C-4141-A4AF-D31574CE66D7}">
      <dsp:nvSpPr>
        <dsp:cNvPr id="0" name=""/>
        <dsp:cNvSpPr/>
      </dsp:nvSpPr>
      <dsp:spPr>
        <a:xfrm rot="5400000">
          <a:off x="5759491" y="732386"/>
          <a:ext cx="236090" cy="276181"/>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accent5"/>
            </a:solidFill>
          </a:endParaRPr>
        </a:p>
      </dsp:txBody>
      <dsp:txXfrm rot="-5400000">
        <a:off x="5794682" y="752432"/>
        <a:ext cx="165709" cy="165263"/>
      </dsp:txXfrm>
    </dsp:sp>
    <dsp:sp modelId="{361EA443-CA5A-4988-BC05-5504A2E72203}">
      <dsp:nvSpPr>
        <dsp:cNvPr id="0" name=""/>
        <dsp:cNvSpPr/>
      </dsp:nvSpPr>
      <dsp:spPr>
        <a:xfrm>
          <a:off x="5306896" y="1113709"/>
          <a:ext cx="1113635" cy="668181"/>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accent5"/>
              </a:solidFill>
            </a:rPr>
            <a:t>2D Convolution </a:t>
          </a:r>
        </a:p>
      </dsp:txBody>
      <dsp:txXfrm>
        <a:off x="5326466" y="1133279"/>
        <a:ext cx="1074495" cy="629041"/>
      </dsp:txXfrm>
    </dsp:sp>
    <dsp:sp modelId="{01096711-1AA0-4768-8074-7056B34C23DF}">
      <dsp:nvSpPr>
        <dsp:cNvPr id="0" name=""/>
        <dsp:cNvSpPr/>
      </dsp:nvSpPr>
      <dsp:spPr>
        <a:xfrm rot="10800000">
          <a:off x="4972805" y="1309709"/>
          <a:ext cx="236090" cy="276181"/>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accent5"/>
            </a:solidFill>
          </a:endParaRPr>
        </a:p>
      </dsp:txBody>
      <dsp:txXfrm rot="10800000">
        <a:off x="5043632" y="1364945"/>
        <a:ext cx="165263" cy="165709"/>
      </dsp:txXfrm>
    </dsp:sp>
    <dsp:sp modelId="{7A51D180-4671-4B2A-A002-CDA01161CD50}">
      <dsp:nvSpPr>
        <dsp:cNvPr id="0" name=""/>
        <dsp:cNvSpPr/>
      </dsp:nvSpPr>
      <dsp:spPr>
        <a:xfrm>
          <a:off x="3747806" y="1113709"/>
          <a:ext cx="1113635" cy="668181"/>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accent5"/>
              </a:solidFill>
            </a:rPr>
            <a:t>Flattening</a:t>
          </a:r>
        </a:p>
      </dsp:txBody>
      <dsp:txXfrm>
        <a:off x="3767376" y="1133279"/>
        <a:ext cx="1074495" cy="629041"/>
      </dsp:txXfrm>
    </dsp:sp>
    <dsp:sp modelId="{370F14B3-2F75-4E81-BCC8-838AF88D9D9E}">
      <dsp:nvSpPr>
        <dsp:cNvPr id="0" name=""/>
        <dsp:cNvSpPr/>
      </dsp:nvSpPr>
      <dsp:spPr>
        <a:xfrm rot="10800000">
          <a:off x="3413715" y="1309709"/>
          <a:ext cx="236090" cy="276181"/>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accent5"/>
            </a:solidFill>
          </a:endParaRPr>
        </a:p>
      </dsp:txBody>
      <dsp:txXfrm rot="10800000">
        <a:off x="3484542" y="1364945"/>
        <a:ext cx="165263" cy="165709"/>
      </dsp:txXfrm>
    </dsp:sp>
    <dsp:sp modelId="{6FDBF648-95CA-441A-8917-C28692699EF0}">
      <dsp:nvSpPr>
        <dsp:cNvPr id="0" name=""/>
        <dsp:cNvSpPr/>
      </dsp:nvSpPr>
      <dsp:spPr>
        <a:xfrm>
          <a:off x="2188716" y="1113709"/>
          <a:ext cx="1113635" cy="668181"/>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accent5"/>
              </a:solidFill>
            </a:rPr>
            <a:t>Fully Connected Neural Network</a:t>
          </a:r>
        </a:p>
      </dsp:txBody>
      <dsp:txXfrm>
        <a:off x="2208286" y="1133279"/>
        <a:ext cx="1074495" cy="629041"/>
      </dsp:txXfrm>
    </dsp:sp>
    <dsp:sp modelId="{1B581F40-26F0-420A-84EF-000DF3664849}">
      <dsp:nvSpPr>
        <dsp:cNvPr id="0" name=""/>
        <dsp:cNvSpPr/>
      </dsp:nvSpPr>
      <dsp:spPr>
        <a:xfrm rot="10800000">
          <a:off x="1854625" y="1309709"/>
          <a:ext cx="236090" cy="276181"/>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accent5"/>
            </a:solidFill>
          </a:endParaRPr>
        </a:p>
      </dsp:txBody>
      <dsp:txXfrm rot="10800000">
        <a:off x="1925452" y="1364945"/>
        <a:ext cx="165263" cy="165709"/>
      </dsp:txXfrm>
    </dsp:sp>
    <dsp:sp modelId="{FC9FA1BB-4CD7-4208-A963-4E1893A25459}">
      <dsp:nvSpPr>
        <dsp:cNvPr id="0" name=""/>
        <dsp:cNvSpPr/>
      </dsp:nvSpPr>
      <dsp:spPr>
        <a:xfrm>
          <a:off x="629625" y="1113709"/>
          <a:ext cx="1113635" cy="668181"/>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accent5"/>
              </a:solidFill>
            </a:rPr>
            <a:t>Classification </a:t>
          </a:r>
        </a:p>
      </dsp:txBody>
      <dsp:txXfrm>
        <a:off x="649195" y="1133279"/>
        <a:ext cx="1074495" cy="629041"/>
      </dsp:txXfrm>
    </dsp:sp>
    <dsp:sp modelId="{A6136B76-A4C0-40B1-95C5-58A3BCC7A2C2}">
      <dsp:nvSpPr>
        <dsp:cNvPr id="0" name=""/>
        <dsp:cNvSpPr/>
      </dsp:nvSpPr>
      <dsp:spPr>
        <a:xfrm rot="5400000">
          <a:off x="1068398" y="1859845"/>
          <a:ext cx="236090" cy="276181"/>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solidFill>
              <a:schemeClr val="accent5"/>
            </a:solidFill>
          </a:endParaRPr>
        </a:p>
      </dsp:txBody>
      <dsp:txXfrm rot="-5400000">
        <a:off x="1103589" y="1879891"/>
        <a:ext cx="165709" cy="165263"/>
      </dsp:txXfrm>
    </dsp:sp>
    <dsp:sp modelId="{2E27CB92-D64F-4727-AFF2-5B1F2731904B}">
      <dsp:nvSpPr>
        <dsp:cNvPr id="0" name=""/>
        <dsp:cNvSpPr/>
      </dsp:nvSpPr>
      <dsp:spPr>
        <a:xfrm>
          <a:off x="629625" y="2227345"/>
          <a:ext cx="1113635" cy="668181"/>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solidFill>
                <a:schemeClr val="accent5"/>
              </a:solidFill>
            </a:rPr>
            <a:t>Output Image</a:t>
          </a:r>
        </a:p>
      </dsp:txBody>
      <dsp:txXfrm>
        <a:off x="649195" y="2246915"/>
        <a:ext cx="1074495" cy="6290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5366076ca9_0_2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5366076ca9_0_2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39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91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312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5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70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19">
            <a:off x="2583325" y="3763328"/>
            <a:ext cx="39774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088100" y="1258375"/>
            <a:ext cx="6967800" cy="2256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4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1" name="Google Shape;11;p2"/>
          <p:cNvGrpSpPr/>
          <p:nvPr/>
        </p:nvGrpSpPr>
        <p:grpSpPr>
          <a:xfrm>
            <a:off x="-5732787" y="2041325"/>
            <a:ext cx="17015275" cy="4845075"/>
            <a:chOff x="-5732787" y="2041325"/>
            <a:chExt cx="17015275" cy="4845075"/>
          </a:xfrm>
        </p:grpSpPr>
        <p:grpSp>
          <p:nvGrpSpPr>
            <p:cNvPr id="12" name="Google Shape;12;p2"/>
            <p:cNvGrpSpPr/>
            <p:nvPr/>
          </p:nvGrpSpPr>
          <p:grpSpPr>
            <a:xfrm>
              <a:off x="4708163" y="3904450"/>
              <a:ext cx="6574325" cy="2981950"/>
              <a:chOff x="2568425" y="1916875"/>
              <a:chExt cx="6574325" cy="2981950"/>
            </a:xfrm>
          </p:grpSpPr>
          <p:sp>
            <p:nvSpPr>
              <p:cNvPr id="13" name="Google Shape;13;p2"/>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732787" y="2041325"/>
              <a:ext cx="6574325" cy="2981950"/>
              <a:chOff x="2568425" y="1916875"/>
              <a:chExt cx="6574325" cy="2981950"/>
            </a:xfrm>
          </p:grpSpPr>
          <p:sp>
            <p:nvSpPr>
              <p:cNvPr id="27" name="Google Shape;27;p2"/>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2"/>
            </a:gs>
            <a:gs pos="100000">
              <a:schemeClr val="accent1"/>
            </a:gs>
          </a:gsLst>
          <a:lin ang="16200038" scaled="0"/>
        </a:gradFill>
        <a:effectLst/>
      </p:bgPr>
    </p:bg>
    <p:spTree>
      <p:nvGrpSpPr>
        <p:cNvPr id="1" name="Shape 301"/>
        <p:cNvGrpSpPr/>
        <p:nvPr/>
      </p:nvGrpSpPr>
      <p:grpSpPr>
        <a:xfrm>
          <a:off x="0" y="0"/>
          <a:ext cx="0" cy="0"/>
          <a:chOff x="0" y="0"/>
          <a:chExt cx="0" cy="0"/>
        </a:xfrm>
      </p:grpSpPr>
      <p:sp>
        <p:nvSpPr>
          <p:cNvPr id="302" name="Google Shape;302;p9"/>
          <p:cNvSpPr txBox="1">
            <a:spLocks noGrp="1"/>
          </p:cNvSpPr>
          <p:nvPr>
            <p:ph type="title"/>
          </p:nvPr>
        </p:nvSpPr>
        <p:spPr>
          <a:xfrm>
            <a:off x="1304050" y="1738400"/>
            <a:ext cx="6530700" cy="833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3" name="Google Shape;303;p9"/>
          <p:cNvSpPr txBox="1">
            <a:spLocks noGrp="1"/>
          </p:cNvSpPr>
          <p:nvPr>
            <p:ph type="subTitle" idx="1"/>
          </p:nvPr>
        </p:nvSpPr>
        <p:spPr>
          <a:xfrm>
            <a:off x="1303900" y="2462500"/>
            <a:ext cx="6530700" cy="9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4" name="Google Shape;304;p9"/>
          <p:cNvGrpSpPr/>
          <p:nvPr/>
        </p:nvGrpSpPr>
        <p:grpSpPr>
          <a:xfrm>
            <a:off x="-3222062" y="-1603900"/>
            <a:ext cx="14276300" cy="8463750"/>
            <a:chOff x="-3222062" y="-1603900"/>
            <a:chExt cx="14276300" cy="8463750"/>
          </a:xfrm>
        </p:grpSpPr>
        <p:grpSp>
          <p:nvGrpSpPr>
            <p:cNvPr id="305" name="Google Shape;305;p9"/>
            <p:cNvGrpSpPr/>
            <p:nvPr/>
          </p:nvGrpSpPr>
          <p:grpSpPr>
            <a:xfrm>
              <a:off x="4479913" y="3877900"/>
              <a:ext cx="6574325" cy="2981950"/>
              <a:chOff x="2568425" y="1916875"/>
              <a:chExt cx="6574325" cy="2981950"/>
            </a:xfrm>
          </p:grpSpPr>
          <p:sp>
            <p:nvSpPr>
              <p:cNvPr id="306" name="Google Shape;306;p9"/>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a:off x="-3222062" y="-1603900"/>
              <a:ext cx="6574325" cy="2981950"/>
              <a:chOff x="2568425" y="1916875"/>
              <a:chExt cx="6574325" cy="2981950"/>
            </a:xfrm>
          </p:grpSpPr>
          <p:sp>
            <p:nvSpPr>
              <p:cNvPr id="320" name="Google Shape;320;p9"/>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26"/>
        <p:cNvGrpSpPr/>
        <p:nvPr/>
      </p:nvGrpSpPr>
      <p:grpSpPr>
        <a:xfrm>
          <a:off x="0" y="0"/>
          <a:ext cx="0" cy="0"/>
          <a:chOff x="0" y="0"/>
          <a:chExt cx="0" cy="0"/>
        </a:xfrm>
      </p:grpSpPr>
      <p:grpSp>
        <p:nvGrpSpPr>
          <p:cNvPr id="1127" name="Google Shape;1127;p32"/>
          <p:cNvGrpSpPr/>
          <p:nvPr/>
        </p:nvGrpSpPr>
        <p:grpSpPr>
          <a:xfrm>
            <a:off x="2721938" y="-2494125"/>
            <a:ext cx="6574325" cy="2981950"/>
            <a:chOff x="2568425" y="1916875"/>
            <a:chExt cx="6574325" cy="2981950"/>
          </a:xfrm>
        </p:grpSpPr>
        <p:sp>
          <p:nvSpPr>
            <p:cNvPr id="1128" name="Google Shape;1128;p32"/>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dk2"/>
            </a:gs>
            <a:gs pos="100000">
              <a:schemeClr val="accent1"/>
            </a:gs>
          </a:gsLst>
          <a:lin ang="0" scaled="0"/>
        </a:gradFill>
        <a:effectLst/>
      </p:bgPr>
    </p:bg>
    <p:spTree>
      <p:nvGrpSpPr>
        <p:cNvPr id="1" name="Shape 1141"/>
        <p:cNvGrpSpPr/>
        <p:nvPr/>
      </p:nvGrpSpPr>
      <p:grpSpPr>
        <a:xfrm>
          <a:off x="0" y="0"/>
          <a:ext cx="0" cy="0"/>
          <a:chOff x="0" y="0"/>
          <a:chExt cx="0" cy="0"/>
        </a:xfrm>
      </p:grpSpPr>
      <p:grpSp>
        <p:nvGrpSpPr>
          <p:cNvPr id="1142" name="Google Shape;1142;p33"/>
          <p:cNvGrpSpPr/>
          <p:nvPr/>
        </p:nvGrpSpPr>
        <p:grpSpPr>
          <a:xfrm>
            <a:off x="-3245162" y="3385725"/>
            <a:ext cx="6574325" cy="2981950"/>
            <a:chOff x="2568425" y="1916875"/>
            <a:chExt cx="6574325" cy="2981950"/>
          </a:xfrm>
        </p:grpSpPr>
        <p:sp>
          <p:nvSpPr>
            <p:cNvPr id="1143" name="Google Shape;1143;p33"/>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3"/>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3"/>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3"/>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3"/>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3"/>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3"/>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3"/>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3"/>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3"/>
          <p:cNvGrpSpPr/>
          <p:nvPr/>
        </p:nvGrpSpPr>
        <p:grpSpPr>
          <a:xfrm>
            <a:off x="7309088" y="483975"/>
            <a:ext cx="6574325" cy="2981950"/>
            <a:chOff x="2568425" y="1916875"/>
            <a:chExt cx="6574325" cy="2981950"/>
          </a:xfrm>
        </p:grpSpPr>
        <p:sp>
          <p:nvSpPr>
            <p:cNvPr id="1157" name="Google Shape;1157;p33"/>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3"/>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3"/>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3"/>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3"/>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3"/>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3"/>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3"/>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3"/>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3"/>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3"/>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3"/>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gradFill>
          <a:gsLst>
            <a:gs pos="0">
              <a:schemeClr val="dk2"/>
            </a:gs>
            <a:gs pos="100000">
              <a:schemeClr val="accent1"/>
            </a:gs>
          </a:gsLst>
          <a:lin ang="16198662" scaled="0"/>
        </a:gradFill>
        <a:effectLst/>
      </p:bgPr>
    </p:bg>
    <p:spTree>
      <p:nvGrpSpPr>
        <p:cNvPr id="1" name="Shape 1170"/>
        <p:cNvGrpSpPr/>
        <p:nvPr/>
      </p:nvGrpSpPr>
      <p:grpSpPr>
        <a:xfrm>
          <a:off x="0" y="0"/>
          <a:ext cx="0" cy="0"/>
          <a:chOff x="0" y="0"/>
          <a:chExt cx="0" cy="0"/>
        </a:xfrm>
      </p:grpSpPr>
      <p:grpSp>
        <p:nvGrpSpPr>
          <p:cNvPr id="1171" name="Google Shape;1171;p34"/>
          <p:cNvGrpSpPr/>
          <p:nvPr/>
        </p:nvGrpSpPr>
        <p:grpSpPr>
          <a:xfrm rot="5400000">
            <a:off x="-3365162" y="1525750"/>
            <a:ext cx="6574325" cy="2981950"/>
            <a:chOff x="2568425" y="1916875"/>
            <a:chExt cx="6574325" cy="2981950"/>
          </a:xfrm>
        </p:grpSpPr>
        <p:sp>
          <p:nvSpPr>
            <p:cNvPr id="1172" name="Google Shape;1172;p34"/>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4"/>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4"/>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accen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lgn="ctr"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lgn="ctr"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lgn="ctr"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lgn="ctr"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lgn="ctr"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lgn="ctr"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lgn="ctr"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lgn="ctr"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1pPr>
            <a:lvl2pPr marL="914400" lvl="1"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78" r:id="rId4"/>
    <p:sldLayoutId id="2147483679" r:id="rId5"/>
    <p:sldLayoutId id="214748368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okriznastic/HybridSN/blob/master/supplementary-material.pdf" TargetMode="External"/><Relationship Id="rId2" Type="http://schemas.openxmlformats.org/officeDocument/2006/relationships/hyperlink" Target="https://ieeexplore.ieee.org/stamp/stamp.jsp?tp=&amp;arnumber=8736016&amp;tag=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87360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researchgate.net/figure/The-workflow-of-extracting-CNN-based-features-The-CNN-was-trained-with-all-AD-NC_fig2_32875219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grpSp>
        <p:nvGrpSpPr>
          <p:cNvPr id="1195" name="Google Shape;1195;p38"/>
          <p:cNvGrpSpPr/>
          <p:nvPr/>
        </p:nvGrpSpPr>
        <p:grpSpPr>
          <a:xfrm>
            <a:off x="216478" y="-2408999"/>
            <a:ext cx="7703794" cy="3494249"/>
            <a:chOff x="2568425" y="1916875"/>
            <a:chExt cx="6574325" cy="2981950"/>
          </a:xfrm>
        </p:grpSpPr>
        <p:sp>
          <p:nvSpPr>
            <p:cNvPr id="1196" name="Google Shape;1196;p38"/>
            <p:cNvSpPr/>
            <p:nvPr/>
          </p:nvSpPr>
          <p:spPr>
            <a:xfrm>
              <a:off x="2568425" y="2600075"/>
              <a:ext cx="6574325" cy="2298750"/>
            </a:xfrm>
            <a:custGeom>
              <a:avLst/>
              <a:gdLst/>
              <a:ahLst/>
              <a:cxnLst/>
              <a:rect l="l" t="t" r="r" b="b"/>
              <a:pathLst>
                <a:path w="262973" h="91950" extrusionOk="0">
                  <a:moveTo>
                    <a:pt x="185855" y="1296"/>
                  </a:moveTo>
                  <a:cubicBezTo>
                    <a:pt x="188927" y="1296"/>
                    <a:pt x="191280" y="2837"/>
                    <a:pt x="193134" y="6014"/>
                  </a:cubicBezTo>
                  <a:cubicBezTo>
                    <a:pt x="195565" y="10179"/>
                    <a:pt x="197154" y="13069"/>
                    <a:pt x="198316" y="15179"/>
                  </a:cubicBezTo>
                  <a:cubicBezTo>
                    <a:pt x="200702" y="19514"/>
                    <a:pt x="201343" y="20678"/>
                    <a:pt x="203786" y="22945"/>
                  </a:cubicBezTo>
                  <a:cubicBezTo>
                    <a:pt x="204975" y="24046"/>
                    <a:pt x="206278" y="25058"/>
                    <a:pt x="207662" y="25955"/>
                  </a:cubicBezTo>
                  <a:lnTo>
                    <a:pt x="207685" y="25970"/>
                  </a:lnTo>
                  <a:cubicBezTo>
                    <a:pt x="211815" y="28404"/>
                    <a:pt x="216184" y="30706"/>
                    <a:pt x="220796" y="30706"/>
                  </a:cubicBezTo>
                  <a:cubicBezTo>
                    <a:pt x="221952" y="30706"/>
                    <a:pt x="223124" y="30561"/>
                    <a:pt x="224311" y="30237"/>
                  </a:cubicBezTo>
                  <a:cubicBezTo>
                    <a:pt x="229750" y="28626"/>
                    <a:pt x="234609" y="27822"/>
                    <a:pt x="238881" y="27822"/>
                  </a:cubicBezTo>
                  <a:cubicBezTo>
                    <a:pt x="249634" y="27822"/>
                    <a:pt x="256669" y="32917"/>
                    <a:pt x="259862" y="43063"/>
                  </a:cubicBezTo>
                  <a:cubicBezTo>
                    <a:pt x="261618" y="48641"/>
                    <a:pt x="261521" y="52512"/>
                    <a:pt x="259522" y="56423"/>
                  </a:cubicBezTo>
                  <a:cubicBezTo>
                    <a:pt x="252368" y="70433"/>
                    <a:pt x="229496" y="80488"/>
                    <a:pt x="191541" y="86308"/>
                  </a:cubicBezTo>
                  <a:cubicBezTo>
                    <a:pt x="190926" y="86402"/>
                    <a:pt x="190270" y="86501"/>
                    <a:pt x="189616" y="86583"/>
                  </a:cubicBezTo>
                  <a:lnTo>
                    <a:pt x="189563" y="86592"/>
                  </a:lnTo>
                  <a:cubicBezTo>
                    <a:pt x="189212" y="86665"/>
                    <a:pt x="188876" y="86699"/>
                    <a:pt x="188551" y="86699"/>
                  </a:cubicBezTo>
                  <a:cubicBezTo>
                    <a:pt x="186770" y="86699"/>
                    <a:pt x="185333" y="85678"/>
                    <a:pt x="183707" y="84523"/>
                  </a:cubicBezTo>
                  <a:cubicBezTo>
                    <a:pt x="182305" y="83525"/>
                    <a:pt x="180852" y="82496"/>
                    <a:pt x="179029" y="82039"/>
                  </a:cubicBezTo>
                  <a:cubicBezTo>
                    <a:pt x="178775" y="81975"/>
                    <a:pt x="178524" y="81948"/>
                    <a:pt x="178276" y="81948"/>
                  </a:cubicBezTo>
                  <a:cubicBezTo>
                    <a:pt x="177591" y="81948"/>
                    <a:pt x="176935" y="82153"/>
                    <a:pt x="176337" y="82340"/>
                  </a:cubicBezTo>
                  <a:cubicBezTo>
                    <a:pt x="176078" y="82420"/>
                    <a:pt x="175835" y="82497"/>
                    <a:pt x="175593" y="82557"/>
                  </a:cubicBezTo>
                  <a:lnTo>
                    <a:pt x="175494" y="82583"/>
                  </a:lnTo>
                  <a:lnTo>
                    <a:pt x="175408" y="82636"/>
                  </a:lnTo>
                  <a:cubicBezTo>
                    <a:pt x="174846" y="82984"/>
                    <a:pt x="174286" y="83336"/>
                    <a:pt x="173724" y="83690"/>
                  </a:cubicBezTo>
                  <a:cubicBezTo>
                    <a:pt x="168936" y="86699"/>
                    <a:pt x="163986" y="89812"/>
                    <a:pt x="158363" y="89812"/>
                  </a:cubicBezTo>
                  <a:lnTo>
                    <a:pt x="158342" y="89812"/>
                  </a:lnTo>
                  <a:lnTo>
                    <a:pt x="158300" y="89814"/>
                  </a:lnTo>
                  <a:cubicBezTo>
                    <a:pt x="157568" y="89859"/>
                    <a:pt x="156830" y="89903"/>
                    <a:pt x="156091" y="89945"/>
                  </a:cubicBezTo>
                  <a:cubicBezTo>
                    <a:pt x="147869" y="90412"/>
                    <a:pt x="139420" y="90649"/>
                    <a:pt x="130971" y="90649"/>
                  </a:cubicBezTo>
                  <a:cubicBezTo>
                    <a:pt x="129426" y="90649"/>
                    <a:pt x="127609" y="90641"/>
                    <a:pt x="125846" y="90582"/>
                  </a:cubicBezTo>
                  <a:cubicBezTo>
                    <a:pt x="122616" y="90479"/>
                    <a:pt x="119410" y="89488"/>
                    <a:pt x="115757" y="87462"/>
                  </a:cubicBezTo>
                  <a:cubicBezTo>
                    <a:pt x="114665" y="86857"/>
                    <a:pt x="113633" y="86210"/>
                    <a:pt x="112683" y="85543"/>
                  </a:cubicBezTo>
                  <a:lnTo>
                    <a:pt x="112621" y="85504"/>
                  </a:lnTo>
                  <a:cubicBezTo>
                    <a:pt x="110759" y="84493"/>
                    <a:pt x="109636" y="82879"/>
                    <a:pt x="108446" y="81172"/>
                  </a:cubicBezTo>
                  <a:cubicBezTo>
                    <a:pt x="107577" y="79922"/>
                    <a:pt x="106676" y="78630"/>
                    <a:pt x="105440" y="77505"/>
                  </a:cubicBezTo>
                  <a:lnTo>
                    <a:pt x="105336" y="77429"/>
                  </a:lnTo>
                  <a:cubicBezTo>
                    <a:pt x="104282" y="76797"/>
                    <a:pt x="103042" y="76458"/>
                    <a:pt x="101854" y="76458"/>
                  </a:cubicBezTo>
                  <a:cubicBezTo>
                    <a:pt x="101465" y="76458"/>
                    <a:pt x="101082" y="76494"/>
                    <a:pt x="100712" y="76573"/>
                  </a:cubicBezTo>
                  <a:lnTo>
                    <a:pt x="100650" y="76589"/>
                  </a:lnTo>
                  <a:cubicBezTo>
                    <a:pt x="97168" y="77655"/>
                    <a:pt x="93796" y="78946"/>
                    <a:pt x="90532" y="80195"/>
                  </a:cubicBezTo>
                  <a:cubicBezTo>
                    <a:pt x="84814" y="82382"/>
                    <a:pt x="79414" y="84451"/>
                    <a:pt x="73395" y="85444"/>
                  </a:cubicBezTo>
                  <a:cubicBezTo>
                    <a:pt x="72055" y="85650"/>
                    <a:pt x="70791" y="85786"/>
                    <a:pt x="69529" y="85861"/>
                  </a:cubicBezTo>
                  <a:cubicBezTo>
                    <a:pt x="68806" y="85903"/>
                    <a:pt x="68086" y="85925"/>
                    <a:pt x="67371" y="85925"/>
                  </a:cubicBezTo>
                  <a:cubicBezTo>
                    <a:pt x="66767" y="85925"/>
                    <a:pt x="66167" y="85909"/>
                    <a:pt x="65573" y="85878"/>
                  </a:cubicBezTo>
                  <a:cubicBezTo>
                    <a:pt x="65153" y="85868"/>
                    <a:pt x="64731" y="85863"/>
                    <a:pt x="64310" y="85863"/>
                  </a:cubicBezTo>
                  <a:cubicBezTo>
                    <a:pt x="63345" y="85863"/>
                    <a:pt x="62380" y="85890"/>
                    <a:pt x="61431" y="85942"/>
                  </a:cubicBezTo>
                  <a:cubicBezTo>
                    <a:pt x="56148" y="86233"/>
                    <a:pt x="51058" y="87295"/>
                    <a:pt x="45042" y="88797"/>
                  </a:cubicBezTo>
                  <a:cubicBezTo>
                    <a:pt x="43971" y="89011"/>
                    <a:pt x="42940" y="89117"/>
                    <a:pt x="41950" y="89117"/>
                  </a:cubicBezTo>
                  <a:cubicBezTo>
                    <a:pt x="39297" y="89117"/>
                    <a:pt x="36938" y="88353"/>
                    <a:pt x="34908" y="86830"/>
                  </a:cubicBezTo>
                  <a:cubicBezTo>
                    <a:pt x="31393" y="84223"/>
                    <a:pt x="28239" y="81383"/>
                    <a:pt x="25191" y="78637"/>
                  </a:cubicBezTo>
                  <a:cubicBezTo>
                    <a:pt x="21157" y="75005"/>
                    <a:pt x="17350" y="71576"/>
                    <a:pt x="12817" y="68674"/>
                  </a:cubicBezTo>
                  <a:cubicBezTo>
                    <a:pt x="11827" y="68006"/>
                    <a:pt x="10779" y="67288"/>
                    <a:pt x="9814" y="66561"/>
                  </a:cubicBezTo>
                  <a:cubicBezTo>
                    <a:pt x="4164" y="62320"/>
                    <a:pt x="1300" y="57884"/>
                    <a:pt x="1300" y="53371"/>
                  </a:cubicBezTo>
                  <a:cubicBezTo>
                    <a:pt x="1300" y="47057"/>
                    <a:pt x="7052" y="40777"/>
                    <a:pt x="17932" y="35214"/>
                  </a:cubicBezTo>
                  <a:lnTo>
                    <a:pt x="17969" y="35193"/>
                  </a:lnTo>
                  <a:cubicBezTo>
                    <a:pt x="18812" y="34691"/>
                    <a:pt x="19674" y="34202"/>
                    <a:pt x="20588" y="33681"/>
                  </a:cubicBezTo>
                  <a:cubicBezTo>
                    <a:pt x="21326" y="33260"/>
                    <a:pt x="22083" y="32830"/>
                    <a:pt x="22859" y="32377"/>
                  </a:cubicBezTo>
                  <a:lnTo>
                    <a:pt x="22889" y="32360"/>
                  </a:lnTo>
                  <a:cubicBezTo>
                    <a:pt x="31868" y="26437"/>
                    <a:pt x="41610" y="21040"/>
                    <a:pt x="52287" y="21040"/>
                  </a:cubicBezTo>
                  <a:cubicBezTo>
                    <a:pt x="53186" y="21040"/>
                    <a:pt x="54091" y="21078"/>
                    <a:pt x="55002" y="21157"/>
                  </a:cubicBezTo>
                  <a:cubicBezTo>
                    <a:pt x="59261" y="21584"/>
                    <a:pt x="62686" y="23755"/>
                    <a:pt x="66314" y="26055"/>
                  </a:cubicBezTo>
                  <a:cubicBezTo>
                    <a:pt x="69075" y="27806"/>
                    <a:pt x="71928" y="29615"/>
                    <a:pt x="75188" y="30589"/>
                  </a:cubicBezTo>
                  <a:cubicBezTo>
                    <a:pt x="76608" y="31080"/>
                    <a:pt x="77901" y="31438"/>
                    <a:pt x="79143" y="31683"/>
                  </a:cubicBezTo>
                  <a:cubicBezTo>
                    <a:pt x="80443" y="31939"/>
                    <a:pt x="81697" y="32068"/>
                    <a:pt x="82909" y="32068"/>
                  </a:cubicBezTo>
                  <a:cubicBezTo>
                    <a:pt x="85939" y="32068"/>
                    <a:pt x="88709" y="31264"/>
                    <a:pt x="91299" y="29646"/>
                  </a:cubicBezTo>
                  <a:cubicBezTo>
                    <a:pt x="93895" y="28053"/>
                    <a:pt x="96231" y="26010"/>
                    <a:pt x="98489" y="24032"/>
                  </a:cubicBezTo>
                  <a:cubicBezTo>
                    <a:pt x="102976" y="20101"/>
                    <a:pt x="107232" y="16375"/>
                    <a:pt x="113102" y="16375"/>
                  </a:cubicBezTo>
                  <a:cubicBezTo>
                    <a:pt x="113569" y="16375"/>
                    <a:pt x="114046" y="16398"/>
                    <a:pt x="114534" y="16447"/>
                  </a:cubicBezTo>
                  <a:cubicBezTo>
                    <a:pt x="116788" y="16749"/>
                    <a:pt x="118742" y="16858"/>
                    <a:pt x="120469" y="16858"/>
                  </a:cubicBezTo>
                  <a:cubicBezTo>
                    <a:pt x="123019" y="16858"/>
                    <a:pt x="125073" y="16620"/>
                    <a:pt x="126866" y="16412"/>
                  </a:cubicBezTo>
                  <a:cubicBezTo>
                    <a:pt x="128362" y="16241"/>
                    <a:pt x="129652" y="16091"/>
                    <a:pt x="130971" y="16091"/>
                  </a:cubicBezTo>
                  <a:cubicBezTo>
                    <a:pt x="136424" y="16091"/>
                    <a:pt x="141917" y="16190"/>
                    <a:pt x="147294" y="16386"/>
                  </a:cubicBezTo>
                  <a:lnTo>
                    <a:pt x="147380" y="16389"/>
                  </a:lnTo>
                  <a:cubicBezTo>
                    <a:pt x="148670" y="16437"/>
                    <a:pt x="150007" y="16485"/>
                    <a:pt x="151342" y="16488"/>
                  </a:cubicBezTo>
                  <a:cubicBezTo>
                    <a:pt x="155270" y="16478"/>
                    <a:pt x="159229" y="15457"/>
                    <a:pt x="162812" y="13528"/>
                  </a:cubicBezTo>
                  <a:cubicBezTo>
                    <a:pt x="164677" y="12440"/>
                    <a:pt x="166722" y="11015"/>
                    <a:pt x="168885" y="9507"/>
                  </a:cubicBezTo>
                  <a:cubicBezTo>
                    <a:pt x="173368" y="6381"/>
                    <a:pt x="178450" y="2838"/>
                    <a:pt x="182974" y="1688"/>
                  </a:cubicBezTo>
                  <a:cubicBezTo>
                    <a:pt x="183999" y="1427"/>
                    <a:pt x="184958" y="1296"/>
                    <a:pt x="185855" y="1296"/>
                  </a:cubicBezTo>
                  <a:close/>
                  <a:moveTo>
                    <a:pt x="185793" y="0"/>
                  </a:moveTo>
                  <a:cubicBezTo>
                    <a:pt x="184802" y="0"/>
                    <a:pt x="183755" y="140"/>
                    <a:pt x="182655" y="420"/>
                  </a:cubicBezTo>
                  <a:cubicBezTo>
                    <a:pt x="177902" y="1627"/>
                    <a:pt x="172717" y="5243"/>
                    <a:pt x="168143" y="8432"/>
                  </a:cubicBezTo>
                  <a:cubicBezTo>
                    <a:pt x="166001" y="9924"/>
                    <a:pt x="163977" y="11337"/>
                    <a:pt x="162177" y="12387"/>
                  </a:cubicBezTo>
                  <a:cubicBezTo>
                    <a:pt x="158849" y="14179"/>
                    <a:pt x="155001" y="15172"/>
                    <a:pt x="151343" y="15181"/>
                  </a:cubicBezTo>
                  <a:cubicBezTo>
                    <a:pt x="150033" y="15179"/>
                    <a:pt x="148709" y="15131"/>
                    <a:pt x="147428" y="15085"/>
                  </a:cubicBezTo>
                  <a:lnTo>
                    <a:pt x="147342" y="15080"/>
                  </a:lnTo>
                  <a:cubicBezTo>
                    <a:pt x="141948" y="14884"/>
                    <a:pt x="136441" y="14783"/>
                    <a:pt x="130971" y="14783"/>
                  </a:cubicBezTo>
                  <a:cubicBezTo>
                    <a:pt x="129577" y="14783"/>
                    <a:pt x="128188" y="14943"/>
                    <a:pt x="126718" y="15115"/>
                  </a:cubicBezTo>
                  <a:cubicBezTo>
                    <a:pt x="124889" y="15326"/>
                    <a:pt x="122917" y="15554"/>
                    <a:pt x="120481" y="15554"/>
                  </a:cubicBezTo>
                  <a:cubicBezTo>
                    <a:pt x="118803" y="15554"/>
                    <a:pt x="116906" y="15446"/>
                    <a:pt x="114685" y="15150"/>
                  </a:cubicBezTo>
                  <a:cubicBezTo>
                    <a:pt x="114154" y="15097"/>
                    <a:pt x="113634" y="15071"/>
                    <a:pt x="113125" y="15071"/>
                  </a:cubicBezTo>
                  <a:cubicBezTo>
                    <a:pt x="106740" y="15071"/>
                    <a:pt x="102117" y="19121"/>
                    <a:pt x="97634" y="23046"/>
                  </a:cubicBezTo>
                  <a:cubicBezTo>
                    <a:pt x="95418" y="24988"/>
                    <a:pt x="93126" y="26996"/>
                    <a:pt x="90616" y="28534"/>
                  </a:cubicBezTo>
                  <a:cubicBezTo>
                    <a:pt x="88216" y="30034"/>
                    <a:pt x="85725" y="30767"/>
                    <a:pt x="82957" y="30767"/>
                  </a:cubicBezTo>
                  <a:cubicBezTo>
                    <a:pt x="81821" y="30767"/>
                    <a:pt x="80638" y="30644"/>
                    <a:pt x="79396" y="30399"/>
                  </a:cubicBezTo>
                  <a:cubicBezTo>
                    <a:pt x="78210" y="30166"/>
                    <a:pt x="76968" y="29822"/>
                    <a:pt x="75599" y="29349"/>
                  </a:cubicBezTo>
                  <a:lnTo>
                    <a:pt x="75573" y="29340"/>
                  </a:lnTo>
                  <a:cubicBezTo>
                    <a:pt x="72480" y="28419"/>
                    <a:pt x="69699" y="26655"/>
                    <a:pt x="67008" y="24950"/>
                  </a:cubicBezTo>
                  <a:cubicBezTo>
                    <a:pt x="63415" y="22672"/>
                    <a:pt x="59696" y="20313"/>
                    <a:pt x="55123" y="19856"/>
                  </a:cubicBezTo>
                  <a:cubicBezTo>
                    <a:pt x="54168" y="19773"/>
                    <a:pt x="53222" y="19733"/>
                    <a:pt x="52283" y="19733"/>
                  </a:cubicBezTo>
                  <a:cubicBezTo>
                    <a:pt x="41272" y="19733"/>
                    <a:pt x="31334" y="25225"/>
                    <a:pt x="22185" y="31258"/>
                  </a:cubicBezTo>
                  <a:cubicBezTo>
                    <a:pt x="21421" y="31706"/>
                    <a:pt x="20674" y="32131"/>
                    <a:pt x="19943" y="32548"/>
                  </a:cubicBezTo>
                  <a:cubicBezTo>
                    <a:pt x="19030" y="33068"/>
                    <a:pt x="18170" y="33557"/>
                    <a:pt x="17321" y="34061"/>
                  </a:cubicBezTo>
                  <a:cubicBezTo>
                    <a:pt x="5990" y="39858"/>
                    <a:pt x="0" y="46536"/>
                    <a:pt x="0" y="53369"/>
                  </a:cubicBezTo>
                  <a:cubicBezTo>
                    <a:pt x="0" y="58312"/>
                    <a:pt x="3037" y="63098"/>
                    <a:pt x="9030" y="67597"/>
                  </a:cubicBezTo>
                  <a:cubicBezTo>
                    <a:pt x="10019" y="68341"/>
                    <a:pt x="11083" y="69072"/>
                    <a:pt x="12101" y="69757"/>
                  </a:cubicBezTo>
                  <a:cubicBezTo>
                    <a:pt x="16556" y="72610"/>
                    <a:pt x="20327" y="76005"/>
                    <a:pt x="24318" y="79600"/>
                  </a:cubicBezTo>
                  <a:cubicBezTo>
                    <a:pt x="27391" y="82366"/>
                    <a:pt x="30568" y="85227"/>
                    <a:pt x="34129" y="87870"/>
                  </a:cubicBezTo>
                  <a:cubicBezTo>
                    <a:pt x="36390" y="89566"/>
                    <a:pt x="39005" y="90419"/>
                    <a:pt x="41935" y="90419"/>
                  </a:cubicBezTo>
                  <a:cubicBezTo>
                    <a:pt x="43018" y="90419"/>
                    <a:pt x="44144" y="90302"/>
                    <a:pt x="45311" y="90069"/>
                  </a:cubicBezTo>
                  <a:lnTo>
                    <a:pt x="45342" y="90061"/>
                  </a:lnTo>
                  <a:cubicBezTo>
                    <a:pt x="51294" y="88575"/>
                    <a:pt x="56318" y="87523"/>
                    <a:pt x="61502" y="87238"/>
                  </a:cubicBezTo>
                  <a:cubicBezTo>
                    <a:pt x="62443" y="87187"/>
                    <a:pt x="63398" y="87161"/>
                    <a:pt x="64347" y="87161"/>
                  </a:cubicBezTo>
                  <a:cubicBezTo>
                    <a:pt x="64741" y="87161"/>
                    <a:pt x="65133" y="87165"/>
                    <a:pt x="65523" y="87174"/>
                  </a:cubicBezTo>
                  <a:cubicBezTo>
                    <a:pt x="66130" y="87206"/>
                    <a:pt x="66746" y="87222"/>
                    <a:pt x="67368" y="87222"/>
                  </a:cubicBezTo>
                  <a:cubicBezTo>
                    <a:pt x="68108" y="87222"/>
                    <a:pt x="68856" y="87199"/>
                    <a:pt x="69607" y="87155"/>
                  </a:cubicBezTo>
                  <a:cubicBezTo>
                    <a:pt x="70892" y="87078"/>
                    <a:pt x="72233" y="86932"/>
                    <a:pt x="73601" y="86723"/>
                  </a:cubicBezTo>
                  <a:cubicBezTo>
                    <a:pt x="79756" y="85708"/>
                    <a:pt x="85471" y="83519"/>
                    <a:pt x="90999" y="81404"/>
                  </a:cubicBezTo>
                  <a:cubicBezTo>
                    <a:pt x="94229" y="80166"/>
                    <a:pt x="97570" y="78886"/>
                    <a:pt x="100999" y="77838"/>
                  </a:cubicBezTo>
                  <a:cubicBezTo>
                    <a:pt x="101279" y="77784"/>
                    <a:pt x="101569" y="77758"/>
                    <a:pt x="101864" y="77758"/>
                  </a:cubicBezTo>
                  <a:cubicBezTo>
                    <a:pt x="102795" y="77758"/>
                    <a:pt x="103773" y="78021"/>
                    <a:pt x="104614" y="78511"/>
                  </a:cubicBezTo>
                  <a:cubicBezTo>
                    <a:pt x="105716" y="79527"/>
                    <a:pt x="106561" y="80741"/>
                    <a:pt x="107379" y="81915"/>
                  </a:cubicBezTo>
                  <a:cubicBezTo>
                    <a:pt x="108595" y="83664"/>
                    <a:pt x="109851" y="85470"/>
                    <a:pt x="111966" y="86628"/>
                  </a:cubicBezTo>
                  <a:cubicBezTo>
                    <a:pt x="112943" y="87312"/>
                    <a:pt x="114004" y="87978"/>
                    <a:pt x="115125" y="88599"/>
                  </a:cubicBezTo>
                  <a:cubicBezTo>
                    <a:pt x="118966" y="90730"/>
                    <a:pt x="122359" y="91774"/>
                    <a:pt x="125802" y="91884"/>
                  </a:cubicBezTo>
                  <a:cubicBezTo>
                    <a:pt x="127584" y="91942"/>
                    <a:pt x="129413" y="91950"/>
                    <a:pt x="130969" y="91950"/>
                  </a:cubicBezTo>
                  <a:cubicBezTo>
                    <a:pt x="139442" y="91950"/>
                    <a:pt x="147917" y="91712"/>
                    <a:pt x="156167" y="91241"/>
                  </a:cubicBezTo>
                  <a:cubicBezTo>
                    <a:pt x="156902" y="91198"/>
                    <a:pt x="157635" y="91155"/>
                    <a:pt x="158364" y="91110"/>
                  </a:cubicBezTo>
                  <a:cubicBezTo>
                    <a:pt x="164363" y="91110"/>
                    <a:pt x="169473" y="87895"/>
                    <a:pt x="174417" y="84786"/>
                  </a:cubicBezTo>
                  <a:cubicBezTo>
                    <a:pt x="174948" y="84451"/>
                    <a:pt x="175478" y="84118"/>
                    <a:pt x="176009" y="83789"/>
                  </a:cubicBezTo>
                  <a:cubicBezTo>
                    <a:pt x="176253" y="83723"/>
                    <a:pt x="176493" y="83649"/>
                    <a:pt x="176726" y="83576"/>
                  </a:cubicBezTo>
                  <a:cubicBezTo>
                    <a:pt x="177272" y="83406"/>
                    <a:pt x="177795" y="83244"/>
                    <a:pt x="178281" y="83244"/>
                  </a:cubicBezTo>
                  <a:cubicBezTo>
                    <a:pt x="178430" y="83244"/>
                    <a:pt x="178575" y="83259"/>
                    <a:pt x="178716" y="83294"/>
                  </a:cubicBezTo>
                  <a:cubicBezTo>
                    <a:pt x="180300" y="83691"/>
                    <a:pt x="181652" y="84649"/>
                    <a:pt x="182956" y="85577"/>
                  </a:cubicBezTo>
                  <a:cubicBezTo>
                    <a:pt x="184633" y="86768"/>
                    <a:pt x="186359" y="87993"/>
                    <a:pt x="188556" y="87993"/>
                  </a:cubicBezTo>
                  <a:cubicBezTo>
                    <a:pt x="188956" y="87993"/>
                    <a:pt x="189371" y="87953"/>
                    <a:pt x="189804" y="87864"/>
                  </a:cubicBezTo>
                  <a:cubicBezTo>
                    <a:pt x="190466" y="87783"/>
                    <a:pt x="191123" y="87682"/>
                    <a:pt x="191740" y="87588"/>
                  </a:cubicBezTo>
                  <a:cubicBezTo>
                    <a:pt x="230131" y="81699"/>
                    <a:pt x="253326" y="71411"/>
                    <a:pt x="260682" y="57007"/>
                  </a:cubicBezTo>
                  <a:cubicBezTo>
                    <a:pt x="262852" y="52759"/>
                    <a:pt x="262972" y="48603"/>
                    <a:pt x="261104" y="42664"/>
                  </a:cubicBezTo>
                  <a:cubicBezTo>
                    <a:pt x="258462" y="34275"/>
                    <a:pt x="253243" y="29096"/>
                    <a:pt x="245592" y="27273"/>
                  </a:cubicBezTo>
                  <a:cubicBezTo>
                    <a:pt x="243522" y="26779"/>
                    <a:pt x="241270" y="26533"/>
                    <a:pt x="238847" y="26533"/>
                  </a:cubicBezTo>
                  <a:cubicBezTo>
                    <a:pt x="234434" y="26533"/>
                    <a:pt x="229450" y="27350"/>
                    <a:pt x="223956" y="28978"/>
                  </a:cubicBezTo>
                  <a:cubicBezTo>
                    <a:pt x="222902" y="29265"/>
                    <a:pt x="221855" y="29394"/>
                    <a:pt x="220814" y="29394"/>
                  </a:cubicBezTo>
                  <a:cubicBezTo>
                    <a:pt x="216508" y="29394"/>
                    <a:pt x="212323" y="27184"/>
                    <a:pt x="208356" y="24848"/>
                  </a:cubicBezTo>
                  <a:cubicBezTo>
                    <a:pt x="207040" y="23995"/>
                    <a:pt x="205801" y="23030"/>
                    <a:pt x="204671" y="21983"/>
                  </a:cubicBezTo>
                  <a:cubicBezTo>
                    <a:pt x="202379" y="19862"/>
                    <a:pt x="201817" y="18842"/>
                    <a:pt x="199454" y="14546"/>
                  </a:cubicBezTo>
                  <a:cubicBezTo>
                    <a:pt x="198289" y="12429"/>
                    <a:pt x="196695" y="9531"/>
                    <a:pt x="194256" y="5351"/>
                  </a:cubicBezTo>
                  <a:cubicBezTo>
                    <a:pt x="192179" y="1791"/>
                    <a:pt x="189341" y="0"/>
                    <a:pt x="185793" y="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2705975" y="2504850"/>
              <a:ext cx="6282025" cy="2323825"/>
            </a:xfrm>
            <a:custGeom>
              <a:avLst/>
              <a:gdLst/>
              <a:ahLst/>
              <a:cxnLst/>
              <a:rect l="l" t="t" r="r" b="b"/>
              <a:pathLst>
                <a:path w="251281" h="92953" extrusionOk="0">
                  <a:moveTo>
                    <a:pt x="178839" y="0"/>
                  </a:moveTo>
                  <a:lnTo>
                    <a:pt x="178706" y="2"/>
                  </a:lnTo>
                  <a:lnTo>
                    <a:pt x="178722" y="1141"/>
                  </a:lnTo>
                  <a:lnTo>
                    <a:pt x="178837" y="1141"/>
                  </a:lnTo>
                  <a:cubicBezTo>
                    <a:pt x="179762" y="1141"/>
                    <a:pt x="180635" y="1299"/>
                    <a:pt x="181433" y="1612"/>
                  </a:cubicBezTo>
                  <a:lnTo>
                    <a:pt x="181851" y="549"/>
                  </a:lnTo>
                  <a:cubicBezTo>
                    <a:pt x="180919" y="185"/>
                    <a:pt x="179906" y="0"/>
                    <a:pt x="178839" y="0"/>
                  </a:cubicBezTo>
                  <a:close/>
                  <a:moveTo>
                    <a:pt x="178354" y="14"/>
                  </a:moveTo>
                  <a:cubicBezTo>
                    <a:pt x="177394" y="62"/>
                    <a:pt x="176361" y="254"/>
                    <a:pt x="175282" y="587"/>
                  </a:cubicBezTo>
                  <a:lnTo>
                    <a:pt x="175617" y="1676"/>
                  </a:lnTo>
                  <a:cubicBezTo>
                    <a:pt x="176607" y="1372"/>
                    <a:pt x="177546" y="1196"/>
                    <a:pt x="178409" y="1152"/>
                  </a:cubicBezTo>
                  <a:lnTo>
                    <a:pt x="178354" y="14"/>
                  </a:lnTo>
                  <a:close/>
                  <a:moveTo>
                    <a:pt x="174956" y="692"/>
                  </a:moveTo>
                  <a:cubicBezTo>
                    <a:pt x="174067" y="985"/>
                    <a:pt x="173114" y="1381"/>
                    <a:pt x="172122" y="1869"/>
                  </a:cubicBezTo>
                  <a:lnTo>
                    <a:pt x="172625" y="2892"/>
                  </a:lnTo>
                  <a:cubicBezTo>
                    <a:pt x="173568" y="2426"/>
                    <a:pt x="174474" y="2051"/>
                    <a:pt x="175312" y="1772"/>
                  </a:cubicBezTo>
                  <a:lnTo>
                    <a:pt x="174956" y="692"/>
                  </a:lnTo>
                  <a:close/>
                  <a:moveTo>
                    <a:pt x="182179" y="692"/>
                  </a:moveTo>
                  <a:lnTo>
                    <a:pt x="181714" y="1730"/>
                  </a:lnTo>
                  <a:cubicBezTo>
                    <a:pt x="182520" y="2091"/>
                    <a:pt x="183280" y="2626"/>
                    <a:pt x="183974" y="3325"/>
                  </a:cubicBezTo>
                  <a:lnTo>
                    <a:pt x="184782" y="2522"/>
                  </a:lnTo>
                  <a:cubicBezTo>
                    <a:pt x="183989" y="1726"/>
                    <a:pt x="183112" y="1108"/>
                    <a:pt x="182179" y="692"/>
                  </a:cubicBezTo>
                  <a:close/>
                  <a:moveTo>
                    <a:pt x="171818" y="2021"/>
                  </a:moveTo>
                  <a:cubicBezTo>
                    <a:pt x="170981" y="2445"/>
                    <a:pt x="170114" y="2931"/>
                    <a:pt x="169169" y="3507"/>
                  </a:cubicBezTo>
                  <a:lnTo>
                    <a:pt x="169763" y="4479"/>
                  </a:lnTo>
                  <a:cubicBezTo>
                    <a:pt x="170682" y="3919"/>
                    <a:pt x="171521" y="3447"/>
                    <a:pt x="172332" y="3038"/>
                  </a:cubicBezTo>
                  <a:lnTo>
                    <a:pt x="171818" y="2021"/>
                  </a:lnTo>
                  <a:close/>
                  <a:moveTo>
                    <a:pt x="185025" y="2776"/>
                  </a:moveTo>
                  <a:lnTo>
                    <a:pt x="184190" y="3550"/>
                  </a:lnTo>
                  <a:cubicBezTo>
                    <a:pt x="184472" y="3854"/>
                    <a:pt x="184750" y="4194"/>
                    <a:pt x="185015" y="4558"/>
                  </a:cubicBezTo>
                  <a:cubicBezTo>
                    <a:pt x="185229" y="4850"/>
                    <a:pt x="185445" y="5130"/>
                    <a:pt x="185656" y="5404"/>
                  </a:cubicBezTo>
                  <a:cubicBezTo>
                    <a:pt x="185772" y="5557"/>
                    <a:pt x="185889" y="5708"/>
                    <a:pt x="186001" y="5856"/>
                  </a:cubicBezTo>
                  <a:lnTo>
                    <a:pt x="186911" y="5169"/>
                  </a:lnTo>
                  <a:cubicBezTo>
                    <a:pt x="186796" y="5018"/>
                    <a:pt x="186678" y="4865"/>
                    <a:pt x="186559" y="4708"/>
                  </a:cubicBezTo>
                  <a:cubicBezTo>
                    <a:pt x="186355" y="4443"/>
                    <a:pt x="186145" y="4172"/>
                    <a:pt x="185937" y="3885"/>
                  </a:cubicBezTo>
                  <a:cubicBezTo>
                    <a:pt x="185646" y="3488"/>
                    <a:pt x="185338" y="3112"/>
                    <a:pt x="185025" y="2776"/>
                  </a:cubicBezTo>
                  <a:close/>
                  <a:moveTo>
                    <a:pt x="168881" y="3681"/>
                  </a:moveTo>
                  <a:cubicBezTo>
                    <a:pt x="168104" y="4165"/>
                    <a:pt x="167277" y="4705"/>
                    <a:pt x="166356" y="5331"/>
                  </a:cubicBezTo>
                  <a:lnTo>
                    <a:pt x="166997" y="6271"/>
                  </a:lnTo>
                  <a:cubicBezTo>
                    <a:pt x="167903" y="5654"/>
                    <a:pt x="168717" y="5126"/>
                    <a:pt x="169481" y="4649"/>
                  </a:cubicBezTo>
                  <a:lnTo>
                    <a:pt x="168881" y="3681"/>
                  </a:lnTo>
                  <a:close/>
                  <a:moveTo>
                    <a:pt x="166080" y="5520"/>
                  </a:moveTo>
                  <a:cubicBezTo>
                    <a:pt x="165187" y="6132"/>
                    <a:pt x="164298" y="6764"/>
                    <a:pt x="163622" y="7246"/>
                  </a:cubicBezTo>
                  <a:lnTo>
                    <a:pt x="164283" y="8173"/>
                  </a:lnTo>
                  <a:cubicBezTo>
                    <a:pt x="164954" y="7693"/>
                    <a:pt x="165838" y="7065"/>
                    <a:pt x="166723" y="6459"/>
                  </a:cubicBezTo>
                  <a:lnTo>
                    <a:pt x="166080" y="5520"/>
                  </a:lnTo>
                  <a:close/>
                  <a:moveTo>
                    <a:pt x="187113" y="5443"/>
                  </a:moveTo>
                  <a:lnTo>
                    <a:pt x="186195" y="6116"/>
                  </a:lnTo>
                  <a:cubicBezTo>
                    <a:pt x="186263" y="6210"/>
                    <a:pt x="186330" y="6305"/>
                    <a:pt x="186395" y="6397"/>
                  </a:cubicBezTo>
                  <a:cubicBezTo>
                    <a:pt x="186909" y="7138"/>
                    <a:pt x="187406" y="7866"/>
                    <a:pt x="187872" y="8562"/>
                  </a:cubicBezTo>
                  <a:lnTo>
                    <a:pt x="188817" y="7928"/>
                  </a:lnTo>
                  <a:cubicBezTo>
                    <a:pt x="188346" y="7227"/>
                    <a:pt x="187846" y="6493"/>
                    <a:pt x="187329" y="5747"/>
                  </a:cubicBezTo>
                  <a:cubicBezTo>
                    <a:pt x="187260" y="5647"/>
                    <a:pt x="187188" y="5545"/>
                    <a:pt x="187113" y="5443"/>
                  </a:cubicBezTo>
                  <a:close/>
                  <a:moveTo>
                    <a:pt x="163353" y="7438"/>
                  </a:moveTo>
                  <a:lnTo>
                    <a:pt x="162644" y="7946"/>
                  </a:lnTo>
                  <a:cubicBezTo>
                    <a:pt x="162063" y="8362"/>
                    <a:pt x="161488" y="8774"/>
                    <a:pt x="160920" y="9176"/>
                  </a:cubicBezTo>
                  <a:lnTo>
                    <a:pt x="161576" y="10107"/>
                  </a:lnTo>
                  <a:cubicBezTo>
                    <a:pt x="162144" y="9705"/>
                    <a:pt x="162721" y="9290"/>
                    <a:pt x="163308" y="8872"/>
                  </a:cubicBezTo>
                  <a:lnTo>
                    <a:pt x="164015" y="8365"/>
                  </a:lnTo>
                  <a:lnTo>
                    <a:pt x="163353" y="7438"/>
                  </a:lnTo>
                  <a:close/>
                  <a:moveTo>
                    <a:pt x="189005" y="8205"/>
                  </a:moveTo>
                  <a:lnTo>
                    <a:pt x="188055" y="8835"/>
                  </a:lnTo>
                  <a:cubicBezTo>
                    <a:pt x="188627" y="9695"/>
                    <a:pt x="189157" y="10510"/>
                    <a:pt x="189677" y="11330"/>
                  </a:cubicBezTo>
                  <a:lnTo>
                    <a:pt x="190640" y="10720"/>
                  </a:lnTo>
                  <a:cubicBezTo>
                    <a:pt x="190116" y="9894"/>
                    <a:pt x="189581" y="9071"/>
                    <a:pt x="189005" y="8205"/>
                  </a:cubicBezTo>
                  <a:close/>
                  <a:moveTo>
                    <a:pt x="160647" y="9367"/>
                  </a:moveTo>
                  <a:cubicBezTo>
                    <a:pt x="159684" y="10048"/>
                    <a:pt x="158905" y="10580"/>
                    <a:pt x="158193" y="11044"/>
                  </a:cubicBezTo>
                  <a:lnTo>
                    <a:pt x="158816" y="11998"/>
                  </a:lnTo>
                  <a:cubicBezTo>
                    <a:pt x="159538" y="11526"/>
                    <a:pt x="160329" y="10986"/>
                    <a:pt x="161306" y="10299"/>
                  </a:cubicBezTo>
                  <a:lnTo>
                    <a:pt x="160647" y="9367"/>
                  </a:lnTo>
                  <a:close/>
                  <a:moveTo>
                    <a:pt x="157919" y="11220"/>
                  </a:moveTo>
                  <a:cubicBezTo>
                    <a:pt x="157367" y="11576"/>
                    <a:pt x="156868" y="11881"/>
                    <a:pt x="156392" y="12155"/>
                  </a:cubicBezTo>
                  <a:cubicBezTo>
                    <a:pt x="156065" y="12344"/>
                    <a:pt x="155728" y="12526"/>
                    <a:pt x="155387" y="12700"/>
                  </a:cubicBezTo>
                  <a:lnTo>
                    <a:pt x="155899" y="13717"/>
                  </a:lnTo>
                  <a:cubicBezTo>
                    <a:pt x="156259" y="13535"/>
                    <a:pt x="156616" y="13342"/>
                    <a:pt x="156962" y="13141"/>
                  </a:cubicBezTo>
                  <a:cubicBezTo>
                    <a:pt x="157454" y="12857"/>
                    <a:pt x="157970" y="12541"/>
                    <a:pt x="158535" y="12177"/>
                  </a:cubicBezTo>
                  <a:lnTo>
                    <a:pt x="157919" y="11220"/>
                  </a:lnTo>
                  <a:close/>
                  <a:moveTo>
                    <a:pt x="190817" y="11001"/>
                  </a:moveTo>
                  <a:lnTo>
                    <a:pt x="189853" y="11608"/>
                  </a:lnTo>
                  <a:cubicBezTo>
                    <a:pt x="190421" y="12509"/>
                    <a:pt x="190886" y="13269"/>
                    <a:pt x="191295" y="13942"/>
                  </a:cubicBezTo>
                  <a:lnTo>
                    <a:pt x="191419" y="14143"/>
                  </a:lnTo>
                  <a:lnTo>
                    <a:pt x="192390" y="13550"/>
                  </a:lnTo>
                  <a:lnTo>
                    <a:pt x="192268" y="13348"/>
                  </a:lnTo>
                  <a:cubicBezTo>
                    <a:pt x="191855" y="12672"/>
                    <a:pt x="191388" y="11906"/>
                    <a:pt x="190817" y="11001"/>
                  </a:cubicBezTo>
                  <a:close/>
                  <a:moveTo>
                    <a:pt x="155096" y="12844"/>
                  </a:moveTo>
                  <a:cubicBezTo>
                    <a:pt x="154231" y="13265"/>
                    <a:pt x="153322" y="13632"/>
                    <a:pt x="152396" y="13936"/>
                  </a:cubicBezTo>
                  <a:lnTo>
                    <a:pt x="152751" y="15019"/>
                  </a:lnTo>
                  <a:cubicBezTo>
                    <a:pt x="153727" y="14699"/>
                    <a:pt x="154682" y="14313"/>
                    <a:pt x="155594" y="13869"/>
                  </a:cubicBezTo>
                  <a:lnTo>
                    <a:pt x="155096" y="12844"/>
                  </a:lnTo>
                  <a:close/>
                  <a:moveTo>
                    <a:pt x="110417" y="14507"/>
                  </a:moveTo>
                  <a:cubicBezTo>
                    <a:pt x="110107" y="14507"/>
                    <a:pt x="109799" y="14516"/>
                    <a:pt x="109495" y="14534"/>
                  </a:cubicBezTo>
                  <a:lnTo>
                    <a:pt x="109562" y="15671"/>
                  </a:lnTo>
                  <a:cubicBezTo>
                    <a:pt x="109841" y="15655"/>
                    <a:pt x="110124" y="15646"/>
                    <a:pt x="110408" y="15646"/>
                  </a:cubicBezTo>
                  <a:cubicBezTo>
                    <a:pt x="110960" y="15646"/>
                    <a:pt x="111518" y="15677"/>
                    <a:pt x="112063" y="15737"/>
                  </a:cubicBezTo>
                  <a:cubicBezTo>
                    <a:pt x="112189" y="15756"/>
                    <a:pt x="112314" y="15772"/>
                    <a:pt x="112438" y="15788"/>
                  </a:cubicBezTo>
                  <a:lnTo>
                    <a:pt x="112585" y="14658"/>
                  </a:lnTo>
                  <a:cubicBezTo>
                    <a:pt x="112465" y="14642"/>
                    <a:pt x="112343" y="14626"/>
                    <a:pt x="112205" y="14607"/>
                  </a:cubicBezTo>
                  <a:cubicBezTo>
                    <a:pt x="111606" y="14540"/>
                    <a:pt x="111007" y="14507"/>
                    <a:pt x="110417" y="14507"/>
                  </a:cubicBezTo>
                  <a:close/>
                  <a:moveTo>
                    <a:pt x="126815" y="14636"/>
                  </a:moveTo>
                  <a:cubicBezTo>
                    <a:pt x="126574" y="14636"/>
                    <a:pt x="126334" y="14639"/>
                    <a:pt x="126093" y="14645"/>
                  </a:cubicBezTo>
                  <a:lnTo>
                    <a:pt x="126124" y="15785"/>
                  </a:lnTo>
                  <a:cubicBezTo>
                    <a:pt x="126360" y="15778"/>
                    <a:pt x="126595" y="15775"/>
                    <a:pt x="126830" y="15775"/>
                  </a:cubicBezTo>
                  <a:cubicBezTo>
                    <a:pt x="127007" y="15775"/>
                    <a:pt x="127183" y="15777"/>
                    <a:pt x="127360" y="15781"/>
                  </a:cubicBezTo>
                  <a:lnTo>
                    <a:pt x="129086" y="15823"/>
                  </a:lnTo>
                  <a:lnTo>
                    <a:pt x="129113" y="14684"/>
                  </a:lnTo>
                  <a:lnTo>
                    <a:pt x="127388" y="14642"/>
                  </a:lnTo>
                  <a:cubicBezTo>
                    <a:pt x="127197" y="14638"/>
                    <a:pt x="127006" y="14636"/>
                    <a:pt x="126815" y="14636"/>
                  </a:cubicBezTo>
                  <a:close/>
                  <a:moveTo>
                    <a:pt x="152088" y="14033"/>
                  </a:moveTo>
                  <a:cubicBezTo>
                    <a:pt x="151160" y="14323"/>
                    <a:pt x="150206" y="14550"/>
                    <a:pt x="149253" y="14715"/>
                  </a:cubicBezTo>
                  <a:lnTo>
                    <a:pt x="149446" y="15837"/>
                  </a:lnTo>
                  <a:cubicBezTo>
                    <a:pt x="150451" y="15667"/>
                    <a:pt x="151454" y="15427"/>
                    <a:pt x="152425" y="15122"/>
                  </a:cubicBezTo>
                  <a:lnTo>
                    <a:pt x="152088" y="14033"/>
                  </a:lnTo>
                  <a:close/>
                  <a:moveTo>
                    <a:pt x="129444" y="14693"/>
                  </a:moveTo>
                  <a:lnTo>
                    <a:pt x="129416" y="15832"/>
                  </a:lnTo>
                  <a:cubicBezTo>
                    <a:pt x="130415" y="15856"/>
                    <a:pt x="131409" y="15881"/>
                    <a:pt x="132405" y="15909"/>
                  </a:cubicBezTo>
                  <a:lnTo>
                    <a:pt x="132436" y="14769"/>
                  </a:lnTo>
                  <a:cubicBezTo>
                    <a:pt x="131438" y="14742"/>
                    <a:pt x="130441" y="14716"/>
                    <a:pt x="129444" y="14693"/>
                  </a:cubicBezTo>
                  <a:close/>
                  <a:moveTo>
                    <a:pt x="125756" y="14657"/>
                  </a:moveTo>
                  <a:cubicBezTo>
                    <a:pt x="124908" y="14687"/>
                    <a:pt x="124057" y="14751"/>
                    <a:pt x="123154" y="14817"/>
                  </a:cubicBezTo>
                  <a:lnTo>
                    <a:pt x="122750" y="14846"/>
                  </a:lnTo>
                  <a:lnTo>
                    <a:pt x="122832" y="15982"/>
                  </a:lnTo>
                  <a:lnTo>
                    <a:pt x="123235" y="15952"/>
                  </a:lnTo>
                  <a:cubicBezTo>
                    <a:pt x="124128" y="15887"/>
                    <a:pt x="124971" y="15824"/>
                    <a:pt x="125796" y="15794"/>
                  </a:cubicBezTo>
                  <a:lnTo>
                    <a:pt x="125756" y="14657"/>
                  </a:lnTo>
                  <a:close/>
                  <a:moveTo>
                    <a:pt x="132771" y="14776"/>
                  </a:moveTo>
                  <a:lnTo>
                    <a:pt x="132739" y="15916"/>
                  </a:lnTo>
                  <a:cubicBezTo>
                    <a:pt x="133331" y="15933"/>
                    <a:pt x="133927" y="15951"/>
                    <a:pt x="134521" y="15970"/>
                  </a:cubicBezTo>
                  <a:cubicBezTo>
                    <a:pt x="134923" y="15984"/>
                    <a:pt x="135325" y="15996"/>
                    <a:pt x="135726" y="16009"/>
                  </a:cubicBezTo>
                  <a:lnTo>
                    <a:pt x="135761" y="14869"/>
                  </a:lnTo>
                  <a:cubicBezTo>
                    <a:pt x="135361" y="14856"/>
                    <a:pt x="134961" y="14844"/>
                    <a:pt x="134559" y="14831"/>
                  </a:cubicBezTo>
                  <a:cubicBezTo>
                    <a:pt x="133963" y="14811"/>
                    <a:pt x="133366" y="14793"/>
                    <a:pt x="132771" y="14776"/>
                  </a:cubicBezTo>
                  <a:close/>
                  <a:moveTo>
                    <a:pt x="136093" y="14881"/>
                  </a:moveTo>
                  <a:lnTo>
                    <a:pt x="136060" y="16019"/>
                  </a:lnTo>
                  <a:cubicBezTo>
                    <a:pt x="137063" y="16048"/>
                    <a:pt x="138062" y="16075"/>
                    <a:pt x="139053" y="16097"/>
                  </a:cubicBezTo>
                  <a:lnTo>
                    <a:pt x="139080" y="14956"/>
                  </a:lnTo>
                  <a:cubicBezTo>
                    <a:pt x="138090" y="14935"/>
                    <a:pt x="137094" y="14910"/>
                    <a:pt x="136093" y="14881"/>
                  </a:cubicBezTo>
                  <a:close/>
                  <a:moveTo>
                    <a:pt x="112909" y="14700"/>
                  </a:moveTo>
                  <a:lnTo>
                    <a:pt x="112771" y="15830"/>
                  </a:lnTo>
                  <a:cubicBezTo>
                    <a:pt x="113790" y="15955"/>
                    <a:pt x="114807" y="16048"/>
                    <a:pt x="115786" y="16105"/>
                  </a:cubicBezTo>
                  <a:lnTo>
                    <a:pt x="115850" y="14968"/>
                  </a:lnTo>
                  <a:cubicBezTo>
                    <a:pt x="114894" y="14913"/>
                    <a:pt x="113904" y="14823"/>
                    <a:pt x="112909" y="14700"/>
                  </a:cubicBezTo>
                  <a:close/>
                  <a:moveTo>
                    <a:pt x="139410" y="14964"/>
                  </a:moveTo>
                  <a:lnTo>
                    <a:pt x="139385" y="16104"/>
                  </a:lnTo>
                  <a:cubicBezTo>
                    <a:pt x="140389" y="16126"/>
                    <a:pt x="141387" y="16143"/>
                    <a:pt x="142379" y="16159"/>
                  </a:cubicBezTo>
                  <a:lnTo>
                    <a:pt x="142396" y="15021"/>
                  </a:lnTo>
                  <a:cubicBezTo>
                    <a:pt x="141408" y="15005"/>
                    <a:pt x="140412" y="14986"/>
                    <a:pt x="139410" y="14964"/>
                  </a:cubicBezTo>
                  <a:close/>
                  <a:moveTo>
                    <a:pt x="148934" y="14767"/>
                  </a:moveTo>
                  <a:cubicBezTo>
                    <a:pt x="148073" y="14900"/>
                    <a:pt x="147201" y="14983"/>
                    <a:pt x="146345" y="15012"/>
                  </a:cubicBezTo>
                  <a:lnTo>
                    <a:pt x="146031" y="15021"/>
                  </a:lnTo>
                  <a:lnTo>
                    <a:pt x="146060" y="16159"/>
                  </a:lnTo>
                  <a:lnTo>
                    <a:pt x="146381" y="16150"/>
                  </a:lnTo>
                  <a:cubicBezTo>
                    <a:pt x="147286" y="16120"/>
                    <a:pt x="148203" y="16034"/>
                    <a:pt x="149109" y="15893"/>
                  </a:cubicBezTo>
                  <a:lnTo>
                    <a:pt x="148934" y="14767"/>
                  </a:lnTo>
                  <a:close/>
                  <a:moveTo>
                    <a:pt x="122421" y="14868"/>
                  </a:moveTo>
                  <a:cubicBezTo>
                    <a:pt x="121571" y="14929"/>
                    <a:pt x="120553" y="14993"/>
                    <a:pt x="119460" y="15022"/>
                  </a:cubicBezTo>
                  <a:lnTo>
                    <a:pt x="119489" y="16162"/>
                  </a:lnTo>
                  <a:cubicBezTo>
                    <a:pt x="120604" y="16133"/>
                    <a:pt x="121638" y="16067"/>
                    <a:pt x="122502" y="16003"/>
                  </a:cubicBezTo>
                  <a:lnTo>
                    <a:pt x="122421" y="14868"/>
                  </a:lnTo>
                  <a:close/>
                  <a:moveTo>
                    <a:pt x="116178" y="14986"/>
                  </a:moveTo>
                  <a:lnTo>
                    <a:pt x="116121" y="16123"/>
                  </a:lnTo>
                  <a:cubicBezTo>
                    <a:pt x="116849" y="16159"/>
                    <a:pt x="117561" y="16178"/>
                    <a:pt x="118295" y="16178"/>
                  </a:cubicBezTo>
                  <a:cubicBezTo>
                    <a:pt x="118588" y="16178"/>
                    <a:pt x="118873" y="16174"/>
                    <a:pt x="119150" y="16171"/>
                  </a:cubicBezTo>
                  <a:lnTo>
                    <a:pt x="119128" y="15031"/>
                  </a:lnTo>
                  <a:cubicBezTo>
                    <a:pt x="118856" y="15035"/>
                    <a:pt x="118578" y="15038"/>
                    <a:pt x="118294" y="15038"/>
                  </a:cubicBezTo>
                  <a:cubicBezTo>
                    <a:pt x="117580" y="15038"/>
                    <a:pt x="116886" y="15021"/>
                    <a:pt x="116178" y="14986"/>
                  </a:cubicBezTo>
                  <a:close/>
                  <a:moveTo>
                    <a:pt x="142730" y="15026"/>
                  </a:moveTo>
                  <a:lnTo>
                    <a:pt x="142714" y="16165"/>
                  </a:lnTo>
                  <a:cubicBezTo>
                    <a:pt x="143305" y="16172"/>
                    <a:pt x="143893" y="16180"/>
                    <a:pt x="144483" y="16180"/>
                  </a:cubicBezTo>
                  <a:cubicBezTo>
                    <a:pt x="144888" y="16172"/>
                    <a:pt x="145308" y="16177"/>
                    <a:pt x="145722" y="16169"/>
                  </a:cubicBezTo>
                  <a:lnTo>
                    <a:pt x="145700" y="15029"/>
                  </a:lnTo>
                  <a:cubicBezTo>
                    <a:pt x="145298" y="15037"/>
                    <a:pt x="144896" y="15041"/>
                    <a:pt x="144493" y="15041"/>
                  </a:cubicBezTo>
                  <a:lnTo>
                    <a:pt x="144477" y="15041"/>
                  </a:lnTo>
                  <a:cubicBezTo>
                    <a:pt x="143895" y="15041"/>
                    <a:pt x="143314" y="15035"/>
                    <a:pt x="142730" y="15026"/>
                  </a:cubicBezTo>
                  <a:close/>
                  <a:moveTo>
                    <a:pt x="109150" y="14560"/>
                  </a:moveTo>
                  <a:cubicBezTo>
                    <a:pt x="108131" y="14643"/>
                    <a:pt x="107106" y="14834"/>
                    <a:pt x="106104" y="15125"/>
                  </a:cubicBezTo>
                  <a:lnTo>
                    <a:pt x="106423" y="16220"/>
                  </a:lnTo>
                  <a:cubicBezTo>
                    <a:pt x="107352" y="15951"/>
                    <a:pt x="108300" y="15773"/>
                    <a:pt x="109242" y="15696"/>
                  </a:cubicBezTo>
                  <a:lnTo>
                    <a:pt x="109150" y="14560"/>
                  </a:lnTo>
                  <a:close/>
                  <a:moveTo>
                    <a:pt x="192565" y="13832"/>
                  </a:moveTo>
                  <a:lnTo>
                    <a:pt x="191592" y="14427"/>
                  </a:lnTo>
                  <a:cubicBezTo>
                    <a:pt x="192122" y="15296"/>
                    <a:pt x="192648" y="16142"/>
                    <a:pt x="193243" y="16964"/>
                  </a:cubicBezTo>
                  <a:lnTo>
                    <a:pt x="194168" y="16296"/>
                  </a:lnTo>
                  <a:cubicBezTo>
                    <a:pt x="193646" y="15580"/>
                    <a:pt x="193202" y="14876"/>
                    <a:pt x="192565" y="13832"/>
                  </a:cubicBezTo>
                  <a:close/>
                  <a:moveTo>
                    <a:pt x="105775" y="15227"/>
                  </a:moveTo>
                  <a:cubicBezTo>
                    <a:pt x="104827" y="15526"/>
                    <a:pt x="103895" y="15910"/>
                    <a:pt x="102928" y="16405"/>
                  </a:cubicBezTo>
                  <a:lnTo>
                    <a:pt x="103447" y="17419"/>
                  </a:lnTo>
                  <a:cubicBezTo>
                    <a:pt x="104357" y="16953"/>
                    <a:pt x="105230" y="16592"/>
                    <a:pt x="106117" y="16315"/>
                  </a:cubicBezTo>
                  <a:lnTo>
                    <a:pt x="105775" y="15227"/>
                  </a:lnTo>
                  <a:close/>
                  <a:moveTo>
                    <a:pt x="102624" y="16564"/>
                  </a:moveTo>
                  <a:cubicBezTo>
                    <a:pt x="101784" y="17009"/>
                    <a:pt x="100932" y="17531"/>
                    <a:pt x="100021" y="18157"/>
                  </a:cubicBezTo>
                  <a:lnTo>
                    <a:pt x="100664" y="19096"/>
                  </a:lnTo>
                  <a:cubicBezTo>
                    <a:pt x="101542" y="18495"/>
                    <a:pt x="102358" y="17994"/>
                    <a:pt x="103160" y="17570"/>
                  </a:cubicBezTo>
                  <a:lnTo>
                    <a:pt x="102624" y="16564"/>
                  </a:lnTo>
                  <a:close/>
                  <a:moveTo>
                    <a:pt x="194358" y="16558"/>
                  </a:moveTo>
                  <a:lnTo>
                    <a:pt x="193445" y="17239"/>
                  </a:lnTo>
                  <a:cubicBezTo>
                    <a:pt x="193964" y="17935"/>
                    <a:pt x="194537" y="18617"/>
                    <a:pt x="195245" y="19383"/>
                  </a:cubicBezTo>
                  <a:cubicBezTo>
                    <a:pt x="195303" y="19445"/>
                    <a:pt x="195360" y="19506"/>
                    <a:pt x="195418" y="19566"/>
                  </a:cubicBezTo>
                  <a:lnTo>
                    <a:pt x="196244" y="18781"/>
                  </a:lnTo>
                  <a:cubicBezTo>
                    <a:pt x="196190" y="18726"/>
                    <a:pt x="196136" y="18668"/>
                    <a:pt x="196082" y="18610"/>
                  </a:cubicBezTo>
                  <a:cubicBezTo>
                    <a:pt x="195401" y="17874"/>
                    <a:pt x="194853" y="17222"/>
                    <a:pt x="194358" y="16558"/>
                  </a:cubicBezTo>
                  <a:close/>
                  <a:moveTo>
                    <a:pt x="99744" y="18349"/>
                  </a:moveTo>
                  <a:cubicBezTo>
                    <a:pt x="99004" y="18864"/>
                    <a:pt x="98237" y="19441"/>
                    <a:pt x="97323" y="20162"/>
                  </a:cubicBezTo>
                  <a:lnTo>
                    <a:pt x="98029" y="21056"/>
                  </a:lnTo>
                  <a:cubicBezTo>
                    <a:pt x="98924" y="20348"/>
                    <a:pt x="99676" y="19785"/>
                    <a:pt x="100396" y="19282"/>
                  </a:cubicBezTo>
                  <a:lnTo>
                    <a:pt x="99744" y="18349"/>
                  </a:lnTo>
                  <a:close/>
                  <a:moveTo>
                    <a:pt x="196470" y="19013"/>
                  </a:moveTo>
                  <a:lnTo>
                    <a:pt x="195659" y="19812"/>
                  </a:lnTo>
                  <a:cubicBezTo>
                    <a:pt x="196347" y="20515"/>
                    <a:pt x="197123" y="21197"/>
                    <a:pt x="197962" y="21838"/>
                  </a:cubicBezTo>
                  <a:lnTo>
                    <a:pt x="198655" y="20933"/>
                  </a:lnTo>
                  <a:cubicBezTo>
                    <a:pt x="197859" y="20323"/>
                    <a:pt x="197123" y="19678"/>
                    <a:pt x="196470" y="19013"/>
                  </a:cubicBezTo>
                  <a:close/>
                  <a:moveTo>
                    <a:pt x="97061" y="20371"/>
                  </a:moveTo>
                  <a:cubicBezTo>
                    <a:pt x="96442" y="20862"/>
                    <a:pt x="95827" y="21364"/>
                    <a:pt x="95206" y="21871"/>
                  </a:cubicBezTo>
                  <a:lnTo>
                    <a:pt x="94731" y="22258"/>
                  </a:lnTo>
                  <a:lnTo>
                    <a:pt x="95450" y="23141"/>
                  </a:lnTo>
                  <a:lnTo>
                    <a:pt x="95926" y="22755"/>
                  </a:lnTo>
                  <a:cubicBezTo>
                    <a:pt x="96542" y="22251"/>
                    <a:pt x="97155" y="21752"/>
                    <a:pt x="97771" y="21262"/>
                  </a:cubicBezTo>
                  <a:lnTo>
                    <a:pt x="97061" y="20371"/>
                  </a:lnTo>
                  <a:close/>
                  <a:moveTo>
                    <a:pt x="50284" y="22469"/>
                  </a:moveTo>
                  <a:cubicBezTo>
                    <a:pt x="49376" y="22469"/>
                    <a:pt x="48468" y="22491"/>
                    <a:pt x="47584" y="22535"/>
                  </a:cubicBezTo>
                  <a:lnTo>
                    <a:pt x="47641" y="23672"/>
                  </a:lnTo>
                  <a:cubicBezTo>
                    <a:pt x="48456" y="23631"/>
                    <a:pt x="49292" y="23609"/>
                    <a:pt x="50127" y="23609"/>
                  </a:cubicBezTo>
                  <a:cubicBezTo>
                    <a:pt x="50179" y="23609"/>
                    <a:pt x="50231" y="23609"/>
                    <a:pt x="50284" y="23609"/>
                  </a:cubicBezTo>
                  <a:lnTo>
                    <a:pt x="50598" y="23609"/>
                  </a:lnTo>
                  <a:lnTo>
                    <a:pt x="50605" y="22469"/>
                  </a:lnTo>
                  <a:close/>
                  <a:moveTo>
                    <a:pt x="50940" y="22471"/>
                  </a:moveTo>
                  <a:lnTo>
                    <a:pt x="50927" y="23611"/>
                  </a:lnTo>
                  <a:cubicBezTo>
                    <a:pt x="51892" y="23621"/>
                    <a:pt x="52887" y="23658"/>
                    <a:pt x="53889" y="23720"/>
                  </a:cubicBezTo>
                  <a:lnTo>
                    <a:pt x="53957" y="22582"/>
                  </a:lnTo>
                  <a:cubicBezTo>
                    <a:pt x="52938" y="22520"/>
                    <a:pt x="51923" y="22483"/>
                    <a:pt x="50940" y="22471"/>
                  </a:cubicBezTo>
                  <a:close/>
                  <a:moveTo>
                    <a:pt x="198911" y="21130"/>
                  </a:moveTo>
                  <a:lnTo>
                    <a:pt x="198233" y="22044"/>
                  </a:lnTo>
                  <a:cubicBezTo>
                    <a:pt x="198375" y="22149"/>
                    <a:pt x="198520" y="22254"/>
                    <a:pt x="198662" y="22357"/>
                  </a:cubicBezTo>
                  <a:cubicBezTo>
                    <a:pt x="199347" y="22842"/>
                    <a:pt x="200045" y="23312"/>
                    <a:pt x="200737" y="23752"/>
                  </a:cubicBezTo>
                  <a:lnTo>
                    <a:pt x="201349" y="22791"/>
                  </a:lnTo>
                  <a:cubicBezTo>
                    <a:pt x="200674" y="22362"/>
                    <a:pt x="199992" y="21903"/>
                    <a:pt x="199323" y="21428"/>
                  </a:cubicBezTo>
                  <a:cubicBezTo>
                    <a:pt x="199185" y="21331"/>
                    <a:pt x="199048" y="21232"/>
                    <a:pt x="198911" y="21130"/>
                  </a:cubicBezTo>
                  <a:close/>
                  <a:moveTo>
                    <a:pt x="47251" y="22551"/>
                  </a:moveTo>
                  <a:cubicBezTo>
                    <a:pt x="46239" y="22608"/>
                    <a:pt x="45225" y="22695"/>
                    <a:pt x="44237" y="22810"/>
                  </a:cubicBezTo>
                  <a:lnTo>
                    <a:pt x="44368" y="23941"/>
                  </a:lnTo>
                  <a:cubicBezTo>
                    <a:pt x="45335" y="23829"/>
                    <a:pt x="46325" y="23745"/>
                    <a:pt x="47315" y="23690"/>
                  </a:cubicBezTo>
                  <a:lnTo>
                    <a:pt x="47251" y="22551"/>
                  </a:lnTo>
                  <a:close/>
                  <a:moveTo>
                    <a:pt x="54292" y="22602"/>
                  </a:moveTo>
                  <a:lnTo>
                    <a:pt x="54216" y="23741"/>
                  </a:lnTo>
                  <a:lnTo>
                    <a:pt x="54655" y="23771"/>
                  </a:lnTo>
                  <a:cubicBezTo>
                    <a:pt x="55454" y="23829"/>
                    <a:pt x="56279" y="23940"/>
                    <a:pt x="57109" y="24102"/>
                  </a:cubicBezTo>
                  <a:lnTo>
                    <a:pt x="57328" y="22982"/>
                  </a:lnTo>
                  <a:cubicBezTo>
                    <a:pt x="56454" y="22812"/>
                    <a:pt x="55582" y="22695"/>
                    <a:pt x="54738" y="22634"/>
                  </a:cubicBezTo>
                  <a:lnTo>
                    <a:pt x="54292" y="22602"/>
                  </a:lnTo>
                  <a:close/>
                  <a:moveTo>
                    <a:pt x="43902" y="22849"/>
                  </a:moveTo>
                  <a:cubicBezTo>
                    <a:pt x="42903" y="22973"/>
                    <a:pt x="41897" y="23128"/>
                    <a:pt x="40911" y="23312"/>
                  </a:cubicBezTo>
                  <a:lnTo>
                    <a:pt x="41121" y="24432"/>
                  </a:lnTo>
                  <a:cubicBezTo>
                    <a:pt x="42082" y="24253"/>
                    <a:pt x="43065" y="24100"/>
                    <a:pt x="44040" y="23981"/>
                  </a:cubicBezTo>
                  <a:lnTo>
                    <a:pt x="43902" y="22849"/>
                  </a:lnTo>
                  <a:close/>
                  <a:moveTo>
                    <a:pt x="57663" y="23052"/>
                  </a:moveTo>
                  <a:lnTo>
                    <a:pt x="57430" y="24167"/>
                  </a:lnTo>
                  <a:cubicBezTo>
                    <a:pt x="58329" y="24355"/>
                    <a:pt x="59255" y="24602"/>
                    <a:pt x="60260" y="24924"/>
                  </a:cubicBezTo>
                  <a:lnTo>
                    <a:pt x="60608" y="23840"/>
                  </a:lnTo>
                  <a:cubicBezTo>
                    <a:pt x="59566" y="23505"/>
                    <a:pt x="58600" y="23248"/>
                    <a:pt x="57663" y="23052"/>
                  </a:cubicBezTo>
                  <a:close/>
                  <a:moveTo>
                    <a:pt x="40582" y="23374"/>
                  </a:moveTo>
                  <a:cubicBezTo>
                    <a:pt x="39598" y="23564"/>
                    <a:pt x="38604" y="23789"/>
                    <a:pt x="37631" y="24042"/>
                  </a:cubicBezTo>
                  <a:lnTo>
                    <a:pt x="37916" y="25146"/>
                  </a:lnTo>
                  <a:cubicBezTo>
                    <a:pt x="38866" y="24900"/>
                    <a:pt x="39837" y="24680"/>
                    <a:pt x="40799" y="24492"/>
                  </a:cubicBezTo>
                  <a:lnTo>
                    <a:pt x="40582" y="23374"/>
                  </a:lnTo>
                  <a:close/>
                  <a:moveTo>
                    <a:pt x="94470" y="22467"/>
                  </a:moveTo>
                  <a:cubicBezTo>
                    <a:pt x="93785" y="23023"/>
                    <a:pt x="92974" y="23678"/>
                    <a:pt x="92139" y="24313"/>
                  </a:cubicBezTo>
                  <a:lnTo>
                    <a:pt x="92831" y="25220"/>
                  </a:lnTo>
                  <a:cubicBezTo>
                    <a:pt x="93677" y="24575"/>
                    <a:pt x="94498" y="23912"/>
                    <a:pt x="95190" y="23350"/>
                  </a:cubicBezTo>
                  <a:lnTo>
                    <a:pt x="94470" y="22467"/>
                  </a:lnTo>
                  <a:close/>
                  <a:moveTo>
                    <a:pt x="201628" y="22966"/>
                  </a:moveTo>
                  <a:lnTo>
                    <a:pt x="201024" y="23933"/>
                  </a:lnTo>
                  <a:cubicBezTo>
                    <a:pt x="201879" y="24466"/>
                    <a:pt x="202738" y="24964"/>
                    <a:pt x="203581" y="25411"/>
                  </a:cubicBezTo>
                  <a:lnTo>
                    <a:pt x="203649" y="25447"/>
                  </a:lnTo>
                  <a:lnTo>
                    <a:pt x="204183" y="24441"/>
                  </a:lnTo>
                  <a:lnTo>
                    <a:pt x="204114" y="24404"/>
                  </a:lnTo>
                  <a:cubicBezTo>
                    <a:pt x="203297" y="23969"/>
                    <a:pt x="202460" y="23487"/>
                    <a:pt x="201628" y="22966"/>
                  </a:cubicBezTo>
                  <a:close/>
                  <a:moveTo>
                    <a:pt x="60928" y="23946"/>
                  </a:moveTo>
                  <a:lnTo>
                    <a:pt x="60572" y="25026"/>
                  </a:lnTo>
                  <a:cubicBezTo>
                    <a:pt x="61389" y="25296"/>
                    <a:pt x="62271" y="25619"/>
                    <a:pt x="63353" y="26038"/>
                  </a:cubicBezTo>
                  <a:lnTo>
                    <a:pt x="63768" y="24980"/>
                  </a:lnTo>
                  <a:cubicBezTo>
                    <a:pt x="62667" y="24550"/>
                    <a:pt x="61766" y="24222"/>
                    <a:pt x="60928" y="23946"/>
                  </a:cubicBezTo>
                  <a:close/>
                  <a:moveTo>
                    <a:pt x="37303" y="24128"/>
                  </a:moveTo>
                  <a:cubicBezTo>
                    <a:pt x="36339" y="24384"/>
                    <a:pt x="35367" y="24675"/>
                    <a:pt x="34406" y="24994"/>
                  </a:cubicBezTo>
                  <a:lnTo>
                    <a:pt x="34764" y="26075"/>
                  </a:lnTo>
                  <a:cubicBezTo>
                    <a:pt x="35703" y="25764"/>
                    <a:pt x="36657" y="25480"/>
                    <a:pt x="37596" y="25229"/>
                  </a:cubicBezTo>
                  <a:lnTo>
                    <a:pt x="37303" y="24128"/>
                  </a:lnTo>
                  <a:close/>
                  <a:moveTo>
                    <a:pt x="204462" y="24581"/>
                  </a:moveTo>
                  <a:lnTo>
                    <a:pt x="203962" y="25606"/>
                  </a:lnTo>
                  <a:cubicBezTo>
                    <a:pt x="204853" y="26038"/>
                    <a:pt x="205811" y="26376"/>
                    <a:pt x="206895" y="26634"/>
                  </a:cubicBezTo>
                  <a:lnTo>
                    <a:pt x="207161" y="25526"/>
                  </a:lnTo>
                  <a:cubicBezTo>
                    <a:pt x="206159" y="25287"/>
                    <a:pt x="205277" y="24978"/>
                    <a:pt x="204462" y="24581"/>
                  </a:cubicBezTo>
                  <a:close/>
                  <a:moveTo>
                    <a:pt x="207474" y="25598"/>
                  </a:moveTo>
                  <a:lnTo>
                    <a:pt x="207229" y="26711"/>
                  </a:lnTo>
                  <a:cubicBezTo>
                    <a:pt x="208253" y="26936"/>
                    <a:pt x="209279" y="27075"/>
                    <a:pt x="210235" y="27191"/>
                  </a:cubicBezTo>
                  <a:lnTo>
                    <a:pt x="210373" y="26060"/>
                  </a:lnTo>
                  <a:cubicBezTo>
                    <a:pt x="209444" y="25948"/>
                    <a:pt x="208451" y="25812"/>
                    <a:pt x="207474" y="25598"/>
                  </a:cubicBezTo>
                  <a:close/>
                  <a:moveTo>
                    <a:pt x="34087" y="25102"/>
                  </a:moveTo>
                  <a:cubicBezTo>
                    <a:pt x="33148" y="25418"/>
                    <a:pt x="32194" y="25773"/>
                    <a:pt x="31254" y="26152"/>
                  </a:cubicBezTo>
                  <a:lnTo>
                    <a:pt x="31679" y="27209"/>
                  </a:lnTo>
                  <a:cubicBezTo>
                    <a:pt x="32600" y="26837"/>
                    <a:pt x="33534" y="26492"/>
                    <a:pt x="34452" y="26181"/>
                  </a:cubicBezTo>
                  <a:lnTo>
                    <a:pt x="34087" y="25102"/>
                  </a:lnTo>
                  <a:close/>
                  <a:moveTo>
                    <a:pt x="64076" y="25098"/>
                  </a:moveTo>
                  <a:lnTo>
                    <a:pt x="63660" y="26159"/>
                  </a:lnTo>
                  <a:cubicBezTo>
                    <a:pt x="64151" y="26351"/>
                    <a:pt x="64644" y="26549"/>
                    <a:pt x="65136" y="26747"/>
                  </a:cubicBezTo>
                  <a:cubicBezTo>
                    <a:pt x="65569" y="26919"/>
                    <a:pt x="66003" y="27094"/>
                    <a:pt x="66438" y="27266"/>
                  </a:cubicBezTo>
                  <a:lnTo>
                    <a:pt x="66856" y="26206"/>
                  </a:lnTo>
                  <a:cubicBezTo>
                    <a:pt x="66422" y="26035"/>
                    <a:pt x="65991" y="25862"/>
                    <a:pt x="65560" y="25689"/>
                  </a:cubicBezTo>
                  <a:cubicBezTo>
                    <a:pt x="65065" y="25491"/>
                    <a:pt x="64571" y="25293"/>
                    <a:pt x="64076" y="25098"/>
                  </a:cubicBezTo>
                  <a:close/>
                  <a:moveTo>
                    <a:pt x="91882" y="24514"/>
                  </a:moveTo>
                  <a:cubicBezTo>
                    <a:pt x="91018" y="25163"/>
                    <a:pt x="90229" y="25718"/>
                    <a:pt x="89468" y="26210"/>
                  </a:cubicBezTo>
                  <a:cubicBezTo>
                    <a:pt x="89325" y="26300"/>
                    <a:pt x="89185" y="26390"/>
                    <a:pt x="89044" y="26475"/>
                  </a:cubicBezTo>
                  <a:lnTo>
                    <a:pt x="89637" y="27448"/>
                  </a:lnTo>
                  <a:cubicBezTo>
                    <a:pt x="89786" y="27356"/>
                    <a:pt x="89935" y="27261"/>
                    <a:pt x="90086" y="27167"/>
                  </a:cubicBezTo>
                  <a:cubicBezTo>
                    <a:pt x="90873" y="26658"/>
                    <a:pt x="91682" y="26089"/>
                    <a:pt x="92567" y="25424"/>
                  </a:cubicBezTo>
                  <a:lnTo>
                    <a:pt x="91882" y="24514"/>
                  </a:lnTo>
                  <a:close/>
                  <a:moveTo>
                    <a:pt x="210701" y="26101"/>
                  </a:moveTo>
                  <a:lnTo>
                    <a:pt x="210565" y="27231"/>
                  </a:lnTo>
                  <a:lnTo>
                    <a:pt x="211009" y="27283"/>
                  </a:lnTo>
                  <a:cubicBezTo>
                    <a:pt x="211662" y="27360"/>
                    <a:pt x="212334" y="27439"/>
                    <a:pt x="213001" y="27535"/>
                  </a:cubicBezTo>
                  <a:cubicBezTo>
                    <a:pt x="213176" y="27560"/>
                    <a:pt x="213349" y="27584"/>
                    <a:pt x="213524" y="27608"/>
                  </a:cubicBezTo>
                  <a:lnTo>
                    <a:pt x="213674" y="26481"/>
                  </a:lnTo>
                  <a:cubicBezTo>
                    <a:pt x="213503" y="26459"/>
                    <a:pt x="213333" y="26436"/>
                    <a:pt x="213163" y="26409"/>
                  </a:cubicBezTo>
                  <a:cubicBezTo>
                    <a:pt x="212481" y="26310"/>
                    <a:pt x="211801" y="26229"/>
                    <a:pt x="211142" y="26153"/>
                  </a:cubicBezTo>
                  <a:lnTo>
                    <a:pt x="210701" y="26101"/>
                  </a:lnTo>
                  <a:close/>
                  <a:moveTo>
                    <a:pt x="214001" y="26521"/>
                  </a:moveTo>
                  <a:lnTo>
                    <a:pt x="213856" y="27651"/>
                  </a:lnTo>
                  <a:cubicBezTo>
                    <a:pt x="214740" y="27763"/>
                    <a:pt x="215690" y="27865"/>
                    <a:pt x="216851" y="27973"/>
                  </a:cubicBezTo>
                  <a:lnTo>
                    <a:pt x="216956" y="26839"/>
                  </a:lnTo>
                  <a:cubicBezTo>
                    <a:pt x="215810" y="26734"/>
                    <a:pt x="214872" y="26632"/>
                    <a:pt x="214001" y="26521"/>
                  </a:cubicBezTo>
                  <a:close/>
                  <a:moveTo>
                    <a:pt x="217283" y="26871"/>
                  </a:moveTo>
                  <a:lnTo>
                    <a:pt x="217181" y="28004"/>
                  </a:lnTo>
                  <a:cubicBezTo>
                    <a:pt x="217882" y="28066"/>
                    <a:pt x="218585" y="28125"/>
                    <a:pt x="219291" y="28183"/>
                  </a:cubicBezTo>
                  <a:lnTo>
                    <a:pt x="220165" y="28256"/>
                  </a:lnTo>
                  <a:lnTo>
                    <a:pt x="220261" y="27121"/>
                  </a:lnTo>
                  <a:lnTo>
                    <a:pt x="219386" y="27049"/>
                  </a:lnTo>
                  <a:cubicBezTo>
                    <a:pt x="218682" y="26990"/>
                    <a:pt x="217981" y="26932"/>
                    <a:pt x="217283" y="26871"/>
                  </a:cubicBezTo>
                  <a:close/>
                  <a:moveTo>
                    <a:pt x="67163" y="26328"/>
                  </a:moveTo>
                  <a:lnTo>
                    <a:pt x="66747" y="27389"/>
                  </a:lnTo>
                  <a:cubicBezTo>
                    <a:pt x="67847" y="27820"/>
                    <a:pt x="68749" y="28152"/>
                    <a:pt x="69579" y="28432"/>
                  </a:cubicBezTo>
                  <a:lnTo>
                    <a:pt x="69943" y="27353"/>
                  </a:lnTo>
                  <a:cubicBezTo>
                    <a:pt x="69132" y="27078"/>
                    <a:pt x="68246" y="26752"/>
                    <a:pt x="67163" y="26328"/>
                  </a:cubicBezTo>
                  <a:close/>
                  <a:moveTo>
                    <a:pt x="30942" y="26278"/>
                  </a:moveTo>
                  <a:cubicBezTo>
                    <a:pt x="30031" y="26653"/>
                    <a:pt x="29100" y="27062"/>
                    <a:pt x="28178" y="27496"/>
                  </a:cubicBezTo>
                  <a:lnTo>
                    <a:pt x="28665" y="28526"/>
                  </a:lnTo>
                  <a:cubicBezTo>
                    <a:pt x="29569" y="28101"/>
                    <a:pt x="30479" y="27698"/>
                    <a:pt x="31373" y="27332"/>
                  </a:cubicBezTo>
                  <a:lnTo>
                    <a:pt x="30942" y="26278"/>
                  </a:lnTo>
                  <a:close/>
                  <a:moveTo>
                    <a:pt x="220593" y="27148"/>
                  </a:moveTo>
                  <a:lnTo>
                    <a:pt x="220495" y="28283"/>
                  </a:lnTo>
                  <a:cubicBezTo>
                    <a:pt x="221315" y="28352"/>
                    <a:pt x="222392" y="28446"/>
                    <a:pt x="223461" y="28563"/>
                  </a:cubicBezTo>
                  <a:lnTo>
                    <a:pt x="223583" y="27429"/>
                  </a:lnTo>
                  <a:cubicBezTo>
                    <a:pt x="222503" y="27312"/>
                    <a:pt x="221418" y="27216"/>
                    <a:pt x="220593" y="27148"/>
                  </a:cubicBezTo>
                  <a:close/>
                  <a:moveTo>
                    <a:pt x="88767" y="26639"/>
                  </a:moveTo>
                  <a:cubicBezTo>
                    <a:pt x="87924" y="27134"/>
                    <a:pt x="87048" y="27558"/>
                    <a:pt x="86161" y="27900"/>
                  </a:cubicBezTo>
                  <a:lnTo>
                    <a:pt x="86570" y="28963"/>
                  </a:lnTo>
                  <a:cubicBezTo>
                    <a:pt x="87514" y="28599"/>
                    <a:pt x="88447" y="28148"/>
                    <a:pt x="89344" y="27622"/>
                  </a:cubicBezTo>
                  <a:lnTo>
                    <a:pt x="88767" y="26639"/>
                  </a:lnTo>
                  <a:close/>
                  <a:moveTo>
                    <a:pt x="223915" y="27468"/>
                  </a:moveTo>
                  <a:lnTo>
                    <a:pt x="223789" y="28599"/>
                  </a:lnTo>
                  <a:cubicBezTo>
                    <a:pt x="224862" y="28720"/>
                    <a:pt x="225823" y="28851"/>
                    <a:pt x="226722" y="29000"/>
                  </a:cubicBezTo>
                  <a:lnTo>
                    <a:pt x="226907" y="27876"/>
                  </a:lnTo>
                  <a:cubicBezTo>
                    <a:pt x="225989" y="27724"/>
                    <a:pt x="225009" y="27592"/>
                    <a:pt x="223915" y="27468"/>
                  </a:cubicBezTo>
                  <a:close/>
                  <a:moveTo>
                    <a:pt x="70254" y="27455"/>
                  </a:moveTo>
                  <a:lnTo>
                    <a:pt x="69899" y="28538"/>
                  </a:lnTo>
                  <a:cubicBezTo>
                    <a:pt x="70934" y="28877"/>
                    <a:pt x="71894" y="29147"/>
                    <a:pt x="72827" y="29361"/>
                  </a:cubicBezTo>
                  <a:lnTo>
                    <a:pt x="73080" y="28250"/>
                  </a:lnTo>
                  <a:cubicBezTo>
                    <a:pt x="72182" y="28044"/>
                    <a:pt x="71257" y="27784"/>
                    <a:pt x="70254" y="27455"/>
                  </a:cubicBezTo>
                  <a:close/>
                  <a:moveTo>
                    <a:pt x="227241" y="27929"/>
                  </a:moveTo>
                  <a:lnTo>
                    <a:pt x="227047" y="29052"/>
                  </a:lnTo>
                  <a:cubicBezTo>
                    <a:pt x="228077" y="29231"/>
                    <a:pt x="229019" y="29431"/>
                    <a:pt x="229927" y="29664"/>
                  </a:cubicBezTo>
                  <a:lnTo>
                    <a:pt x="230211" y="28560"/>
                  </a:lnTo>
                  <a:cubicBezTo>
                    <a:pt x="229272" y="28318"/>
                    <a:pt x="228302" y="28113"/>
                    <a:pt x="227241" y="27929"/>
                  </a:cubicBezTo>
                  <a:close/>
                  <a:moveTo>
                    <a:pt x="85858" y="28011"/>
                  </a:moveTo>
                  <a:cubicBezTo>
                    <a:pt x="84960" y="28340"/>
                    <a:pt x="84021" y="28595"/>
                    <a:pt x="83068" y="28770"/>
                  </a:cubicBezTo>
                  <a:lnTo>
                    <a:pt x="83274" y="29892"/>
                  </a:lnTo>
                  <a:cubicBezTo>
                    <a:pt x="84289" y="29706"/>
                    <a:pt x="85289" y="29433"/>
                    <a:pt x="86248" y="29081"/>
                  </a:cubicBezTo>
                  <a:lnTo>
                    <a:pt x="85858" y="28011"/>
                  </a:lnTo>
                  <a:close/>
                  <a:moveTo>
                    <a:pt x="73395" y="28320"/>
                  </a:moveTo>
                  <a:lnTo>
                    <a:pt x="73157" y="29433"/>
                  </a:lnTo>
                  <a:cubicBezTo>
                    <a:pt x="73669" y="29544"/>
                    <a:pt x="74181" y="29637"/>
                    <a:pt x="74682" y="29713"/>
                  </a:cubicBezTo>
                  <a:cubicBezTo>
                    <a:pt x="74896" y="29747"/>
                    <a:pt x="75111" y="29780"/>
                    <a:pt x="75327" y="29814"/>
                  </a:cubicBezTo>
                  <a:cubicBezTo>
                    <a:pt x="75598" y="29857"/>
                    <a:pt x="75870" y="29899"/>
                    <a:pt x="76142" y="29939"/>
                  </a:cubicBezTo>
                  <a:lnTo>
                    <a:pt x="76310" y="28810"/>
                  </a:lnTo>
                  <a:cubicBezTo>
                    <a:pt x="76040" y="28771"/>
                    <a:pt x="75771" y="28729"/>
                    <a:pt x="75502" y="28687"/>
                  </a:cubicBezTo>
                  <a:cubicBezTo>
                    <a:pt x="75285" y="28655"/>
                    <a:pt x="75068" y="28620"/>
                    <a:pt x="74851" y="28586"/>
                  </a:cubicBezTo>
                  <a:cubicBezTo>
                    <a:pt x="74375" y="28513"/>
                    <a:pt x="73885" y="28424"/>
                    <a:pt x="73395" y="28320"/>
                  </a:cubicBezTo>
                  <a:close/>
                  <a:moveTo>
                    <a:pt x="27876" y="27640"/>
                  </a:moveTo>
                  <a:cubicBezTo>
                    <a:pt x="27609" y="27768"/>
                    <a:pt x="27341" y="27897"/>
                    <a:pt x="27075" y="28030"/>
                  </a:cubicBezTo>
                  <a:cubicBezTo>
                    <a:pt x="26490" y="28321"/>
                    <a:pt x="25874" y="28652"/>
                    <a:pt x="25189" y="29048"/>
                  </a:cubicBezTo>
                  <a:lnTo>
                    <a:pt x="25757" y="30033"/>
                  </a:lnTo>
                  <a:cubicBezTo>
                    <a:pt x="26421" y="29652"/>
                    <a:pt x="27017" y="29329"/>
                    <a:pt x="27580" y="29052"/>
                  </a:cubicBezTo>
                  <a:cubicBezTo>
                    <a:pt x="27842" y="28921"/>
                    <a:pt x="28104" y="28794"/>
                    <a:pt x="28366" y="28669"/>
                  </a:cubicBezTo>
                  <a:lnTo>
                    <a:pt x="27876" y="27640"/>
                  </a:lnTo>
                  <a:close/>
                  <a:moveTo>
                    <a:pt x="82750" y="28826"/>
                  </a:moveTo>
                  <a:cubicBezTo>
                    <a:pt x="81822" y="28981"/>
                    <a:pt x="80848" y="29065"/>
                    <a:pt x="79859" y="29078"/>
                  </a:cubicBezTo>
                  <a:lnTo>
                    <a:pt x="79874" y="30217"/>
                  </a:lnTo>
                  <a:cubicBezTo>
                    <a:pt x="80921" y="30205"/>
                    <a:pt x="81952" y="30113"/>
                    <a:pt x="82936" y="29949"/>
                  </a:cubicBezTo>
                  <a:lnTo>
                    <a:pt x="82750" y="28826"/>
                  </a:lnTo>
                  <a:close/>
                  <a:moveTo>
                    <a:pt x="76634" y="28858"/>
                  </a:moveTo>
                  <a:lnTo>
                    <a:pt x="76474" y="29987"/>
                  </a:lnTo>
                  <a:cubicBezTo>
                    <a:pt x="77275" y="30100"/>
                    <a:pt x="77898" y="30163"/>
                    <a:pt x="78489" y="30192"/>
                  </a:cubicBezTo>
                  <a:cubicBezTo>
                    <a:pt x="78840" y="30208"/>
                    <a:pt x="79190" y="30217"/>
                    <a:pt x="79532" y="30220"/>
                  </a:cubicBezTo>
                  <a:lnTo>
                    <a:pt x="79538" y="29078"/>
                  </a:lnTo>
                  <a:cubicBezTo>
                    <a:pt x="79212" y="29077"/>
                    <a:pt x="78880" y="29068"/>
                    <a:pt x="78546" y="29052"/>
                  </a:cubicBezTo>
                  <a:cubicBezTo>
                    <a:pt x="77988" y="29027"/>
                    <a:pt x="77402" y="28968"/>
                    <a:pt x="76634" y="28858"/>
                  </a:cubicBezTo>
                  <a:close/>
                  <a:moveTo>
                    <a:pt x="230537" y="28647"/>
                  </a:moveTo>
                  <a:lnTo>
                    <a:pt x="230242" y="29748"/>
                  </a:lnTo>
                  <a:cubicBezTo>
                    <a:pt x="231216" y="30009"/>
                    <a:pt x="232150" y="30314"/>
                    <a:pt x="233027" y="30652"/>
                  </a:cubicBezTo>
                  <a:lnTo>
                    <a:pt x="233438" y="29589"/>
                  </a:lnTo>
                  <a:cubicBezTo>
                    <a:pt x="232525" y="29234"/>
                    <a:pt x="231549" y="28918"/>
                    <a:pt x="230537" y="28647"/>
                  </a:cubicBezTo>
                  <a:close/>
                  <a:moveTo>
                    <a:pt x="24898" y="29215"/>
                  </a:moveTo>
                  <a:cubicBezTo>
                    <a:pt x="24192" y="29627"/>
                    <a:pt x="23481" y="30067"/>
                    <a:pt x="22793" y="30489"/>
                  </a:cubicBezTo>
                  <a:lnTo>
                    <a:pt x="22330" y="30774"/>
                  </a:lnTo>
                  <a:lnTo>
                    <a:pt x="22927" y="31744"/>
                  </a:lnTo>
                  <a:lnTo>
                    <a:pt x="23390" y="31457"/>
                  </a:lnTo>
                  <a:cubicBezTo>
                    <a:pt x="24073" y="31038"/>
                    <a:pt x="24777" y="30603"/>
                    <a:pt x="25472" y="30198"/>
                  </a:cubicBezTo>
                  <a:lnTo>
                    <a:pt x="24898" y="29215"/>
                  </a:lnTo>
                  <a:close/>
                  <a:moveTo>
                    <a:pt x="233755" y="29715"/>
                  </a:moveTo>
                  <a:lnTo>
                    <a:pt x="233328" y="30770"/>
                  </a:lnTo>
                  <a:cubicBezTo>
                    <a:pt x="233896" y="31000"/>
                    <a:pt x="234457" y="31252"/>
                    <a:pt x="234993" y="31518"/>
                  </a:cubicBezTo>
                  <a:cubicBezTo>
                    <a:pt x="235325" y="31684"/>
                    <a:pt x="235658" y="31852"/>
                    <a:pt x="235991" y="32019"/>
                  </a:cubicBezTo>
                  <a:lnTo>
                    <a:pt x="236504" y="31003"/>
                  </a:lnTo>
                  <a:cubicBezTo>
                    <a:pt x="236169" y="30834"/>
                    <a:pt x="235834" y="30667"/>
                    <a:pt x="235499" y="30499"/>
                  </a:cubicBezTo>
                  <a:cubicBezTo>
                    <a:pt x="234939" y="30218"/>
                    <a:pt x="234352" y="29955"/>
                    <a:pt x="233755" y="29715"/>
                  </a:cubicBezTo>
                  <a:close/>
                  <a:moveTo>
                    <a:pt x="22047" y="30948"/>
                  </a:moveTo>
                  <a:lnTo>
                    <a:pt x="21922" y="31023"/>
                  </a:lnTo>
                  <a:cubicBezTo>
                    <a:pt x="21098" y="31527"/>
                    <a:pt x="20290" y="32012"/>
                    <a:pt x="19492" y="32487"/>
                  </a:cubicBezTo>
                  <a:lnTo>
                    <a:pt x="20074" y="33465"/>
                  </a:lnTo>
                  <a:cubicBezTo>
                    <a:pt x="20875" y="32989"/>
                    <a:pt x="21688" y="32501"/>
                    <a:pt x="22515" y="31998"/>
                  </a:cubicBezTo>
                  <a:lnTo>
                    <a:pt x="22643" y="31919"/>
                  </a:lnTo>
                  <a:lnTo>
                    <a:pt x="22047" y="30948"/>
                  </a:lnTo>
                  <a:close/>
                  <a:moveTo>
                    <a:pt x="236802" y="31154"/>
                  </a:moveTo>
                  <a:lnTo>
                    <a:pt x="236286" y="32171"/>
                  </a:lnTo>
                  <a:cubicBezTo>
                    <a:pt x="237318" y="32695"/>
                    <a:pt x="238148" y="33140"/>
                    <a:pt x="238896" y="33570"/>
                  </a:cubicBezTo>
                  <a:lnTo>
                    <a:pt x="239464" y="32583"/>
                  </a:lnTo>
                  <a:cubicBezTo>
                    <a:pt x="238700" y="32143"/>
                    <a:pt x="237854" y="31690"/>
                    <a:pt x="236802" y="31154"/>
                  </a:cubicBezTo>
                  <a:close/>
                  <a:moveTo>
                    <a:pt x="19207" y="32659"/>
                  </a:moveTo>
                  <a:cubicBezTo>
                    <a:pt x="18535" y="33056"/>
                    <a:pt x="17873" y="33448"/>
                    <a:pt x="17215" y="33835"/>
                  </a:cubicBezTo>
                  <a:lnTo>
                    <a:pt x="17094" y="33906"/>
                  </a:lnTo>
                  <a:cubicBezTo>
                    <a:pt x="16938" y="33997"/>
                    <a:pt x="16784" y="34090"/>
                    <a:pt x="16631" y="34182"/>
                  </a:cubicBezTo>
                  <a:lnTo>
                    <a:pt x="17218" y="35158"/>
                  </a:lnTo>
                  <a:cubicBezTo>
                    <a:pt x="17368" y="35070"/>
                    <a:pt x="17519" y="34978"/>
                    <a:pt x="17672" y="34888"/>
                  </a:cubicBezTo>
                  <a:lnTo>
                    <a:pt x="17794" y="34816"/>
                  </a:lnTo>
                  <a:cubicBezTo>
                    <a:pt x="18451" y="34429"/>
                    <a:pt x="19115" y="34037"/>
                    <a:pt x="19789" y="33637"/>
                  </a:cubicBezTo>
                  <a:lnTo>
                    <a:pt x="19207" y="32659"/>
                  </a:lnTo>
                  <a:close/>
                  <a:moveTo>
                    <a:pt x="239757" y="32750"/>
                  </a:moveTo>
                  <a:lnTo>
                    <a:pt x="239180" y="33733"/>
                  </a:lnTo>
                  <a:cubicBezTo>
                    <a:pt x="240092" y="34269"/>
                    <a:pt x="240897" y="34792"/>
                    <a:pt x="241639" y="35330"/>
                  </a:cubicBezTo>
                  <a:lnTo>
                    <a:pt x="242310" y="34409"/>
                  </a:lnTo>
                  <a:cubicBezTo>
                    <a:pt x="241537" y="33847"/>
                    <a:pt x="240702" y="33304"/>
                    <a:pt x="239757" y="32750"/>
                  </a:cubicBezTo>
                  <a:close/>
                  <a:moveTo>
                    <a:pt x="16344" y="34356"/>
                  </a:moveTo>
                  <a:cubicBezTo>
                    <a:pt x="15460" y="34889"/>
                    <a:pt x="14604" y="35429"/>
                    <a:pt x="13796" y="35965"/>
                  </a:cubicBezTo>
                  <a:lnTo>
                    <a:pt x="14424" y="36914"/>
                  </a:lnTo>
                  <a:cubicBezTo>
                    <a:pt x="15220" y="36389"/>
                    <a:pt x="16063" y="35856"/>
                    <a:pt x="16934" y="35332"/>
                  </a:cubicBezTo>
                  <a:lnTo>
                    <a:pt x="16344" y="34356"/>
                  </a:lnTo>
                  <a:close/>
                  <a:moveTo>
                    <a:pt x="242581" y="34611"/>
                  </a:moveTo>
                  <a:lnTo>
                    <a:pt x="241898" y="35522"/>
                  </a:lnTo>
                  <a:cubicBezTo>
                    <a:pt x="242711" y="36130"/>
                    <a:pt x="243434" y="36748"/>
                    <a:pt x="244109" y="37415"/>
                  </a:cubicBezTo>
                  <a:lnTo>
                    <a:pt x="244909" y="36606"/>
                  </a:lnTo>
                  <a:cubicBezTo>
                    <a:pt x="244197" y="35903"/>
                    <a:pt x="243437" y="35249"/>
                    <a:pt x="242581" y="34611"/>
                  </a:cubicBezTo>
                  <a:close/>
                  <a:moveTo>
                    <a:pt x="13517" y="36149"/>
                  </a:moveTo>
                  <a:cubicBezTo>
                    <a:pt x="12657" y="36722"/>
                    <a:pt x="11826" y="37306"/>
                    <a:pt x="11047" y="37886"/>
                  </a:cubicBezTo>
                  <a:lnTo>
                    <a:pt x="11726" y="38800"/>
                  </a:lnTo>
                  <a:cubicBezTo>
                    <a:pt x="12490" y="38234"/>
                    <a:pt x="13305" y="37661"/>
                    <a:pt x="14148" y="37096"/>
                  </a:cubicBezTo>
                  <a:lnTo>
                    <a:pt x="13517" y="36149"/>
                  </a:lnTo>
                  <a:close/>
                  <a:moveTo>
                    <a:pt x="245150" y="36846"/>
                  </a:moveTo>
                  <a:lnTo>
                    <a:pt x="244336" y="37642"/>
                  </a:lnTo>
                  <a:cubicBezTo>
                    <a:pt x="245013" y="38334"/>
                    <a:pt x="245639" y="39082"/>
                    <a:pt x="246197" y="39866"/>
                  </a:cubicBezTo>
                  <a:lnTo>
                    <a:pt x="247124" y="39202"/>
                  </a:lnTo>
                  <a:cubicBezTo>
                    <a:pt x="246533" y="38372"/>
                    <a:pt x="245869" y="37578"/>
                    <a:pt x="245150" y="36846"/>
                  </a:cubicBezTo>
                  <a:close/>
                  <a:moveTo>
                    <a:pt x="10778" y="38087"/>
                  </a:moveTo>
                  <a:cubicBezTo>
                    <a:pt x="9945" y="38715"/>
                    <a:pt x="9148" y="39350"/>
                    <a:pt x="8416" y="39979"/>
                  </a:cubicBezTo>
                  <a:lnTo>
                    <a:pt x="9156" y="40844"/>
                  </a:lnTo>
                  <a:cubicBezTo>
                    <a:pt x="9874" y="40231"/>
                    <a:pt x="10648" y="39611"/>
                    <a:pt x="11462" y="38997"/>
                  </a:cubicBezTo>
                  <a:lnTo>
                    <a:pt x="10778" y="38087"/>
                  </a:lnTo>
                  <a:close/>
                  <a:moveTo>
                    <a:pt x="247321" y="39484"/>
                  </a:moveTo>
                  <a:lnTo>
                    <a:pt x="246381" y="40129"/>
                  </a:lnTo>
                  <a:cubicBezTo>
                    <a:pt x="246917" y="40910"/>
                    <a:pt x="247408" y="41754"/>
                    <a:pt x="247842" y="42639"/>
                  </a:cubicBezTo>
                  <a:lnTo>
                    <a:pt x="248865" y="42139"/>
                  </a:lnTo>
                  <a:cubicBezTo>
                    <a:pt x="248407" y="41202"/>
                    <a:pt x="247888" y="40311"/>
                    <a:pt x="247321" y="39484"/>
                  </a:cubicBezTo>
                  <a:close/>
                  <a:moveTo>
                    <a:pt x="8158" y="40201"/>
                  </a:moveTo>
                  <a:cubicBezTo>
                    <a:pt x="7368" y="40888"/>
                    <a:pt x="6625" y="41588"/>
                    <a:pt x="5950" y="42283"/>
                  </a:cubicBezTo>
                  <a:lnTo>
                    <a:pt x="6765" y="43078"/>
                  </a:lnTo>
                  <a:cubicBezTo>
                    <a:pt x="7419" y="42406"/>
                    <a:pt x="8139" y="41727"/>
                    <a:pt x="8907" y="41060"/>
                  </a:cubicBezTo>
                  <a:lnTo>
                    <a:pt x="8158" y="40201"/>
                  </a:lnTo>
                  <a:close/>
                  <a:moveTo>
                    <a:pt x="5717" y="42526"/>
                  </a:moveTo>
                  <a:cubicBezTo>
                    <a:pt x="4989" y="43290"/>
                    <a:pt x="4319" y="44069"/>
                    <a:pt x="3729" y="44841"/>
                  </a:cubicBezTo>
                  <a:lnTo>
                    <a:pt x="4633" y="45532"/>
                  </a:lnTo>
                  <a:cubicBezTo>
                    <a:pt x="5198" y="44794"/>
                    <a:pt x="5839" y="44046"/>
                    <a:pt x="6541" y="43312"/>
                  </a:cubicBezTo>
                  <a:lnTo>
                    <a:pt x="5717" y="42526"/>
                  </a:lnTo>
                  <a:close/>
                  <a:moveTo>
                    <a:pt x="249011" y="42446"/>
                  </a:moveTo>
                  <a:lnTo>
                    <a:pt x="247982" y="42931"/>
                  </a:lnTo>
                  <a:cubicBezTo>
                    <a:pt x="248366" y="43749"/>
                    <a:pt x="248715" y="44627"/>
                    <a:pt x="249018" y="45541"/>
                  </a:cubicBezTo>
                  <a:lnTo>
                    <a:pt x="249052" y="45643"/>
                  </a:lnTo>
                  <a:lnTo>
                    <a:pt x="250136" y="45291"/>
                  </a:lnTo>
                  <a:lnTo>
                    <a:pt x="250100" y="45183"/>
                  </a:lnTo>
                  <a:cubicBezTo>
                    <a:pt x="249781" y="44226"/>
                    <a:pt x="249416" y="43305"/>
                    <a:pt x="249011" y="42446"/>
                  </a:cubicBezTo>
                  <a:close/>
                  <a:moveTo>
                    <a:pt x="3524" y="45115"/>
                  </a:moveTo>
                  <a:cubicBezTo>
                    <a:pt x="2888" y="45968"/>
                    <a:pt x="2333" y="46840"/>
                    <a:pt x="1871" y="47702"/>
                  </a:cubicBezTo>
                  <a:lnTo>
                    <a:pt x="2876" y="48239"/>
                  </a:lnTo>
                  <a:cubicBezTo>
                    <a:pt x="3310" y="47425"/>
                    <a:pt x="3837" y="46601"/>
                    <a:pt x="4438" y="45793"/>
                  </a:cubicBezTo>
                  <a:lnTo>
                    <a:pt x="3524" y="45115"/>
                  </a:lnTo>
                  <a:close/>
                  <a:moveTo>
                    <a:pt x="250240" y="45613"/>
                  </a:moveTo>
                  <a:lnTo>
                    <a:pt x="249154" y="45955"/>
                  </a:lnTo>
                  <a:cubicBezTo>
                    <a:pt x="249468" y="46958"/>
                    <a:pt x="249703" y="47884"/>
                    <a:pt x="249867" y="48785"/>
                  </a:cubicBezTo>
                  <a:lnTo>
                    <a:pt x="250988" y="48581"/>
                  </a:lnTo>
                  <a:cubicBezTo>
                    <a:pt x="250816" y="47631"/>
                    <a:pt x="250572" y="46661"/>
                    <a:pt x="250240" y="45613"/>
                  </a:cubicBezTo>
                  <a:close/>
                  <a:moveTo>
                    <a:pt x="1713" y="48006"/>
                  </a:moveTo>
                  <a:cubicBezTo>
                    <a:pt x="1226" y="48954"/>
                    <a:pt x="841" y="49921"/>
                    <a:pt x="562" y="50877"/>
                  </a:cubicBezTo>
                  <a:lnTo>
                    <a:pt x="1656" y="51195"/>
                  </a:lnTo>
                  <a:cubicBezTo>
                    <a:pt x="1915" y="50305"/>
                    <a:pt x="2273" y="49407"/>
                    <a:pt x="2726" y="48525"/>
                  </a:cubicBezTo>
                  <a:lnTo>
                    <a:pt x="1713" y="48006"/>
                  </a:lnTo>
                  <a:close/>
                  <a:moveTo>
                    <a:pt x="251047" y="48916"/>
                  </a:moveTo>
                  <a:lnTo>
                    <a:pt x="249921" y="49101"/>
                  </a:lnTo>
                  <a:cubicBezTo>
                    <a:pt x="250067" y="49992"/>
                    <a:pt x="250142" y="50863"/>
                    <a:pt x="250142" y="51691"/>
                  </a:cubicBezTo>
                  <a:cubicBezTo>
                    <a:pt x="250142" y="51786"/>
                    <a:pt x="250139" y="51881"/>
                    <a:pt x="250138" y="51975"/>
                  </a:cubicBezTo>
                  <a:lnTo>
                    <a:pt x="251278" y="51999"/>
                  </a:lnTo>
                  <a:cubicBezTo>
                    <a:pt x="251279" y="51897"/>
                    <a:pt x="251281" y="51793"/>
                    <a:pt x="251281" y="51690"/>
                  </a:cubicBezTo>
                  <a:cubicBezTo>
                    <a:pt x="251281" y="50799"/>
                    <a:pt x="251202" y="49866"/>
                    <a:pt x="251047" y="48916"/>
                  </a:cubicBezTo>
                  <a:close/>
                  <a:moveTo>
                    <a:pt x="471" y="51211"/>
                  </a:moveTo>
                  <a:cubicBezTo>
                    <a:pt x="277" y="51946"/>
                    <a:pt x="142" y="52695"/>
                    <a:pt x="69" y="53436"/>
                  </a:cubicBezTo>
                  <a:cubicBezTo>
                    <a:pt x="40" y="53717"/>
                    <a:pt x="22" y="54005"/>
                    <a:pt x="11" y="54287"/>
                  </a:cubicBezTo>
                  <a:lnTo>
                    <a:pt x="1148" y="54327"/>
                  </a:lnTo>
                  <a:cubicBezTo>
                    <a:pt x="1158" y="54066"/>
                    <a:pt x="1174" y="53804"/>
                    <a:pt x="1202" y="53546"/>
                  </a:cubicBezTo>
                  <a:cubicBezTo>
                    <a:pt x="1269" y="52868"/>
                    <a:pt x="1392" y="52179"/>
                    <a:pt x="1573" y="51502"/>
                  </a:cubicBezTo>
                  <a:lnTo>
                    <a:pt x="471" y="51211"/>
                  </a:lnTo>
                  <a:close/>
                  <a:moveTo>
                    <a:pt x="250129" y="52296"/>
                  </a:moveTo>
                  <a:cubicBezTo>
                    <a:pt x="250087" y="53268"/>
                    <a:pt x="249947" y="54193"/>
                    <a:pt x="249701" y="55126"/>
                  </a:cubicBezTo>
                  <a:lnTo>
                    <a:pt x="250802" y="55417"/>
                  </a:lnTo>
                  <a:cubicBezTo>
                    <a:pt x="251067" y="54418"/>
                    <a:pt x="251223" y="53385"/>
                    <a:pt x="251266" y="52345"/>
                  </a:cubicBezTo>
                  <a:lnTo>
                    <a:pt x="250129" y="52296"/>
                  </a:lnTo>
                  <a:close/>
                  <a:moveTo>
                    <a:pt x="0" y="54631"/>
                  </a:moveTo>
                  <a:lnTo>
                    <a:pt x="0" y="54768"/>
                  </a:lnTo>
                  <a:cubicBezTo>
                    <a:pt x="0" y="55752"/>
                    <a:pt x="111" y="56748"/>
                    <a:pt x="331" y="57728"/>
                  </a:cubicBezTo>
                  <a:lnTo>
                    <a:pt x="1440" y="57479"/>
                  </a:lnTo>
                  <a:cubicBezTo>
                    <a:pt x="1241" y="56582"/>
                    <a:pt x="1139" y="55668"/>
                    <a:pt x="1139" y="54768"/>
                  </a:cubicBezTo>
                  <a:lnTo>
                    <a:pt x="1139" y="54644"/>
                  </a:lnTo>
                  <a:lnTo>
                    <a:pt x="0" y="54631"/>
                  </a:lnTo>
                  <a:close/>
                  <a:moveTo>
                    <a:pt x="249615" y="55433"/>
                  </a:moveTo>
                  <a:cubicBezTo>
                    <a:pt x="249360" y="56314"/>
                    <a:pt x="249008" y="57204"/>
                    <a:pt x="248563" y="58077"/>
                  </a:cubicBezTo>
                  <a:lnTo>
                    <a:pt x="248542" y="58117"/>
                  </a:lnTo>
                  <a:lnTo>
                    <a:pt x="249576" y="58597"/>
                  </a:lnTo>
                  <a:cubicBezTo>
                    <a:pt x="250056" y="57655"/>
                    <a:pt x="250436" y="56699"/>
                    <a:pt x="250710" y="55749"/>
                  </a:cubicBezTo>
                  <a:lnTo>
                    <a:pt x="249615" y="55433"/>
                  </a:lnTo>
                  <a:close/>
                  <a:moveTo>
                    <a:pt x="1516" y="57791"/>
                  </a:moveTo>
                  <a:lnTo>
                    <a:pt x="411" y="58066"/>
                  </a:lnTo>
                  <a:cubicBezTo>
                    <a:pt x="651" y="59034"/>
                    <a:pt x="1005" y="60014"/>
                    <a:pt x="1461" y="60981"/>
                  </a:cubicBezTo>
                  <a:lnTo>
                    <a:pt x="2492" y="60494"/>
                  </a:lnTo>
                  <a:cubicBezTo>
                    <a:pt x="2068" y="59596"/>
                    <a:pt x="1740" y="58686"/>
                    <a:pt x="1516" y="57791"/>
                  </a:cubicBezTo>
                  <a:close/>
                  <a:moveTo>
                    <a:pt x="248398" y="58395"/>
                  </a:moveTo>
                  <a:cubicBezTo>
                    <a:pt x="247955" y="59233"/>
                    <a:pt x="247449" y="60076"/>
                    <a:pt x="246888" y="60895"/>
                  </a:cubicBezTo>
                  <a:lnTo>
                    <a:pt x="247829" y="61538"/>
                  </a:lnTo>
                  <a:cubicBezTo>
                    <a:pt x="248413" y="60682"/>
                    <a:pt x="248944" y="59803"/>
                    <a:pt x="249404" y="58926"/>
                  </a:cubicBezTo>
                  <a:lnTo>
                    <a:pt x="248398" y="58395"/>
                  </a:lnTo>
                  <a:close/>
                  <a:moveTo>
                    <a:pt x="2631" y="60784"/>
                  </a:moveTo>
                  <a:lnTo>
                    <a:pt x="1611" y="61291"/>
                  </a:lnTo>
                  <a:cubicBezTo>
                    <a:pt x="2042" y="62161"/>
                    <a:pt x="2572" y="63050"/>
                    <a:pt x="3182" y="63929"/>
                  </a:cubicBezTo>
                  <a:lnTo>
                    <a:pt x="4118" y="63280"/>
                  </a:lnTo>
                  <a:cubicBezTo>
                    <a:pt x="3540" y="62445"/>
                    <a:pt x="3039" y="61607"/>
                    <a:pt x="2631" y="60784"/>
                  </a:cubicBezTo>
                  <a:close/>
                  <a:moveTo>
                    <a:pt x="246702" y="61164"/>
                  </a:moveTo>
                  <a:cubicBezTo>
                    <a:pt x="246157" y="61942"/>
                    <a:pt x="245552" y="62721"/>
                    <a:pt x="244902" y="63479"/>
                  </a:cubicBezTo>
                  <a:lnTo>
                    <a:pt x="245767" y="64220"/>
                  </a:lnTo>
                  <a:cubicBezTo>
                    <a:pt x="246441" y="63433"/>
                    <a:pt x="247070" y="62624"/>
                    <a:pt x="247635" y="61818"/>
                  </a:cubicBezTo>
                  <a:lnTo>
                    <a:pt x="246702" y="61164"/>
                  </a:lnTo>
                  <a:close/>
                  <a:moveTo>
                    <a:pt x="4304" y="63545"/>
                  </a:moveTo>
                  <a:lnTo>
                    <a:pt x="3378" y="64207"/>
                  </a:lnTo>
                  <a:cubicBezTo>
                    <a:pt x="3939" y="64992"/>
                    <a:pt x="4581" y="65791"/>
                    <a:pt x="5287" y="66586"/>
                  </a:cubicBezTo>
                  <a:lnTo>
                    <a:pt x="6139" y="65829"/>
                  </a:lnTo>
                  <a:cubicBezTo>
                    <a:pt x="5458" y="65065"/>
                    <a:pt x="4842" y="64297"/>
                    <a:pt x="4304" y="63545"/>
                  </a:cubicBezTo>
                  <a:close/>
                  <a:moveTo>
                    <a:pt x="244690" y="63725"/>
                  </a:moveTo>
                  <a:cubicBezTo>
                    <a:pt x="244061" y="64444"/>
                    <a:pt x="243379" y="65159"/>
                    <a:pt x="242660" y="65855"/>
                  </a:cubicBezTo>
                  <a:lnTo>
                    <a:pt x="243452" y="66674"/>
                  </a:lnTo>
                  <a:cubicBezTo>
                    <a:pt x="244192" y="65957"/>
                    <a:pt x="244896" y="65218"/>
                    <a:pt x="245546" y="64475"/>
                  </a:cubicBezTo>
                  <a:lnTo>
                    <a:pt x="244690" y="63725"/>
                  </a:lnTo>
                  <a:close/>
                  <a:moveTo>
                    <a:pt x="242425" y="66082"/>
                  </a:moveTo>
                  <a:cubicBezTo>
                    <a:pt x="241731" y="66741"/>
                    <a:pt x="240988" y="67399"/>
                    <a:pt x="240215" y="68035"/>
                  </a:cubicBezTo>
                  <a:lnTo>
                    <a:pt x="240940" y="68914"/>
                  </a:lnTo>
                  <a:cubicBezTo>
                    <a:pt x="241734" y="68261"/>
                    <a:pt x="242495" y="67585"/>
                    <a:pt x="243212" y="66907"/>
                  </a:cubicBezTo>
                  <a:lnTo>
                    <a:pt x="242425" y="66082"/>
                  </a:lnTo>
                  <a:close/>
                  <a:moveTo>
                    <a:pt x="6356" y="66071"/>
                  </a:moveTo>
                  <a:lnTo>
                    <a:pt x="5513" y="66838"/>
                  </a:lnTo>
                  <a:cubicBezTo>
                    <a:pt x="5829" y="67185"/>
                    <a:pt x="6161" y="67537"/>
                    <a:pt x="6499" y="67882"/>
                  </a:cubicBezTo>
                  <a:cubicBezTo>
                    <a:pt x="6644" y="68029"/>
                    <a:pt x="6790" y="68181"/>
                    <a:pt x="6938" y="68332"/>
                  </a:cubicBezTo>
                  <a:cubicBezTo>
                    <a:pt x="7158" y="68558"/>
                    <a:pt x="7378" y="68785"/>
                    <a:pt x="7604" y="69012"/>
                  </a:cubicBezTo>
                  <a:lnTo>
                    <a:pt x="8410" y="68210"/>
                  </a:lnTo>
                  <a:cubicBezTo>
                    <a:pt x="8188" y="67985"/>
                    <a:pt x="7969" y="67760"/>
                    <a:pt x="7754" y="67538"/>
                  </a:cubicBezTo>
                  <a:cubicBezTo>
                    <a:pt x="7605" y="67386"/>
                    <a:pt x="7458" y="67233"/>
                    <a:pt x="7311" y="67083"/>
                  </a:cubicBezTo>
                  <a:cubicBezTo>
                    <a:pt x="6983" y="66748"/>
                    <a:pt x="6662" y="66409"/>
                    <a:pt x="6356" y="66071"/>
                  </a:cubicBezTo>
                  <a:close/>
                  <a:moveTo>
                    <a:pt x="239960" y="68243"/>
                  </a:moveTo>
                  <a:cubicBezTo>
                    <a:pt x="239215" y="68849"/>
                    <a:pt x="238424" y="69449"/>
                    <a:pt x="237609" y="70031"/>
                  </a:cubicBezTo>
                  <a:lnTo>
                    <a:pt x="238271" y="70959"/>
                  </a:lnTo>
                  <a:cubicBezTo>
                    <a:pt x="239106" y="70363"/>
                    <a:pt x="239915" y="69746"/>
                    <a:pt x="240678" y="69127"/>
                  </a:cubicBezTo>
                  <a:lnTo>
                    <a:pt x="239960" y="68243"/>
                  </a:lnTo>
                  <a:close/>
                  <a:moveTo>
                    <a:pt x="8643" y="68440"/>
                  </a:moveTo>
                  <a:lnTo>
                    <a:pt x="7842" y="69249"/>
                  </a:lnTo>
                  <a:cubicBezTo>
                    <a:pt x="8250" y="69653"/>
                    <a:pt x="8602" y="69983"/>
                    <a:pt x="8952" y="70286"/>
                  </a:cubicBezTo>
                  <a:cubicBezTo>
                    <a:pt x="9328" y="70614"/>
                    <a:pt x="9700" y="70946"/>
                    <a:pt x="10073" y="71280"/>
                  </a:cubicBezTo>
                  <a:lnTo>
                    <a:pt x="10837" y="70434"/>
                  </a:lnTo>
                  <a:cubicBezTo>
                    <a:pt x="10459" y="70094"/>
                    <a:pt x="10080" y="69757"/>
                    <a:pt x="9700" y="69427"/>
                  </a:cubicBezTo>
                  <a:cubicBezTo>
                    <a:pt x="9370" y="69139"/>
                    <a:pt x="9032" y="68826"/>
                    <a:pt x="8643" y="68440"/>
                  </a:cubicBezTo>
                  <a:close/>
                  <a:moveTo>
                    <a:pt x="237340" y="70220"/>
                  </a:moveTo>
                  <a:cubicBezTo>
                    <a:pt x="236553" y="70777"/>
                    <a:pt x="235725" y="71326"/>
                    <a:pt x="234876" y="71858"/>
                  </a:cubicBezTo>
                  <a:lnTo>
                    <a:pt x="235482" y="72824"/>
                  </a:lnTo>
                  <a:cubicBezTo>
                    <a:pt x="236348" y="72281"/>
                    <a:pt x="237194" y="71719"/>
                    <a:pt x="237995" y="71152"/>
                  </a:cubicBezTo>
                  <a:lnTo>
                    <a:pt x="237340" y="70220"/>
                  </a:lnTo>
                  <a:close/>
                  <a:moveTo>
                    <a:pt x="11084" y="70657"/>
                  </a:moveTo>
                  <a:lnTo>
                    <a:pt x="10319" y="71502"/>
                  </a:lnTo>
                  <a:cubicBezTo>
                    <a:pt x="10996" y="72116"/>
                    <a:pt x="11710" y="72779"/>
                    <a:pt x="12502" y="73530"/>
                  </a:cubicBezTo>
                  <a:lnTo>
                    <a:pt x="13284" y="72703"/>
                  </a:lnTo>
                  <a:cubicBezTo>
                    <a:pt x="12484" y="71946"/>
                    <a:pt x="11766" y="71276"/>
                    <a:pt x="11084" y="70657"/>
                  </a:cubicBezTo>
                  <a:close/>
                  <a:moveTo>
                    <a:pt x="234597" y="72033"/>
                  </a:moveTo>
                  <a:cubicBezTo>
                    <a:pt x="233777" y="72543"/>
                    <a:pt x="232918" y="73048"/>
                    <a:pt x="232041" y="73533"/>
                  </a:cubicBezTo>
                  <a:lnTo>
                    <a:pt x="232595" y="74529"/>
                  </a:lnTo>
                  <a:cubicBezTo>
                    <a:pt x="233487" y="74034"/>
                    <a:pt x="234362" y="73518"/>
                    <a:pt x="235198" y="73001"/>
                  </a:cubicBezTo>
                  <a:lnTo>
                    <a:pt x="234597" y="72033"/>
                  </a:lnTo>
                  <a:close/>
                  <a:moveTo>
                    <a:pt x="13528" y="72934"/>
                  </a:moveTo>
                  <a:lnTo>
                    <a:pt x="12742" y="73759"/>
                  </a:lnTo>
                  <a:cubicBezTo>
                    <a:pt x="13457" y="74440"/>
                    <a:pt x="14172" y="75133"/>
                    <a:pt x="14892" y="75832"/>
                  </a:cubicBezTo>
                  <a:lnTo>
                    <a:pt x="15686" y="75015"/>
                  </a:lnTo>
                  <a:cubicBezTo>
                    <a:pt x="14964" y="74315"/>
                    <a:pt x="14245" y="73619"/>
                    <a:pt x="13528" y="72934"/>
                  </a:cubicBezTo>
                  <a:close/>
                  <a:moveTo>
                    <a:pt x="231754" y="73692"/>
                  </a:moveTo>
                  <a:cubicBezTo>
                    <a:pt x="230906" y="74157"/>
                    <a:pt x="230022" y="74620"/>
                    <a:pt x="229125" y="75066"/>
                  </a:cubicBezTo>
                  <a:lnTo>
                    <a:pt x="229632" y="76085"/>
                  </a:lnTo>
                  <a:cubicBezTo>
                    <a:pt x="230542" y="75634"/>
                    <a:pt x="231441" y="75164"/>
                    <a:pt x="232302" y="74689"/>
                  </a:cubicBezTo>
                  <a:lnTo>
                    <a:pt x="231754" y="73692"/>
                  </a:lnTo>
                  <a:close/>
                  <a:moveTo>
                    <a:pt x="228828" y="75212"/>
                  </a:moveTo>
                  <a:cubicBezTo>
                    <a:pt x="227962" y="75637"/>
                    <a:pt x="227057" y="76062"/>
                    <a:pt x="226140" y="76470"/>
                  </a:cubicBezTo>
                  <a:lnTo>
                    <a:pt x="226603" y="77511"/>
                  </a:lnTo>
                  <a:cubicBezTo>
                    <a:pt x="227532" y="77096"/>
                    <a:pt x="228451" y="76666"/>
                    <a:pt x="229330" y="76234"/>
                  </a:cubicBezTo>
                  <a:lnTo>
                    <a:pt x="228828" y="75212"/>
                  </a:lnTo>
                  <a:close/>
                  <a:moveTo>
                    <a:pt x="15925" y="75248"/>
                  </a:moveTo>
                  <a:lnTo>
                    <a:pt x="15130" y="76065"/>
                  </a:lnTo>
                  <a:lnTo>
                    <a:pt x="15667" y="76588"/>
                  </a:lnTo>
                  <a:cubicBezTo>
                    <a:pt x="16201" y="77107"/>
                    <a:pt x="16737" y="77629"/>
                    <a:pt x="17277" y="78153"/>
                  </a:cubicBezTo>
                  <a:lnTo>
                    <a:pt x="18069" y="77333"/>
                  </a:lnTo>
                  <a:cubicBezTo>
                    <a:pt x="17529" y="76809"/>
                    <a:pt x="16995" y="76289"/>
                    <a:pt x="16462" y="75771"/>
                  </a:cubicBezTo>
                  <a:lnTo>
                    <a:pt x="15925" y="75248"/>
                  </a:lnTo>
                  <a:close/>
                  <a:moveTo>
                    <a:pt x="225837" y="76604"/>
                  </a:moveTo>
                  <a:cubicBezTo>
                    <a:pt x="224946" y="76997"/>
                    <a:pt x="224024" y="77384"/>
                    <a:pt x="223098" y="77755"/>
                  </a:cubicBezTo>
                  <a:lnTo>
                    <a:pt x="223522" y="78814"/>
                  </a:lnTo>
                  <a:cubicBezTo>
                    <a:pt x="224461" y="78437"/>
                    <a:pt x="225395" y="78044"/>
                    <a:pt x="226297" y="77646"/>
                  </a:cubicBezTo>
                  <a:lnTo>
                    <a:pt x="225837" y="76604"/>
                  </a:lnTo>
                  <a:close/>
                  <a:moveTo>
                    <a:pt x="96694" y="77720"/>
                  </a:moveTo>
                  <a:cubicBezTo>
                    <a:pt x="96140" y="77720"/>
                    <a:pt x="95608" y="77798"/>
                    <a:pt x="95123" y="77955"/>
                  </a:cubicBezTo>
                  <a:lnTo>
                    <a:pt x="94721" y="78086"/>
                  </a:lnTo>
                  <a:lnTo>
                    <a:pt x="95072" y="79168"/>
                  </a:lnTo>
                  <a:lnTo>
                    <a:pt x="95472" y="79037"/>
                  </a:lnTo>
                  <a:cubicBezTo>
                    <a:pt x="95843" y="78917"/>
                    <a:pt x="96256" y="78857"/>
                    <a:pt x="96691" y="78857"/>
                  </a:cubicBezTo>
                  <a:cubicBezTo>
                    <a:pt x="97026" y="78857"/>
                    <a:pt x="97373" y="78893"/>
                    <a:pt x="97725" y="78964"/>
                  </a:cubicBezTo>
                  <a:lnTo>
                    <a:pt x="97950" y="77848"/>
                  </a:lnTo>
                  <a:cubicBezTo>
                    <a:pt x="97526" y="77762"/>
                    <a:pt x="97104" y="77720"/>
                    <a:pt x="96694" y="77720"/>
                  </a:cubicBezTo>
                  <a:close/>
                  <a:moveTo>
                    <a:pt x="222793" y="77878"/>
                  </a:moveTo>
                  <a:cubicBezTo>
                    <a:pt x="221886" y="78239"/>
                    <a:pt x="220952" y="78592"/>
                    <a:pt x="220013" y="78933"/>
                  </a:cubicBezTo>
                  <a:lnTo>
                    <a:pt x="220400" y="80003"/>
                  </a:lnTo>
                  <a:cubicBezTo>
                    <a:pt x="221350" y="79661"/>
                    <a:pt x="222296" y="79302"/>
                    <a:pt x="223213" y="78936"/>
                  </a:cubicBezTo>
                  <a:lnTo>
                    <a:pt x="222793" y="77878"/>
                  </a:lnTo>
                  <a:close/>
                  <a:moveTo>
                    <a:pt x="94401" y="78189"/>
                  </a:moveTo>
                  <a:cubicBezTo>
                    <a:pt x="93480" y="78493"/>
                    <a:pt x="92551" y="78817"/>
                    <a:pt x="91558" y="79179"/>
                  </a:cubicBezTo>
                  <a:lnTo>
                    <a:pt x="91950" y="80249"/>
                  </a:lnTo>
                  <a:cubicBezTo>
                    <a:pt x="92931" y="79891"/>
                    <a:pt x="93850" y="79571"/>
                    <a:pt x="94759" y="79269"/>
                  </a:cubicBezTo>
                  <a:lnTo>
                    <a:pt x="94401" y="78189"/>
                  </a:lnTo>
                  <a:close/>
                  <a:moveTo>
                    <a:pt x="98304" y="77928"/>
                  </a:moveTo>
                  <a:lnTo>
                    <a:pt x="98020" y="79032"/>
                  </a:lnTo>
                  <a:cubicBezTo>
                    <a:pt x="98386" y="79127"/>
                    <a:pt x="98748" y="79255"/>
                    <a:pt x="99093" y="79419"/>
                  </a:cubicBezTo>
                  <a:cubicBezTo>
                    <a:pt x="99491" y="79716"/>
                    <a:pt x="99880" y="80046"/>
                    <a:pt x="100286" y="80426"/>
                  </a:cubicBezTo>
                  <a:lnTo>
                    <a:pt x="101065" y="79594"/>
                  </a:lnTo>
                  <a:cubicBezTo>
                    <a:pt x="100612" y="79170"/>
                    <a:pt x="100175" y="78802"/>
                    <a:pt x="99727" y="78472"/>
                  </a:cubicBezTo>
                  <a:lnTo>
                    <a:pt x="99636" y="78416"/>
                  </a:lnTo>
                  <a:cubicBezTo>
                    <a:pt x="99208" y="78208"/>
                    <a:pt x="98761" y="78045"/>
                    <a:pt x="98304" y="77928"/>
                  </a:cubicBezTo>
                  <a:close/>
                  <a:moveTo>
                    <a:pt x="18310" y="77564"/>
                  </a:moveTo>
                  <a:lnTo>
                    <a:pt x="17518" y="78384"/>
                  </a:lnTo>
                  <a:cubicBezTo>
                    <a:pt x="18340" y="79179"/>
                    <a:pt x="19030" y="79837"/>
                    <a:pt x="19686" y="80456"/>
                  </a:cubicBezTo>
                  <a:lnTo>
                    <a:pt x="20466" y="79629"/>
                  </a:lnTo>
                  <a:cubicBezTo>
                    <a:pt x="19814" y="79013"/>
                    <a:pt x="19129" y="78358"/>
                    <a:pt x="18310" y="77564"/>
                  </a:cubicBezTo>
                  <a:close/>
                  <a:moveTo>
                    <a:pt x="219702" y="79044"/>
                  </a:moveTo>
                  <a:cubicBezTo>
                    <a:pt x="218787" y="79371"/>
                    <a:pt x="217841" y="79698"/>
                    <a:pt x="216889" y="80011"/>
                  </a:cubicBezTo>
                  <a:lnTo>
                    <a:pt x="217244" y="81094"/>
                  </a:lnTo>
                  <a:cubicBezTo>
                    <a:pt x="218206" y="80779"/>
                    <a:pt x="219161" y="80449"/>
                    <a:pt x="220087" y="80117"/>
                  </a:cubicBezTo>
                  <a:lnTo>
                    <a:pt x="219702" y="79044"/>
                  </a:lnTo>
                  <a:close/>
                  <a:moveTo>
                    <a:pt x="91248" y="79294"/>
                  </a:moveTo>
                  <a:cubicBezTo>
                    <a:pt x="90376" y="79616"/>
                    <a:pt x="89457" y="79965"/>
                    <a:pt x="88441" y="80361"/>
                  </a:cubicBezTo>
                  <a:lnTo>
                    <a:pt x="88856" y="81423"/>
                  </a:lnTo>
                  <a:cubicBezTo>
                    <a:pt x="89865" y="81028"/>
                    <a:pt x="90775" y="80680"/>
                    <a:pt x="91641" y="80361"/>
                  </a:cubicBezTo>
                  <a:lnTo>
                    <a:pt x="91248" y="79294"/>
                  </a:lnTo>
                  <a:close/>
                  <a:moveTo>
                    <a:pt x="216576" y="80114"/>
                  </a:moveTo>
                  <a:cubicBezTo>
                    <a:pt x="215650" y="80415"/>
                    <a:pt x="214693" y="80711"/>
                    <a:pt x="213732" y="80998"/>
                  </a:cubicBezTo>
                  <a:lnTo>
                    <a:pt x="214057" y="82090"/>
                  </a:lnTo>
                  <a:cubicBezTo>
                    <a:pt x="215025" y="81801"/>
                    <a:pt x="215992" y="81502"/>
                    <a:pt x="216926" y="81197"/>
                  </a:cubicBezTo>
                  <a:lnTo>
                    <a:pt x="216576" y="80114"/>
                  </a:lnTo>
                  <a:close/>
                  <a:moveTo>
                    <a:pt x="88132" y="80482"/>
                  </a:moveTo>
                  <a:cubicBezTo>
                    <a:pt x="87193" y="80851"/>
                    <a:pt x="86266" y="81223"/>
                    <a:pt x="85349" y="81590"/>
                  </a:cubicBezTo>
                  <a:lnTo>
                    <a:pt x="85774" y="82647"/>
                  </a:lnTo>
                  <a:cubicBezTo>
                    <a:pt x="86687" y="82280"/>
                    <a:pt x="87611" y="81911"/>
                    <a:pt x="88549" y="81544"/>
                  </a:cubicBezTo>
                  <a:lnTo>
                    <a:pt x="88132" y="80482"/>
                  </a:lnTo>
                  <a:close/>
                  <a:moveTo>
                    <a:pt x="20709" y="79856"/>
                  </a:moveTo>
                  <a:lnTo>
                    <a:pt x="19930" y="80686"/>
                  </a:lnTo>
                  <a:cubicBezTo>
                    <a:pt x="20709" y="81420"/>
                    <a:pt x="21434" y="82084"/>
                    <a:pt x="22142" y="82720"/>
                  </a:cubicBezTo>
                  <a:lnTo>
                    <a:pt x="22903" y="81873"/>
                  </a:lnTo>
                  <a:cubicBezTo>
                    <a:pt x="22200" y="81242"/>
                    <a:pt x="21484" y="80581"/>
                    <a:pt x="20709" y="79856"/>
                  </a:cubicBezTo>
                  <a:close/>
                  <a:moveTo>
                    <a:pt x="101311" y="79831"/>
                  </a:moveTo>
                  <a:lnTo>
                    <a:pt x="100516" y="80647"/>
                  </a:lnTo>
                  <a:cubicBezTo>
                    <a:pt x="101116" y="81234"/>
                    <a:pt x="101663" y="81842"/>
                    <a:pt x="102243" y="82486"/>
                  </a:cubicBezTo>
                  <a:lnTo>
                    <a:pt x="102532" y="82806"/>
                  </a:lnTo>
                  <a:lnTo>
                    <a:pt x="103377" y="82043"/>
                  </a:lnTo>
                  <a:lnTo>
                    <a:pt x="103089" y="81723"/>
                  </a:lnTo>
                  <a:cubicBezTo>
                    <a:pt x="102522" y="81095"/>
                    <a:pt x="101938" y="80444"/>
                    <a:pt x="101311" y="79831"/>
                  </a:cubicBezTo>
                  <a:close/>
                  <a:moveTo>
                    <a:pt x="213415" y="81092"/>
                  </a:moveTo>
                  <a:cubicBezTo>
                    <a:pt x="212480" y="81366"/>
                    <a:pt x="211516" y="81638"/>
                    <a:pt x="210548" y="81898"/>
                  </a:cubicBezTo>
                  <a:lnTo>
                    <a:pt x="210845" y="82997"/>
                  </a:lnTo>
                  <a:cubicBezTo>
                    <a:pt x="211822" y="82735"/>
                    <a:pt x="212796" y="82461"/>
                    <a:pt x="213736" y="82184"/>
                  </a:cubicBezTo>
                  <a:lnTo>
                    <a:pt x="213415" y="81092"/>
                  </a:lnTo>
                  <a:close/>
                  <a:moveTo>
                    <a:pt x="210230" y="81983"/>
                  </a:moveTo>
                  <a:cubicBezTo>
                    <a:pt x="209287" y="82234"/>
                    <a:pt x="208316" y="82483"/>
                    <a:pt x="207344" y="82719"/>
                  </a:cubicBezTo>
                  <a:lnTo>
                    <a:pt x="207614" y="83825"/>
                  </a:lnTo>
                  <a:cubicBezTo>
                    <a:pt x="208591" y="83587"/>
                    <a:pt x="209571" y="83338"/>
                    <a:pt x="210524" y="83084"/>
                  </a:cubicBezTo>
                  <a:lnTo>
                    <a:pt x="210230" y="81983"/>
                  </a:lnTo>
                  <a:close/>
                  <a:moveTo>
                    <a:pt x="85040" y="81714"/>
                  </a:moveTo>
                  <a:cubicBezTo>
                    <a:pt x="84108" y="82090"/>
                    <a:pt x="83184" y="82458"/>
                    <a:pt x="82265" y="82821"/>
                  </a:cubicBezTo>
                  <a:lnTo>
                    <a:pt x="82681" y="83882"/>
                  </a:lnTo>
                  <a:cubicBezTo>
                    <a:pt x="83601" y="83520"/>
                    <a:pt x="84529" y="83148"/>
                    <a:pt x="85464" y="82771"/>
                  </a:cubicBezTo>
                  <a:lnTo>
                    <a:pt x="85040" y="81714"/>
                  </a:lnTo>
                  <a:close/>
                  <a:moveTo>
                    <a:pt x="207023" y="82797"/>
                  </a:moveTo>
                  <a:cubicBezTo>
                    <a:pt x="206069" y="83026"/>
                    <a:pt x="205091" y="83250"/>
                    <a:pt x="204119" y="83466"/>
                  </a:cubicBezTo>
                  <a:lnTo>
                    <a:pt x="204363" y="84577"/>
                  </a:lnTo>
                  <a:cubicBezTo>
                    <a:pt x="205342" y="84361"/>
                    <a:pt x="206327" y="84135"/>
                    <a:pt x="207289" y="83904"/>
                  </a:cubicBezTo>
                  <a:lnTo>
                    <a:pt x="207023" y="82797"/>
                  </a:lnTo>
                  <a:close/>
                  <a:moveTo>
                    <a:pt x="172087" y="82927"/>
                  </a:moveTo>
                  <a:lnTo>
                    <a:pt x="172064" y="84066"/>
                  </a:lnTo>
                  <a:cubicBezTo>
                    <a:pt x="172180" y="84067"/>
                    <a:pt x="172291" y="84079"/>
                    <a:pt x="172399" y="84099"/>
                  </a:cubicBezTo>
                  <a:cubicBezTo>
                    <a:pt x="173130" y="84233"/>
                    <a:pt x="173881" y="84478"/>
                    <a:pt x="174696" y="84849"/>
                  </a:cubicBezTo>
                  <a:lnTo>
                    <a:pt x="175167" y="83811"/>
                  </a:lnTo>
                  <a:cubicBezTo>
                    <a:pt x="174264" y="83400"/>
                    <a:pt x="173425" y="83128"/>
                    <a:pt x="172603" y="82978"/>
                  </a:cubicBezTo>
                  <a:cubicBezTo>
                    <a:pt x="172435" y="82949"/>
                    <a:pt x="172262" y="82930"/>
                    <a:pt x="172087" y="82927"/>
                  </a:cubicBezTo>
                  <a:close/>
                  <a:moveTo>
                    <a:pt x="171700" y="82937"/>
                  </a:moveTo>
                  <a:cubicBezTo>
                    <a:pt x="171113" y="82985"/>
                    <a:pt x="170548" y="83156"/>
                    <a:pt x="170002" y="83322"/>
                  </a:cubicBezTo>
                  <a:cubicBezTo>
                    <a:pt x="169752" y="83397"/>
                    <a:pt x="169516" y="83469"/>
                    <a:pt x="169279" y="83528"/>
                  </a:cubicBezTo>
                  <a:lnTo>
                    <a:pt x="169206" y="83547"/>
                  </a:lnTo>
                  <a:lnTo>
                    <a:pt x="168625" y="83870"/>
                  </a:lnTo>
                  <a:lnTo>
                    <a:pt x="169183" y="84865"/>
                  </a:lnTo>
                  <a:lnTo>
                    <a:pt x="169630" y="84614"/>
                  </a:lnTo>
                  <a:cubicBezTo>
                    <a:pt x="169868" y="84552"/>
                    <a:pt x="170103" y="84480"/>
                    <a:pt x="170333" y="84412"/>
                  </a:cubicBezTo>
                  <a:cubicBezTo>
                    <a:pt x="170842" y="84256"/>
                    <a:pt x="171324" y="84111"/>
                    <a:pt x="171790" y="84073"/>
                  </a:cubicBezTo>
                  <a:lnTo>
                    <a:pt x="171700" y="82937"/>
                  </a:lnTo>
                  <a:close/>
                  <a:moveTo>
                    <a:pt x="23148" y="82094"/>
                  </a:moveTo>
                  <a:lnTo>
                    <a:pt x="22389" y="82944"/>
                  </a:lnTo>
                  <a:cubicBezTo>
                    <a:pt x="23177" y="83648"/>
                    <a:pt x="23923" y="84291"/>
                    <a:pt x="24667" y="84914"/>
                  </a:cubicBezTo>
                  <a:lnTo>
                    <a:pt x="25398" y="84042"/>
                  </a:lnTo>
                  <a:cubicBezTo>
                    <a:pt x="24662" y="83426"/>
                    <a:pt x="23927" y="82790"/>
                    <a:pt x="23148" y="82094"/>
                  </a:cubicBezTo>
                  <a:close/>
                  <a:moveTo>
                    <a:pt x="81953" y="82944"/>
                  </a:moveTo>
                  <a:cubicBezTo>
                    <a:pt x="80918" y="83351"/>
                    <a:pt x="80008" y="83696"/>
                    <a:pt x="79168" y="84001"/>
                  </a:cubicBezTo>
                  <a:lnTo>
                    <a:pt x="79560" y="85072"/>
                  </a:lnTo>
                  <a:cubicBezTo>
                    <a:pt x="80405" y="84763"/>
                    <a:pt x="81326" y="84414"/>
                    <a:pt x="82368" y="84006"/>
                  </a:cubicBezTo>
                  <a:lnTo>
                    <a:pt x="81953" y="82944"/>
                  </a:lnTo>
                  <a:close/>
                  <a:moveTo>
                    <a:pt x="103600" y="82288"/>
                  </a:moveTo>
                  <a:lnTo>
                    <a:pt x="102758" y="83054"/>
                  </a:lnTo>
                  <a:cubicBezTo>
                    <a:pt x="103399" y="83758"/>
                    <a:pt x="104105" y="84507"/>
                    <a:pt x="104930" y="85210"/>
                  </a:cubicBezTo>
                  <a:lnTo>
                    <a:pt x="105670" y="84342"/>
                  </a:lnTo>
                  <a:cubicBezTo>
                    <a:pt x="104893" y="83680"/>
                    <a:pt x="104216" y="82963"/>
                    <a:pt x="103600" y="82288"/>
                  </a:cubicBezTo>
                  <a:close/>
                  <a:moveTo>
                    <a:pt x="203793" y="83534"/>
                  </a:moveTo>
                  <a:cubicBezTo>
                    <a:pt x="202838" y="83742"/>
                    <a:pt x="201855" y="83946"/>
                    <a:pt x="200875" y="84140"/>
                  </a:cubicBezTo>
                  <a:lnTo>
                    <a:pt x="201098" y="85258"/>
                  </a:lnTo>
                  <a:cubicBezTo>
                    <a:pt x="202084" y="85063"/>
                    <a:pt x="203074" y="84858"/>
                    <a:pt x="204035" y="84648"/>
                  </a:cubicBezTo>
                  <a:lnTo>
                    <a:pt x="203793" y="83534"/>
                  </a:lnTo>
                  <a:close/>
                  <a:moveTo>
                    <a:pt x="200554" y="84204"/>
                  </a:moveTo>
                  <a:cubicBezTo>
                    <a:pt x="199587" y="84395"/>
                    <a:pt x="198601" y="84578"/>
                    <a:pt x="197624" y="84751"/>
                  </a:cubicBezTo>
                  <a:lnTo>
                    <a:pt x="197822" y="85872"/>
                  </a:lnTo>
                  <a:cubicBezTo>
                    <a:pt x="198805" y="85698"/>
                    <a:pt x="199797" y="85513"/>
                    <a:pt x="200772" y="85321"/>
                  </a:cubicBezTo>
                  <a:lnTo>
                    <a:pt x="200554" y="84204"/>
                  </a:lnTo>
                  <a:close/>
                  <a:moveTo>
                    <a:pt x="78858" y="84115"/>
                  </a:moveTo>
                  <a:cubicBezTo>
                    <a:pt x="77856" y="84478"/>
                    <a:pt x="76937" y="84788"/>
                    <a:pt x="76048" y="85070"/>
                  </a:cubicBezTo>
                  <a:lnTo>
                    <a:pt x="76391" y="86156"/>
                  </a:lnTo>
                  <a:cubicBezTo>
                    <a:pt x="77295" y="85871"/>
                    <a:pt x="78229" y="85552"/>
                    <a:pt x="79245" y="85187"/>
                  </a:cubicBezTo>
                  <a:lnTo>
                    <a:pt x="78858" y="84115"/>
                  </a:lnTo>
                  <a:close/>
                  <a:moveTo>
                    <a:pt x="175478" y="83956"/>
                  </a:moveTo>
                  <a:lnTo>
                    <a:pt x="174985" y="84983"/>
                  </a:lnTo>
                  <a:cubicBezTo>
                    <a:pt x="175595" y="85274"/>
                    <a:pt x="176195" y="85609"/>
                    <a:pt x="176777" y="85934"/>
                  </a:cubicBezTo>
                  <a:cubicBezTo>
                    <a:pt x="177052" y="86086"/>
                    <a:pt x="177323" y="86236"/>
                    <a:pt x="177597" y="86385"/>
                  </a:cubicBezTo>
                  <a:lnTo>
                    <a:pt x="178137" y="85383"/>
                  </a:lnTo>
                  <a:cubicBezTo>
                    <a:pt x="177868" y="85238"/>
                    <a:pt x="177600" y="85089"/>
                    <a:pt x="177330" y="84939"/>
                  </a:cubicBezTo>
                  <a:cubicBezTo>
                    <a:pt x="176735" y="84609"/>
                    <a:pt x="176119" y="84264"/>
                    <a:pt x="175478" y="83956"/>
                  </a:cubicBezTo>
                  <a:close/>
                  <a:moveTo>
                    <a:pt x="197297" y="84810"/>
                  </a:moveTo>
                  <a:cubicBezTo>
                    <a:pt x="196333" y="84977"/>
                    <a:pt x="195346" y="85143"/>
                    <a:pt x="194355" y="85302"/>
                  </a:cubicBezTo>
                  <a:lnTo>
                    <a:pt x="194535" y="86426"/>
                  </a:lnTo>
                  <a:cubicBezTo>
                    <a:pt x="195529" y="86268"/>
                    <a:pt x="196525" y="86102"/>
                    <a:pt x="197493" y="85931"/>
                  </a:cubicBezTo>
                  <a:lnTo>
                    <a:pt x="197297" y="84810"/>
                  </a:lnTo>
                  <a:close/>
                  <a:moveTo>
                    <a:pt x="168334" y="84035"/>
                  </a:moveTo>
                  <a:cubicBezTo>
                    <a:pt x="167932" y="84261"/>
                    <a:pt x="167531" y="84488"/>
                    <a:pt x="167130" y="84715"/>
                  </a:cubicBezTo>
                  <a:cubicBezTo>
                    <a:pt x="166664" y="84980"/>
                    <a:pt x="166198" y="85243"/>
                    <a:pt x="165729" y="85506"/>
                  </a:cubicBezTo>
                  <a:lnTo>
                    <a:pt x="166287" y="86499"/>
                  </a:lnTo>
                  <a:cubicBezTo>
                    <a:pt x="166757" y="86235"/>
                    <a:pt x="167224" y="85971"/>
                    <a:pt x="167692" y="85705"/>
                  </a:cubicBezTo>
                  <a:cubicBezTo>
                    <a:pt x="168092" y="85479"/>
                    <a:pt x="168492" y="85252"/>
                    <a:pt x="168893" y="85026"/>
                  </a:cubicBezTo>
                  <a:lnTo>
                    <a:pt x="168334" y="84035"/>
                  </a:lnTo>
                  <a:close/>
                  <a:moveTo>
                    <a:pt x="194025" y="85353"/>
                  </a:moveTo>
                  <a:cubicBezTo>
                    <a:pt x="193052" y="85506"/>
                    <a:pt x="192059" y="85654"/>
                    <a:pt x="191076" y="85792"/>
                  </a:cubicBezTo>
                  <a:lnTo>
                    <a:pt x="191237" y="86921"/>
                  </a:lnTo>
                  <a:cubicBezTo>
                    <a:pt x="192225" y="86782"/>
                    <a:pt x="193223" y="86634"/>
                    <a:pt x="194203" y="86477"/>
                  </a:cubicBezTo>
                  <a:lnTo>
                    <a:pt x="194025" y="85353"/>
                  </a:lnTo>
                  <a:close/>
                  <a:moveTo>
                    <a:pt x="25652" y="84253"/>
                  </a:moveTo>
                  <a:lnTo>
                    <a:pt x="24924" y="85130"/>
                  </a:lnTo>
                  <a:cubicBezTo>
                    <a:pt x="25721" y="85791"/>
                    <a:pt x="26514" y="86423"/>
                    <a:pt x="27282" y="87011"/>
                  </a:cubicBezTo>
                  <a:lnTo>
                    <a:pt x="27973" y="86105"/>
                  </a:lnTo>
                  <a:cubicBezTo>
                    <a:pt x="27218" y="85527"/>
                    <a:pt x="26437" y="84903"/>
                    <a:pt x="25652" y="84253"/>
                  </a:cubicBezTo>
                  <a:close/>
                  <a:moveTo>
                    <a:pt x="75735" y="85169"/>
                  </a:moveTo>
                  <a:cubicBezTo>
                    <a:pt x="74739" y="85478"/>
                    <a:pt x="73808" y="85738"/>
                    <a:pt x="72885" y="85967"/>
                  </a:cubicBezTo>
                  <a:lnTo>
                    <a:pt x="73160" y="87072"/>
                  </a:lnTo>
                  <a:cubicBezTo>
                    <a:pt x="74104" y="86838"/>
                    <a:pt x="75055" y="86571"/>
                    <a:pt x="76071" y="86257"/>
                  </a:cubicBezTo>
                  <a:lnTo>
                    <a:pt x="75735" y="85169"/>
                  </a:lnTo>
                  <a:close/>
                  <a:moveTo>
                    <a:pt x="105915" y="84546"/>
                  </a:moveTo>
                  <a:lnTo>
                    <a:pt x="105197" y="85431"/>
                  </a:lnTo>
                  <a:cubicBezTo>
                    <a:pt x="105728" y="85864"/>
                    <a:pt x="106257" y="86235"/>
                    <a:pt x="106814" y="86567"/>
                  </a:cubicBezTo>
                  <a:cubicBezTo>
                    <a:pt x="107123" y="86752"/>
                    <a:pt x="107432" y="86941"/>
                    <a:pt x="107739" y="87132"/>
                  </a:cubicBezTo>
                  <a:lnTo>
                    <a:pt x="108342" y="86164"/>
                  </a:lnTo>
                  <a:cubicBezTo>
                    <a:pt x="108029" y="85970"/>
                    <a:pt x="107716" y="85775"/>
                    <a:pt x="107398" y="85587"/>
                  </a:cubicBezTo>
                  <a:cubicBezTo>
                    <a:pt x="106889" y="85283"/>
                    <a:pt x="106402" y="84944"/>
                    <a:pt x="105915" y="84546"/>
                  </a:cubicBezTo>
                  <a:close/>
                  <a:moveTo>
                    <a:pt x="190750" y="85840"/>
                  </a:moveTo>
                  <a:cubicBezTo>
                    <a:pt x="189770" y="85979"/>
                    <a:pt x="188776" y="86110"/>
                    <a:pt x="187793" y="86232"/>
                  </a:cubicBezTo>
                  <a:lnTo>
                    <a:pt x="187934" y="87362"/>
                  </a:lnTo>
                  <a:cubicBezTo>
                    <a:pt x="188922" y="87238"/>
                    <a:pt x="189923" y="87107"/>
                    <a:pt x="190909" y="86969"/>
                  </a:cubicBezTo>
                  <a:lnTo>
                    <a:pt x="190750" y="85840"/>
                  </a:lnTo>
                  <a:close/>
                  <a:moveTo>
                    <a:pt x="178424" y="85535"/>
                  </a:moveTo>
                  <a:lnTo>
                    <a:pt x="177895" y="86542"/>
                  </a:lnTo>
                  <a:cubicBezTo>
                    <a:pt x="178655" y="86946"/>
                    <a:pt x="179675" y="87436"/>
                    <a:pt x="180801" y="87698"/>
                  </a:cubicBezTo>
                  <a:lnTo>
                    <a:pt x="181058" y="86589"/>
                  </a:lnTo>
                  <a:cubicBezTo>
                    <a:pt x="180062" y="86357"/>
                    <a:pt x="179169" y="85926"/>
                    <a:pt x="178424" y="85535"/>
                  </a:cubicBezTo>
                  <a:close/>
                  <a:moveTo>
                    <a:pt x="187464" y="86271"/>
                  </a:moveTo>
                  <a:cubicBezTo>
                    <a:pt x="186726" y="86363"/>
                    <a:pt x="185980" y="86450"/>
                    <a:pt x="185229" y="86535"/>
                  </a:cubicBezTo>
                  <a:cubicBezTo>
                    <a:pt x="184990" y="86563"/>
                    <a:pt x="184753" y="86583"/>
                    <a:pt x="184514" y="86603"/>
                  </a:cubicBezTo>
                  <a:lnTo>
                    <a:pt x="184609" y="87739"/>
                  </a:lnTo>
                  <a:cubicBezTo>
                    <a:pt x="184858" y="87719"/>
                    <a:pt x="185110" y="87697"/>
                    <a:pt x="185357" y="87668"/>
                  </a:cubicBezTo>
                  <a:cubicBezTo>
                    <a:pt x="186112" y="87582"/>
                    <a:pt x="186860" y="87493"/>
                    <a:pt x="187602" y="87401"/>
                  </a:cubicBezTo>
                  <a:lnTo>
                    <a:pt x="187464" y="86271"/>
                  </a:lnTo>
                  <a:close/>
                  <a:moveTo>
                    <a:pt x="72569" y="86046"/>
                  </a:moveTo>
                  <a:cubicBezTo>
                    <a:pt x="71589" y="86283"/>
                    <a:pt x="70618" y="86481"/>
                    <a:pt x="69681" y="86635"/>
                  </a:cubicBezTo>
                  <a:lnTo>
                    <a:pt x="69867" y="87758"/>
                  </a:lnTo>
                  <a:cubicBezTo>
                    <a:pt x="70831" y="87598"/>
                    <a:pt x="71830" y="87394"/>
                    <a:pt x="72837" y="87152"/>
                  </a:cubicBezTo>
                  <a:lnTo>
                    <a:pt x="72569" y="86046"/>
                  </a:lnTo>
                  <a:close/>
                  <a:moveTo>
                    <a:pt x="184182" y="86630"/>
                  </a:moveTo>
                  <a:cubicBezTo>
                    <a:pt x="183888" y="86656"/>
                    <a:pt x="183597" y="86681"/>
                    <a:pt x="183306" y="86715"/>
                  </a:cubicBezTo>
                  <a:cubicBezTo>
                    <a:pt x="183048" y="86746"/>
                    <a:pt x="182792" y="86762"/>
                    <a:pt x="182538" y="86762"/>
                  </a:cubicBezTo>
                  <a:cubicBezTo>
                    <a:pt x="182145" y="86762"/>
                    <a:pt x="181754" y="86725"/>
                    <a:pt x="181358" y="86651"/>
                  </a:cubicBezTo>
                  <a:lnTo>
                    <a:pt x="181151" y="87771"/>
                  </a:lnTo>
                  <a:cubicBezTo>
                    <a:pt x="181611" y="87857"/>
                    <a:pt x="182077" y="87901"/>
                    <a:pt x="182537" y="87901"/>
                  </a:cubicBezTo>
                  <a:cubicBezTo>
                    <a:pt x="182834" y="87901"/>
                    <a:pt x="183140" y="87882"/>
                    <a:pt x="183440" y="87845"/>
                  </a:cubicBezTo>
                  <a:cubicBezTo>
                    <a:pt x="183719" y="87813"/>
                    <a:pt x="183997" y="87790"/>
                    <a:pt x="184277" y="87765"/>
                  </a:cubicBezTo>
                  <a:lnTo>
                    <a:pt x="184182" y="86630"/>
                  </a:lnTo>
                  <a:close/>
                  <a:moveTo>
                    <a:pt x="57392" y="86924"/>
                  </a:moveTo>
                  <a:cubicBezTo>
                    <a:pt x="57141" y="86924"/>
                    <a:pt x="56887" y="86927"/>
                    <a:pt x="56633" y="86929"/>
                  </a:cubicBezTo>
                  <a:lnTo>
                    <a:pt x="56501" y="86932"/>
                  </a:lnTo>
                  <a:lnTo>
                    <a:pt x="56520" y="88071"/>
                  </a:lnTo>
                  <a:lnTo>
                    <a:pt x="56646" y="88070"/>
                  </a:lnTo>
                  <a:cubicBezTo>
                    <a:pt x="56971" y="88067"/>
                    <a:pt x="57299" y="88064"/>
                    <a:pt x="57625" y="88064"/>
                  </a:cubicBezTo>
                  <a:cubicBezTo>
                    <a:pt x="58287" y="88067"/>
                    <a:pt x="58905" y="88072"/>
                    <a:pt x="59481" y="88093"/>
                  </a:cubicBezTo>
                  <a:lnTo>
                    <a:pt x="59522" y="86954"/>
                  </a:lnTo>
                  <a:cubicBezTo>
                    <a:pt x="58937" y="86934"/>
                    <a:pt x="58325" y="86925"/>
                    <a:pt x="57652" y="86925"/>
                  </a:cubicBezTo>
                  <a:cubicBezTo>
                    <a:pt x="57566" y="86924"/>
                    <a:pt x="57479" y="86924"/>
                    <a:pt x="57392" y="86924"/>
                  </a:cubicBezTo>
                  <a:close/>
                  <a:moveTo>
                    <a:pt x="165439" y="85667"/>
                  </a:moveTo>
                  <a:cubicBezTo>
                    <a:pt x="164417" y="86239"/>
                    <a:pt x="163586" y="86691"/>
                    <a:pt x="162826" y="87087"/>
                  </a:cubicBezTo>
                  <a:lnTo>
                    <a:pt x="163351" y="88097"/>
                  </a:lnTo>
                  <a:cubicBezTo>
                    <a:pt x="164124" y="87697"/>
                    <a:pt x="164963" y="87240"/>
                    <a:pt x="165995" y="86662"/>
                  </a:cubicBezTo>
                  <a:lnTo>
                    <a:pt x="165439" y="85667"/>
                  </a:lnTo>
                  <a:close/>
                  <a:moveTo>
                    <a:pt x="69359" y="86688"/>
                  </a:moveTo>
                  <a:cubicBezTo>
                    <a:pt x="69040" y="86737"/>
                    <a:pt x="68720" y="86782"/>
                    <a:pt x="68398" y="86825"/>
                  </a:cubicBezTo>
                  <a:cubicBezTo>
                    <a:pt x="67770" y="86906"/>
                    <a:pt x="67109" y="86972"/>
                    <a:pt x="66435" y="87020"/>
                  </a:cubicBezTo>
                  <a:lnTo>
                    <a:pt x="66515" y="88155"/>
                  </a:lnTo>
                  <a:cubicBezTo>
                    <a:pt x="67211" y="88104"/>
                    <a:pt x="67894" y="88038"/>
                    <a:pt x="68545" y="87955"/>
                  </a:cubicBezTo>
                  <a:cubicBezTo>
                    <a:pt x="68877" y="87911"/>
                    <a:pt x="69207" y="87864"/>
                    <a:pt x="69535" y="87813"/>
                  </a:cubicBezTo>
                  <a:lnTo>
                    <a:pt x="69359" y="86688"/>
                  </a:lnTo>
                  <a:close/>
                  <a:moveTo>
                    <a:pt x="59860" y="86969"/>
                  </a:moveTo>
                  <a:lnTo>
                    <a:pt x="59810" y="88106"/>
                  </a:lnTo>
                  <a:cubicBezTo>
                    <a:pt x="60080" y="88118"/>
                    <a:pt x="60352" y="88132"/>
                    <a:pt x="60623" y="88148"/>
                  </a:cubicBezTo>
                  <a:cubicBezTo>
                    <a:pt x="61425" y="88199"/>
                    <a:pt x="62140" y="88231"/>
                    <a:pt x="62808" y="88246"/>
                  </a:cubicBezTo>
                  <a:lnTo>
                    <a:pt x="62836" y="87109"/>
                  </a:lnTo>
                  <a:cubicBezTo>
                    <a:pt x="62182" y="87094"/>
                    <a:pt x="61482" y="87062"/>
                    <a:pt x="60695" y="87012"/>
                  </a:cubicBezTo>
                  <a:cubicBezTo>
                    <a:pt x="60416" y="86994"/>
                    <a:pt x="60138" y="86979"/>
                    <a:pt x="59860" y="86969"/>
                  </a:cubicBezTo>
                  <a:close/>
                  <a:moveTo>
                    <a:pt x="66106" y="87042"/>
                  </a:moveTo>
                  <a:cubicBezTo>
                    <a:pt x="65617" y="87072"/>
                    <a:pt x="65103" y="87094"/>
                    <a:pt x="64584" y="87107"/>
                  </a:cubicBezTo>
                  <a:cubicBezTo>
                    <a:pt x="64297" y="87115"/>
                    <a:pt x="64009" y="87119"/>
                    <a:pt x="63720" y="87119"/>
                  </a:cubicBezTo>
                  <a:cubicBezTo>
                    <a:pt x="63534" y="87119"/>
                    <a:pt x="63348" y="87117"/>
                    <a:pt x="63162" y="87114"/>
                  </a:cubicBezTo>
                  <a:lnTo>
                    <a:pt x="63144" y="88253"/>
                  </a:lnTo>
                  <a:cubicBezTo>
                    <a:pt x="63331" y="88254"/>
                    <a:pt x="63519" y="88257"/>
                    <a:pt x="63704" y="88257"/>
                  </a:cubicBezTo>
                  <a:cubicBezTo>
                    <a:pt x="64009" y="88257"/>
                    <a:pt x="64314" y="88253"/>
                    <a:pt x="64615" y="88246"/>
                  </a:cubicBezTo>
                  <a:cubicBezTo>
                    <a:pt x="65146" y="88234"/>
                    <a:pt x="65674" y="88209"/>
                    <a:pt x="66177" y="88179"/>
                  </a:cubicBezTo>
                  <a:lnTo>
                    <a:pt x="66106" y="87042"/>
                  </a:lnTo>
                  <a:close/>
                  <a:moveTo>
                    <a:pt x="56169" y="86940"/>
                  </a:moveTo>
                  <a:cubicBezTo>
                    <a:pt x="55674" y="86950"/>
                    <a:pt x="55158" y="86966"/>
                    <a:pt x="54640" y="86991"/>
                  </a:cubicBezTo>
                  <a:lnTo>
                    <a:pt x="54609" y="86992"/>
                  </a:lnTo>
                  <a:cubicBezTo>
                    <a:pt x="54126" y="87039"/>
                    <a:pt x="53628" y="87095"/>
                    <a:pt x="53127" y="87160"/>
                  </a:cubicBezTo>
                  <a:lnTo>
                    <a:pt x="53270" y="88289"/>
                  </a:lnTo>
                  <a:cubicBezTo>
                    <a:pt x="53753" y="88228"/>
                    <a:pt x="54237" y="88173"/>
                    <a:pt x="54705" y="88128"/>
                  </a:cubicBezTo>
                  <a:cubicBezTo>
                    <a:pt x="55211" y="88106"/>
                    <a:pt x="55710" y="88090"/>
                    <a:pt x="56192" y="88078"/>
                  </a:cubicBezTo>
                  <a:lnTo>
                    <a:pt x="56169" y="86940"/>
                  </a:lnTo>
                  <a:close/>
                  <a:moveTo>
                    <a:pt x="52791" y="87202"/>
                  </a:moveTo>
                  <a:cubicBezTo>
                    <a:pt x="52141" y="87289"/>
                    <a:pt x="51461" y="87390"/>
                    <a:pt x="50774" y="87503"/>
                  </a:cubicBezTo>
                  <a:cubicBezTo>
                    <a:pt x="50454" y="87558"/>
                    <a:pt x="50132" y="87612"/>
                    <a:pt x="49812" y="87671"/>
                  </a:cubicBezTo>
                  <a:lnTo>
                    <a:pt x="50014" y="88792"/>
                  </a:lnTo>
                  <a:cubicBezTo>
                    <a:pt x="50330" y="88736"/>
                    <a:pt x="50648" y="88681"/>
                    <a:pt x="50959" y="88627"/>
                  </a:cubicBezTo>
                  <a:cubicBezTo>
                    <a:pt x="51635" y="88514"/>
                    <a:pt x="52302" y="88413"/>
                    <a:pt x="52939" y="88330"/>
                  </a:cubicBezTo>
                  <a:lnTo>
                    <a:pt x="52791" y="87202"/>
                  </a:lnTo>
                  <a:close/>
                  <a:moveTo>
                    <a:pt x="108623" y="86341"/>
                  </a:moveTo>
                  <a:lnTo>
                    <a:pt x="108022" y="87307"/>
                  </a:lnTo>
                  <a:cubicBezTo>
                    <a:pt x="108611" y="87676"/>
                    <a:pt x="109278" y="88093"/>
                    <a:pt x="109951" y="88464"/>
                  </a:cubicBezTo>
                  <a:cubicBezTo>
                    <a:pt x="110178" y="88591"/>
                    <a:pt x="110406" y="88715"/>
                    <a:pt x="110637" y="88835"/>
                  </a:cubicBezTo>
                  <a:lnTo>
                    <a:pt x="111169" y="87831"/>
                  </a:lnTo>
                  <a:cubicBezTo>
                    <a:pt x="110945" y="87711"/>
                    <a:pt x="110722" y="87589"/>
                    <a:pt x="110500" y="87467"/>
                  </a:cubicBezTo>
                  <a:cubicBezTo>
                    <a:pt x="109856" y="87109"/>
                    <a:pt x="109230" y="86720"/>
                    <a:pt x="108623" y="86341"/>
                  </a:cubicBezTo>
                  <a:close/>
                  <a:moveTo>
                    <a:pt x="28240" y="86306"/>
                  </a:moveTo>
                  <a:lnTo>
                    <a:pt x="27551" y="87215"/>
                  </a:lnTo>
                  <a:cubicBezTo>
                    <a:pt x="28280" y="87768"/>
                    <a:pt x="29020" y="88301"/>
                    <a:pt x="29744" y="88803"/>
                  </a:cubicBezTo>
                  <a:cubicBezTo>
                    <a:pt x="29831" y="88863"/>
                    <a:pt x="29918" y="88923"/>
                    <a:pt x="30009" y="88981"/>
                  </a:cubicBezTo>
                  <a:lnTo>
                    <a:pt x="30639" y="88032"/>
                  </a:lnTo>
                  <a:cubicBezTo>
                    <a:pt x="30556" y="87976"/>
                    <a:pt x="30476" y="87922"/>
                    <a:pt x="30395" y="87866"/>
                  </a:cubicBezTo>
                  <a:cubicBezTo>
                    <a:pt x="29683" y="87375"/>
                    <a:pt x="28957" y="86851"/>
                    <a:pt x="28240" y="86306"/>
                  </a:cubicBezTo>
                  <a:close/>
                  <a:moveTo>
                    <a:pt x="49484" y="87732"/>
                  </a:moveTo>
                  <a:cubicBezTo>
                    <a:pt x="48545" y="87906"/>
                    <a:pt x="47580" y="88100"/>
                    <a:pt x="46534" y="88332"/>
                  </a:cubicBezTo>
                  <a:lnTo>
                    <a:pt x="46778" y="89444"/>
                  </a:lnTo>
                  <a:cubicBezTo>
                    <a:pt x="47813" y="89217"/>
                    <a:pt x="48765" y="89023"/>
                    <a:pt x="49691" y="88850"/>
                  </a:cubicBezTo>
                  <a:lnTo>
                    <a:pt x="49484" y="87732"/>
                  </a:lnTo>
                  <a:close/>
                  <a:moveTo>
                    <a:pt x="162531" y="87240"/>
                  </a:moveTo>
                  <a:cubicBezTo>
                    <a:pt x="161575" y="87732"/>
                    <a:pt x="160703" y="88150"/>
                    <a:pt x="159866" y="88518"/>
                  </a:cubicBezTo>
                  <a:lnTo>
                    <a:pt x="160324" y="89560"/>
                  </a:lnTo>
                  <a:cubicBezTo>
                    <a:pt x="161183" y="89182"/>
                    <a:pt x="162077" y="88754"/>
                    <a:pt x="163053" y="88253"/>
                  </a:cubicBezTo>
                  <a:lnTo>
                    <a:pt x="162531" y="87240"/>
                  </a:lnTo>
                  <a:close/>
                  <a:moveTo>
                    <a:pt x="46207" y="88403"/>
                  </a:moveTo>
                  <a:cubicBezTo>
                    <a:pt x="45305" y="88605"/>
                    <a:pt x="44347" y="88828"/>
                    <a:pt x="43283" y="89090"/>
                  </a:cubicBezTo>
                  <a:lnTo>
                    <a:pt x="43554" y="90197"/>
                  </a:lnTo>
                  <a:cubicBezTo>
                    <a:pt x="44614" y="89938"/>
                    <a:pt x="45562" y="89715"/>
                    <a:pt x="46454" y="89515"/>
                  </a:cubicBezTo>
                  <a:lnTo>
                    <a:pt x="46207" y="88403"/>
                  </a:lnTo>
                  <a:close/>
                  <a:moveTo>
                    <a:pt x="111461" y="87984"/>
                  </a:moveTo>
                  <a:lnTo>
                    <a:pt x="110935" y="88994"/>
                  </a:lnTo>
                  <a:cubicBezTo>
                    <a:pt x="111892" y="89494"/>
                    <a:pt x="112791" y="89917"/>
                    <a:pt x="113682" y="90288"/>
                  </a:cubicBezTo>
                  <a:lnTo>
                    <a:pt x="114122" y="89237"/>
                  </a:lnTo>
                  <a:cubicBezTo>
                    <a:pt x="113260" y="88879"/>
                    <a:pt x="112391" y="88468"/>
                    <a:pt x="111461" y="87984"/>
                  </a:cubicBezTo>
                  <a:close/>
                  <a:moveTo>
                    <a:pt x="30904" y="88202"/>
                  </a:moveTo>
                  <a:lnTo>
                    <a:pt x="30300" y="89169"/>
                  </a:lnTo>
                  <a:cubicBezTo>
                    <a:pt x="31192" y="89728"/>
                    <a:pt x="32139" y="90179"/>
                    <a:pt x="33111" y="90510"/>
                  </a:cubicBezTo>
                  <a:lnTo>
                    <a:pt x="33478" y="89431"/>
                  </a:lnTo>
                  <a:cubicBezTo>
                    <a:pt x="32589" y="89128"/>
                    <a:pt x="31722" y="88715"/>
                    <a:pt x="30904" y="88202"/>
                  </a:cubicBezTo>
                  <a:close/>
                  <a:moveTo>
                    <a:pt x="159567" y="88646"/>
                  </a:moveTo>
                  <a:cubicBezTo>
                    <a:pt x="158606" y="89058"/>
                    <a:pt x="157709" y="89396"/>
                    <a:pt x="156818" y="89683"/>
                  </a:cubicBezTo>
                  <a:lnTo>
                    <a:pt x="157166" y="90768"/>
                  </a:lnTo>
                  <a:cubicBezTo>
                    <a:pt x="158091" y="90472"/>
                    <a:pt x="159023" y="90121"/>
                    <a:pt x="160017" y="89693"/>
                  </a:cubicBezTo>
                  <a:lnTo>
                    <a:pt x="159567" y="88646"/>
                  </a:lnTo>
                  <a:close/>
                  <a:moveTo>
                    <a:pt x="42960" y="89169"/>
                  </a:moveTo>
                  <a:lnTo>
                    <a:pt x="42458" y="89294"/>
                  </a:lnTo>
                  <a:cubicBezTo>
                    <a:pt x="41818" y="89453"/>
                    <a:pt x="41157" y="89619"/>
                    <a:pt x="40502" y="89757"/>
                  </a:cubicBezTo>
                  <a:cubicBezTo>
                    <a:pt x="40362" y="89788"/>
                    <a:pt x="40223" y="89815"/>
                    <a:pt x="40081" y="89840"/>
                  </a:cubicBezTo>
                  <a:lnTo>
                    <a:pt x="40288" y="90961"/>
                  </a:lnTo>
                  <a:cubicBezTo>
                    <a:pt x="40437" y="90935"/>
                    <a:pt x="40588" y="90906"/>
                    <a:pt x="40737" y="90871"/>
                  </a:cubicBezTo>
                  <a:cubicBezTo>
                    <a:pt x="41411" y="90728"/>
                    <a:pt x="42082" y="90561"/>
                    <a:pt x="42731" y="90399"/>
                  </a:cubicBezTo>
                  <a:lnTo>
                    <a:pt x="43232" y="90275"/>
                  </a:lnTo>
                  <a:lnTo>
                    <a:pt x="42960" y="89169"/>
                  </a:lnTo>
                  <a:close/>
                  <a:moveTo>
                    <a:pt x="33780" y="89530"/>
                  </a:moveTo>
                  <a:lnTo>
                    <a:pt x="33441" y="90618"/>
                  </a:lnTo>
                  <a:cubicBezTo>
                    <a:pt x="34425" y="90923"/>
                    <a:pt x="35456" y="91117"/>
                    <a:pt x="36504" y="91190"/>
                  </a:cubicBezTo>
                  <a:lnTo>
                    <a:pt x="36583" y="90051"/>
                  </a:lnTo>
                  <a:cubicBezTo>
                    <a:pt x="35623" y="89986"/>
                    <a:pt x="34678" y="89809"/>
                    <a:pt x="33780" y="89530"/>
                  </a:cubicBezTo>
                  <a:close/>
                  <a:moveTo>
                    <a:pt x="39767" y="89897"/>
                  </a:moveTo>
                  <a:cubicBezTo>
                    <a:pt x="38993" y="90022"/>
                    <a:pt x="38225" y="90084"/>
                    <a:pt x="37474" y="90084"/>
                  </a:cubicBezTo>
                  <a:cubicBezTo>
                    <a:pt x="37283" y="90084"/>
                    <a:pt x="37092" y="90080"/>
                    <a:pt x="36903" y="90072"/>
                  </a:cubicBezTo>
                  <a:lnTo>
                    <a:pt x="36852" y="91209"/>
                  </a:lnTo>
                  <a:cubicBezTo>
                    <a:pt x="37060" y="91219"/>
                    <a:pt x="37271" y="91223"/>
                    <a:pt x="37485" y="91223"/>
                  </a:cubicBezTo>
                  <a:cubicBezTo>
                    <a:pt x="38289" y="91223"/>
                    <a:pt x="39117" y="91155"/>
                    <a:pt x="39949" y="91021"/>
                  </a:cubicBezTo>
                  <a:lnTo>
                    <a:pt x="39767" y="89897"/>
                  </a:lnTo>
                  <a:close/>
                  <a:moveTo>
                    <a:pt x="114422" y="89360"/>
                  </a:moveTo>
                  <a:lnTo>
                    <a:pt x="113996" y="90415"/>
                  </a:lnTo>
                  <a:cubicBezTo>
                    <a:pt x="114974" y="90811"/>
                    <a:pt x="115947" y="91142"/>
                    <a:pt x="116890" y="91398"/>
                  </a:cubicBezTo>
                  <a:lnTo>
                    <a:pt x="117189" y="90302"/>
                  </a:lnTo>
                  <a:cubicBezTo>
                    <a:pt x="116289" y="90056"/>
                    <a:pt x="115360" y="89738"/>
                    <a:pt x="114422" y="89360"/>
                  </a:cubicBezTo>
                  <a:close/>
                  <a:moveTo>
                    <a:pt x="156508" y="89780"/>
                  </a:moveTo>
                  <a:cubicBezTo>
                    <a:pt x="155547" y="90076"/>
                    <a:pt x="154593" y="90303"/>
                    <a:pt x="153675" y="90459"/>
                  </a:cubicBezTo>
                  <a:lnTo>
                    <a:pt x="153865" y="91583"/>
                  </a:lnTo>
                  <a:cubicBezTo>
                    <a:pt x="154832" y="91418"/>
                    <a:pt x="155834" y="91178"/>
                    <a:pt x="156841" y="90869"/>
                  </a:cubicBezTo>
                  <a:lnTo>
                    <a:pt x="156508" y="89780"/>
                  </a:lnTo>
                  <a:close/>
                  <a:moveTo>
                    <a:pt x="153356" y="90514"/>
                  </a:moveTo>
                  <a:cubicBezTo>
                    <a:pt x="152942" y="90578"/>
                    <a:pt x="152524" y="90626"/>
                    <a:pt x="152112" y="90663"/>
                  </a:cubicBezTo>
                  <a:cubicBezTo>
                    <a:pt x="151632" y="90705"/>
                    <a:pt x="151151" y="90763"/>
                    <a:pt x="150685" y="90820"/>
                  </a:cubicBezTo>
                  <a:lnTo>
                    <a:pt x="150403" y="90855"/>
                  </a:lnTo>
                  <a:lnTo>
                    <a:pt x="150540" y="91985"/>
                  </a:lnTo>
                  <a:lnTo>
                    <a:pt x="150822" y="91951"/>
                  </a:lnTo>
                  <a:cubicBezTo>
                    <a:pt x="151278" y="91897"/>
                    <a:pt x="151750" y="91839"/>
                    <a:pt x="152211" y="91798"/>
                  </a:cubicBezTo>
                  <a:cubicBezTo>
                    <a:pt x="152645" y="91761"/>
                    <a:pt x="153089" y="91708"/>
                    <a:pt x="153529" y="91640"/>
                  </a:cubicBezTo>
                  <a:lnTo>
                    <a:pt x="153356" y="90514"/>
                  </a:lnTo>
                  <a:close/>
                  <a:moveTo>
                    <a:pt x="117503" y="90383"/>
                  </a:moveTo>
                  <a:lnTo>
                    <a:pt x="117219" y="91485"/>
                  </a:lnTo>
                  <a:cubicBezTo>
                    <a:pt x="118230" y="91746"/>
                    <a:pt x="119244" y="91932"/>
                    <a:pt x="120239" y="92039"/>
                  </a:cubicBezTo>
                  <a:lnTo>
                    <a:pt x="120363" y="90907"/>
                  </a:lnTo>
                  <a:cubicBezTo>
                    <a:pt x="119424" y="90805"/>
                    <a:pt x="118461" y="90629"/>
                    <a:pt x="117503" y="90383"/>
                  </a:cubicBezTo>
                  <a:close/>
                  <a:moveTo>
                    <a:pt x="150075" y="90891"/>
                  </a:moveTo>
                  <a:lnTo>
                    <a:pt x="149937" y="90907"/>
                  </a:lnTo>
                  <a:cubicBezTo>
                    <a:pt x="148938" y="91019"/>
                    <a:pt x="148014" y="91117"/>
                    <a:pt x="147111" y="91206"/>
                  </a:cubicBezTo>
                  <a:lnTo>
                    <a:pt x="147222" y="92340"/>
                  </a:lnTo>
                  <a:cubicBezTo>
                    <a:pt x="148130" y="92250"/>
                    <a:pt x="149061" y="92152"/>
                    <a:pt x="150061" y="92039"/>
                  </a:cubicBezTo>
                  <a:lnTo>
                    <a:pt x="150205" y="92023"/>
                  </a:lnTo>
                  <a:lnTo>
                    <a:pt x="150075" y="90891"/>
                  </a:lnTo>
                  <a:close/>
                  <a:moveTo>
                    <a:pt x="120692" y="90942"/>
                  </a:moveTo>
                  <a:lnTo>
                    <a:pt x="120572" y="92074"/>
                  </a:lnTo>
                  <a:cubicBezTo>
                    <a:pt x="121458" y="92168"/>
                    <a:pt x="122437" y="92257"/>
                    <a:pt x="123564" y="92349"/>
                  </a:cubicBezTo>
                  <a:lnTo>
                    <a:pt x="123656" y="91213"/>
                  </a:lnTo>
                  <a:cubicBezTo>
                    <a:pt x="122539" y="91124"/>
                    <a:pt x="121570" y="91034"/>
                    <a:pt x="120692" y="90942"/>
                  </a:cubicBezTo>
                  <a:close/>
                  <a:moveTo>
                    <a:pt x="123984" y="91242"/>
                  </a:moveTo>
                  <a:lnTo>
                    <a:pt x="123895" y="92378"/>
                  </a:lnTo>
                  <a:cubicBezTo>
                    <a:pt x="124359" y="92414"/>
                    <a:pt x="124825" y="92449"/>
                    <a:pt x="125288" y="92483"/>
                  </a:cubicBezTo>
                  <a:cubicBezTo>
                    <a:pt x="125823" y="92523"/>
                    <a:pt x="126354" y="92560"/>
                    <a:pt x="126886" y="92596"/>
                  </a:cubicBezTo>
                  <a:lnTo>
                    <a:pt x="126961" y="91461"/>
                  </a:lnTo>
                  <a:cubicBezTo>
                    <a:pt x="126434" y="91424"/>
                    <a:pt x="125904" y="91388"/>
                    <a:pt x="125373" y="91347"/>
                  </a:cubicBezTo>
                  <a:cubicBezTo>
                    <a:pt x="124908" y="91314"/>
                    <a:pt x="124447" y="91279"/>
                    <a:pt x="123984" y="91242"/>
                  </a:cubicBezTo>
                  <a:close/>
                  <a:moveTo>
                    <a:pt x="146783" y="91238"/>
                  </a:moveTo>
                  <a:cubicBezTo>
                    <a:pt x="145757" y="91337"/>
                    <a:pt x="144759" y="91424"/>
                    <a:pt x="143815" y="91496"/>
                  </a:cubicBezTo>
                  <a:lnTo>
                    <a:pt x="143900" y="92631"/>
                  </a:lnTo>
                  <a:cubicBezTo>
                    <a:pt x="144851" y="92558"/>
                    <a:pt x="145857" y="92471"/>
                    <a:pt x="146893" y="92372"/>
                  </a:cubicBezTo>
                  <a:lnTo>
                    <a:pt x="146783" y="91238"/>
                  </a:lnTo>
                  <a:close/>
                  <a:moveTo>
                    <a:pt x="127293" y="91481"/>
                  </a:moveTo>
                  <a:lnTo>
                    <a:pt x="127218" y="92618"/>
                  </a:lnTo>
                  <a:cubicBezTo>
                    <a:pt x="128283" y="92687"/>
                    <a:pt x="129262" y="92745"/>
                    <a:pt x="130214" y="92793"/>
                  </a:cubicBezTo>
                  <a:lnTo>
                    <a:pt x="130271" y="91656"/>
                  </a:lnTo>
                  <a:cubicBezTo>
                    <a:pt x="129324" y="91608"/>
                    <a:pt x="128350" y="91551"/>
                    <a:pt x="127293" y="91481"/>
                  </a:cubicBezTo>
                  <a:close/>
                  <a:moveTo>
                    <a:pt x="143483" y="91520"/>
                  </a:moveTo>
                  <a:cubicBezTo>
                    <a:pt x="142459" y="91595"/>
                    <a:pt x="141459" y="91657"/>
                    <a:pt x="140512" y="91702"/>
                  </a:cubicBezTo>
                  <a:lnTo>
                    <a:pt x="140566" y="92839"/>
                  </a:lnTo>
                  <a:cubicBezTo>
                    <a:pt x="141523" y="92793"/>
                    <a:pt x="142533" y="92730"/>
                    <a:pt x="143566" y="92656"/>
                  </a:cubicBezTo>
                  <a:lnTo>
                    <a:pt x="143483" y="91520"/>
                  </a:lnTo>
                  <a:close/>
                  <a:moveTo>
                    <a:pt x="130600" y="91672"/>
                  </a:moveTo>
                  <a:lnTo>
                    <a:pt x="130546" y="92809"/>
                  </a:lnTo>
                  <a:cubicBezTo>
                    <a:pt x="131581" y="92858"/>
                    <a:pt x="132592" y="92896"/>
                    <a:pt x="133548" y="92919"/>
                  </a:cubicBezTo>
                  <a:lnTo>
                    <a:pt x="133576" y="91781"/>
                  </a:lnTo>
                  <a:cubicBezTo>
                    <a:pt x="132628" y="91758"/>
                    <a:pt x="131626" y="91721"/>
                    <a:pt x="130600" y="91672"/>
                  </a:cubicBezTo>
                  <a:close/>
                  <a:moveTo>
                    <a:pt x="140182" y="91717"/>
                  </a:moveTo>
                  <a:cubicBezTo>
                    <a:pt x="139167" y="91762"/>
                    <a:pt x="138168" y="91794"/>
                    <a:pt x="137210" y="91806"/>
                  </a:cubicBezTo>
                  <a:lnTo>
                    <a:pt x="137226" y="92946"/>
                  </a:lnTo>
                  <a:cubicBezTo>
                    <a:pt x="138194" y="92931"/>
                    <a:pt x="139206" y="92902"/>
                    <a:pt x="140233" y="92854"/>
                  </a:cubicBezTo>
                  <a:lnTo>
                    <a:pt x="140182" y="91717"/>
                  </a:lnTo>
                  <a:close/>
                  <a:moveTo>
                    <a:pt x="133906" y="91788"/>
                  </a:moveTo>
                  <a:lnTo>
                    <a:pt x="133882" y="92927"/>
                  </a:lnTo>
                  <a:cubicBezTo>
                    <a:pt x="134289" y="92935"/>
                    <a:pt x="134696" y="92944"/>
                    <a:pt x="135100" y="92947"/>
                  </a:cubicBezTo>
                  <a:cubicBezTo>
                    <a:pt x="135402" y="92950"/>
                    <a:pt x="135702" y="92953"/>
                    <a:pt x="136002" y="92953"/>
                  </a:cubicBezTo>
                  <a:cubicBezTo>
                    <a:pt x="136299" y="92953"/>
                    <a:pt x="136596" y="92952"/>
                    <a:pt x="136890" y="92947"/>
                  </a:cubicBezTo>
                  <a:lnTo>
                    <a:pt x="136878" y="91807"/>
                  </a:lnTo>
                  <a:cubicBezTo>
                    <a:pt x="136569" y="91810"/>
                    <a:pt x="136259" y="91812"/>
                    <a:pt x="135948" y="91812"/>
                  </a:cubicBezTo>
                  <a:cubicBezTo>
                    <a:pt x="135670" y="91812"/>
                    <a:pt x="135392" y="91811"/>
                    <a:pt x="135113" y="91807"/>
                  </a:cubicBezTo>
                  <a:cubicBezTo>
                    <a:pt x="134712" y="91804"/>
                    <a:pt x="134310" y="91797"/>
                    <a:pt x="133906" y="91788"/>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2967300" y="2308175"/>
              <a:ext cx="5739625" cy="2387875"/>
            </a:xfrm>
            <a:custGeom>
              <a:avLst/>
              <a:gdLst/>
              <a:ahLst/>
              <a:cxnLst/>
              <a:rect l="l" t="t" r="r" b="b"/>
              <a:pathLst>
                <a:path w="229585" h="95515" extrusionOk="0">
                  <a:moveTo>
                    <a:pt x="165736" y="1"/>
                  </a:moveTo>
                  <a:cubicBezTo>
                    <a:pt x="165370" y="1"/>
                    <a:pt x="164990" y="25"/>
                    <a:pt x="164607" y="78"/>
                  </a:cubicBezTo>
                  <a:lnTo>
                    <a:pt x="164715" y="887"/>
                  </a:lnTo>
                  <a:cubicBezTo>
                    <a:pt x="165063" y="842"/>
                    <a:pt x="165405" y="822"/>
                    <a:pt x="165740" y="818"/>
                  </a:cubicBezTo>
                  <a:cubicBezTo>
                    <a:pt x="166136" y="818"/>
                    <a:pt x="166529" y="851"/>
                    <a:pt x="166908" y="917"/>
                  </a:cubicBezTo>
                  <a:lnTo>
                    <a:pt x="167049" y="111"/>
                  </a:lnTo>
                  <a:cubicBezTo>
                    <a:pt x="166624" y="39"/>
                    <a:pt x="166184" y="1"/>
                    <a:pt x="165740" y="1"/>
                  </a:cubicBezTo>
                  <a:close/>
                  <a:moveTo>
                    <a:pt x="163587" y="267"/>
                  </a:moveTo>
                  <a:cubicBezTo>
                    <a:pt x="162865" y="439"/>
                    <a:pt x="162102" y="700"/>
                    <a:pt x="161320" y="1042"/>
                  </a:cubicBezTo>
                  <a:lnTo>
                    <a:pt x="161647" y="1790"/>
                  </a:lnTo>
                  <a:cubicBezTo>
                    <a:pt x="162384" y="1468"/>
                    <a:pt x="163100" y="1222"/>
                    <a:pt x="163776" y="1061"/>
                  </a:cubicBezTo>
                  <a:lnTo>
                    <a:pt x="163587" y="267"/>
                  </a:lnTo>
                  <a:close/>
                  <a:moveTo>
                    <a:pt x="168071" y="371"/>
                  </a:moveTo>
                  <a:lnTo>
                    <a:pt x="167816" y="1145"/>
                  </a:lnTo>
                  <a:cubicBezTo>
                    <a:pt x="168352" y="1323"/>
                    <a:pt x="168874" y="1573"/>
                    <a:pt x="169373" y="1895"/>
                  </a:cubicBezTo>
                  <a:cubicBezTo>
                    <a:pt x="169540" y="2003"/>
                    <a:pt x="169708" y="2090"/>
                    <a:pt x="169834" y="2156"/>
                  </a:cubicBezTo>
                  <a:lnTo>
                    <a:pt x="170204" y="1428"/>
                  </a:lnTo>
                  <a:cubicBezTo>
                    <a:pt x="170095" y="1374"/>
                    <a:pt x="169951" y="1297"/>
                    <a:pt x="169816" y="1209"/>
                  </a:cubicBezTo>
                  <a:cubicBezTo>
                    <a:pt x="169259" y="851"/>
                    <a:pt x="168673" y="569"/>
                    <a:pt x="168071" y="371"/>
                  </a:cubicBezTo>
                  <a:close/>
                  <a:moveTo>
                    <a:pt x="160398" y="1477"/>
                  </a:moveTo>
                  <a:cubicBezTo>
                    <a:pt x="159740" y="1806"/>
                    <a:pt x="159066" y="2183"/>
                    <a:pt x="158338" y="2629"/>
                  </a:cubicBezTo>
                  <a:lnTo>
                    <a:pt x="158764" y="3326"/>
                  </a:lnTo>
                  <a:cubicBezTo>
                    <a:pt x="159460" y="2898"/>
                    <a:pt x="160135" y="2521"/>
                    <a:pt x="160764" y="2207"/>
                  </a:cubicBezTo>
                  <a:lnTo>
                    <a:pt x="160398" y="1477"/>
                  </a:lnTo>
                  <a:close/>
                  <a:moveTo>
                    <a:pt x="171129" y="1930"/>
                  </a:moveTo>
                  <a:lnTo>
                    <a:pt x="170663" y="2600"/>
                  </a:lnTo>
                  <a:cubicBezTo>
                    <a:pt x="170692" y="2620"/>
                    <a:pt x="170721" y="2642"/>
                    <a:pt x="170750" y="2664"/>
                  </a:cubicBezTo>
                  <a:cubicBezTo>
                    <a:pt x="171373" y="3154"/>
                    <a:pt x="171917" y="3609"/>
                    <a:pt x="172416" y="4050"/>
                  </a:cubicBezTo>
                  <a:lnTo>
                    <a:pt x="172956" y="3441"/>
                  </a:lnTo>
                  <a:cubicBezTo>
                    <a:pt x="172447" y="2987"/>
                    <a:pt x="171890" y="2524"/>
                    <a:pt x="171254" y="2023"/>
                  </a:cubicBezTo>
                  <a:cubicBezTo>
                    <a:pt x="171215" y="1992"/>
                    <a:pt x="171173" y="1960"/>
                    <a:pt x="171129" y="1930"/>
                  </a:cubicBezTo>
                  <a:close/>
                  <a:moveTo>
                    <a:pt x="157485" y="3167"/>
                  </a:moveTo>
                  <a:cubicBezTo>
                    <a:pt x="156875" y="3562"/>
                    <a:pt x="156241" y="3994"/>
                    <a:pt x="155548" y="4490"/>
                  </a:cubicBezTo>
                  <a:lnTo>
                    <a:pt x="156021" y="5153"/>
                  </a:lnTo>
                  <a:cubicBezTo>
                    <a:pt x="156706" y="4666"/>
                    <a:pt x="157330" y="4239"/>
                    <a:pt x="157929" y="3852"/>
                  </a:cubicBezTo>
                  <a:lnTo>
                    <a:pt x="157485" y="3167"/>
                  </a:lnTo>
                  <a:close/>
                  <a:moveTo>
                    <a:pt x="173703" y="4126"/>
                  </a:moveTo>
                  <a:lnTo>
                    <a:pt x="173137" y="4715"/>
                  </a:lnTo>
                  <a:cubicBezTo>
                    <a:pt x="173719" y="5273"/>
                    <a:pt x="174224" y="5817"/>
                    <a:pt x="174683" y="6379"/>
                  </a:cubicBezTo>
                  <a:lnTo>
                    <a:pt x="175315" y="5863"/>
                  </a:lnTo>
                  <a:cubicBezTo>
                    <a:pt x="174834" y="5273"/>
                    <a:pt x="174307" y="4705"/>
                    <a:pt x="173703" y="4126"/>
                  </a:cubicBezTo>
                  <a:close/>
                  <a:moveTo>
                    <a:pt x="154734" y="5076"/>
                  </a:moveTo>
                  <a:cubicBezTo>
                    <a:pt x="154182" y="5481"/>
                    <a:pt x="153590" y="5925"/>
                    <a:pt x="152865" y="6477"/>
                  </a:cubicBezTo>
                  <a:lnTo>
                    <a:pt x="153360" y="7126"/>
                  </a:lnTo>
                  <a:cubicBezTo>
                    <a:pt x="154081" y="6579"/>
                    <a:pt x="154670" y="6136"/>
                    <a:pt x="155216" y="5736"/>
                  </a:cubicBezTo>
                  <a:lnTo>
                    <a:pt x="154734" y="5076"/>
                  </a:lnTo>
                  <a:close/>
                  <a:moveTo>
                    <a:pt x="175938" y="6669"/>
                  </a:moveTo>
                  <a:lnTo>
                    <a:pt x="175277" y="7150"/>
                  </a:lnTo>
                  <a:cubicBezTo>
                    <a:pt x="175705" y="7738"/>
                    <a:pt x="176091" y="8341"/>
                    <a:pt x="176539" y="9063"/>
                  </a:cubicBezTo>
                  <a:lnTo>
                    <a:pt x="177235" y="8632"/>
                  </a:lnTo>
                  <a:cubicBezTo>
                    <a:pt x="176777" y="7894"/>
                    <a:pt x="176379" y="7278"/>
                    <a:pt x="175938" y="6669"/>
                  </a:cubicBezTo>
                  <a:close/>
                  <a:moveTo>
                    <a:pt x="152071" y="7081"/>
                  </a:moveTo>
                  <a:lnTo>
                    <a:pt x="151473" y="7541"/>
                  </a:lnTo>
                  <a:cubicBezTo>
                    <a:pt x="151056" y="7862"/>
                    <a:pt x="150640" y="8182"/>
                    <a:pt x="150226" y="8496"/>
                  </a:cubicBezTo>
                  <a:lnTo>
                    <a:pt x="150721" y="9146"/>
                  </a:lnTo>
                  <a:cubicBezTo>
                    <a:pt x="151136" y="8831"/>
                    <a:pt x="151553" y="8511"/>
                    <a:pt x="151969" y="8188"/>
                  </a:cubicBezTo>
                  <a:lnTo>
                    <a:pt x="152568" y="7729"/>
                  </a:lnTo>
                  <a:lnTo>
                    <a:pt x="152071" y="7081"/>
                  </a:lnTo>
                  <a:close/>
                  <a:moveTo>
                    <a:pt x="149433" y="9101"/>
                  </a:moveTo>
                  <a:cubicBezTo>
                    <a:pt x="148734" y="9629"/>
                    <a:pt x="148123" y="10078"/>
                    <a:pt x="147568" y="10474"/>
                  </a:cubicBezTo>
                  <a:lnTo>
                    <a:pt x="148041" y="11138"/>
                  </a:lnTo>
                  <a:cubicBezTo>
                    <a:pt x="148603" y="10737"/>
                    <a:pt x="149220" y="10284"/>
                    <a:pt x="149924" y="9753"/>
                  </a:cubicBezTo>
                  <a:lnTo>
                    <a:pt x="149433" y="9101"/>
                  </a:lnTo>
                  <a:close/>
                  <a:moveTo>
                    <a:pt x="177760" y="9479"/>
                  </a:moveTo>
                  <a:lnTo>
                    <a:pt x="177064" y="9909"/>
                  </a:lnTo>
                  <a:cubicBezTo>
                    <a:pt x="177433" y="10507"/>
                    <a:pt x="177841" y="11159"/>
                    <a:pt x="178316" y="11880"/>
                  </a:cubicBezTo>
                  <a:lnTo>
                    <a:pt x="178999" y="11430"/>
                  </a:lnTo>
                  <a:cubicBezTo>
                    <a:pt x="178530" y="10718"/>
                    <a:pt x="178125" y="10073"/>
                    <a:pt x="177760" y="9479"/>
                  </a:cubicBezTo>
                  <a:close/>
                  <a:moveTo>
                    <a:pt x="146755" y="11037"/>
                  </a:moveTo>
                  <a:cubicBezTo>
                    <a:pt x="146269" y="11366"/>
                    <a:pt x="145825" y="11657"/>
                    <a:pt x="145395" y="11924"/>
                  </a:cubicBezTo>
                  <a:cubicBezTo>
                    <a:pt x="145206" y="12042"/>
                    <a:pt x="145014" y="12157"/>
                    <a:pt x="144819" y="12269"/>
                  </a:cubicBezTo>
                  <a:lnTo>
                    <a:pt x="145227" y="12978"/>
                  </a:lnTo>
                  <a:cubicBezTo>
                    <a:pt x="145429" y="12862"/>
                    <a:pt x="145628" y="12741"/>
                    <a:pt x="145828" y="12618"/>
                  </a:cubicBezTo>
                  <a:cubicBezTo>
                    <a:pt x="146266" y="12348"/>
                    <a:pt x="146720" y="12051"/>
                    <a:pt x="147215" y="11713"/>
                  </a:cubicBezTo>
                  <a:lnTo>
                    <a:pt x="146755" y="11037"/>
                  </a:lnTo>
                  <a:close/>
                  <a:moveTo>
                    <a:pt x="143961" y="12739"/>
                  </a:moveTo>
                  <a:cubicBezTo>
                    <a:pt x="143287" y="13089"/>
                    <a:pt x="142587" y="13403"/>
                    <a:pt x="141881" y="13677"/>
                  </a:cubicBezTo>
                  <a:lnTo>
                    <a:pt x="142176" y="14437"/>
                  </a:lnTo>
                  <a:cubicBezTo>
                    <a:pt x="142909" y="14153"/>
                    <a:pt x="143637" y="13825"/>
                    <a:pt x="144337" y="13466"/>
                  </a:cubicBezTo>
                  <a:lnTo>
                    <a:pt x="143961" y="12739"/>
                  </a:lnTo>
                  <a:close/>
                  <a:moveTo>
                    <a:pt x="179549" y="12247"/>
                  </a:moveTo>
                  <a:lnTo>
                    <a:pt x="178881" y="12717"/>
                  </a:lnTo>
                  <a:cubicBezTo>
                    <a:pt x="179296" y="13306"/>
                    <a:pt x="179776" y="13888"/>
                    <a:pt x="180396" y="14552"/>
                  </a:cubicBezTo>
                  <a:lnTo>
                    <a:pt x="180993" y="13996"/>
                  </a:lnTo>
                  <a:cubicBezTo>
                    <a:pt x="180401" y="13359"/>
                    <a:pt x="179942" y="12805"/>
                    <a:pt x="179549" y="12247"/>
                  </a:cubicBezTo>
                  <a:close/>
                  <a:moveTo>
                    <a:pt x="105727" y="13600"/>
                  </a:moveTo>
                  <a:lnTo>
                    <a:pt x="105708" y="14415"/>
                  </a:lnTo>
                  <a:cubicBezTo>
                    <a:pt x="106353" y="14431"/>
                    <a:pt x="107018" y="14485"/>
                    <a:pt x="107678" y="14574"/>
                  </a:cubicBezTo>
                  <a:lnTo>
                    <a:pt x="107975" y="14617"/>
                  </a:lnTo>
                  <a:lnTo>
                    <a:pt x="108090" y="13809"/>
                  </a:lnTo>
                  <a:lnTo>
                    <a:pt x="107791" y="13766"/>
                  </a:lnTo>
                  <a:cubicBezTo>
                    <a:pt x="107095" y="13673"/>
                    <a:pt x="106402" y="13616"/>
                    <a:pt x="105727" y="13600"/>
                  </a:cubicBezTo>
                  <a:close/>
                  <a:moveTo>
                    <a:pt x="104706" y="13604"/>
                  </a:moveTo>
                  <a:cubicBezTo>
                    <a:pt x="103912" y="13630"/>
                    <a:pt x="103116" y="13713"/>
                    <a:pt x="102338" y="13847"/>
                  </a:cubicBezTo>
                  <a:lnTo>
                    <a:pt x="102478" y="14652"/>
                  </a:lnTo>
                  <a:cubicBezTo>
                    <a:pt x="103219" y="14523"/>
                    <a:pt x="103976" y="14444"/>
                    <a:pt x="104734" y="14419"/>
                  </a:cubicBezTo>
                  <a:lnTo>
                    <a:pt x="104706" y="13604"/>
                  </a:lnTo>
                  <a:close/>
                  <a:moveTo>
                    <a:pt x="109072" y="13942"/>
                  </a:moveTo>
                  <a:lnTo>
                    <a:pt x="108971" y="14751"/>
                  </a:lnTo>
                  <a:cubicBezTo>
                    <a:pt x="109749" y="14849"/>
                    <a:pt x="110512" y="14926"/>
                    <a:pt x="111300" y="14992"/>
                  </a:cubicBezTo>
                  <a:lnTo>
                    <a:pt x="111369" y="14179"/>
                  </a:lnTo>
                  <a:cubicBezTo>
                    <a:pt x="110593" y="14115"/>
                    <a:pt x="109840" y="14038"/>
                    <a:pt x="109072" y="13942"/>
                  </a:cubicBezTo>
                  <a:close/>
                  <a:moveTo>
                    <a:pt x="112353" y="14249"/>
                  </a:moveTo>
                  <a:lnTo>
                    <a:pt x="112300" y="15064"/>
                  </a:lnTo>
                  <a:cubicBezTo>
                    <a:pt x="113028" y="15113"/>
                    <a:pt x="113771" y="15149"/>
                    <a:pt x="114636" y="15178"/>
                  </a:cubicBezTo>
                  <a:lnTo>
                    <a:pt x="114663" y="14363"/>
                  </a:lnTo>
                  <a:cubicBezTo>
                    <a:pt x="113807" y="14332"/>
                    <a:pt x="113074" y="14297"/>
                    <a:pt x="112353" y="14249"/>
                  </a:cubicBezTo>
                  <a:close/>
                  <a:moveTo>
                    <a:pt x="115659" y="14392"/>
                  </a:moveTo>
                  <a:lnTo>
                    <a:pt x="115636" y="15207"/>
                  </a:lnTo>
                  <a:lnTo>
                    <a:pt x="116545" y="15230"/>
                  </a:lnTo>
                  <a:cubicBezTo>
                    <a:pt x="117022" y="15244"/>
                    <a:pt x="117493" y="15254"/>
                    <a:pt x="117960" y="15268"/>
                  </a:cubicBezTo>
                  <a:lnTo>
                    <a:pt x="117985" y="14453"/>
                  </a:lnTo>
                  <a:cubicBezTo>
                    <a:pt x="117517" y="14438"/>
                    <a:pt x="117046" y="14427"/>
                    <a:pt x="116565" y="14415"/>
                  </a:cubicBezTo>
                  <a:lnTo>
                    <a:pt x="115659" y="14392"/>
                  </a:lnTo>
                  <a:close/>
                  <a:moveTo>
                    <a:pt x="140960" y="14009"/>
                  </a:moveTo>
                  <a:cubicBezTo>
                    <a:pt x="140238" y="14249"/>
                    <a:pt x="139499" y="14453"/>
                    <a:pt x="138762" y="14612"/>
                  </a:cubicBezTo>
                  <a:lnTo>
                    <a:pt x="138932" y="15410"/>
                  </a:lnTo>
                  <a:cubicBezTo>
                    <a:pt x="139700" y="15244"/>
                    <a:pt x="140470" y="15032"/>
                    <a:pt x="141220" y="14783"/>
                  </a:cubicBezTo>
                  <a:lnTo>
                    <a:pt x="140960" y="14009"/>
                  </a:lnTo>
                  <a:close/>
                  <a:moveTo>
                    <a:pt x="118986" y="14489"/>
                  </a:moveTo>
                  <a:lnTo>
                    <a:pt x="118950" y="15305"/>
                  </a:lnTo>
                  <a:cubicBezTo>
                    <a:pt x="119591" y="15332"/>
                    <a:pt x="120163" y="15369"/>
                    <a:pt x="120702" y="15412"/>
                  </a:cubicBezTo>
                  <a:lnTo>
                    <a:pt x="121255" y="15456"/>
                  </a:lnTo>
                  <a:lnTo>
                    <a:pt x="121320" y="14642"/>
                  </a:lnTo>
                  <a:lnTo>
                    <a:pt x="120770" y="14599"/>
                  </a:lnTo>
                  <a:cubicBezTo>
                    <a:pt x="120220" y="14553"/>
                    <a:pt x="119636" y="14518"/>
                    <a:pt x="118986" y="14489"/>
                  </a:cubicBezTo>
                  <a:close/>
                  <a:moveTo>
                    <a:pt x="101340" y="14051"/>
                  </a:moveTo>
                  <a:cubicBezTo>
                    <a:pt x="100587" y="14227"/>
                    <a:pt x="99822" y="14463"/>
                    <a:pt x="99068" y="14747"/>
                  </a:cubicBezTo>
                  <a:lnTo>
                    <a:pt x="99355" y="15511"/>
                  </a:lnTo>
                  <a:cubicBezTo>
                    <a:pt x="100077" y="15239"/>
                    <a:pt x="100810" y="15016"/>
                    <a:pt x="101526" y="14846"/>
                  </a:cubicBezTo>
                  <a:lnTo>
                    <a:pt x="101340" y="14051"/>
                  </a:lnTo>
                  <a:close/>
                  <a:moveTo>
                    <a:pt x="122312" y="14719"/>
                  </a:moveTo>
                  <a:lnTo>
                    <a:pt x="122252" y="15533"/>
                  </a:lnTo>
                  <a:cubicBezTo>
                    <a:pt x="123022" y="15592"/>
                    <a:pt x="123797" y="15644"/>
                    <a:pt x="124575" y="15698"/>
                  </a:cubicBezTo>
                  <a:lnTo>
                    <a:pt x="124631" y="14882"/>
                  </a:lnTo>
                  <a:cubicBezTo>
                    <a:pt x="123854" y="14830"/>
                    <a:pt x="123082" y="14776"/>
                    <a:pt x="122312" y="14719"/>
                  </a:cubicBezTo>
                  <a:close/>
                  <a:moveTo>
                    <a:pt x="137802" y="14794"/>
                  </a:moveTo>
                  <a:cubicBezTo>
                    <a:pt x="137508" y="14843"/>
                    <a:pt x="137210" y="14885"/>
                    <a:pt x="136917" y="14919"/>
                  </a:cubicBezTo>
                  <a:cubicBezTo>
                    <a:pt x="136473" y="14970"/>
                    <a:pt x="136004" y="15016"/>
                    <a:pt x="135528" y="15053"/>
                  </a:cubicBezTo>
                  <a:lnTo>
                    <a:pt x="135589" y="15865"/>
                  </a:lnTo>
                  <a:cubicBezTo>
                    <a:pt x="136077" y="15827"/>
                    <a:pt x="136555" y="15782"/>
                    <a:pt x="137012" y="15731"/>
                  </a:cubicBezTo>
                  <a:cubicBezTo>
                    <a:pt x="137317" y="15695"/>
                    <a:pt x="137628" y="15651"/>
                    <a:pt x="137936" y="15600"/>
                  </a:cubicBezTo>
                  <a:lnTo>
                    <a:pt x="137802" y="14794"/>
                  </a:lnTo>
                  <a:close/>
                  <a:moveTo>
                    <a:pt x="125627" y="14951"/>
                  </a:moveTo>
                  <a:lnTo>
                    <a:pt x="125570" y="15766"/>
                  </a:lnTo>
                  <a:cubicBezTo>
                    <a:pt x="125987" y="15795"/>
                    <a:pt x="126406" y="15824"/>
                    <a:pt x="126824" y="15854"/>
                  </a:cubicBezTo>
                  <a:cubicBezTo>
                    <a:pt x="127182" y="15878"/>
                    <a:pt x="127539" y="15900"/>
                    <a:pt x="127897" y="15921"/>
                  </a:cubicBezTo>
                  <a:lnTo>
                    <a:pt x="127944" y="15104"/>
                  </a:lnTo>
                  <a:cubicBezTo>
                    <a:pt x="127593" y="15085"/>
                    <a:pt x="127239" y="15063"/>
                    <a:pt x="126885" y="15038"/>
                  </a:cubicBezTo>
                  <a:cubicBezTo>
                    <a:pt x="126464" y="15008"/>
                    <a:pt x="126045" y="14979"/>
                    <a:pt x="125627" y="14951"/>
                  </a:cubicBezTo>
                  <a:close/>
                  <a:moveTo>
                    <a:pt x="134541" y="15114"/>
                  </a:moveTo>
                  <a:cubicBezTo>
                    <a:pt x="134283" y="15129"/>
                    <a:pt x="134023" y="15140"/>
                    <a:pt x="133763" y="15150"/>
                  </a:cubicBezTo>
                  <a:cubicBezTo>
                    <a:pt x="133254" y="15169"/>
                    <a:pt x="132740" y="15181"/>
                    <a:pt x="132233" y="15188"/>
                  </a:cubicBezTo>
                  <a:lnTo>
                    <a:pt x="132245" y="16006"/>
                  </a:lnTo>
                  <a:cubicBezTo>
                    <a:pt x="132756" y="16001"/>
                    <a:pt x="133279" y="15986"/>
                    <a:pt x="133797" y="15966"/>
                  </a:cubicBezTo>
                  <a:cubicBezTo>
                    <a:pt x="134060" y="15957"/>
                    <a:pt x="134325" y="15944"/>
                    <a:pt x="134587" y="15929"/>
                  </a:cubicBezTo>
                  <a:lnTo>
                    <a:pt x="134541" y="15114"/>
                  </a:lnTo>
                  <a:close/>
                  <a:moveTo>
                    <a:pt x="128931" y="15152"/>
                  </a:moveTo>
                  <a:lnTo>
                    <a:pt x="128899" y="15967"/>
                  </a:lnTo>
                  <a:cubicBezTo>
                    <a:pt x="129673" y="15996"/>
                    <a:pt x="130461" y="16011"/>
                    <a:pt x="131240" y="16014"/>
                  </a:cubicBezTo>
                  <a:lnTo>
                    <a:pt x="131242" y="15197"/>
                  </a:lnTo>
                  <a:cubicBezTo>
                    <a:pt x="130471" y="15196"/>
                    <a:pt x="129695" y="15181"/>
                    <a:pt x="128931" y="15152"/>
                  </a:cubicBezTo>
                  <a:close/>
                  <a:moveTo>
                    <a:pt x="98126" y="15129"/>
                  </a:moveTo>
                  <a:cubicBezTo>
                    <a:pt x="97432" y="15428"/>
                    <a:pt x="96739" y="15771"/>
                    <a:pt x="96006" y="16174"/>
                  </a:cubicBezTo>
                  <a:lnTo>
                    <a:pt x="96399" y="16889"/>
                  </a:lnTo>
                  <a:cubicBezTo>
                    <a:pt x="97106" y="16499"/>
                    <a:pt x="97777" y="16168"/>
                    <a:pt x="98451" y="15878"/>
                  </a:cubicBezTo>
                  <a:lnTo>
                    <a:pt x="98126" y="15129"/>
                  </a:lnTo>
                  <a:close/>
                  <a:moveTo>
                    <a:pt x="181678" y="14705"/>
                  </a:moveTo>
                  <a:lnTo>
                    <a:pt x="181097" y="15278"/>
                  </a:lnTo>
                  <a:lnTo>
                    <a:pt x="181219" y="15402"/>
                  </a:lnTo>
                  <a:cubicBezTo>
                    <a:pt x="181727" y="15913"/>
                    <a:pt x="182253" y="16421"/>
                    <a:pt x="182781" y="16911"/>
                  </a:cubicBezTo>
                  <a:lnTo>
                    <a:pt x="183336" y="16311"/>
                  </a:lnTo>
                  <a:cubicBezTo>
                    <a:pt x="182815" y="15829"/>
                    <a:pt x="182298" y="15331"/>
                    <a:pt x="181798" y="14826"/>
                  </a:cubicBezTo>
                  <a:lnTo>
                    <a:pt x="181678" y="14705"/>
                  </a:lnTo>
                  <a:close/>
                  <a:moveTo>
                    <a:pt x="95127" y="16673"/>
                  </a:moveTo>
                  <a:cubicBezTo>
                    <a:pt x="94501" y="17045"/>
                    <a:pt x="93853" y="17457"/>
                    <a:pt x="93144" y="17931"/>
                  </a:cubicBezTo>
                  <a:lnTo>
                    <a:pt x="93598" y="18610"/>
                  </a:lnTo>
                  <a:cubicBezTo>
                    <a:pt x="94295" y="18142"/>
                    <a:pt x="94933" y="17741"/>
                    <a:pt x="95543" y="17377"/>
                  </a:cubicBezTo>
                  <a:lnTo>
                    <a:pt x="95127" y="16673"/>
                  </a:lnTo>
                  <a:close/>
                  <a:moveTo>
                    <a:pt x="184065" y="16975"/>
                  </a:moveTo>
                  <a:lnTo>
                    <a:pt x="183524" y="17583"/>
                  </a:lnTo>
                  <a:cubicBezTo>
                    <a:pt x="183920" y="17937"/>
                    <a:pt x="184325" y="18287"/>
                    <a:pt x="184728" y="18623"/>
                  </a:cubicBezTo>
                  <a:cubicBezTo>
                    <a:pt x="184923" y="18787"/>
                    <a:pt x="185120" y="18948"/>
                    <a:pt x="185318" y="19103"/>
                  </a:cubicBezTo>
                  <a:lnTo>
                    <a:pt x="185824" y="18463"/>
                  </a:lnTo>
                  <a:cubicBezTo>
                    <a:pt x="185631" y="18310"/>
                    <a:pt x="185440" y="18154"/>
                    <a:pt x="185248" y="17995"/>
                  </a:cubicBezTo>
                  <a:cubicBezTo>
                    <a:pt x="184852" y="17663"/>
                    <a:pt x="184454" y="17320"/>
                    <a:pt x="184065" y="16975"/>
                  </a:cubicBezTo>
                  <a:close/>
                  <a:moveTo>
                    <a:pt x="92315" y="18498"/>
                  </a:moveTo>
                  <a:cubicBezTo>
                    <a:pt x="91624" y="18978"/>
                    <a:pt x="90936" y="19473"/>
                    <a:pt x="90414" y="19852"/>
                  </a:cubicBezTo>
                  <a:lnTo>
                    <a:pt x="90893" y="20513"/>
                  </a:lnTo>
                  <a:cubicBezTo>
                    <a:pt x="91411" y="20137"/>
                    <a:pt x="92095" y="19644"/>
                    <a:pt x="92781" y="19169"/>
                  </a:cubicBezTo>
                  <a:lnTo>
                    <a:pt x="92315" y="18498"/>
                  </a:lnTo>
                  <a:close/>
                  <a:moveTo>
                    <a:pt x="186605" y="19060"/>
                  </a:moveTo>
                  <a:lnTo>
                    <a:pt x="186121" y="19719"/>
                  </a:lnTo>
                  <a:cubicBezTo>
                    <a:pt x="186801" y="20219"/>
                    <a:pt x="187471" y="20654"/>
                    <a:pt x="188110" y="21017"/>
                  </a:cubicBezTo>
                  <a:lnTo>
                    <a:pt x="188512" y="20305"/>
                  </a:lnTo>
                  <a:cubicBezTo>
                    <a:pt x="187901" y="19960"/>
                    <a:pt x="187257" y="19540"/>
                    <a:pt x="186605" y="19060"/>
                  </a:cubicBezTo>
                  <a:close/>
                  <a:moveTo>
                    <a:pt x="189368" y="20755"/>
                  </a:moveTo>
                  <a:lnTo>
                    <a:pt x="189017" y="21491"/>
                  </a:lnTo>
                  <a:cubicBezTo>
                    <a:pt x="189788" y="21857"/>
                    <a:pt x="190552" y="22132"/>
                    <a:pt x="191287" y="22304"/>
                  </a:cubicBezTo>
                  <a:lnTo>
                    <a:pt x="191471" y="21507"/>
                  </a:lnTo>
                  <a:cubicBezTo>
                    <a:pt x="190794" y="21351"/>
                    <a:pt x="190086" y="21097"/>
                    <a:pt x="189368" y="20755"/>
                  </a:cubicBezTo>
                  <a:close/>
                  <a:moveTo>
                    <a:pt x="89606" y="20437"/>
                  </a:moveTo>
                  <a:lnTo>
                    <a:pt x="89536" y="20488"/>
                  </a:lnTo>
                  <a:cubicBezTo>
                    <a:pt x="88939" y="20923"/>
                    <a:pt x="88335" y="21362"/>
                    <a:pt x="87723" y="21801"/>
                  </a:cubicBezTo>
                  <a:cubicBezTo>
                    <a:pt x="87138" y="22219"/>
                    <a:pt x="86525" y="22627"/>
                    <a:pt x="85902" y="23007"/>
                  </a:cubicBezTo>
                  <a:lnTo>
                    <a:pt x="86328" y="23704"/>
                  </a:lnTo>
                  <a:cubicBezTo>
                    <a:pt x="86966" y="23313"/>
                    <a:pt x="87596" y="22896"/>
                    <a:pt x="88199" y="22465"/>
                  </a:cubicBezTo>
                  <a:cubicBezTo>
                    <a:pt x="88814" y="22027"/>
                    <a:pt x="89418" y="21586"/>
                    <a:pt x="90016" y="21149"/>
                  </a:cubicBezTo>
                  <a:lnTo>
                    <a:pt x="90086" y="21098"/>
                  </a:lnTo>
                  <a:lnTo>
                    <a:pt x="89606" y="20437"/>
                  </a:lnTo>
                  <a:close/>
                  <a:moveTo>
                    <a:pt x="192435" y="22177"/>
                  </a:moveTo>
                  <a:lnTo>
                    <a:pt x="191899" y="22793"/>
                  </a:lnTo>
                  <a:cubicBezTo>
                    <a:pt x="192475" y="23295"/>
                    <a:pt x="193078" y="23800"/>
                    <a:pt x="193691" y="24298"/>
                  </a:cubicBezTo>
                  <a:lnTo>
                    <a:pt x="194205" y="23665"/>
                  </a:lnTo>
                  <a:cubicBezTo>
                    <a:pt x="193599" y="23173"/>
                    <a:pt x="193004" y="22672"/>
                    <a:pt x="192435" y="22177"/>
                  </a:cubicBezTo>
                  <a:close/>
                  <a:moveTo>
                    <a:pt x="85056" y="23508"/>
                  </a:moveTo>
                  <a:cubicBezTo>
                    <a:pt x="84396" y="23885"/>
                    <a:pt x="83710" y="24243"/>
                    <a:pt x="83020" y="24572"/>
                  </a:cubicBezTo>
                  <a:lnTo>
                    <a:pt x="83372" y="25310"/>
                  </a:lnTo>
                  <a:cubicBezTo>
                    <a:pt x="84080" y="24971"/>
                    <a:pt x="84782" y="24604"/>
                    <a:pt x="85459" y="24218"/>
                  </a:cubicBezTo>
                  <a:lnTo>
                    <a:pt x="85056" y="23508"/>
                  </a:lnTo>
                  <a:close/>
                  <a:moveTo>
                    <a:pt x="194980" y="24284"/>
                  </a:moveTo>
                  <a:lnTo>
                    <a:pt x="194474" y="24924"/>
                  </a:lnTo>
                  <a:cubicBezTo>
                    <a:pt x="195070" y="25393"/>
                    <a:pt x="195676" y="25858"/>
                    <a:pt x="196331" y="26346"/>
                  </a:cubicBezTo>
                  <a:lnTo>
                    <a:pt x="196820" y="25692"/>
                  </a:lnTo>
                  <a:cubicBezTo>
                    <a:pt x="196171" y="25208"/>
                    <a:pt x="195569" y="24747"/>
                    <a:pt x="194980" y="24284"/>
                  </a:cubicBezTo>
                  <a:close/>
                  <a:moveTo>
                    <a:pt x="82125" y="24984"/>
                  </a:moveTo>
                  <a:cubicBezTo>
                    <a:pt x="81432" y="25291"/>
                    <a:pt x="80712" y="25580"/>
                    <a:pt x="79992" y="25839"/>
                  </a:cubicBezTo>
                  <a:lnTo>
                    <a:pt x="80268" y="26608"/>
                  </a:lnTo>
                  <a:cubicBezTo>
                    <a:pt x="81008" y="26340"/>
                    <a:pt x="81743" y="26046"/>
                    <a:pt x="82455" y="25730"/>
                  </a:cubicBezTo>
                  <a:lnTo>
                    <a:pt x="82125" y="24984"/>
                  </a:lnTo>
                  <a:close/>
                  <a:moveTo>
                    <a:pt x="37332" y="26562"/>
                  </a:moveTo>
                  <a:lnTo>
                    <a:pt x="37338" y="27379"/>
                  </a:lnTo>
                  <a:lnTo>
                    <a:pt x="37517" y="27379"/>
                  </a:lnTo>
                  <a:cubicBezTo>
                    <a:pt x="38203" y="27379"/>
                    <a:pt x="38916" y="27401"/>
                    <a:pt x="39635" y="27445"/>
                  </a:cubicBezTo>
                  <a:lnTo>
                    <a:pt x="39686" y="26629"/>
                  </a:lnTo>
                  <a:cubicBezTo>
                    <a:pt x="38948" y="26584"/>
                    <a:pt x="38220" y="26562"/>
                    <a:pt x="37517" y="26562"/>
                  </a:cubicBezTo>
                  <a:close/>
                  <a:moveTo>
                    <a:pt x="36325" y="26584"/>
                  </a:moveTo>
                  <a:cubicBezTo>
                    <a:pt x="35540" y="26611"/>
                    <a:pt x="34749" y="26669"/>
                    <a:pt x="33975" y="26755"/>
                  </a:cubicBezTo>
                  <a:lnTo>
                    <a:pt x="34065" y="27567"/>
                  </a:lnTo>
                  <a:cubicBezTo>
                    <a:pt x="34818" y="27483"/>
                    <a:pt x="35588" y="27426"/>
                    <a:pt x="36354" y="27400"/>
                  </a:cubicBezTo>
                  <a:lnTo>
                    <a:pt x="36325" y="26584"/>
                  </a:lnTo>
                  <a:close/>
                  <a:moveTo>
                    <a:pt x="79060" y="26158"/>
                  </a:moveTo>
                  <a:cubicBezTo>
                    <a:pt x="78536" y="26331"/>
                    <a:pt x="78000" y="26493"/>
                    <a:pt x="77463" y="26640"/>
                  </a:cubicBezTo>
                  <a:cubicBezTo>
                    <a:pt x="77262" y="26695"/>
                    <a:pt x="77062" y="26746"/>
                    <a:pt x="76860" y="26793"/>
                  </a:cubicBezTo>
                  <a:lnTo>
                    <a:pt x="77046" y="27589"/>
                  </a:lnTo>
                  <a:cubicBezTo>
                    <a:pt x="77257" y="27539"/>
                    <a:pt x="77468" y="27487"/>
                    <a:pt x="77679" y="27426"/>
                  </a:cubicBezTo>
                  <a:cubicBezTo>
                    <a:pt x="78228" y="27276"/>
                    <a:pt x="78779" y="27110"/>
                    <a:pt x="79315" y="26934"/>
                  </a:cubicBezTo>
                  <a:lnTo>
                    <a:pt x="79060" y="26158"/>
                  </a:lnTo>
                  <a:close/>
                  <a:moveTo>
                    <a:pt x="40690" y="26702"/>
                  </a:moveTo>
                  <a:lnTo>
                    <a:pt x="40620" y="27516"/>
                  </a:lnTo>
                  <a:cubicBezTo>
                    <a:pt x="41345" y="27577"/>
                    <a:pt x="42095" y="27662"/>
                    <a:pt x="42913" y="27768"/>
                  </a:cubicBezTo>
                  <a:lnTo>
                    <a:pt x="43021" y="26959"/>
                  </a:lnTo>
                  <a:cubicBezTo>
                    <a:pt x="42189" y="26849"/>
                    <a:pt x="41426" y="26763"/>
                    <a:pt x="40690" y="26702"/>
                  </a:cubicBezTo>
                  <a:close/>
                  <a:moveTo>
                    <a:pt x="32973" y="26881"/>
                  </a:moveTo>
                  <a:cubicBezTo>
                    <a:pt x="32204" y="26991"/>
                    <a:pt x="31424" y="27133"/>
                    <a:pt x="30653" y="27301"/>
                  </a:cubicBezTo>
                  <a:lnTo>
                    <a:pt x="30828" y="28099"/>
                  </a:lnTo>
                  <a:cubicBezTo>
                    <a:pt x="31579" y="27934"/>
                    <a:pt x="32341" y="27797"/>
                    <a:pt x="33086" y="27691"/>
                  </a:cubicBezTo>
                  <a:lnTo>
                    <a:pt x="32973" y="26881"/>
                  </a:lnTo>
                  <a:close/>
                  <a:moveTo>
                    <a:pt x="75900" y="26999"/>
                  </a:moveTo>
                  <a:cubicBezTo>
                    <a:pt x="75651" y="27047"/>
                    <a:pt x="75399" y="27095"/>
                    <a:pt x="75150" y="27142"/>
                  </a:cubicBezTo>
                  <a:cubicBezTo>
                    <a:pt x="74766" y="27215"/>
                    <a:pt x="74385" y="27286"/>
                    <a:pt x="74005" y="27366"/>
                  </a:cubicBezTo>
                  <a:cubicBezTo>
                    <a:pt x="73873" y="27394"/>
                    <a:pt x="73744" y="27422"/>
                    <a:pt x="73614" y="27446"/>
                  </a:cubicBezTo>
                  <a:lnTo>
                    <a:pt x="73774" y="28247"/>
                  </a:lnTo>
                  <a:cubicBezTo>
                    <a:pt x="73906" y="28219"/>
                    <a:pt x="74037" y="28193"/>
                    <a:pt x="74173" y="28166"/>
                  </a:cubicBezTo>
                  <a:cubicBezTo>
                    <a:pt x="74548" y="28087"/>
                    <a:pt x="74926" y="28016"/>
                    <a:pt x="75303" y="27946"/>
                  </a:cubicBezTo>
                  <a:cubicBezTo>
                    <a:pt x="75555" y="27896"/>
                    <a:pt x="75807" y="27848"/>
                    <a:pt x="76059" y="27800"/>
                  </a:cubicBezTo>
                  <a:lnTo>
                    <a:pt x="75900" y="26999"/>
                  </a:lnTo>
                  <a:close/>
                  <a:moveTo>
                    <a:pt x="44012" y="27095"/>
                  </a:moveTo>
                  <a:lnTo>
                    <a:pt x="43894" y="27903"/>
                  </a:lnTo>
                  <a:cubicBezTo>
                    <a:pt x="44679" y="28018"/>
                    <a:pt x="45460" y="28145"/>
                    <a:pt x="46186" y="28263"/>
                  </a:cubicBezTo>
                  <a:lnTo>
                    <a:pt x="46319" y="27458"/>
                  </a:lnTo>
                  <a:cubicBezTo>
                    <a:pt x="45589" y="27337"/>
                    <a:pt x="44803" y="27210"/>
                    <a:pt x="44012" y="27095"/>
                  </a:cubicBezTo>
                  <a:close/>
                  <a:moveTo>
                    <a:pt x="197619" y="26279"/>
                  </a:moveTo>
                  <a:lnTo>
                    <a:pt x="197139" y="26938"/>
                  </a:lnTo>
                  <a:cubicBezTo>
                    <a:pt x="197732" y="27372"/>
                    <a:pt x="198352" y="27815"/>
                    <a:pt x="199039" y="28295"/>
                  </a:cubicBezTo>
                  <a:lnTo>
                    <a:pt x="199506" y="27625"/>
                  </a:lnTo>
                  <a:cubicBezTo>
                    <a:pt x="198825" y="27148"/>
                    <a:pt x="198209" y="26708"/>
                    <a:pt x="197619" y="26279"/>
                  </a:cubicBezTo>
                  <a:close/>
                  <a:moveTo>
                    <a:pt x="47303" y="27620"/>
                  </a:moveTo>
                  <a:lnTo>
                    <a:pt x="47170" y="28426"/>
                  </a:lnTo>
                  <a:cubicBezTo>
                    <a:pt x="48025" y="28566"/>
                    <a:pt x="48744" y="28682"/>
                    <a:pt x="49477" y="28787"/>
                  </a:cubicBezTo>
                  <a:lnTo>
                    <a:pt x="49595" y="27979"/>
                  </a:lnTo>
                  <a:cubicBezTo>
                    <a:pt x="48868" y="27874"/>
                    <a:pt x="48153" y="27759"/>
                    <a:pt x="47303" y="27620"/>
                  </a:cubicBezTo>
                  <a:close/>
                  <a:moveTo>
                    <a:pt x="72643" y="27633"/>
                  </a:moveTo>
                  <a:cubicBezTo>
                    <a:pt x="71893" y="27767"/>
                    <a:pt x="71127" y="27889"/>
                    <a:pt x="70363" y="27992"/>
                  </a:cubicBezTo>
                  <a:lnTo>
                    <a:pt x="70472" y="28800"/>
                  </a:lnTo>
                  <a:cubicBezTo>
                    <a:pt x="71248" y="28696"/>
                    <a:pt x="72027" y="28572"/>
                    <a:pt x="72789" y="28435"/>
                  </a:cubicBezTo>
                  <a:lnTo>
                    <a:pt x="72643" y="27633"/>
                  </a:lnTo>
                  <a:close/>
                  <a:moveTo>
                    <a:pt x="29672" y="27531"/>
                  </a:moveTo>
                  <a:cubicBezTo>
                    <a:pt x="28928" y="27717"/>
                    <a:pt x="28165" y="27934"/>
                    <a:pt x="27411" y="28176"/>
                  </a:cubicBezTo>
                  <a:lnTo>
                    <a:pt x="27660" y="28953"/>
                  </a:lnTo>
                  <a:cubicBezTo>
                    <a:pt x="28397" y="28717"/>
                    <a:pt x="29141" y="28503"/>
                    <a:pt x="29872" y="28321"/>
                  </a:cubicBezTo>
                  <a:lnTo>
                    <a:pt x="29672" y="27531"/>
                  </a:lnTo>
                  <a:close/>
                  <a:moveTo>
                    <a:pt x="69380" y="28116"/>
                  </a:moveTo>
                  <a:cubicBezTo>
                    <a:pt x="68630" y="28203"/>
                    <a:pt x="67856" y="28281"/>
                    <a:pt x="67081" y="28340"/>
                  </a:cubicBezTo>
                  <a:lnTo>
                    <a:pt x="67145" y="29154"/>
                  </a:lnTo>
                  <a:cubicBezTo>
                    <a:pt x="67932" y="29092"/>
                    <a:pt x="68715" y="29016"/>
                    <a:pt x="69475" y="28926"/>
                  </a:cubicBezTo>
                  <a:lnTo>
                    <a:pt x="69380" y="28116"/>
                  </a:lnTo>
                  <a:close/>
                  <a:moveTo>
                    <a:pt x="50573" y="28116"/>
                  </a:moveTo>
                  <a:lnTo>
                    <a:pt x="50468" y="28926"/>
                  </a:lnTo>
                  <a:cubicBezTo>
                    <a:pt x="51308" y="29035"/>
                    <a:pt x="52073" y="29115"/>
                    <a:pt x="52802" y="29170"/>
                  </a:cubicBezTo>
                  <a:lnTo>
                    <a:pt x="52865" y="28356"/>
                  </a:lnTo>
                  <a:cubicBezTo>
                    <a:pt x="52147" y="28302"/>
                    <a:pt x="51400" y="28224"/>
                    <a:pt x="50573" y="28116"/>
                  </a:cubicBezTo>
                  <a:close/>
                  <a:moveTo>
                    <a:pt x="53846" y="28415"/>
                  </a:moveTo>
                  <a:lnTo>
                    <a:pt x="53810" y="29230"/>
                  </a:lnTo>
                  <a:cubicBezTo>
                    <a:pt x="54040" y="29242"/>
                    <a:pt x="54270" y="29247"/>
                    <a:pt x="54501" y="29253"/>
                  </a:cubicBezTo>
                  <a:cubicBezTo>
                    <a:pt x="54972" y="29263"/>
                    <a:pt x="55445" y="29275"/>
                    <a:pt x="55921" y="29287"/>
                  </a:cubicBezTo>
                  <a:lnTo>
                    <a:pt x="56145" y="29292"/>
                  </a:lnTo>
                  <a:lnTo>
                    <a:pt x="56163" y="28474"/>
                  </a:lnTo>
                  <a:lnTo>
                    <a:pt x="55938" y="28468"/>
                  </a:lnTo>
                  <a:cubicBezTo>
                    <a:pt x="55462" y="28458"/>
                    <a:pt x="54989" y="28447"/>
                    <a:pt x="54517" y="28436"/>
                  </a:cubicBezTo>
                  <a:cubicBezTo>
                    <a:pt x="54293" y="28432"/>
                    <a:pt x="54070" y="28425"/>
                    <a:pt x="53846" y="28415"/>
                  </a:cubicBezTo>
                  <a:close/>
                  <a:moveTo>
                    <a:pt x="66094" y="28409"/>
                  </a:moveTo>
                  <a:cubicBezTo>
                    <a:pt x="65354" y="28457"/>
                    <a:pt x="64577" y="28490"/>
                    <a:pt x="63785" y="28515"/>
                  </a:cubicBezTo>
                  <a:lnTo>
                    <a:pt x="63808" y="29330"/>
                  </a:lnTo>
                  <a:cubicBezTo>
                    <a:pt x="64607" y="29307"/>
                    <a:pt x="65394" y="29271"/>
                    <a:pt x="66145" y="29224"/>
                  </a:cubicBezTo>
                  <a:lnTo>
                    <a:pt x="66094" y="28409"/>
                  </a:lnTo>
                  <a:close/>
                  <a:moveTo>
                    <a:pt x="57160" y="28499"/>
                  </a:moveTo>
                  <a:lnTo>
                    <a:pt x="57143" y="29314"/>
                  </a:lnTo>
                  <a:cubicBezTo>
                    <a:pt x="57910" y="29332"/>
                    <a:pt x="58686" y="29348"/>
                    <a:pt x="59472" y="29357"/>
                  </a:cubicBezTo>
                  <a:lnTo>
                    <a:pt x="59482" y="28540"/>
                  </a:lnTo>
                  <a:cubicBezTo>
                    <a:pt x="58698" y="28531"/>
                    <a:pt x="57924" y="28516"/>
                    <a:pt x="57160" y="28499"/>
                  </a:cubicBezTo>
                  <a:close/>
                  <a:moveTo>
                    <a:pt x="62792" y="28537"/>
                  </a:moveTo>
                  <a:cubicBezTo>
                    <a:pt x="62209" y="28546"/>
                    <a:pt x="61632" y="28550"/>
                    <a:pt x="61060" y="28550"/>
                  </a:cubicBezTo>
                  <a:cubicBezTo>
                    <a:pt x="60864" y="28550"/>
                    <a:pt x="60669" y="28550"/>
                    <a:pt x="60474" y="28548"/>
                  </a:cubicBezTo>
                  <a:lnTo>
                    <a:pt x="60471" y="29367"/>
                  </a:lnTo>
                  <a:cubicBezTo>
                    <a:pt x="60669" y="29368"/>
                    <a:pt x="60867" y="29368"/>
                    <a:pt x="61068" y="29368"/>
                  </a:cubicBezTo>
                  <a:cubicBezTo>
                    <a:pt x="61643" y="29368"/>
                    <a:pt x="62221" y="29365"/>
                    <a:pt x="62806" y="29354"/>
                  </a:cubicBezTo>
                  <a:lnTo>
                    <a:pt x="62792" y="28537"/>
                  </a:lnTo>
                  <a:close/>
                  <a:moveTo>
                    <a:pt x="200323" y="28195"/>
                  </a:moveTo>
                  <a:lnTo>
                    <a:pt x="199860" y="28866"/>
                  </a:lnTo>
                  <a:cubicBezTo>
                    <a:pt x="200497" y="29306"/>
                    <a:pt x="201137" y="29742"/>
                    <a:pt x="201779" y="30182"/>
                  </a:cubicBezTo>
                  <a:lnTo>
                    <a:pt x="202241" y="29507"/>
                  </a:lnTo>
                  <a:cubicBezTo>
                    <a:pt x="201597" y="29071"/>
                    <a:pt x="200961" y="28634"/>
                    <a:pt x="200323" y="28195"/>
                  </a:cubicBezTo>
                  <a:close/>
                  <a:moveTo>
                    <a:pt x="26446" y="28516"/>
                  </a:moveTo>
                  <a:cubicBezTo>
                    <a:pt x="25768" y="28779"/>
                    <a:pt x="25062" y="29099"/>
                    <a:pt x="24289" y="29496"/>
                  </a:cubicBezTo>
                  <a:lnTo>
                    <a:pt x="24662" y="30221"/>
                  </a:lnTo>
                  <a:cubicBezTo>
                    <a:pt x="25410" y="29838"/>
                    <a:pt x="26090" y="29528"/>
                    <a:pt x="26740" y="29278"/>
                  </a:cubicBezTo>
                  <a:lnTo>
                    <a:pt x="26446" y="28516"/>
                  </a:lnTo>
                  <a:close/>
                  <a:moveTo>
                    <a:pt x="23400" y="29970"/>
                  </a:moveTo>
                  <a:cubicBezTo>
                    <a:pt x="22960" y="30211"/>
                    <a:pt x="22498" y="30475"/>
                    <a:pt x="21939" y="30804"/>
                  </a:cubicBezTo>
                  <a:cubicBezTo>
                    <a:pt x="21750" y="30916"/>
                    <a:pt x="21561" y="31028"/>
                    <a:pt x="21371" y="31143"/>
                  </a:cubicBezTo>
                  <a:lnTo>
                    <a:pt x="21794" y="31842"/>
                  </a:lnTo>
                  <a:cubicBezTo>
                    <a:pt x="21980" y="31728"/>
                    <a:pt x="22166" y="31618"/>
                    <a:pt x="22353" y="31507"/>
                  </a:cubicBezTo>
                  <a:cubicBezTo>
                    <a:pt x="22903" y="31182"/>
                    <a:pt x="23360" y="30920"/>
                    <a:pt x="23791" y="30684"/>
                  </a:cubicBezTo>
                  <a:lnTo>
                    <a:pt x="23400" y="29970"/>
                  </a:lnTo>
                  <a:close/>
                  <a:moveTo>
                    <a:pt x="203061" y="30067"/>
                  </a:moveTo>
                  <a:lnTo>
                    <a:pt x="202602" y="30743"/>
                  </a:lnTo>
                  <a:cubicBezTo>
                    <a:pt x="203240" y="31175"/>
                    <a:pt x="203879" y="31610"/>
                    <a:pt x="204522" y="32053"/>
                  </a:cubicBezTo>
                  <a:lnTo>
                    <a:pt x="204982" y="31379"/>
                  </a:lnTo>
                  <a:cubicBezTo>
                    <a:pt x="204339" y="30938"/>
                    <a:pt x="203698" y="30501"/>
                    <a:pt x="203061" y="30067"/>
                  </a:cubicBezTo>
                  <a:close/>
                  <a:moveTo>
                    <a:pt x="20517" y="31669"/>
                  </a:moveTo>
                  <a:cubicBezTo>
                    <a:pt x="19901" y="32053"/>
                    <a:pt x="19259" y="32468"/>
                    <a:pt x="18553" y="32935"/>
                  </a:cubicBezTo>
                  <a:lnTo>
                    <a:pt x="19004" y="33615"/>
                  </a:lnTo>
                  <a:cubicBezTo>
                    <a:pt x="19704" y="33152"/>
                    <a:pt x="20342" y="32740"/>
                    <a:pt x="20949" y="32360"/>
                  </a:cubicBezTo>
                  <a:lnTo>
                    <a:pt x="20517" y="31669"/>
                  </a:lnTo>
                  <a:close/>
                  <a:moveTo>
                    <a:pt x="205805" y="31947"/>
                  </a:moveTo>
                  <a:lnTo>
                    <a:pt x="205342" y="32618"/>
                  </a:lnTo>
                  <a:cubicBezTo>
                    <a:pt x="205971" y="33055"/>
                    <a:pt x="206603" y="33497"/>
                    <a:pt x="207239" y="33953"/>
                  </a:cubicBezTo>
                  <a:lnTo>
                    <a:pt x="207712" y="33288"/>
                  </a:lnTo>
                  <a:cubicBezTo>
                    <a:pt x="207075" y="32832"/>
                    <a:pt x="206437" y="32386"/>
                    <a:pt x="205805" y="31947"/>
                  </a:cubicBezTo>
                  <a:close/>
                  <a:moveTo>
                    <a:pt x="17721" y="33490"/>
                  </a:moveTo>
                  <a:lnTo>
                    <a:pt x="17201" y="33840"/>
                  </a:lnTo>
                  <a:cubicBezTo>
                    <a:pt x="16728" y="34160"/>
                    <a:pt x="16255" y="34492"/>
                    <a:pt x="15796" y="34821"/>
                  </a:cubicBezTo>
                  <a:lnTo>
                    <a:pt x="16274" y="35483"/>
                  </a:lnTo>
                  <a:cubicBezTo>
                    <a:pt x="16727" y="35157"/>
                    <a:pt x="17193" y="34833"/>
                    <a:pt x="17660" y="34517"/>
                  </a:cubicBezTo>
                  <a:lnTo>
                    <a:pt x="18177" y="34167"/>
                  </a:lnTo>
                  <a:lnTo>
                    <a:pt x="17721" y="33490"/>
                  </a:lnTo>
                  <a:close/>
                  <a:moveTo>
                    <a:pt x="208526" y="33873"/>
                  </a:moveTo>
                  <a:lnTo>
                    <a:pt x="208046" y="34534"/>
                  </a:lnTo>
                  <a:cubicBezTo>
                    <a:pt x="208695" y="35004"/>
                    <a:pt x="209304" y="35456"/>
                    <a:pt x="209907" y="35914"/>
                  </a:cubicBezTo>
                  <a:lnTo>
                    <a:pt x="210400" y="35265"/>
                  </a:lnTo>
                  <a:cubicBezTo>
                    <a:pt x="209793" y="34805"/>
                    <a:pt x="209180" y="34348"/>
                    <a:pt x="208526" y="33873"/>
                  </a:cubicBezTo>
                  <a:close/>
                  <a:moveTo>
                    <a:pt x="14987" y="35416"/>
                  </a:moveTo>
                  <a:cubicBezTo>
                    <a:pt x="14358" y="35884"/>
                    <a:pt x="13735" y="36369"/>
                    <a:pt x="13138" y="36854"/>
                  </a:cubicBezTo>
                  <a:lnTo>
                    <a:pt x="13653" y="37487"/>
                  </a:lnTo>
                  <a:cubicBezTo>
                    <a:pt x="14241" y="37009"/>
                    <a:pt x="14854" y="36532"/>
                    <a:pt x="15475" y="36072"/>
                  </a:cubicBezTo>
                  <a:lnTo>
                    <a:pt x="14987" y="35416"/>
                  </a:lnTo>
                  <a:close/>
                  <a:moveTo>
                    <a:pt x="211191" y="35875"/>
                  </a:moveTo>
                  <a:lnTo>
                    <a:pt x="210696" y="36523"/>
                  </a:lnTo>
                  <a:cubicBezTo>
                    <a:pt x="211297" y="36982"/>
                    <a:pt x="211935" y="37418"/>
                    <a:pt x="212648" y="37857"/>
                  </a:cubicBezTo>
                  <a:lnTo>
                    <a:pt x="213076" y="37164"/>
                  </a:lnTo>
                  <a:cubicBezTo>
                    <a:pt x="212386" y="36737"/>
                    <a:pt x="211770" y="36316"/>
                    <a:pt x="211191" y="35875"/>
                  </a:cubicBezTo>
                  <a:close/>
                  <a:moveTo>
                    <a:pt x="213925" y="37666"/>
                  </a:moveTo>
                  <a:lnTo>
                    <a:pt x="213519" y="38374"/>
                  </a:lnTo>
                  <a:cubicBezTo>
                    <a:pt x="214116" y="38714"/>
                    <a:pt x="214773" y="39067"/>
                    <a:pt x="215587" y="39482"/>
                  </a:cubicBezTo>
                  <a:lnTo>
                    <a:pt x="215958" y="38756"/>
                  </a:lnTo>
                  <a:cubicBezTo>
                    <a:pt x="215157" y="38346"/>
                    <a:pt x="214511" y="38001"/>
                    <a:pt x="213925" y="37666"/>
                  </a:cubicBezTo>
                  <a:close/>
                  <a:moveTo>
                    <a:pt x="12363" y="37493"/>
                  </a:moveTo>
                  <a:cubicBezTo>
                    <a:pt x="11759" y="38002"/>
                    <a:pt x="11166" y="38525"/>
                    <a:pt x="10604" y="39045"/>
                  </a:cubicBezTo>
                  <a:lnTo>
                    <a:pt x="11159" y="39645"/>
                  </a:lnTo>
                  <a:cubicBezTo>
                    <a:pt x="11715" y="39132"/>
                    <a:pt x="12295" y="38618"/>
                    <a:pt x="12889" y="38117"/>
                  </a:cubicBezTo>
                  <a:lnTo>
                    <a:pt x="12363" y="37493"/>
                  </a:lnTo>
                  <a:close/>
                  <a:moveTo>
                    <a:pt x="216845" y="39203"/>
                  </a:moveTo>
                  <a:lnTo>
                    <a:pt x="216478" y="39933"/>
                  </a:lnTo>
                  <a:lnTo>
                    <a:pt x="216866" y="40127"/>
                  </a:lnTo>
                  <a:cubicBezTo>
                    <a:pt x="217431" y="40411"/>
                    <a:pt x="217995" y="40690"/>
                    <a:pt x="218551" y="40980"/>
                  </a:cubicBezTo>
                  <a:lnTo>
                    <a:pt x="218927" y="40256"/>
                  </a:lnTo>
                  <a:cubicBezTo>
                    <a:pt x="218366" y="39965"/>
                    <a:pt x="217800" y="39681"/>
                    <a:pt x="217232" y="39397"/>
                  </a:cubicBezTo>
                  <a:lnTo>
                    <a:pt x="216845" y="39203"/>
                  </a:lnTo>
                  <a:close/>
                  <a:moveTo>
                    <a:pt x="9873" y="39735"/>
                  </a:moveTo>
                  <a:cubicBezTo>
                    <a:pt x="9305" y="40282"/>
                    <a:pt x="8749" y="40847"/>
                    <a:pt x="8225" y="41408"/>
                  </a:cubicBezTo>
                  <a:lnTo>
                    <a:pt x="8822" y="41964"/>
                  </a:lnTo>
                  <a:cubicBezTo>
                    <a:pt x="9337" y="41415"/>
                    <a:pt x="9883" y="40862"/>
                    <a:pt x="10438" y="40323"/>
                  </a:cubicBezTo>
                  <a:lnTo>
                    <a:pt x="9873" y="39735"/>
                  </a:lnTo>
                  <a:close/>
                  <a:moveTo>
                    <a:pt x="219816" y="40726"/>
                  </a:moveTo>
                  <a:lnTo>
                    <a:pt x="219425" y="41444"/>
                  </a:lnTo>
                  <a:cubicBezTo>
                    <a:pt x="220167" y="41848"/>
                    <a:pt x="220811" y="42231"/>
                    <a:pt x="221398" y="42611"/>
                  </a:cubicBezTo>
                  <a:lnTo>
                    <a:pt x="221843" y="41926"/>
                  </a:lnTo>
                  <a:cubicBezTo>
                    <a:pt x="221242" y="41535"/>
                    <a:pt x="220576" y="41141"/>
                    <a:pt x="219816" y="40726"/>
                  </a:cubicBezTo>
                  <a:close/>
                  <a:moveTo>
                    <a:pt x="7548" y="42150"/>
                  </a:moveTo>
                  <a:cubicBezTo>
                    <a:pt x="7021" y="42743"/>
                    <a:pt x="6511" y="43350"/>
                    <a:pt x="6037" y="43950"/>
                  </a:cubicBezTo>
                  <a:lnTo>
                    <a:pt x="6677" y="44457"/>
                  </a:lnTo>
                  <a:cubicBezTo>
                    <a:pt x="7140" y="43869"/>
                    <a:pt x="7640" y="43274"/>
                    <a:pt x="8158" y="42695"/>
                  </a:cubicBezTo>
                  <a:lnTo>
                    <a:pt x="7548" y="42150"/>
                  </a:lnTo>
                  <a:close/>
                  <a:moveTo>
                    <a:pt x="222679" y="42500"/>
                  </a:moveTo>
                  <a:lnTo>
                    <a:pt x="222203" y="43162"/>
                  </a:lnTo>
                  <a:cubicBezTo>
                    <a:pt x="222846" y="43624"/>
                    <a:pt x="223420" y="44097"/>
                    <a:pt x="223953" y="44604"/>
                  </a:cubicBezTo>
                  <a:lnTo>
                    <a:pt x="224513" y="44013"/>
                  </a:lnTo>
                  <a:cubicBezTo>
                    <a:pt x="223953" y="43478"/>
                    <a:pt x="223353" y="42986"/>
                    <a:pt x="222679" y="42500"/>
                  </a:cubicBezTo>
                  <a:close/>
                  <a:moveTo>
                    <a:pt x="225233" y="44736"/>
                  </a:moveTo>
                  <a:lnTo>
                    <a:pt x="224634" y="45291"/>
                  </a:lnTo>
                  <a:cubicBezTo>
                    <a:pt x="225144" y="45841"/>
                    <a:pt x="225614" y="46438"/>
                    <a:pt x="226035" y="47063"/>
                  </a:cubicBezTo>
                  <a:lnTo>
                    <a:pt x="226712" y="46606"/>
                  </a:lnTo>
                  <a:cubicBezTo>
                    <a:pt x="226268" y="45945"/>
                    <a:pt x="225770" y="45317"/>
                    <a:pt x="225233" y="44736"/>
                  </a:cubicBezTo>
                  <a:close/>
                  <a:moveTo>
                    <a:pt x="5421" y="44749"/>
                  </a:moveTo>
                  <a:cubicBezTo>
                    <a:pt x="4946" y="45386"/>
                    <a:pt x="4495" y="46036"/>
                    <a:pt x="4078" y="46682"/>
                  </a:cubicBezTo>
                  <a:lnTo>
                    <a:pt x="4764" y="47124"/>
                  </a:lnTo>
                  <a:cubicBezTo>
                    <a:pt x="5169" y="46495"/>
                    <a:pt x="5612" y="45859"/>
                    <a:pt x="6075" y="45237"/>
                  </a:cubicBezTo>
                  <a:lnTo>
                    <a:pt x="5421" y="44749"/>
                  </a:lnTo>
                  <a:close/>
                  <a:moveTo>
                    <a:pt x="227256" y="47469"/>
                  </a:moveTo>
                  <a:lnTo>
                    <a:pt x="226552" y="47883"/>
                  </a:lnTo>
                  <a:cubicBezTo>
                    <a:pt x="226922" y="48516"/>
                    <a:pt x="227262" y="49199"/>
                    <a:pt x="227561" y="49914"/>
                  </a:cubicBezTo>
                  <a:lnTo>
                    <a:pt x="228314" y="49598"/>
                  </a:lnTo>
                  <a:cubicBezTo>
                    <a:pt x="228001" y="48849"/>
                    <a:pt x="227645" y="48135"/>
                    <a:pt x="227256" y="47469"/>
                  </a:cubicBezTo>
                  <a:close/>
                  <a:moveTo>
                    <a:pt x="3544" y="47539"/>
                  </a:moveTo>
                  <a:cubicBezTo>
                    <a:pt x="3135" y="48222"/>
                    <a:pt x="2753" y="48919"/>
                    <a:pt x="2413" y="49608"/>
                  </a:cubicBezTo>
                  <a:lnTo>
                    <a:pt x="3144" y="49971"/>
                  </a:lnTo>
                  <a:cubicBezTo>
                    <a:pt x="3476" y="49301"/>
                    <a:pt x="3845" y="48625"/>
                    <a:pt x="4246" y="47960"/>
                  </a:cubicBezTo>
                  <a:lnTo>
                    <a:pt x="3544" y="47539"/>
                  </a:lnTo>
                  <a:close/>
                  <a:moveTo>
                    <a:pt x="1982" y="50524"/>
                  </a:moveTo>
                  <a:cubicBezTo>
                    <a:pt x="1654" y="51253"/>
                    <a:pt x="1363" y="51993"/>
                    <a:pt x="1115" y="52724"/>
                  </a:cubicBezTo>
                  <a:lnTo>
                    <a:pt x="1889" y="52986"/>
                  </a:lnTo>
                  <a:cubicBezTo>
                    <a:pt x="2127" y="52280"/>
                    <a:pt x="2408" y="51565"/>
                    <a:pt x="2726" y="50859"/>
                  </a:cubicBezTo>
                  <a:lnTo>
                    <a:pt x="1982" y="50524"/>
                  </a:lnTo>
                  <a:close/>
                  <a:moveTo>
                    <a:pt x="228682" y="50547"/>
                  </a:moveTo>
                  <a:lnTo>
                    <a:pt x="227913" y="50824"/>
                  </a:lnTo>
                  <a:cubicBezTo>
                    <a:pt x="228177" y="51556"/>
                    <a:pt x="228382" y="52290"/>
                    <a:pt x="228523" y="53003"/>
                  </a:cubicBezTo>
                  <a:lnTo>
                    <a:pt x="229324" y="52846"/>
                  </a:lnTo>
                  <a:cubicBezTo>
                    <a:pt x="229174" y="52093"/>
                    <a:pt x="228960" y="51319"/>
                    <a:pt x="228682" y="50547"/>
                  </a:cubicBezTo>
                  <a:close/>
                  <a:moveTo>
                    <a:pt x="811" y="53691"/>
                  </a:moveTo>
                  <a:lnTo>
                    <a:pt x="760" y="53870"/>
                  </a:lnTo>
                  <a:cubicBezTo>
                    <a:pt x="559" y="54576"/>
                    <a:pt x="398" y="55294"/>
                    <a:pt x="278" y="56004"/>
                  </a:cubicBezTo>
                  <a:lnTo>
                    <a:pt x="1082" y="56141"/>
                  </a:lnTo>
                  <a:cubicBezTo>
                    <a:pt x="1198" y="55458"/>
                    <a:pt x="1353" y="54770"/>
                    <a:pt x="1546" y="54090"/>
                  </a:cubicBezTo>
                  <a:lnTo>
                    <a:pt x="1594" y="53921"/>
                  </a:lnTo>
                  <a:lnTo>
                    <a:pt x="811" y="53691"/>
                  </a:lnTo>
                  <a:close/>
                  <a:moveTo>
                    <a:pt x="229484" y="53860"/>
                  </a:moveTo>
                  <a:lnTo>
                    <a:pt x="228675" y="53959"/>
                  </a:lnTo>
                  <a:cubicBezTo>
                    <a:pt x="228736" y="54461"/>
                    <a:pt x="228766" y="54969"/>
                    <a:pt x="228766" y="55467"/>
                  </a:cubicBezTo>
                  <a:cubicBezTo>
                    <a:pt x="228766" y="55713"/>
                    <a:pt x="228759" y="55962"/>
                    <a:pt x="228745" y="56207"/>
                  </a:cubicBezTo>
                  <a:lnTo>
                    <a:pt x="229560" y="56255"/>
                  </a:lnTo>
                  <a:cubicBezTo>
                    <a:pt x="229577" y="55996"/>
                    <a:pt x="229585" y="55729"/>
                    <a:pt x="229582" y="55467"/>
                  </a:cubicBezTo>
                  <a:cubicBezTo>
                    <a:pt x="229582" y="54936"/>
                    <a:pt x="229550" y="54395"/>
                    <a:pt x="229484" y="53860"/>
                  </a:cubicBezTo>
                  <a:close/>
                  <a:moveTo>
                    <a:pt x="134" y="57012"/>
                  </a:moveTo>
                  <a:cubicBezTo>
                    <a:pt x="45" y="57767"/>
                    <a:pt x="0" y="58538"/>
                    <a:pt x="0" y="59305"/>
                  </a:cubicBezTo>
                  <a:lnTo>
                    <a:pt x="0" y="59381"/>
                  </a:lnTo>
                  <a:lnTo>
                    <a:pt x="818" y="59381"/>
                  </a:lnTo>
                  <a:lnTo>
                    <a:pt x="815" y="59302"/>
                  </a:lnTo>
                  <a:cubicBezTo>
                    <a:pt x="815" y="58568"/>
                    <a:pt x="861" y="57829"/>
                    <a:pt x="944" y="57106"/>
                  </a:cubicBezTo>
                  <a:lnTo>
                    <a:pt x="134" y="57012"/>
                  </a:lnTo>
                  <a:close/>
                  <a:moveTo>
                    <a:pt x="228648" y="57165"/>
                  </a:moveTo>
                  <a:cubicBezTo>
                    <a:pt x="228547" y="57893"/>
                    <a:pt x="228378" y="58632"/>
                    <a:pt x="228143" y="59362"/>
                  </a:cubicBezTo>
                  <a:lnTo>
                    <a:pt x="228919" y="59611"/>
                  </a:lnTo>
                  <a:cubicBezTo>
                    <a:pt x="229170" y="58838"/>
                    <a:pt x="229349" y="58051"/>
                    <a:pt x="229457" y="57278"/>
                  </a:cubicBezTo>
                  <a:lnTo>
                    <a:pt x="228648" y="57165"/>
                  </a:lnTo>
                  <a:close/>
                  <a:moveTo>
                    <a:pt x="227816" y="60273"/>
                  </a:moveTo>
                  <a:cubicBezTo>
                    <a:pt x="227635" y="60728"/>
                    <a:pt x="227427" y="61189"/>
                    <a:pt x="227197" y="61648"/>
                  </a:cubicBezTo>
                  <a:cubicBezTo>
                    <a:pt x="227083" y="61873"/>
                    <a:pt x="226964" y="62101"/>
                    <a:pt x="226840" y="62329"/>
                  </a:cubicBezTo>
                  <a:lnTo>
                    <a:pt x="227556" y="62719"/>
                  </a:lnTo>
                  <a:cubicBezTo>
                    <a:pt x="227686" y="62485"/>
                    <a:pt x="227810" y="62251"/>
                    <a:pt x="227926" y="62016"/>
                  </a:cubicBezTo>
                  <a:cubicBezTo>
                    <a:pt x="228168" y="61536"/>
                    <a:pt x="228386" y="61051"/>
                    <a:pt x="228574" y="60575"/>
                  </a:cubicBezTo>
                  <a:lnTo>
                    <a:pt x="227816" y="60273"/>
                  </a:lnTo>
                  <a:close/>
                  <a:moveTo>
                    <a:pt x="847" y="60353"/>
                  </a:moveTo>
                  <a:lnTo>
                    <a:pt x="32" y="60397"/>
                  </a:lnTo>
                  <a:cubicBezTo>
                    <a:pt x="74" y="61173"/>
                    <a:pt x="162" y="61967"/>
                    <a:pt x="293" y="62754"/>
                  </a:cubicBezTo>
                  <a:lnTo>
                    <a:pt x="1098" y="62620"/>
                  </a:lnTo>
                  <a:cubicBezTo>
                    <a:pt x="973" y="61860"/>
                    <a:pt x="887" y="61099"/>
                    <a:pt x="847" y="60353"/>
                  </a:cubicBezTo>
                  <a:close/>
                  <a:moveTo>
                    <a:pt x="226354" y="63182"/>
                  </a:moveTo>
                  <a:cubicBezTo>
                    <a:pt x="225974" y="63819"/>
                    <a:pt x="225551" y="64465"/>
                    <a:pt x="225100" y="65100"/>
                  </a:cubicBezTo>
                  <a:lnTo>
                    <a:pt x="225764" y="65573"/>
                  </a:lnTo>
                  <a:cubicBezTo>
                    <a:pt x="226230" y="64921"/>
                    <a:pt x="226662" y="64258"/>
                    <a:pt x="227054" y="63600"/>
                  </a:cubicBezTo>
                  <a:lnTo>
                    <a:pt x="226354" y="63182"/>
                  </a:lnTo>
                  <a:close/>
                  <a:moveTo>
                    <a:pt x="1278" y="63583"/>
                  </a:moveTo>
                  <a:lnTo>
                    <a:pt x="479" y="63752"/>
                  </a:lnTo>
                  <a:cubicBezTo>
                    <a:pt x="638" y="64500"/>
                    <a:pt x="840" y="65270"/>
                    <a:pt x="1079" y="66038"/>
                  </a:cubicBezTo>
                  <a:lnTo>
                    <a:pt x="1859" y="65796"/>
                  </a:lnTo>
                  <a:cubicBezTo>
                    <a:pt x="1626" y="65052"/>
                    <a:pt x="1431" y="64306"/>
                    <a:pt x="1278" y="63583"/>
                  </a:cubicBezTo>
                  <a:close/>
                  <a:moveTo>
                    <a:pt x="224515" y="65892"/>
                  </a:moveTo>
                  <a:cubicBezTo>
                    <a:pt x="224062" y="66489"/>
                    <a:pt x="223573" y="67090"/>
                    <a:pt x="223063" y="67674"/>
                  </a:cubicBezTo>
                  <a:lnTo>
                    <a:pt x="223678" y="68211"/>
                  </a:lnTo>
                  <a:cubicBezTo>
                    <a:pt x="224200" y="67612"/>
                    <a:pt x="224701" y="66999"/>
                    <a:pt x="225166" y="66387"/>
                  </a:cubicBezTo>
                  <a:lnTo>
                    <a:pt x="224515" y="65892"/>
                  </a:lnTo>
                  <a:close/>
                  <a:moveTo>
                    <a:pt x="2167" y="66729"/>
                  </a:moveTo>
                  <a:lnTo>
                    <a:pt x="1396" y="66999"/>
                  </a:lnTo>
                  <a:cubicBezTo>
                    <a:pt x="1591" y="67553"/>
                    <a:pt x="1811" y="68125"/>
                    <a:pt x="2049" y="68695"/>
                  </a:cubicBezTo>
                  <a:cubicBezTo>
                    <a:pt x="2116" y="68856"/>
                    <a:pt x="2180" y="69019"/>
                    <a:pt x="2241" y="69180"/>
                  </a:cubicBezTo>
                  <a:lnTo>
                    <a:pt x="3004" y="68887"/>
                  </a:lnTo>
                  <a:cubicBezTo>
                    <a:pt x="2938" y="68720"/>
                    <a:pt x="2871" y="68551"/>
                    <a:pt x="2801" y="68383"/>
                  </a:cubicBezTo>
                  <a:cubicBezTo>
                    <a:pt x="2568" y="67827"/>
                    <a:pt x="2356" y="67269"/>
                    <a:pt x="2167" y="66729"/>
                  </a:cubicBezTo>
                  <a:close/>
                  <a:moveTo>
                    <a:pt x="222407" y="68409"/>
                  </a:moveTo>
                  <a:cubicBezTo>
                    <a:pt x="221898" y="68963"/>
                    <a:pt x="221358" y="69517"/>
                    <a:pt x="220799" y="70058"/>
                  </a:cubicBezTo>
                  <a:lnTo>
                    <a:pt x="221367" y="70644"/>
                  </a:lnTo>
                  <a:cubicBezTo>
                    <a:pt x="221935" y="70091"/>
                    <a:pt x="222488" y="69525"/>
                    <a:pt x="223006" y="68963"/>
                  </a:cubicBezTo>
                  <a:lnTo>
                    <a:pt x="222407" y="68409"/>
                  </a:lnTo>
                  <a:close/>
                  <a:moveTo>
                    <a:pt x="3358" y="69816"/>
                  </a:moveTo>
                  <a:lnTo>
                    <a:pt x="2596" y="70111"/>
                  </a:lnTo>
                  <a:cubicBezTo>
                    <a:pt x="2772" y="70567"/>
                    <a:pt x="2989" y="71102"/>
                    <a:pt x="3269" y="71601"/>
                  </a:cubicBezTo>
                  <a:cubicBezTo>
                    <a:pt x="3390" y="71818"/>
                    <a:pt x="3513" y="72036"/>
                    <a:pt x="3640" y="72256"/>
                  </a:cubicBezTo>
                  <a:lnTo>
                    <a:pt x="4348" y="71847"/>
                  </a:lnTo>
                  <a:cubicBezTo>
                    <a:pt x="4224" y="71630"/>
                    <a:pt x="4102" y="71416"/>
                    <a:pt x="3981" y="71203"/>
                  </a:cubicBezTo>
                  <a:cubicBezTo>
                    <a:pt x="3729" y="70748"/>
                    <a:pt x="3531" y="70267"/>
                    <a:pt x="3358" y="69816"/>
                  </a:cubicBezTo>
                  <a:close/>
                  <a:moveTo>
                    <a:pt x="220080" y="70738"/>
                  </a:moveTo>
                  <a:cubicBezTo>
                    <a:pt x="219528" y="71249"/>
                    <a:pt x="218946" y="71760"/>
                    <a:pt x="218349" y="72259"/>
                  </a:cubicBezTo>
                  <a:lnTo>
                    <a:pt x="218873" y="72885"/>
                  </a:lnTo>
                  <a:cubicBezTo>
                    <a:pt x="219480" y="72378"/>
                    <a:pt x="220073" y="71856"/>
                    <a:pt x="220635" y="71336"/>
                  </a:cubicBezTo>
                  <a:lnTo>
                    <a:pt x="220080" y="70738"/>
                  </a:lnTo>
                  <a:close/>
                  <a:moveTo>
                    <a:pt x="217583" y="72887"/>
                  </a:moveTo>
                  <a:cubicBezTo>
                    <a:pt x="216992" y="73360"/>
                    <a:pt x="216374" y="73833"/>
                    <a:pt x="215750" y="74287"/>
                  </a:cubicBezTo>
                  <a:lnTo>
                    <a:pt x="216230" y="74947"/>
                  </a:lnTo>
                  <a:cubicBezTo>
                    <a:pt x="216866" y="74482"/>
                    <a:pt x="217494" y="74003"/>
                    <a:pt x="218094" y="73523"/>
                  </a:cubicBezTo>
                  <a:lnTo>
                    <a:pt x="217583" y="72887"/>
                  </a:lnTo>
                  <a:close/>
                  <a:moveTo>
                    <a:pt x="4851" y="72703"/>
                  </a:moveTo>
                  <a:lnTo>
                    <a:pt x="4153" y="73122"/>
                  </a:lnTo>
                  <a:cubicBezTo>
                    <a:pt x="4550" y="73783"/>
                    <a:pt x="4971" y="74452"/>
                    <a:pt x="5403" y="75106"/>
                  </a:cubicBezTo>
                  <a:lnTo>
                    <a:pt x="6083" y="74657"/>
                  </a:lnTo>
                  <a:cubicBezTo>
                    <a:pt x="5660" y="74014"/>
                    <a:pt x="5245" y="73354"/>
                    <a:pt x="4851" y="72703"/>
                  </a:cubicBezTo>
                  <a:close/>
                  <a:moveTo>
                    <a:pt x="214946" y="74861"/>
                  </a:moveTo>
                  <a:cubicBezTo>
                    <a:pt x="214327" y="75296"/>
                    <a:pt x="213681" y="75729"/>
                    <a:pt x="213027" y="76148"/>
                  </a:cubicBezTo>
                  <a:lnTo>
                    <a:pt x="213468" y="76835"/>
                  </a:lnTo>
                  <a:cubicBezTo>
                    <a:pt x="214131" y="76412"/>
                    <a:pt x="214786" y="75972"/>
                    <a:pt x="215415" y="75529"/>
                  </a:cubicBezTo>
                  <a:lnTo>
                    <a:pt x="214946" y="74861"/>
                  </a:lnTo>
                  <a:close/>
                  <a:moveTo>
                    <a:pt x="6635" y="75478"/>
                  </a:moveTo>
                  <a:lnTo>
                    <a:pt x="5961" y="75938"/>
                  </a:lnTo>
                  <a:cubicBezTo>
                    <a:pt x="6399" y="76578"/>
                    <a:pt x="6859" y="77220"/>
                    <a:pt x="7325" y="77844"/>
                  </a:cubicBezTo>
                  <a:lnTo>
                    <a:pt x="7978" y="77358"/>
                  </a:lnTo>
                  <a:cubicBezTo>
                    <a:pt x="7519" y="76741"/>
                    <a:pt x="7068" y="76110"/>
                    <a:pt x="6635" y="75478"/>
                  </a:cubicBezTo>
                  <a:close/>
                  <a:moveTo>
                    <a:pt x="212190" y="76678"/>
                  </a:moveTo>
                  <a:cubicBezTo>
                    <a:pt x="211545" y="77076"/>
                    <a:pt x="210875" y="77472"/>
                    <a:pt x="210201" y="77852"/>
                  </a:cubicBezTo>
                  <a:lnTo>
                    <a:pt x="210601" y="78561"/>
                  </a:lnTo>
                  <a:cubicBezTo>
                    <a:pt x="211284" y="78175"/>
                    <a:pt x="211963" y="77774"/>
                    <a:pt x="212619" y="77373"/>
                  </a:cubicBezTo>
                  <a:lnTo>
                    <a:pt x="212190" y="76678"/>
                  </a:lnTo>
                  <a:close/>
                  <a:moveTo>
                    <a:pt x="209333" y="78331"/>
                  </a:moveTo>
                  <a:cubicBezTo>
                    <a:pt x="208662" y="78696"/>
                    <a:pt x="207972" y="79054"/>
                    <a:pt x="207282" y="79396"/>
                  </a:cubicBezTo>
                  <a:lnTo>
                    <a:pt x="207646" y="80129"/>
                  </a:lnTo>
                  <a:cubicBezTo>
                    <a:pt x="208344" y="79781"/>
                    <a:pt x="209043" y="79418"/>
                    <a:pt x="209722" y="79047"/>
                  </a:cubicBezTo>
                  <a:lnTo>
                    <a:pt x="209333" y="78331"/>
                  </a:lnTo>
                  <a:close/>
                  <a:moveTo>
                    <a:pt x="8579" y="78146"/>
                  </a:moveTo>
                  <a:lnTo>
                    <a:pt x="7932" y="78645"/>
                  </a:lnTo>
                  <a:cubicBezTo>
                    <a:pt x="8411" y="79265"/>
                    <a:pt x="8906" y="79878"/>
                    <a:pt x="9403" y="80468"/>
                  </a:cubicBezTo>
                  <a:lnTo>
                    <a:pt x="10029" y="79944"/>
                  </a:lnTo>
                  <a:cubicBezTo>
                    <a:pt x="9540" y="79361"/>
                    <a:pt x="9052" y="78757"/>
                    <a:pt x="8579" y="78146"/>
                  </a:cubicBezTo>
                  <a:close/>
                  <a:moveTo>
                    <a:pt x="206392" y="79832"/>
                  </a:moveTo>
                  <a:cubicBezTo>
                    <a:pt x="205706" y="80161"/>
                    <a:pt x="205000" y="80485"/>
                    <a:pt x="204289" y="80794"/>
                  </a:cubicBezTo>
                  <a:lnTo>
                    <a:pt x="204616" y="81543"/>
                  </a:lnTo>
                  <a:cubicBezTo>
                    <a:pt x="205335" y="81228"/>
                    <a:pt x="206050" y="80900"/>
                    <a:pt x="206744" y="80568"/>
                  </a:cubicBezTo>
                  <a:lnTo>
                    <a:pt x="206392" y="79832"/>
                  </a:lnTo>
                  <a:close/>
                  <a:moveTo>
                    <a:pt x="87435" y="80459"/>
                  </a:moveTo>
                  <a:lnTo>
                    <a:pt x="87387" y="81275"/>
                  </a:lnTo>
                  <a:cubicBezTo>
                    <a:pt x="87784" y="81296"/>
                    <a:pt x="88187" y="81359"/>
                    <a:pt x="88586" y="81455"/>
                  </a:cubicBezTo>
                  <a:cubicBezTo>
                    <a:pt x="88869" y="81570"/>
                    <a:pt x="89160" y="81701"/>
                    <a:pt x="89448" y="81844"/>
                  </a:cubicBezTo>
                  <a:lnTo>
                    <a:pt x="89811" y="81113"/>
                  </a:lnTo>
                  <a:cubicBezTo>
                    <a:pt x="89495" y="80956"/>
                    <a:pt x="89175" y="80813"/>
                    <a:pt x="88863" y="80686"/>
                  </a:cubicBezTo>
                  <a:lnTo>
                    <a:pt x="88808" y="80669"/>
                  </a:lnTo>
                  <a:cubicBezTo>
                    <a:pt x="88353" y="80555"/>
                    <a:pt x="87890" y="80487"/>
                    <a:pt x="87435" y="80459"/>
                  </a:cubicBezTo>
                  <a:close/>
                  <a:moveTo>
                    <a:pt x="86375" y="80480"/>
                  </a:moveTo>
                  <a:cubicBezTo>
                    <a:pt x="85734" y="80545"/>
                    <a:pt x="85134" y="80704"/>
                    <a:pt x="84590" y="80953"/>
                  </a:cubicBezTo>
                  <a:lnTo>
                    <a:pt x="84038" y="81206"/>
                  </a:lnTo>
                  <a:lnTo>
                    <a:pt x="84379" y="81949"/>
                  </a:lnTo>
                  <a:lnTo>
                    <a:pt x="84930" y="81694"/>
                  </a:lnTo>
                  <a:cubicBezTo>
                    <a:pt x="85392" y="81483"/>
                    <a:pt x="85906" y="81346"/>
                    <a:pt x="86456" y="81291"/>
                  </a:cubicBezTo>
                  <a:lnTo>
                    <a:pt x="86375" y="80480"/>
                  </a:lnTo>
                  <a:close/>
                  <a:moveTo>
                    <a:pt x="203379" y="81186"/>
                  </a:moveTo>
                  <a:cubicBezTo>
                    <a:pt x="202673" y="81483"/>
                    <a:pt x="201951" y="81771"/>
                    <a:pt x="201232" y="82045"/>
                  </a:cubicBezTo>
                  <a:lnTo>
                    <a:pt x="201523" y="82808"/>
                  </a:lnTo>
                  <a:cubicBezTo>
                    <a:pt x="202250" y="82528"/>
                    <a:pt x="202979" y="82236"/>
                    <a:pt x="203697" y="81939"/>
                  </a:cubicBezTo>
                  <a:lnTo>
                    <a:pt x="203379" y="81186"/>
                  </a:lnTo>
                  <a:close/>
                  <a:moveTo>
                    <a:pt x="10671" y="80697"/>
                  </a:moveTo>
                  <a:lnTo>
                    <a:pt x="10057" y="81232"/>
                  </a:lnTo>
                  <a:cubicBezTo>
                    <a:pt x="10572" y="81825"/>
                    <a:pt x="11104" y="82407"/>
                    <a:pt x="11635" y="82965"/>
                  </a:cubicBezTo>
                  <a:lnTo>
                    <a:pt x="12226" y="82403"/>
                  </a:lnTo>
                  <a:cubicBezTo>
                    <a:pt x="11702" y="81854"/>
                    <a:pt x="11179" y="81279"/>
                    <a:pt x="10671" y="80697"/>
                  </a:cubicBezTo>
                  <a:close/>
                  <a:moveTo>
                    <a:pt x="83129" y="81623"/>
                  </a:moveTo>
                  <a:lnTo>
                    <a:pt x="81017" y="82594"/>
                  </a:lnTo>
                  <a:lnTo>
                    <a:pt x="81359" y="83336"/>
                  </a:lnTo>
                  <a:lnTo>
                    <a:pt x="83471" y="82365"/>
                  </a:lnTo>
                  <a:lnTo>
                    <a:pt x="83129" y="81623"/>
                  </a:lnTo>
                  <a:close/>
                  <a:moveTo>
                    <a:pt x="90712" y="81599"/>
                  </a:moveTo>
                  <a:lnTo>
                    <a:pt x="90303" y="82305"/>
                  </a:lnTo>
                  <a:cubicBezTo>
                    <a:pt x="91003" y="82709"/>
                    <a:pt x="91672" y="83159"/>
                    <a:pt x="92232" y="83546"/>
                  </a:cubicBezTo>
                  <a:lnTo>
                    <a:pt x="92695" y="82875"/>
                  </a:lnTo>
                  <a:cubicBezTo>
                    <a:pt x="92120" y="82480"/>
                    <a:pt x="91436" y="82017"/>
                    <a:pt x="90712" y="81599"/>
                  </a:cubicBezTo>
                  <a:close/>
                  <a:moveTo>
                    <a:pt x="200301" y="82390"/>
                  </a:moveTo>
                  <a:cubicBezTo>
                    <a:pt x="199587" y="82652"/>
                    <a:pt x="198851" y="82908"/>
                    <a:pt x="198117" y="83151"/>
                  </a:cubicBezTo>
                  <a:lnTo>
                    <a:pt x="198375" y="83926"/>
                  </a:lnTo>
                  <a:cubicBezTo>
                    <a:pt x="199118" y="83681"/>
                    <a:pt x="199860" y="83422"/>
                    <a:pt x="200582" y="83157"/>
                  </a:cubicBezTo>
                  <a:lnTo>
                    <a:pt x="200301" y="82390"/>
                  </a:lnTo>
                  <a:close/>
                  <a:moveTo>
                    <a:pt x="80114" y="83012"/>
                  </a:moveTo>
                  <a:cubicBezTo>
                    <a:pt x="79393" y="83341"/>
                    <a:pt x="78688" y="83662"/>
                    <a:pt x="78000" y="83975"/>
                  </a:cubicBezTo>
                  <a:lnTo>
                    <a:pt x="78336" y="84720"/>
                  </a:lnTo>
                  <a:cubicBezTo>
                    <a:pt x="79028" y="84406"/>
                    <a:pt x="79732" y="84083"/>
                    <a:pt x="80455" y="83754"/>
                  </a:cubicBezTo>
                  <a:lnTo>
                    <a:pt x="80114" y="83012"/>
                  </a:lnTo>
                  <a:close/>
                  <a:moveTo>
                    <a:pt x="197175" y="83456"/>
                  </a:moveTo>
                  <a:cubicBezTo>
                    <a:pt x="196446" y="83686"/>
                    <a:pt x="195700" y="83910"/>
                    <a:pt x="194958" y="84120"/>
                  </a:cubicBezTo>
                  <a:lnTo>
                    <a:pt x="195181" y="84906"/>
                  </a:lnTo>
                  <a:cubicBezTo>
                    <a:pt x="195930" y="84695"/>
                    <a:pt x="196683" y="84469"/>
                    <a:pt x="197420" y="84235"/>
                  </a:cubicBezTo>
                  <a:lnTo>
                    <a:pt x="197175" y="83456"/>
                  </a:lnTo>
                  <a:close/>
                  <a:moveTo>
                    <a:pt x="12918" y="83116"/>
                  </a:moveTo>
                  <a:lnTo>
                    <a:pt x="12337" y="83690"/>
                  </a:lnTo>
                  <a:cubicBezTo>
                    <a:pt x="12890" y="84249"/>
                    <a:pt x="13458" y="84798"/>
                    <a:pt x="14024" y="85321"/>
                  </a:cubicBezTo>
                  <a:lnTo>
                    <a:pt x="14578" y="84722"/>
                  </a:lnTo>
                  <a:cubicBezTo>
                    <a:pt x="14020" y="84207"/>
                    <a:pt x="13462" y="83668"/>
                    <a:pt x="12918" y="83116"/>
                  </a:cubicBezTo>
                  <a:close/>
                  <a:moveTo>
                    <a:pt x="93515" y="83448"/>
                  </a:moveTo>
                  <a:lnTo>
                    <a:pt x="93049" y="84118"/>
                  </a:lnTo>
                  <a:cubicBezTo>
                    <a:pt x="93664" y="84549"/>
                    <a:pt x="94300" y="84993"/>
                    <a:pt x="94977" y="85437"/>
                  </a:cubicBezTo>
                  <a:lnTo>
                    <a:pt x="95424" y="84754"/>
                  </a:lnTo>
                  <a:cubicBezTo>
                    <a:pt x="94758" y="84318"/>
                    <a:pt x="94127" y="83878"/>
                    <a:pt x="93515" y="83448"/>
                  </a:cubicBezTo>
                  <a:close/>
                  <a:moveTo>
                    <a:pt x="194000" y="84385"/>
                  </a:moveTo>
                  <a:cubicBezTo>
                    <a:pt x="193259" y="84583"/>
                    <a:pt x="192503" y="84775"/>
                    <a:pt x="191758" y="84952"/>
                  </a:cubicBezTo>
                  <a:lnTo>
                    <a:pt x="191947" y="85746"/>
                  </a:lnTo>
                  <a:cubicBezTo>
                    <a:pt x="192701" y="85568"/>
                    <a:pt x="193463" y="85373"/>
                    <a:pt x="194212" y="85174"/>
                  </a:cubicBezTo>
                  <a:lnTo>
                    <a:pt x="194000" y="84385"/>
                  </a:lnTo>
                  <a:close/>
                  <a:moveTo>
                    <a:pt x="160163" y="85115"/>
                  </a:moveTo>
                  <a:cubicBezTo>
                    <a:pt x="159800" y="85115"/>
                    <a:pt x="159413" y="85161"/>
                    <a:pt x="158970" y="85255"/>
                  </a:cubicBezTo>
                  <a:lnTo>
                    <a:pt x="159140" y="86055"/>
                  </a:lnTo>
                  <a:cubicBezTo>
                    <a:pt x="159524" y="85972"/>
                    <a:pt x="159840" y="85932"/>
                    <a:pt x="160144" y="85932"/>
                  </a:cubicBezTo>
                  <a:cubicBezTo>
                    <a:pt x="160197" y="85932"/>
                    <a:pt x="160250" y="85933"/>
                    <a:pt x="160302" y="85935"/>
                  </a:cubicBezTo>
                  <a:cubicBezTo>
                    <a:pt x="160633" y="85948"/>
                    <a:pt x="160975" y="85977"/>
                    <a:pt x="161315" y="86021"/>
                  </a:cubicBezTo>
                  <a:lnTo>
                    <a:pt x="161419" y="85212"/>
                  </a:lnTo>
                  <a:cubicBezTo>
                    <a:pt x="161055" y="85164"/>
                    <a:pt x="160691" y="85133"/>
                    <a:pt x="160338" y="85118"/>
                  </a:cubicBezTo>
                  <a:cubicBezTo>
                    <a:pt x="160281" y="85116"/>
                    <a:pt x="160222" y="85115"/>
                    <a:pt x="160163" y="85115"/>
                  </a:cubicBezTo>
                  <a:close/>
                  <a:moveTo>
                    <a:pt x="77093" y="84383"/>
                  </a:moveTo>
                  <a:cubicBezTo>
                    <a:pt x="76371" y="84708"/>
                    <a:pt x="75664" y="85021"/>
                    <a:pt x="74968" y="85321"/>
                  </a:cubicBezTo>
                  <a:lnTo>
                    <a:pt x="75293" y="86071"/>
                  </a:lnTo>
                  <a:cubicBezTo>
                    <a:pt x="75991" y="85768"/>
                    <a:pt x="76701" y="85455"/>
                    <a:pt x="77428" y="85127"/>
                  </a:cubicBezTo>
                  <a:lnTo>
                    <a:pt x="77093" y="84383"/>
                  </a:lnTo>
                  <a:close/>
                  <a:moveTo>
                    <a:pt x="190791" y="85175"/>
                  </a:moveTo>
                  <a:cubicBezTo>
                    <a:pt x="190048" y="85343"/>
                    <a:pt x="189285" y="85504"/>
                    <a:pt x="188527" y="85651"/>
                  </a:cubicBezTo>
                  <a:lnTo>
                    <a:pt x="188682" y="86452"/>
                  </a:lnTo>
                  <a:cubicBezTo>
                    <a:pt x="189450" y="86304"/>
                    <a:pt x="190219" y="86142"/>
                    <a:pt x="190970" y="85972"/>
                  </a:cubicBezTo>
                  <a:lnTo>
                    <a:pt x="190791" y="85175"/>
                  </a:lnTo>
                  <a:close/>
                  <a:moveTo>
                    <a:pt x="162429" y="85375"/>
                  </a:moveTo>
                  <a:lnTo>
                    <a:pt x="162271" y="86176"/>
                  </a:lnTo>
                  <a:cubicBezTo>
                    <a:pt x="163064" y="86333"/>
                    <a:pt x="163839" y="86550"/>
                    <a:pt x="164489" y="86739"/>
                  </a:cubicBezTo>
                  <a:lnTo>
                    <a:pt x="164720" y="85954"/>
                  </a:lnTo>
                  <a:cubicBezTo>
                    <a:pt x="164050" y="85759"/>
                    <a:pt x="163253" y="85538"/>
                    <a:pt x="162429" y="85375"/>
                  </a:cubicBezTo>
                  <a:close/>
                  <a:moveTo>
                    <a:pt x="187551" y="85838"/>
                  </a:moveTo>
                  <a:cubicBezTo>
                    <a:pt x="186797" y="85976"/>
                    <a:pt x="186030" y="86106"/>
                    <a:pt x="185268" y="86224"/>
                  </a:cubicBezTo>
                  <a:lnTo>
                    <a:pt x="185395" y="87030"/>
                  </a:lnTo>
                  <a:cubicBezTo>
                    <a:pt x="186162" y="86911"/>
                    <a:pt x="186938" y="86780"/>
                    <a:pt x="187698" y="86640"/>
                  </a:cubicBezTo>
                  <a:lnTo>
                    <a:pt x="187551" y="85838"/>
                  </a:lnTo>
                  <a:close/>
                  <a:moveTo>
                    <a:pt x="157978" y="85512"/>
                  </a:moveTo>
                  <a:lnTo>
                    <a:pt x="157862" y="85545"/>
                  </a:lnTo>
                  <a:cubicBezTo>
                    <a:pt x="157643" y="85606"/>
                    <a:pt x="157425" y="85667"/>
                    <a:pt x="157208" y="85724"/>
                  </a:cubicBezTo>
                  <a:lnTo>
                    <a:pt x="157148" y="85745"/>
                  </a:lnTo>
                  <a:cubicBezTo>
                    <a:pt x="156682" y="85947"/>
                    <a:pt x="156218" y="86154"/>
                    <a:pt x="155755" y="86363"/>
                  </a:cubicBezTo>
                  <a:lnTo>
                    <a:pt x="156093" y="87106"/>
                  </a:lnTo>
                  <a:cubicBezTo>
                    <a:pt x="156541" y="86902"/>
                    <a:pt x="156991" y="86703"/>
                    <a:pt x="157442" y="86507"/>
                  </a:cubicBezTo>
                  <a:cubicBezTo>
                    <a:pt x="157655" y="86452"/>
                    <a:pt x="157869" y="86391"/>
                    <a:pt x="158083" y="86330"/>
                  </a:cubicBezTo>
                  <a:lnTo>
                    <a:pt x="158200" y="86298"/>
                  </a:lnTo>
                  <a:lnTo>
                    <a:pt x="157978" y="85512"/>
                  </a:lnTo>
                  <a:close/>
                  <a:moveTo>
                    <a:pt x="96258" y="85283"/>
                  </a:moveTo>
                  <a:lnTo>
                    <a:pt x="95830" y="85977"/>
                  </a:lnTo>
                  <a:cubicBezTo>
                    <a:pt x="96248" y="86234"/>
                    <a:pt x="96651" y="86467"/>
                    <a:pt x="97056" y="86689"/>
                  </a:cubicBezTo>
                  <a:cubicBezTo>
                    <a:pt x="97324" y="86835"/>
                    <a:pt x="97592" y="86987"/>
                    <a:pt x="97860" y="87139"/>
                  </a:cubicBezTo>
                  <a:lnTo>
                    <a:pt x="98264" y="86430"/>
                  </a:lnTo>
                  <a:cubicBezTo>
                    <a:pt x="97994" y="86276"/>
                    <a:pt x="97721" y="86123"/>
                    <a:pt x="97449" y="85975"/>
                  </a:cubicBezTo>
                  <a:cubicBezTo>
                    <a:pt x="97055" y="85759"/>
                    <a:pt x="96666" y="85533"/>
                    <a:pt x="96258" y="85283"/>
                  </a:cubicBezTo>
                  <a:close/>
                  <a:moveTo>
                    <a:pt x="74053" y="85714"/>
                  </a:moveTo>
                  <a:cubicBezTo>
                    <a:pt x="73291" y="86036"/>
                    <a:pt x="72591" y="86325"/>
                    <a:pt x="71911" y="86595"/>
                  </a:cubicBezTo>
                  <a:lnTo>
                    <a:pt x="72214" y="87353"/>
                  </a:lnTo>
                  <a:cubicBezTo>
                    <a:pt x="72899" y="87083"/>
                    <a:pt x="73606" y="86791"/>
                    <a:pt x="74371" y="86465"/>
                  </a:cubicBezTo>
                  <a:lnTo>
                    <a:pt x="74053" y="85714"/>
                  </a:lnTo>
                  <a:close/>
                  <a:moveTo>
                    <a:pt x="184288" y="86369"/>
                  </a:moveTo>
                  <a:cubicBezTo>
                    <a:pt x="183531" y="86477"/>
                    <a:pt x="182757" y="86576"/>
                    <a:pt x="181991" y="86666"/>
                  </a:cubicBezTo>
                  <a:lnTo>
                    <a:pt x="182085" y="87476"/>
                  </a:lnTo>
                  <a:cubicBezTo>
                    <a:pt x="182858" y="87387"/>
                    <a:pt x="183640" y="87286"/>
                    <a:pt x="184402" y="87177"/>
                  </a:cubicBezTo>
                  <a:lnTo>
                    <a:pt x="184288" y="86369"/>
                  </a:lnTo>
                  <a:close/>
                  <a:moveTo>
                    <a:pt x="15313" y="85383"/>
                  </a:moveTo>
                  <a:lnTo>
                    <a:pt x="14773" y="85996"/>
                  </a:lnTo>
                  <a:cubicBezTo>
                    <a:pt x="15362" y="86516"/>
                    <a:pt x="15967" y="87026"/>
                    <a:pt x="16568" y="87506"/>
                  </a:cubicBezTo>
                  <a:lnTo>
                    <a:pt x="17078" y="86870"/>
                  </a:lnTo>
                  <a:cubicBezTo>
                    <a:pt x="16486" y="86397"/>
                    <a:pt x="15891" y="85897"/>
                    <a:pt x="15313" y="85383"/>
                  </a:cubicBezTo>
                  <a:close/>
                  <a:moveTo>
                    <a:pt x="165676" y="86238"/>
                  </a:moveTo>
                  <a:lnTo>
                    <a:pt x="165443" y="87020"/>
                  </a:lnTo>
                  <a:cubicBezTo>
                    <a:pt x="166197" y="87244"/>
                    <a:pt x="166937" y="87461"/>
                    <a:pt x="167713" y="87639"/>
                  </a:cubicBezTo>
                  <a:lnTo>
                    <a:pt x="167895" y="86844"/>
                  </a:lnTo>
                  <a:cubicBezTo>
                    <a:pt x="167144" y="86671"/>
                    <a:pt x="166416" y="86458"/>
                    <a:pt x="165676" y="86238"/>
                  </a:cubicBezTo>
                  <a:close/>
                  <a:moveTo>
                    <a:pt x="181005" y="86772"/>
                  </a:moveTo>
                  <a:cubicBezTo>
                    <a:pt x="180243" y="86853"/>
                    <a:pt x="179469" y="86924"/>
                    <a:pt x="178699" y="86984"/>
                  </a:cubicBezTo>
                  <a:lnTo>
                    <a:pt x="178763" y="87797"/>
                  </a:lnTo>
                  <a:cubicBezTo>
                    <a:pt x="179539" y="87738"/>
                    <a:pt x="180322" y="87666"/>
                    <a:pt x="181089" y="87585"/>
                  </a:cubicBezTo>
                  <a:lnTo>
                    <a:pt x="181005" y="86772"/>
                  </a:lnTo>
                  <a:close/>
                  <a:moveTo>
                    <a:pt x="177710" y="87056"/>
                  </a:moveTo>
                  <a:cubicBezTo>
                    <a:pt x="176950" y="87110"/>
                    <a:pt x="176171" y="87151"/>
                    <a:pt x="175396" y="87185"/>
                  </a:cubicBezTo>
                  <a:lnTo>
                    <a:pt x="175431" y="88000"/>
                  </a:lnTo>
                  <a:cubicBezTo>
                    <a:pt x="176212" y="87966"/>
                    <a:pt x="176997" y="87923"/>
                    <a:pt x="177765" y="87872"/>
                  </a:cubicBezTo>
                  <a:lnTo>
                    <a:pt x="177710" y="87056"/>
                  </a:lnTo>
                  <a:close/>
                  <a:moveTo>
                    <a:pt x="168850" y="87039"/>
                  </a:moveTo>
                  <a:lnTo>
                    <a:pt x="168712" y="87843"/>
                  </a:lnTo>
                  <a:cubicBezTo>
                    <a:pt x="169527" y="87984"/>
                    <a:pt x="170296" y="88052"/>
                    <a:pt x="171058" y="88052"/>
                  </a:cubicBezTo>
                  <a:lnTo>
                    <a:pt x="171094" y="88052"/>
                  </a:lnTo>
                  <a:lnTo>
                    <a:pt x="171094" y="87235"/>
                  </a:lnTo>
                  <a:lnTo>
                    <a:pt x="171058" y="87235"/>
                  </a:lnTo>
                  <a:cubicBezTo>
                    <a:pt x="170343" y="87235"/>
                    <a:pt x="169620" y="87171"/>
                    <a:pt x="168850" y="87039"/>
                  </a:cubicBezTo>
                  <a:close/>
                  <a:moveTo>
                    <a:pt x="174406" y="87219"/>
                  </a:moveTo>
                  <a:cubicBezTo>
                    <a:pt x="173991" y="87231"/>
                    <a:pt x="173574" y="87243"/>
                    <a:pt x="173153" y="87250"/>
                  </a:cubicBezTo>
                  <a:cubicBezTo>
                    <a:pt x="173075" y="87252"/>
                    <a:pt x="172997" y="87252"/>
                    <a:pt x="172920" y="87252"/>
                  </a:cubicBezTo>
                  <a:cubicBezTo>
                    <a:pt x="172693" y="87252"/>
                    <a:pt x="172468" y="87247"/>
                    <a:pt x="172241" y="87241"/>
                  </a:cubicBezTo>
                  <a:lnTo>
                    <a:pt x="172103" y="87237"/>
                  </a:lnTo>
                  <a:lnTo>
                    <a:pt x="172084" y="88054"/>
                  </a:lnTo>
                  <a:lnTo>
                    <a:pt x="172221" y="88058"/>
                  </a:lnTo>
                  <a:cubicBezTo>
                    <a:pt x="172454" y="88064"/>
                    <a:pt x="172687" y="88068"/>
                    <a:pt x="172921" y="88068"/>
                  </a:cubicBezTo>
                  <a:cubicBezTo>
                    <a:pt x="173004" y="88068"/>
                    <a:pt x="173084" y="88068"/>
                    <a:pt x="173167" y="88065"/>
                  </a:cubicBezTo>
                  <a:cubicBezTo>
                    <a:pt x="173591" y="88058"/>
                    <a:pt x="174012" y="88046"/>
                    <a:pt x="174433" y="88035"/>
                  </a:cubicBezTo>
                  <a:lnTo>
                    <a:pt x="174406" y="87219"/>
                  </a:lnTo>
                  <a:close/>
                  <a:moveTo>
                    <a:pt x="154845" y="86783"/>
                  </a:moveTo>
                  <a:cubicBezTo>
                    <a:pt x="154139" y="87107"/>
                    <a:pt x="153437" y="87439"/>
                    <a:pt x="152735" y="87773"/>
                  </a:cubicBezTo>
                  <a:lnTo>
                    <a:pt x="153086" y="88509"/>
                  </a:lnTo>
                  <a:cubicBezTo>
                    <a:pt x="153783" y="88178"/>
                    <a:pt x="154485" y="87847"/>
                    <a:pt x="155189" y="87522"/>
                  </a:cubicBezTo>
                  <a:lnTo>
                    <a:pt x="154845" y="86783"/>
                  </a:lnTo>
                  <a:close/>
                  <a:moveTo>
                    <a:pt x="70989" y="86954"/>
                  </a:moveTo>
                  <a:cubicBezTo>
                    <a:pt x="70242" y="87241"/>
                    <a:pt x="69513" y="87506"/>
                    <a:pt x="68817" y="87745"/>
                  </a:cubicBezTo>
                  <a:lnTo>
                    <a:pt x="69082" y="88517"/>
                  </a:lnTo>
                  <a:cubicBezTo>
                    <a:pt x="69784" y="88277"/>
                    <a:pt x="70525" y="88007"/>
                    <a:pt x="71280" y="87717"/>
                  </a:cubicBezTo>
                  <a:lnTo>
                    <a:pt x="70989" y="86954"/>
                  </a:lnTo>
                  <a:close/>
                  <a:moveTo>
                    <a:pt x="99128" y="86928"/>
                  </a:moveTo>
                  <a:lnTo>
                    <a:pt x="98720" y="87636"/>
                  </a:lnTo>
                  <a:cubicBezTo>
                    <a:pt x="99201" y="87913"/>
                    <a:pt x="99670" y="88182"/>
                    <a:pt x="100147" y="88444"/>
                  </a:cubicBezTo>
                  <a:cubicBezTo>
                    <a:pt x="100351" y="88555"/>
                    <a:pt x="100556" y="88665"/>
                    <a:pt x="100762" y="88777"/>
                  </a:cubicBezTo>
                  <a:lnTo>
                    <a:pt x="101147" y="88058"/>
                  </a:lnTo>
                  <a:cubicBezTo>
                    <a:pt x="100944" y="87947"/>
                    <a:pt x="100740" y="87838"/>
                    <a:pt x="100539" y="87726"/>
                  </a:cubicBezTo>
                  <a:cubicBezTo>
                    <a:pt x="100067" y="87468"/>
                    <a:pt x="99603" y="87201"/>
                    <a:pt x="99128" y="86928"/>
                  </a:cubicBezTo>
                  <a:close/>
                  <a:moveTo>
                    <a:pt x="17857" y="87477"/>
                  </a:moveTo>
                  <a:lnTo>
                    <a:pt x="17361" y="88127"/>
                  </a:lnTo>
                  <a:cubicBezTo>
                    <a:pt x="17992" y="88606"/>
                    <a:pt x="18634" y="89069"/>
                    <a:pt x="19269" y="89498"/>
                  </a:cubicBezTo>
                  <a:lnTo>
                    <a:pt x="19728" y="88823"/>
                  </a:lnTo>
                  <a:cubicBezTo>
                    <a:pt x="19106" y="88400"/>
                    <a:pt x="18475" y="87949"/>
                    <a:pt x="17857" y="87477"/>
                  </a:cubicBezTo>
                  <a:close/>
                  <a:moveTo>
                    <a:pt x="67876" y="88057"/>
                  </a:moveTo>
                  <a:cubicBezTo>
                    <a:pt x="67126" y="88298"/>
                    <a:pt x="66382" y="88518"/>
                    <a:pt x="65667" y="88709"/>
                  </a:cubicBezTo>
                  <a:lnTo>
                    <a:pt x="65879" y="89498"/>
                  </a:lnTo>
                  <a:cubicBezTo>
                    <a:pt x="66608" y="89303"/>
                    <a:pt x="67364" y="89080"/>
                    <a:pt x="68128" y="88833"/>
                  </a:cubicBezTo>
                  <a:lnTo>
                    <a:pt x="67876" y="88057"/>
                  </a:lnTo>
                  <a:close/>
                  <a:moveTo>
                    <a:pt x="151835" y="88199"/>
                  </a:moveTo>
                  <a:cubicBezTo>
                    <a:pt x="151135" y="88531"/>
                    <a:pt x="150433" y="88862"/>
                    <a:pt x="149733" y="89185"/>
                  </a:cubicBezTo>
                  <a:lnTo>
                    <a:pt x="150075" y="89925"/>
                  </a:lnTo>
                  <a:cubicBezTo>
                    <a:pt x="150778" y="89601"/>
                    <a:pt x="151480" y="89270"/>
                    <a:pt x="152185" y="88938"/>
                  </a:cubicBezTo>
                  <a:lnTo>
                    <a:pt x="151835" y="88199"/>
                  </a:lnTo>
                  <a:close/>
                  <a:moveTo>
                    <a:pt x="46004" y="89063"/>
                  </a:moveTo>
                  <a:lnTo>
                    <a:pt x="45956" y="89878"/>
                  </a:lnTo>
                  <a:cubicBezTo>
                    <a:pt x="46480" y="89909"/>
                    <a:pt x="46999" y="89944"/>
                    <a:pt x="47512" y="89981"/>
                  </a:cubicBezTo>
                  <a:cubicBezTo>
                    <a:pt x="47764" y="90002"/>
                    <a:pt x="48016" y="90022"/>
                    <a:pt x="48268" y="90041"/>
                  </a:cubicBezTo>
                  <a:lnTo>
                    <a:pt x="48335" y="89226"/>
                  </a:lnTo>
                  <a:cubicBezTo>
                    <a:pt x="48082" y="89205"/>
                    <a:pt x="47828" y="89187"/>
                    <a:pt x="47574" y="89166"/>
                  </a:cubicBezTo>
                  <a:cubicBezTo>
                    <a:pt x="47055" y="89128"/>
                    <a:pt x="46531" y="89093"/>
                    <a:pt x="46004" y="89063"/>
                  </a:cubicBezTo>
                  <a:close/>
                  <a:moveTo>
                    <a:pt x="64711" y="88952"/>
                  </a:moveTo>
                  <a:cubicBezTo>
                    <a:pt x="63952" y="89136"/>
                    <a:pt x="63195" y="89291"/>
                    <a:pt x="62460" y="89421"/>
                  </a:cubicBezTo>
                  <a:lnTo>
                    <a:pt x="62600" y="90226"/>
                  </a:lnTo>
                  <a:cubicBezTo>
                    <a:pt x="63354" y="90095"/>
                    <a:pt x="64128" y="89935"/>
                    <a:pt x="64903" y="89746"/>
                  </a:cubicBezTo>
                  <a:lnTo>
                    <a:pt x="64711" y="88952"/>
                  </a:lnTo>
                  <a:close/>
                  <a:moveTo>
                    <a:pt x="44937" y="89122"/>
                  </a:moveTo>
                  <a:cubicBezTo>
                    <a:pt x="44193" y="89216"/>
                    <a:pt x="43412" y="89334"/>
                    <a:pt x="42619" y="89472"/>
                  </a:cubicBezTo>
                  <a:lnTo>
                    <a:pt x="42759" y="90277"/>
                  </a:lnTo>
                  <a:cubicBezTo>
                    <a:pt x="43539" y="90140"/>
                    <a:pt x="44308" y="90024"/>
                    <a:pt x="45039" y="89932"/>
                  </a:cubicBezTo>
                  <a:lnTo>
                    <a:pt x="44937" y="89122"/>
                  </a:lnTo>
                  <a:close/>
                  <a:moveTo>
                    <a:pt x="102027" y="88520"/>
                  </a:moveTo>
                  <a:lnTo>
                    <a:pt x="101648" y="89245"/>
                  </a:lnTo>
                  <a:cubicBezTo>
                    <a:pt x="102382" y="89629"/>
                    <a:pt x="103068" y="89970"/>
                    <a:pt x="103743" y="90292"/>
                  </a:cubicBezTo>
                  <a:lnTo>
                    <a:pt x="104094" y="89552"/>
                  </a:lnTo>
                  <a:cubicBezTo>
                    <a:pt x="103429" y="89237"/>
                    <a:pt x="102753" y="88898"/>
                    <a:pt x="102027" y="88520"/>
                  </a:cubicBezTo>
                  <a:close/>
                  <a:moveTo>
                    <a:pt x="49332" y="89313"/>
                  </a:moveTo>
                  <a:lnTo>
                    <a:pt x="49257" y="90127"/>
                  </a:lnTo>
                  <a:cubicBezTo>
                    <a:pt x="50011" y="90197"/>
                    <a:pt x="50701" y="90267"/>
                    <a:pt x="51368" y="90345"/>
                  </a:cubicBezTo>
                  <a:lnTo>
                    <a:pt x="51562" y="90367"/>
                  </a:lnTo>
                  <a:lnTo>
                    <a:pt x="51656" y="89556"/>
                  </a:lnTo>
                  <a:lnTo>
                    <a:pt x="51464" y="89535"/>
                  </a:lnTo>
                  <a:cubicBezTo>
                    <a:pt x="50790" y="89456"/>
                    <a:pt x="50093" y="89383"/>
                    <a:pt x="49332" y="89313"/>
                  </a:cubicBezTo>
                  <a:close/>
                  <a:moveTo>
                    <a:pt x="61490" y="89580"/>
                  </a:moveTo>
                  <a:cubicBezTo>
                    <a:pt x="60729" y="89689"/>
                    <a:pt x="59961" y="89772"/>
                    <a:pt x="59207" y="89827"/>
                  </a:cubicBezTo>
                  <a:lnTo>
                    <a:pt x="59265" y="90641"/>
                  </a:lnTo>
                  <a:cubicBezTo>
                    <a:pt x="60040" y="90584"/>
                    <a:pt x="60826" y="90498"/>
                    <a:pt x="61607" y="90388"/>
                  </a:cubicBezTo>
                  <a:lnTo>
                    <a:pt x="61490" y="89580"/>
                  </a:lnTo>
                  <a:close/>
                  <a:moveTo>
                    <a:pt x="52639" y="89666"/>
                  </a:moveTo>
                  <a:lnTo>
                    <a:pt x="52558" y="90477"/>
                  </a:lnTo>
                  <a:cubicBezTo>
                    <a:pt x="53417" y="90562"/>
                    <a:pt x="54181" y="90622"/>
                    <a:pt x="54897" y="90659"/>
                  </a:cubicBezTo>
                  <a:lnTo>
                    <a:pt x="54938" y="89845"/>
                  </a:lnTo>
                  <a:cubicBezTo>
                    <a:pt x="54235" y="89808"/>
                    <a:pt x="53484" y="89750"/>
                    <a:pt x="52639" y="89666"/>
                  </a:cubicBezTo>
                  <a:close/>
                  <a:moveTo>
                    <a:pt x="58224" y="89881"/>
                  </a:moveTo>
                  <a:cubicBezTo>
                    <a:pt x="57861" y="89895"/>
                    <a:pt x="57480" y="89901"/>
                    <a:pt x="57084" y="89901"/>
                  </a:cubicBezTo>
                  <a:cubicBezTo>
                    <a:pt x="56710" y="89901"/>
                    <a:pt x="56324" y="89895"/>
                    <a:pt x="55927" y="89884"/>
                  </a:cubicBezTo>
                  <a:lnTo>
                    <a:pt x="55902" y="90699"/>
                  </a:lnTo>
                  <a:cubicBezTo>
                    <a:pt x="56307" y="90711"/>
                    <a:pt x="56703" y="90717"/>
                    <a:pt x="57080" y="90717"/>
                  </a:cubicBezTo>
                  <a:cubicBezTo>
                    <a:pt x="57485" y="90717"/>
                    <a:pt x="57881" y="90709"/>
                    <a:pt x="58253" y="90696"/>
                  </a:cubicBezTo>
                  <a:lnTo>
                    <a:pt x="58224" y="89881"/>
                  </a:lnTo>
                  <a:close/>
                  <a:moveTo>
                    <a:pt x="41632" y="89654"/>
                  </a:moveTo>
                  <a:cubicBezTo>
                    <a:pt x="40901" y="89794"/>
                    <a:pt x="40151" y="89952"/>
                    <a:pt x="39343" y="90136"/>
                  </a:cubicBezTo>
                  <a:lnTo>
                    <a:pt x="39522" y="90932"/>
                  </a:lnTo>
                  <a:cubicBezTo>
                    <a:pt x="40321" y="90750"/>
                    <a:pt x="41062" y="90594"/>
                    <a:pt x="41786" y="90455"/>
                  </a:cubicBezTo>
                  <a:lnTo>
                    <a:pt x="41632" y="89654"/>
                  </a:lnTo>
                  <a:close/>
                  <a:moveTo>
                    <a:pt x="20555" y="89364"/>
                  </a:moveTo>
                  <a:lnTo>
                    <a:pt x="20113" y="90053"/>
                  </a:lnTo>
                  <a:cubicBezTo>
                    <a:pt x="20575" y="90347"/>
                    <a:pt x="21045" y="90635"/>
                    <a:pt x="21510" y="90906"/>
                  </a:cubicBezTo>
                  <a:cubicBezTo>
                    <a:pt x="21719" y="91028"/>
                    <a:pt x="21929" y="91145"/>
                    <a:pt x="22142" y="91257"/>
                  </a:cubicBezTo>
                  <a:lnTo>
                    <a:pt x="22523" y="90535"/>
                  </a:lnTo>
                  <a:cubicBezTo>
                    <a:pt x="22324" y="90430"/>
                    <a:pt x="22123" y="90316"/>
                    <a:pt x="21923" y="90200"/>
                  </a:cubicBezTo>
                  <a:cubicBezTo>
                    <a:pt x="21466" y="89935"/>
                    <a:pt x="21006" y="89654"/>
                    <a:pt x="20555" y="89364"/>
                  </a:cubicBezTo>
                  <a:close/>
                  <a:moveTo>
                    <a:pt x="148829" y="89597"/>
                  </a:moveTo>
                  <a:cubicBezTo>
                    <a:pt x="148060" y="89944"/>
                    <a:pt x="147367" y="90245"/>
                    <a:pt x="146706" y="90520"/>
                  </a:cubicBezTo>
                  <a:lnTo>
                    <a:pt x="147019" y="91274"/>
                  </a:lnTo>
                  <a:cubicBezTo>
                    <a:pt x="147687" y="90998"/>
                    <a:pt x="148388" y="90692"/>
                    <a:pt x="149164" y="90343"/>
                  </a:cubicBezTo>
                  <a:lnTo>
                    <a:pt x="148829" y="89597"/>
                  </a:lnTo>
                  <a:close/>
                  <a:moveTo>
                    <a:pt x="104990" y="89968"/>
                  </a:moveTo>
                  <a:lnTo>
                    <a:pt x="104655" y="90714"/>
                  </a:lnTo>
                  <a:cubicBezTo>
                    <a:pt x="105396" y="91046"/>
                    <a:pt x="106125" y="91350"/>
                    <a:pt x="106824" y="91618"/>
                  </a:cubicBezTo>
                  <a:lnTo>
                    <a:pt x="107116" y="90855"/>
                  </a:lnTo>
                  <a:cubicBezTo>
                    <a:pt x="106431" y="90593"/>
                    <a:pt x="105716" y="90295"/>
                    <a:pt x="104990" y="89968"/>
                  </a:cubicBezTo>
                  <a:close/>
                  <a:moveTo>
                    <a:pt x="38364" y="90364"/>
                  </a:moveTo>
                  <a:cubicBezTo>
                    <a:pt x="37663" y="90532"/>
                    <a:pt x="36921" y="90717"/>
                    <a:pt x="36100" y="90929"/>
                  </a:cubicBezTo>
                  <a:lnTo>
                    <a:pt x="36307" y="91720"/>
                  </a:lnTo>
                  <a:cubicBezTo>
                    <a:pt x="37122" y="91509"/>
                    <a:pt x="37858" y="91325"/>
                    <a:pt x="38554" y="91158"/>
                  </a:cubicBezTo>
                  <a:lnTo>
                    <a:pt x="38364" y="90364"/>
                  </a:lnTo>
                  <a:close/>
                  <a:moveTo>
                    <a:pt x="145787" y="90891"/>
                  </a:moveTo>
                  <a:cubicBezTo>
                    <a:pt x="145027" y="91194"/>
                    <a:pt x="144318" y="91452"/>
                    <a:pt x="143623" y="91685"/>
                  </a:cubicBezTo>
                  <a:lnTo>
                    <a:pt x="143883" y="92458"/>
                  </a:lnTo>
                  <a:cubicBezTo>
                    <a:pt x="144592" y="92222"/>
                    <a:pt x="145312" y="91959"/>
                    <a:pt x="146087" y="91650"/>
                  </a:cubicBezTo>
                  <a:lnTo>
                    <a:pt x="145787" y="90891"/>
                  </a:lnTo>
                  <a:close/>
                  <a:moveTo>
                    <a:pt x="23394" y="90958"/>
                  </a:moveTo>
                  <a:lnTo>
                    <a:pt x="23060" y="91705"/>
                  </a:lnTo>
                  <a:cubicBezTo>
                    <a:pt x="23790" y="92029"/>
                    <a:pt x="24547" y="92298"/>
                    <a:pt x="25311" y="92502"/>
                  </a:cubicBezTo>
                  <a:lnTo>
                    <a:pt x="25522" y="91714"/>
                  </a:lnTo>
                  <a:cubicBezTo>
                    <a:pt x="24799" y="91520"/>
                    <a:pt x="24084" y="91266"/>
                    <a:pt x="23394" y="90958"/>
                  </a:cubicBezTo>
                  <a:close/>
                  <a:moveTo>
                    <a:pt x="35136" y="91183"/>
                  </a:moveTo>
                  <a:lnTo>
                    <a:pt x="34448" y="91366"/>
                  </a:lnTo>
                  <a:cubicBezTo>
                    <a:pt x="33855" y="91523"/>
                    <a:pt x="33362" y="91643"/>
                    <a:pt x="32896" y="91748"/>
                  </a:cubicBezTo>
                  <a:lnTo>
                    <a:pt x="33072" y="92544"/>
                  </a:lnTo>
                  <a:cubicBezTo>
                    <a:pt x="33549" y="92439"/>
                    <a:pt x="34052" y="92315"/>
                    <a:pt x="34657" y="92157"/>
                  </a:cubicBezTo>
                  <a:lnTo>
                    <a:pt x="35346" y="91972"/>
                  </a:lnTo>
                  <a:lnTo>
                    <a:pt x="35136" y="91183"/>
                  </a:lnTo>
                  <a:close/>
                  <a:moveTo>
                    <a:pt x="108040" y="91194"/>
                  </a:moveTo>
                  <a:lnTo>
                    <a:pt x="107771" y="91963"/>
                  </a:lnTo>
                  <a:cubicBezTo>
                    <a:pt x="108471" y="92209"/>
                    <a:pt x="109167" y="92426"/>
                    <a:pt x="109840" y="92610"/>
                  </a:cubicBezTo>
                  <a:lnTo>
                    <a:pt x="110022" y="92659"/>
                  </a:lnTo>
                  <a:lnTo>
                    <a:pt x="110236" y="91871"/>
                  </a:lnTo>
                  <a:lnTo>
                    <a:pt x="110055" y="91822"/>
                  </a:lnTo>
                  <a:cubicBezTo>
                    <a:pt x="109400" y="91643"/>
                    <a:pt x="108723" y="91432"/>
                    <a:pt x="108040" y="91194"/>
                  </a:cubicBezTo>
                  <a:close/>
                  <a:moveTo>
                    <a:pt x="26467" y="91931"/>
                  </a:moveTo>
                  <a:lnTo>
                    <a:pt x="26312" y="92732"/>
                  </a:lnTo>
                  <a:cubicBezTo>
                    <a:pt x="27086" y="92883"/>
                    <a:pt x="27886" y="92972"/>
                    <a:pt x="28685" y="93000"/>
                  </a:cubicBezTo>
                  <a:lnTo>
                    <a:pt x="28711" y="92184"/>
                  </a:lnTo>
                  <a:cubicBezTo>
                    <a:pt x="27957" y="92158"/>
                    <a:pt x="27201" y="92072"/>
                    <a:pt x="26467" y="91931"/>
                  </a:cubicBezTo>
                  <a:close/>
                  <a:moveTo>
                    <a:pt x="31933" y="91944"/>
                  </a:moveTo>
                  <a:cubicBezTo>
                    <a:pt x="31182" y="92080"/>
                    <a:pt x="30425" y="92163"/>
                    <a:pt x="29682" y="92186"/>
                  </a:cubicBezTo>
                  <a:lnTo>
                    <a:pt x="29708" y="93001"/>
                  </a:lnTo>
                  <a:cubicBezTo>
                    <a:pt x="30490" y="92975"/>
                    <a:pt x="31288" y="92891"/>
                    <a:pt x="32079" y="92746"/>
                  </a:cubicBezTo>
                  <a:lnTo>
                    <a:pt x="31933" y="91944"/>
                  </a:lnTo>
                  <a:close/>
                  <a:moveTo>
                    <a:pt x="142684" y="91983"/>
                  </a:moveTo>
                  <a:cubicBezTo>
                    <a:pt x="141927" y="92215"/>
                    <a:pt x="141180" y="92412"/>
                    <a:pt x="140467" y="92570"/>
                  </a:cubicBezTo>
                  <a:lnTo>
                    <a:pt x="140643" y="93367"/>
                  </a:lnTo>
                  <a:cubicBezTo>
                    <a:pt x="141377" y="93205"/>
                    <a:pt x="142144" y="93003"/>
                    <a:pt x="142922" y="92764"/>
                  </a:cubicBezTo>
                  <a:lnTo>
                    <a:pt x="142684" y="91983"/>
                  </a:lnTo>
                  <a:close/>
                  <a:moveTo>
                    <a:pt x="111195" y="92128"/>
                  </a:moveTo>
                  <a:lnTo>
                    <a:pt x="110989" y="92917"/>
                  </a:lnTo>
                  <a:cubicBezTo>
                    <a:pt x="111709" y="93105"/>
                    <a:pt x="112472" y="93298"/>
                    <a:pt x="113251" y="93488"/>
                  </a:cubicBezTo>
                  <a:lnTo>
                    <a:pt x="113446" y="92694"/>
                  </a:lnTo>
                  <a:cubicBezTo>
                    <a:pt x="112670" y="92506"/>
                    <a:pt x="111913" y="92315"/>
                    <a:pt x="111195" y="92128"/>
                  </a:cubicBezTo>
                  <a:close/>
                  <a:moveTo>
                    <a:pt x="139491" y="92786"/>
                  </a:moveTo>
                  <a:lnTo>
                    <a:pt x="138953" y="92912"/>
                  </a:lnTo>
                  <a:cubicBezTo>
                    <a:pt x="138708" y="92971"/>
                    <a:pt x="138463" y="93026"/>
                    <a:pt x="138217" y="93083"/>
                  </a:cubicBezTo>
                  <a:cubicBezTo>
                    <a:pt x="137887" y="93160"/>
                    <a:pt x="137555" y="93233"/>
                    <a:pt x="137226" y="93306"/>
                  </a:cubicBezTo>
                  <a:lnTo>
                    <a:pt x="137400" y="94102"/>
                  </a:lnTo>
                  <a:cubicBezTo>
                    <a:pt x="137731" y="94029"/>
                    <a:pt x="138064" y="93955"/>
                    <a:pt x="138402" y="93876"/>
                  </a:cubicBezTo>
                  <a:cubicBezTo>
                    <a:pt x="138647" y="93820"/>
                    <a:pt x="138893" y="93764"/>
                    <a:pt x="139140" y="93706"/>
                  </a:cubicBezTo>
                  <a:lnTo>
                    <a:pt x="139676" y="93582"/>
                  </a:lnTo>
                  <a:lnTo>
                    <a:pt x="139491" y="92786"/>
                  </a:lnTo>
                  <a:close/>
                  <a:moveTo>
                    <a:pt x="114412" y="92924"/>
                  </a:moveTo>
                  <a:lnTo>
                    <a:pt x="114225" y="93721"/>
                  </a:lnTo>
                  <a:lnTo>
                    <a:pt x="114516" y="93789"/>
                  </a:lnTo>
                  <a:cubicBezTo>
                    <a:pt x="115223" y="93956"/>
                    <a:pt x="115872" y="94102"/>
                    <a:pt x="116500" y="94239"/>
                  </a:cubicBezTo>
                  <a:lnTo>
                    <a:pt x="116673" y="93439"/>
                  </a:lnTo>
                  <a:cubicBezTo>
                    <a:pt x="116050" y="93306"/>
                    <a:pt x="115406" y="93160"/>
                    <a:pt x="114703" y="92994"/>
                  </a:cubicBezTo>
                  <a:lnTo>
                    <a:pt x="114412" y="92924"/>
                  </a:lnTo>
                  <a:close/>
                  <a:moveTo>
                    <a:pt x="136255" y="93511"/>
                  </a:moveTo>
                  <a:cubicBezTo>
                    <a:pt x="135448" y="93680"/>
                    <a:pt x="134705" y="93824"/>
                    <a:pt x="133983" y="93951"/>
                  </a:cubicBezTo>
                  <a:lnTo>
                    <a:pt x="134124" y="94756"/>
                  </a:lnTo>
                  <a:cubicBezTo>
                    <a:pt x="134854" y="94626"/>
                    <a:pt x="135607" y="94481"/>
                    <a:pt x="136422" y="94310"/>
                  </a:cubicBezTo>
                  <a:lnTo>
                    <a:pt x="136255" y="93511"/>
                  </a:lnTo>
                  <a:close/>
                  <a:moveTo>
                    <a:pt x="117644" y="93645"/>
                  </a:moveTo>
                  <a:lnTo>
                    <a:pt x="117481" y="94444"/>
                  </a:lnTo>
                  <a:cubicBezTo>
                    <a:pt x="118277" y="94609"/>
                    <a:pt x="119052" y="94756"/>
                    <a:pt x="119780" y="94879"/>
                  </a:cubicBezTo>
                  <a:lnTo>
                    <a:pt x="119918" y="94074"/>
                  </a:lnTo>
                  <a:cubicBezTo>
                    <a:pt x="119199" y="93951"/>
                    <a:pt x="118433" y="93808"/>
                    <a:pt x="117644" y="93645"/>
                  </a:cubicBezTo>
                  <a:close/>
                  <a:moveTo>
                    <a:pt x="133003" y="94117"/>
                  </a:moveTo>
                  <a:cubicBezTo>
                    <a:pt x="132219" y="94242"/>
                    <a:pt x="131451" y="94349"/>
                    <a:pt x="130717" y="94435"/>
                  </a:cubicBezTo>
                  <a:lnTo>
                    <a:pt x="130812" y="95245"/>
                  </a:lnTo>
                  <a:cubicBezTo>
                    <a:pt x="131559" y="95159"/>
                    <a:pt x="132339" y="95050"/>
                    <a:pt x="133133" y="94923"/>
                  </a:cubicBezTo>
                  <a:lnTo>
                    <a:pt x="133003" y="94117"/>
                  </a:lnTo>
                  <a:close/>
                  <a:moveTo>
                    <a:pt x="120894" y="94233"/>
                  </a:moveTo>
                  <a:lnTo>
                    <a:pt x="120770" y="95040"/>
                  </a:lnTo>
                  <a:cubicBezTo>
                    <a:pt x="121568" y="95162"/>
                    <a:pt x="122351" y="95264"/>
                    <a:pt x="123097" y="95340"/>
                  </a:cubicBezTo>
                  <a:lnTo>
                    <a:pt x="123180" y="94529"/>
                  </a:lnTo>
                  <a:cubicBezTo>
                    <a:pt x="122447" y="94453"/>
                    <a:pt x="121677" y="94354"/>
                    <a:pt x="120894" y="94233"/>
                  </a:cubicBezTo>
                  <a:close/>
                  <a:moveTo>
                    <a:pt x="129736" y="94537"/>
                  </a:moveTo>
                  <a:cubicBezTo>
                    <a:pt x="128950" y="94610"/>
                    <a:pt x="128178" y="94660"/>
                    <a:pt x="127440" y="94683"/>
                  </a:cubicBezTo>
                  <a:lnTo>
                    <a:pt x="127465" y="95498"/>
                  </a:lnTo>
                  <a:cubicBezTo>
                    <a:pt x="128220" y="95475"/>
                    <a:pt x="129011" y="95425"/>
                    <a:pt x="129812" y="95351"/>
                  </a:cubicBezTo>
                  <a:lnTo>
                    <a:pt x="129736" y="94537"/>
                  </a:lnTo>
                  <a:close/>
                  <a:moveTo>
                    <a:pt x="124162" y="94617"/>
                  </a:moveTo>
                  <a:lnTo>
                    <a:pt x="124100" y="95430"/>
                  </a:lnTo>
                  <a:cubicBezTo>
                    <a:pt x="124847" y="95485"/>
                    <a:pt x="125618" y="95514"/>
                    <a:pt x="126395" y="95514"/>
                  </a:cubicBezTo>
                  <a:lnTo>
                    <a:pt x="126456" y="95514"/>
                  </a:lnTo>
                  <a:lnTo>
                    <a:pt x="126456" y="94699"/>
                  </a:lnTo>
                  <a:lnTo>
                    <a:pt x="126395" y="94699"/>
                  </a:lnTo>
                  <a:cubicBezTo>
                    <a:pt x="125637" y="94699"/>
                    <a:pt x="124886" y="94671"/>
                    <a:pt x="124162" y="94617"/>
                  </a:cubicBezTo>
                  <a:close/>
                </a:path>
              </a:pathLst>
            </a:custGeom>
            <a:solidFill>
              <a:srgbClr val="0080FA">
                <a:alpha val="34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3082425" y="2201700"/>
              <a:ext cx="5483925" cy="2428325"/>
            </a:xfrm>
            <a:custGeom>
              <a:avLst/>
              <a:gdLst/>
              <a:ahLst/>
              <a:cxnLst/>
              <a:rect l="l" t="t" r="r" b="b"/>
              <a:pathLst>
                <a:path w="219357" h="97133" extrusionOk="0">
                  <a:moveTo>
                    <a:pt x="159921" y="1"/>
                  </a:moveTo>
                  <a:cubicBezTo>
                    <a:pt x="159267" y="39"/>
                    <a:pt x="158583" y="155"/>
                    <a:pt x="157891" y="347"/>
                  </a:cubicBezTo>
                  <a:lnTo>
                    <a:pt x="158066" y="978"/>
                  </a:lnTo>
                  <a:cubicBezTo>
                    <a:pt x="158714" y="800"/>
                    <a:pt x="159352" y="691"/>
                    <a:pt x="159959" y="655"/>
                  </a:cubicBezTo>
                  <a:lnTo>
                    <a:pt x="159921" y="1"/>
                  </a:lnTo>
                  <a:close/>
                  <a:moveTo>
                    <a:pt x="161304" y="31"/>
                  </a:moveTo>
                  <a:lnTo>
                    <a:pt x="161233" y="684"/>
                  </a:lnTo>
                  <a:cubicBezTo>
                    <a:pt x="161557" y="720"/>
                    <a:pt x="161879" y="778"/>
                    <a:pt x="162194" y="858"/>
                  </a:cubicBezTo>
                  <a:cubicBezTo>
                    <a:pt x="162539" y="946"/>
                    <a:pt x="162891" y="1004"/>
                    <a:pt x="163175" y="1049"/>
                  </a:cubicBezTo>
                  <a:lnTo>
                    <a:pt x="163280" y="400"/>
                  </a:lnTo>
                  <a:cubicBezTo>
                    <a:pt x="162935" y="345"/>
                    <a:pt x="162648" y="296"/>
                    <a:pt x="162357" y="221"/>
                  </a:cubicBezTo>
                  <a:cubicBezTo>
                    <a:pt x="162012" y="135"/>
                    <a:pt x="161659" y="69"/>
                    <a:pt x="161304" y="31"/>
                  </a:cubicBezTo>
                  <a:close/>
                  <a:moveTo>
                    <a:pt x="156600" y="781"/>
                  </a:moveTo>
                  <a:cubicBezTo>
                    <a:pt x="156003" y="1019"/>
                    <a:pt x="155385" y="1311"/>
                    <a:pt x="154761" y="1653"/>
                  </a:cubicBezTo>
                  <a:lnTo>
                    <a:pt x="155077" y="2229"/>
                  </a:lnTo>
                  <a:cubicBezTo>
                    <a:pt x="155677" y="1900"/>
                    <a:pt x="156271" y="1617"/>
                    <a:pt x="156841" y="1391"/>
                  </a:cubicBezTo>
                  <a:lnTo>
                    <a:pt x="156600" y="781"/>
                  </a:lnTo>
                  <a:close/>
                  <a:moveTo>
                    <a:pt x="164577" y="1056"/>
                  </a:moveTo>
                  <a:lnTo>
                    <a:pt x="164184" y="1581"/>
                  </a:lnTo>
                  <a:lnTo>
                    <a:pt x="164232" y="1617"/>
                  </a:lnTo>
                  <a:cubicBezTo>
                    <a:pt x="164804" y="2045"/>
                    <a:pt x="165299" y="2416"/>
                    <a:pt x="165761" y="2780"/>
                  </a:cubicBezTo>
                  <a:lnTo>
                    <a:pt x="166167" y="2266"/>
                  </a:lnTo>
                  <a:cubicBezTo>
                    <a:pt x="165700" y="1897"/>
                    <a:pt x="165203" y="1524"/>
                    <a:pt x="164625" y="1093"/>
                  </a:cubicBezTo>
                  <a:lnTo>
                    <a:pt x="164577" y="1056"/>
                  </a:lnTo>
                  <a:close/>
                  <a:moveTo>
                    <a:pt x="153599" y="2336"/>
                  </a:moveTo>
                  <a:cubicBezTo>
                    <a:pt x="153062" y="2670"/>
                    <a:pt x="152514" y="3034"/>
                    <a:pt x="151922" y="3449"/>
                  </a:cubicBezTo>
                  <a:lnTo>
                    <a:pt x="152299" y="3985"/>
                  </a:lnTo>
                  <a:cubicBezTo>
                    <a:pt x="152881" y="3577"/>
                    <a:pt x="153420" y="3220"/>
                    <a:pt x="153944" y="2893"/>
                  </a:cubicBezTo>
                  <a:lnTo>
                    <a:pt x="153599" y="2336"/>
                  </a:lnTo>
                  <a:close/>
                  <a:moveTo>
                    <a:pt x="167202" y="3125"/>
                  </a:moveTo>
                  <a:lnTo>
                    <a:pt x="166768" y="3616"/>
                  </a:lnTo>
                  <a:cubicBezTo>
                    <a:pt x="167278" y="4067"/>
                    <a:pt x="167712" y="4506"/>
                    <a:pt x="168140" y="4996"/>
                  </a:cubicBezTo>
                  <a:lnTo>
                    <a:pt x="168635" y="4567"/>
                  </a:lnTo>
                  <a:cubicBezTo>
                    <a:pt x="168190" y="4054"/>
                    <a:pt x="167734" y="3596"/>
                    <a:pt x="167202" y="3125"/>
                  </a:cubicBezTo>
                  <a:close/>
                  <a:moveTo>
                    <a:pt x="150840" y="4231"/>
                  </a:moveTo>
                  <a:cubicBezTo>
                    <a:pt x="150348" y="4595"/>
                    <a:pt x="149825" y="4992"/>
                    <a:pt x="149245" y="5445"/>
                  </a:cubicBezTo>
                  <a:lnTo>
                    <a:pt x="149647" y="5962"/>
                  </a:lnTo>
                  <a:cubicBezTo>
                    <a:pt x="150224" y="5512"/>
                    <a:pt x="150741" y="5119"/>
                    <a:pt x="151229" y="4756"/>
                  </a:cubicBezTo>
                  <a:lnTo>
                    <a:pt x="150840" y="4231"/>
                  </a:lnTo>
                  <a:close/>
                  <a:moveTo>
                    <a:pt x="169480" y="5623"/>
                  </a:moveTo>
                  <a:lnTo>
                    <a:pt x="168954" y="6013"/>
                  </a:lnTo>
                  <a:cubicBezTo>
                    <a:pt x="169311" y="6493"/>
                    <a:pt x="169670" y="7025"/>
                    <a:pt x="170061" y="7639"/>
                  </a:cubicBezTo>
                  <a:lnTo>
                    <a:pt x="170614" y="7290"/>
                  </a:lnTo>
                  <a:cubicBezTo>
                    <a:pt x="170216" y="6661"/>
                    <a:pt x="169845" y="6115"/>
                    <a:pt x="169480" y="5623"/>
                  </a:cubicBezTo>
                  <a:close/>
                  <a:moveTo>
                    <a:pt x="148199" y="6270"/>
                  </a:moveTo>
                  <a:cubicBezTo>
                    <a:pt x="147704" y="6666"/>
                    <a:pt x="147208" y="7064"/>
                    <a:pt x="146715" y="7461"/>
                  </a:cubicBezTo>
                  <a:lnTo>
                    <a:pt x="146641" y="7521"/>
                  </a:lnTo>
                  <a:lnTo>
                    <a:pt x="147051" y="8031"/>
                  </a:lnTo>
                  <a:lnTo>
                    <a:pt x="147127" y="7971"/>
                  </a:lnTo>
                  <a:cubicBezTo>
                    <a:pt x="147618" y="7574"/>
                    <a:pt x="148111" y="7175"/>
                    <a:pt x="148606" y="6781"/>
                  </a:cubicBezTo>
                  <a:lnTo>
                    <a:pt x="148199" y="6270"/>
                  </a:lnTo>
                  <a:close/>
                  <a:moveTo>
                    <a:pt x="145605" y="8354"/>
                  </a:moveTo>
                  <a:cubicBezTo>
                    <a:pt x="145083" y="8773"/>
                    <a:pt x="144561" y="9188"/>
                    <a:pt x="144045" y="9590"/>
                  </a:cubicBezTo>
                  <a:lnTo>
                    <a:pt x="144446" y="10107"/>
                  </a:lnTo>
                  <a:cubicBezTo>
                    <a:pt x="144968" y="9702"/>
                    <a:pt x="145490" y="9287"/>
                    <a:pt x="146015" y="8866"/>
                  </a:cubicBezTo>
                  <a:lnTo>
                    <a:pt x="145605" y="8354"/>
                  </a:lnTo>
                  <a:close/>
                  <a:moveTo>
                    <a:pt x="171308" y="8431"/>
                  </a:moveTo>
                  <a:lnTo>
                    <a:pt x="170745" y="8765"/>
                  </a:lnTo>
                  <a:cubicBezTo>
                    <a:pt x="170874" y="8984"/>
                    <a:pt x="171007" y="9212"/>
                    <a:pt x="171144" y="9449"/>
                  </a:cubicBezTo>
                  <a:cubicBezTo>
                    <a:pt x="171337" y="9785"/>
                    <a:pt x="171551" y="10124"/>
                    <a:pt x="171799" y="10484"/>
                  </a:cubicBezTo>
                  <a:lnTo>
                    <a:pt x="172338" y="10113"/>
                  </a:lnTo>
                  <a:cubicBezTo>
                    <a:pt x="172100" y="9769"/>
                    <a:pt x="171895" y="9445"/>
                    <a:pt x="171712" y="9123"/>
                  </a:cubicBezTo>
                  <a:cubicBezTo>
                    <a:pt x="171573" y="8882"/>
                    <a:pt x="171439" y="8654"/>
                    <a:pt x="171308" y="8431"/>
                  </a:cubicBezTo>
                  <a:close/>
                  <a:moveTo>
                    <a:pt x="142993" y="10395"/>
                  </a:moveTo>
                  <a:cubicBezTo>
                    <a:pt x="142414" y="10831"/>
                    <a:pt x="141888" y="11211"/>
                    <a:pt x="141387" y="11556"/>
                  </a:cubicBezTo>
                  <a:lnTo>
                    <a:pt x="141759" y="12094"/>
                  </a:lnTo>
                  <a:cubicBezTo>
                    <a:pt x="142268" y="11744"/>
                    <a:pt x="142800" y="11359"/>
                    <a:pt x="143386" y="10919"/>
                  </a:cubicBezTo>
                  <a:lnTo>
                    <a:pt x="142993" y="10395"/>
                  </a:lnTo>
                  <a:close/>
                  <a:moveTo>
                    <a:pt x="173114" y="11170"/>
                  </a:moveTo>
                  <a:lnTo>
                    <a:pt x="172595" y="11570"/>
                  </a:lnTo>
                  <a:cubicBezTo>
                    <a:pt x="172772" y="11802"/>
                    <a:pt x="172951" y="12029"/>
                    <a:pt x="173131" y="12255"/>
                  </a:cubicBezTo>
                  <a:cubicBezTo>
                    <a:pt x="173366" y="12550"/>
                    <a:pt x="173604" y="12844"/>
                    <a:pt x="173845" y="13138"/>
                  </a:cubicBezTo>
                  <a:lnTo>
                    <a:pt x="174351" y="12721"/>
                  </a:lnTo>
                  <a:cubicBezTo>
                    <a:pt x="174114" y="12431"/>
                    <a:pt x="173877" y="12140"/>
                    <a:pt x="173644" y="11847"/>
                  </a:cubicBezTo>
                  <a:cubicBezTo>
                    <a:pt x="173468" y="11624"/>
                    <a:pt x="173291" y="11398"/>
                    <a:pt x="173114" y="11170"/>
                  </a:cubicBezTo>
                  <a:close/>
                  <a:moveTo>
                    <a:pt x="140291" y="12282"/>
                  </a:moveTo>
                  <a:cubicBezTo>
                    <a:pt x="139735" y="12632"/>
                    <a:pt x="139160" y="12959"/>
                    <a:pt x="138583" y="13255"/>
                  </a:cubicBezTo>
                  <a:lnTo>
                    <a:pt x="138882" y="13837"/>
                  </a:lnTo>
                  <a:cubicBezTo>
                    <a:pt x="139477" y="13533"/>
                    <a:pt x="140068" y="13197"/>
                    <a:pt x="140638" y="12837"/>
                  </a:cubicBezTo>
                  <a:lnTo>
                    <a:pt x="140291" y="12282"/>
                  </a:lnTo>
                  <a:close/>
                  <a:moveTo>
                    <a:pt x="102972" y="13424"/>
                  </a:moveTo>
                  <a:cubicBezTo>
                    <a:pt x="102867" y="13424"/>
                    <a:pt x="102762" y="13425"/>
                    <a:pt x="102658" y="13427"/>
                  </a:cubicBezTo>
                  <a:lnTo>
                    <a:pt x="102669" y="14082"/>
                  </a:lnTo>
                  <a:cubicBezTo>
                    <a:pt x="102774" y="14080"/>
                    <a:pt x="102880" y="14079"/>
                    <a:pt x="102987" y="14079"/>
                  </a:cubicBezTo>
                  <a:cubicBezTo>
                    <a:pt x="103525" y="14079"/>
                    <a:pt x="104077" y="14101"/>
                    <a:pt x="104629" y="14146"/>
                  </a:cubicBezTo>
                  <a:lnTo>
                    <a:pt x="104681" y="13495"/>
                  </a:lnTo>
                  <a:cubicBezTo>
                    <a:pt x="104108" y="13447"/>
                    <a:pt x="103533" y="13424"/>
                    <a:pt x="102972" y="13424"/>
                  </a:cubicBezTo>
                  <a:close/>
                  <a:moveTo>
                    <a:pt x="101308" y="13497"/>
                  </a:moveTo>
                  <a:cubicBezTo>
                    <a:pt x="100634" y="13556"/>
                    <a:pt x="99960" y="13655"/>
                    <a:pt x="99300" y="13786"/>
                  </a:cubicBezTo>
                  <a:lnTo>
                    <a:pt x="99430" y="14428"/>
                  </a:lnTo>
                  <a:cubicBezTo>
                    <a:pt x="100064" y="14300"/>
                    <a:pt x="100717" y="14209"/>
                    <a:pt x="101366" y="14150"/>
                  </a:cubicBezTo>
                  <a:lnTo>
                    <a:pt x="101308" y="13497"/>
                  </a:lnTo>
                  <a:close/>
                  <a:moveTo>
                    <a:pt x="106024" y="13644"/>
                  </a:moveTo>
                  <a:lnTo>
                    <a:pt x="105931" y="14292"/>
                  </a:lnTo>
                  <a:lnTo>
                    <a:pt x="106105" y="14318"/>
                  </a:lnTo>
                  <a:cubicBezTo>
                    <a:pt x="106697" y="14409"/>
                    <a:pt x="107302" y="14495"/>
                    <a:pt x="107907" y="14575"/>
                  </a:cubicBezTo>
                  <a:lnTo>
                    <a:pt x="107992" y="13928"/>
                  </a:lnTo>
                  <a:cubicBezTo>
                    <a:pt x="107395" y="13849"/>
                    <a:pt x="106796" y="13764"/>
                    <a:pt x="106206" y="13671"/>
                  </a:cubicBezTo>
                  <a:lnTo>
                    <a:pt x="106024" y="13644"/>
                  </a:lnTo>
                  <a:close/>
                  <a:moveTo>
                    <a:pt x="109307" y="14088"/>
                  </a:moveTo>
                  <a:lnTo>
                    <a:pt x="109231" y="14740"/>
                  </a:lnTo>
                  <a:cubicBezTo>
                    <a:pt x="109858" y="14810"/>
                    <a:pt x="110508" y="14878"/>
                    <a:pt x="111222" y="14944"/>
                  </a:cubicBezTo>
                  <a:lnTo>
                    <a:pt x="111283" y="14292"/>
                  </a:lnTo>
                  <a:cubicBezTo>
                    <a:pt x="110574" y="14225"/>
                    <a:pt x="109927" y="14159"/>
                    <a:pt x="109307" y="14088"/>
                  </a:cubicBezTo>
                  <a:close/>
                  <a:moveTo>
                    <a:pt x="137401" y="13815"/>
                  </a:moveTo>
                  <a:cubicBezTo>
                    <a:pt x="136798" y="14077"/>
                    <a:pt x="136181" y="14313"/>
                    <a:pt x="135568" y="14514"/>
                  </a:cubicBezTo>
                  <a:lnTo>
                    <a:pt x="135772" y="15136"/>
                  </a:lnTo>
                  <a:cubicBezTo>
                    <a:pt x="136405" y="14929"/>
                    <a:pt x="137040" y="14685"/>
                    <a:pt x="137663" y="14415"/>
                  </a:cubicBezTo>
                  <a:lnTo>
                    <a:pt x="137401" y="13815"/>
                  </a:lnTo>
                  <a:close/>
                  <a:moveTo>
                    <a:pt x="112602" y="14408"/>
                  </a:moveTo>
                  <a:lnTo>
                    <a:pt x="112548" y="15062"/>
                  </a:lnTo>
                  <a:cubicBezTo>
                    <a:pt x="112981" y="15098"/>
                    <a:pt x="113409" y="15133"/>
                    <a:pt x="113832" y="15167"/>
                  </a:cubicBezTo>
                  <a:lnTo>
                    <a:pt x="114536" y="15223"/>
                  </a:lnTo>
                  <a:lnTo>
                    <a:pt x="114588" y="14573"/>
                  </a:lnTo>
                  <a:lnTo>
                    <a:pt x="113885" y="14514"/>
                  </a:lnTo>
                  <a:cubicBezTo>
                    <a:pt x="113463" y="14479"/>
                    <a:pt x="113036" y="14444"/>
                    <a:pt x="112602" y="14408"/>
                  </a:cubicBezTo>
                  <a:close/>
                  <a:moveTo>
                    <a:pt x="97984" y="14099"/>
                  </a:moveTo>
                  <a:cubicBezTo>
                    <a:pt x="97348" y="14276"/>
                    <a:pt x="96700" y="14492"/>
                    <a:pt x="96062" y="14740"/>
                  </a:cubicBezTo>
                  <a:lnTo>
                    <a:pt x="96301" y="15349"/>
                  </a:lnTo>
                  <a:cubicBezTo>
                    <a:pt x="96918" y="15108"/>
                    <a:pt x="97544" y="14902"/>
                    <a:pt x="98159" y="14730"/>
                  </a:cubicBezTo>
                  <a:lnTo>
                    <a:pt x="97984" y="14099"/>
                  </a:lnTo>
                  <a:close/>
                  <a:moveTo>
                    <a:pt x="115917" y="14683"/>
                  </a:moveTo>
                  <a:lnTo>
                    <a:pt x="115859" y="15337"/>
                  </a:lnTo>
                  <a:cubicBezTo>
                    <a:pt x="116590" y="15402"/>
                    <a:pt x="117237" y="15468"/>
                    <a:pt x="117834" y="15535"/>
                  </a:cubicBezTo>
                  <a:lnTo>
                    <a:pt x="117908" y="14883"/>
                  </a:lnTo>
                  <a:cubicBezTo>
                    <a:pt x="117305" y="14814"/>
                    <a:pt x="116654" y="14749"/>
                    <a:pt x="115917" y="14683"/>
                  </a:cubicBezTo>
                  <a:close/>
                  <a:moveTo>
                    <a:pt x="175202" y="13735"/>
                  </a:moveTo>
                  <a:lnTo>
                    <a:pt x="174705" y="14160"/>
                  </a:lnTo>
                  <a:cubicBezTo>
                    <a:pt x="175108" y="14632"/>
                    <a:pt x="175523" y="15101"/>
                    <a:pt x="175941" y="15560"/>
                  </a:cubicBezTo>
                  <a:lnTo>
                    <a:pt x="176033" y="15660"/>
                  </a:lnTo>
                  <a:lnTo>
                    <a:pt x="176518" y="15222"/>
                  </a:lnTo>
                  <a:lnTo>
                    <a:pt x="176425" y="15120"/>
                  </a:lnTo>
                  <a:cubicBezTo>
                    <a:pt x="176014" y="14667"/>
                    <a:pt x="175602" y="14201"/>
                    <a:pt x="175202" y="13735"/>
                  </a:cubicBezTo>
                  <a:close/>
                  <a:moveTo>
                    <a:pt x="119227" y="15031"/>
                  </a:moveTo>
                  <a:lnTo>
                    <a:pt x="119156" y="15682"/>
                  </a:lnTo>
                  <a:cubicBezTo>
                    <a:pt x="119815" y="15753"/>
                    <a:pt x="120476" y="15820"/>
                    <a:pt x="121145" y="15886"/>
                  </a:cubicBezTo>
                  <a:lnTo>
                    <a:pt x="121207" y="15232"/>
                  </a:lnTo>
                  <a:cubicBezTo>
                    <a:pt x="120543" y="15169"/>
                    <a:pt x="119882" y="15101"/>
                    <a:pt x="119227" y="15031"/>
                  </a:cubicBezTo>
                  <a:close/>
                  <a:moveTo>
                    <a:pt x="134314" y="14880"/>
                  </a:moveTo>
                  <a:cubicBezTo>
                    <a:pt x="133822" y="15006"/>
                    <a:pt x="133321" y="15113"/>
                    <a:pt x="132830" y="15199"/>
                  </a:cubicBezTo>
                  <a:cubicBezTo>
                    <a:pt x="132685" y="15223"/>
                    <a:pt x="132538" y="15247"/>
                    <a:pt x="132392" y="15269"/>
                  </a:cubicBezTo>
                  <a:lnTo>
                    <a:pt x="132490" y="15916"/>
                  </a:lnTo>
                  <a:cubicBezTo>
                    <a:pt x="132641" y="15893"/>
                    <a:pt x="132790" y="15870"/>
                    <a:pt x="132941" y="15844"/>
                  </a:cubicBezTo>
                  <a:cubicBezTo>
                    <a:pt x="133449" y="15756"/>
                    <a:pt x="133966" y="15646"/>
                    <a:pt x="134476" y="15515"/>
                  </a:cubicBezTo>
                  <a:lnTo>
                    <a:pt x="134314" y="14880"/>
                  </a:lnTo>
                  <a:close/>
                  <a:moveTo>
                    <a:pt x="122529" y="15362"/>
                  </a:moveTo>
                  <a:lnTo>
                    <a:pt x="122467" y="16014"/>
                  </a:lnTo>
                  <a:lnTo>
                    <a:pt x="123601" y="16120"/>
                  </a:lnTo>
                  <a:cubicBezTo>
                    <a:pt x="123889" y="16148"/>
                    <a:pt x="124174" y="16174"/>
                    <a:pt x="124460" y="16193"/>
                  </a:cubicBezTo>
                  <a:lnTo>
                    <a:pt x="124506" y="15541"/>
                  </a:lnTo>
                  <a:cubicBezTo>
                    <a:pt x="124227" y="15520"/>
                    <a:pt x="123947" y="15497"/>
                    <a:pt x="123662" y="15469"/>
                  </a:cubicBezTo>
                  <a:lnTo>
                    <a:pt x="122529" y="15362"/>
                  </a:lnTo>
                  <a:close/>
                  <a:moveTo>
                    <a:pt x="131086" y="15440"/>
                  </a:moveTo>
                  <a:cubicBezTo>
                    <a:pt x="130719" y="15480"/>
                    <a:pt x="130339" y="15515"/>
                    <a:pt x="129956" y="15542"/>
                  </a:cubicBezTo>
                  <a:cubicBezTo>
                    <a:pt x="129678" y="15563"/>
                    <a:pt x="129397" y="15579"/>
                    <a:pt x="129118" y="15593"/>
                  </a:cubicBezTo>
                  <a:lnTo>
                    <a:pt x="129150" y="16247"/>
                  </a:lnTo>
                  <a:cubicBezTo>
                    <a:pt x="129436" y="16232"/>
                    <a:pt x="129720" y="16215"/>
                    <a:pt x="130006" y="16196"/>
                  </a:cubicBezTo>
                  <a:cubicBezTo>
                    <a:pt x="130395" y="16168"/>
                    <a:pt x="130783" y="16132"/>
                    <a:pt x="131157" y="16091"/>
                  </a:cubicBezTo>
                  <a:lnTo>
                    <a:pt x="131086" y="15440"/>
                  </a:lnTo>
                  <a:close/>
                  <a:moveTo>
                    <a:pt x="125823" y="15611"/>
                  </a:moveTo>
                  <a:lnTo>
                    <a:pt x="125799" y="16266"/>
                  </a:lnTo>
                  <a:cubicBezTo>
                    <a:pt x="126274" y="16285"/>
                    <a:pt x="126755" y="16294"/>
                    <a:pt x="127228" y="16294"/>
                  </a:cubicBezTo>
                  <a:cubicBezTo>
                    <a:pt x="127276" y="16295"/>
                    <a:pt x="127326" y="16295"/>
                    <a:pt x="127377" y="16295"/>
                  </a:cubicBezTo>
                  <a:cubicBezTo>
                    <a:pt x="127518" y="16295"/>
                    <a:pt x="127668" y="16292"/>
                    <a:pt x="127809" y="16291"/>
                  </a:cubicBezTo>
                  <a:lnTo>
                    <a:pt x="127800" y="15635"/>
                  </a:lnTo>
                  <a:cubicBezTo>
                    <a:pt x="127647" y="15637"/>
                    <a:pt x="127498" y="15639"/>
                    <a:pt x="127342" y="15639"/>
                  </a:cubicBezTo>
                  <a:cubicBezTo>
                    <a:pt x="127305" y="15639"/>
                    <a:pt x="127267" y="15639"/>
                    <a:pt x="127229" y="15638"/>
                  </a:cubicBezTo>
                  <a:cubicBezTo>
                    <a:pt x="126765" y="15638"/>
                    <a:pt x="126292" y="15630"/>
                    <a:pt x="125823" y="15611"/>
                  </a:cubicBezTo>
                  <a:close/>
                  <a:moveTo>
                    <a:pt x="94823" y="15267"/>
                  </a:moveTo>
                  <a:cubicBezTo>
                    <a:pt x="94239" y="15536"/>
                    <a:pt x="93632" y="15847"/>
                    <a:pt x="93025" y="16184"/>
                  </a:cubicBezTo>
                  <a:lnTo>
                    <a:pt x="93344" y="16757"/>
                  </a:lnTo>
                  <a:cubicBezTo>
                    <a:pt x="93935" y="16425"/>
                    <a:pt x="94526" y="16125"/>
                    <a:pt x="95097" y="15863"/>
                  </a:cubicBezTo>
                  <a:lnTo>
                    <a:pt x="94823" y="15267"/>
                  </a:lnTo>
                  <a:close/>
                  <a:moveTo>
                    <a:pt x="177426" y="16173"/>
                  </a:moveTo>
                  <a:lnTo>
                    <a:pt x="176958" y="16634"/>
                  </a:lnTo>
                  <a:cubicBezTo>
                    <a:pt x="177458" y="17144"/>
                    <a:pt x="177952" y="17610"/>
                    <a:pt x="178424" y="18023"/>
                  </a:cubicBezTo>
                  <a:lnTo>
                    <a:pt x="178856" y="17527"/>
                  </a:lnTo>
                  <a:cubicBezTo>
                    <a:pt x="178396" y="17125"/>
                    <a:pt x="177916" y="16671"/>
                    <a:pt x="177426" y="16173"/>
                  </a:cubicBezTo>
                  <a:close/>
                  <a:moveTo>
                    <a:pt x="91866" y="16863"/>
                  </a:moveTo>
                  <a:cubicBezTo>
                    <a:pt x="91318" y="17201"/>
                    <a:pt x="90766" y="17559"/>
                    <a:pt x="90180" y="17959"/>
                  </a:cubicBezTo>
                  <a:lnTo>
                    <a:pt x="90549" y="18499"/>
                  </a:lnTo>
                  <a:cubicBezTo>
                    <a:pt x="91129" y="18105"/>
                    <a:pt x="91671" y="17751"/>
                    <a:pt x="92208" y="17422"/>
                  </a:cubicBezTo>
                  <a:lnTo>
                    <a:pt x="91866" y="16863"/>
                  </a:lnTo>
                  <a:close/>
                  <a:moveTo>
                    <a:pt x="179865" y="18355"/>
                  </a:moveTo>
                  <a:lnTo>
                    <a:pt x="179468" y="18878"/>
                  </a:lnTo>
                  <a:cubicBezTo>
                    <a:pt x="180047" y="19316"/>
                    <a:pt x="180619" y="19693"/>
                    <a:pt x="181173" y="19999"/>
                  </a:cubicBezTo>
                  <a:lnTo>
                    <a:pt x="181489" y="19424"/>
                  </a:lnTo>
                  <a:cubicBezTo>
                    <a:pt x="180962" y="19134"/>
                    <a:pt x="180416" y="18775"/>
                    <a:pt x="179865" y="18355"/>
                  </a:cubicBezTo>
                  <a:close/>
                  <a:moveTo>
                    <a:pt x="89086" y="18727"/>
                  </a:moveTo>
                  <a:cubicBezTo>
                    <a:pt x="88582" y="19089"/>
                    <a:pt x="88057" y="19479"/>
                    <a:pt x="87477" y="19919"/>
                  </a:cubicBezTo>
                  <a:cubicBezTo>
                    <a:pt x="87103" y="20204"/>
                    <a:pt x="86713" y="20493"/>
                    <a:pt x="86320" y="20771"/>
                  </a:cubicBezTo>
                  <a:lnTo>
                    <a:pt x="86700" y="21304"/>
                  </a:lnTo>
                  <a:cubicBezTo>
                    <a:pt x="87099" y="21023"/>
                    <a:pt x="87493" y="20731"/>
                    <a:pt x="87875" y="20442"/>
                  </a:cubicBezTo>
                  <a:cubicBezTo>
                    <a:pt x="88447" y="20005"/>
                    <a:pt x="88970" y="19616"/>
                    <a:pt x="89469" y="19258"/>
                  </a:cubicBezTo>
                  <a:lnTo>
                    <a:pt x="89086" y="18727"/>
                  </a:lnTo>
                  <a:close/>
                  <a:moveTo>
                    <a:pt x="182393" y="20574"/>
                  </a:moveTo>
                  <a:lnTo>
                    <a:pt x="181860" y="20957"/>
                  </a:lnTo>
                  <a:cubicBezTo>
                    <a:pt x="182247" y="21499"/>
                    <a:pt x="182648" y="22042"/>
                    <a:pt x="183044" y="22569"/>
                  </a:cubicBezTo>
                  <a:lnTo>
                    <a:pt x="183568" y="22174"/>
                  </a:lnTo>
                  <a:cubicBezTo>
                    <a:pt x="183173" y="21650"/>
                    <a:pt x="182779" y="21111"/>
                    <a:pt x="182393" y="20574"/>
                  </a:cubicBezTo>
                  <a:close/>
                  <a:moveTo>
                    <a:pt x="85234" y="21522"/>
                  </a:moveTo>
                  <a:cubicBezTo>
                    <a:pt x="84689" y="21886"/>
                    <a:pt x="84128" y="22249"/>
                    <a:pt x="83566" y="22595"/>
                  </a:cubicBezTo>
                  <a:lnTo>
                    <a:pt x="83910" y="23151"/>
                  </a:lnTo>
                  <a:cubicBezTo>
                    <a:pt x="84482" y="22800"/>
                    <a:pt x="85050" y="22435"/>
                    <a:pt x="85599" y="22067"/>
                  </a:cubicBezTo>
                  <a:lnTo>
                    <a:pt x="85234" y="21522"/>
                  </a:lnTo>
                  <a:close/>
                  <a:moveTo>
                    <a:pt x="82434" y="23272"/>
                  </a:moveTo>
                  <a:cubicBezTo>
                    <a:pt x="81866" y="23601"/>
                    <a:pt x="81283" y="23924"/>
                    <a:pt x="80701" y="24236"/>
                  </a:cubicBezTo>
                  <a:lnTo>
                    <a:pt x="81010" y="24815"/>
                  </a:lnTo>
                  <a:cubicBezTo>
                    <a:pt x="81599" y="24500"/>
                    <a:pt x="82189" y="24172"/>
                    <a:pt x="82764" y="23837"/>
                  </a:cubicBezTo>
                  <a:lnTo>
                    <a:pt x="82434" y="23272"/>
                  </a:lnTo>
                  <a:close/>
                  <a:moveTo>
                    <a:pt x="184373" y="23226"/>
                  </a:moveTo>
                  <a:lnTo>
                    <a:pt x="183856" y="23629"/>
                  </a:lnTo>
                  <a:cubicBezTo>
                    <a:pt x="184267" y="24157"/>
                    <a:pt x="184688" y="24684"/>
                    <a:pt x="185104" y="25194"/>
                  </a:cubicBezTo>
                  <a:lnTo>
                    <a:pt x="185611" y="24779"/>
                  </a:lnTo>
                  <a:cubicBezTo>
                    <a:pt x="185197" y="24272"/>
                    <a:pt x="184781" y="23750"/>
                    <a:pt x="184373" y="23226"/>
                  </a:cubicBezTo>
                  <a:close/>
                  <a:moveTo>
                    <a:pt x="79527" y="24843"/>
                  </a:moveTo>
                  <a:cubicBezTo>
                    <a:pt x="78938" y="25139"/>
                    <a:pt x="78338" y="25426"/>
                    <a:pt x="77738" y="25698"/>
                  </a:cubicBezTo>
                  <a:lnTo>
                    <a:pt x="78010" y="26295"/>
                  </a:lnTo>
                  <a:cubicBezTo>
                    <a:pt x="78616" y="26020"/>
                    <a:pt x="79223" y="25728"/>
                    <a:pt x="79820" y="25430"/>
                  </a:cubicBezTo>
                  <a:lnTo>
                    <a:pt x="79527" y="24843"/>
                  </a:lnTo>
                  <a:close/>
                  <a:moveTo>
                    <a:pt x="76530" y="26210"/>
                  </a:moveTo>
                  <a:cubicBezTo>
                    <a:pt x="76158" y="26360"/>
                    <a:pt x="75784" y="26502"/>
                    <a:pt x="75411" y="26644"/>
                  </a:cubicBezTo>
                  <a:cubicBezTo>
                    <a:pt x="75165" y="26739"/>
                    <a:pt x="74918" y="26834"/>
                    <a:pt x="74672" y="26928"/>
                  </a:cubicBezTo>
                  <a:lnTo>
                    <a:pt x="74909" y="27538"/>
                  </a:lnTo>
                  <a:cubicBezTo>
                    <a:pt x="75152" y="27444"/>
                    <a:pt x="75398" y="27350"/>
                    <a:pt x="75644" y="27256"/>
                  </a:cubicBezTo>
                  <a:cubicBezTo>
                    <a:pt x="76020" y="27112"/>
                    <a:pt x="76397" y="26967"/>
                    <a:pt x="76773" y="26819"/>
                  </a:cubicBezTo>
                  <a:lnTo>
                    <a:pt x="76530" y="26210"/>
                  </a:lnTo>
                  <a:close/>
                  <a:moveTo>
                    <a:pt x="186457" y="25798"/>
                  </a:moveTo>
                  <a:lnTo>
                    <a:pt x="185956" y="26221"/>
                  </a:lnTo>
                  <a:cubicBezTo>
                    <a:pt x="186382" y="26724"/>
                    <a:pt x="186822" y="27232"/>
                    <a:pt x="187266" y="27732"/>
                  </a:cubicBezTo>
                  <a:lnTo>
                    <a:pt x="187757" y="27299"/>
                  </a:lnTo>
                  <a:cubicBezTo>
                    <a:pt x="187317" y="26803"/>
                    <a:pt x="186879" y="26298"/>
                    <a:pt x="186457" y="25798"/>
                  </a:cubicBezTo>
                  <a:close/>
                  <a:moveTo>
                    <a:pt x="34726" y="27742"/>
                  </a:moveTo>
                  <a:cubicBezTo>
                    <a:pt x="34058" y="27749"/>
                    <a:pt x="33381" y="27781"/>
                    <a:pt x="32710" y="27840"/>
                  </a:cubicBezTo>
                  <a:lnTo>
                    <a:pt x="32766" y="28493"/>
                  </a:lnTo>
                  <a:cubicBezTo>
                    <a:pt x="33422" y="28437"/>
                    <a:pt x="34083" y="28405"/>
                    <a:pt x="34733" y="28397"/>
                  </a:cubicBezTo>
                  <a:lnTo>
                    <a:pt x="34726" y="27742"/>
                  </a:lnTo>
                  <a:close/>
                  <a:moveTo>
                    <a:pt x="36073" y="27761"/>
                  </a:moveTo>
                  <a:lnTo>
                    <a:pt x="36045" y="28416"/>
                  </a:lnTo>
                  <a:cubicBezTo>
                    <a:pt x="36692" y="28442"/>
                    <a:pt x="37353" y="28495"/>
                    <a:pt x="38008" y="28569"/>
                  </a:cubicBezTo>
                  <a:lnTo>
                    <a:pt x="38084" y="27918"/>
                  </a:lnTo>
                  <a:cubicBezTo>
                    <a:pt x="37413" y="27841"/>
                    <a:pt x="36735" y="27789"/>
                    <a:pt x="36073" y="27761"/>
                  </a:cubicBezTo>
                  <a:close/>
                  <a:moveTo>
                    <a:pt x="73434" y="27416"/>
                  </a:moveTo>
                  <a:cubicBezTo>
                    <a:pt x="72812" y="27658"/>
                    <a:pt x="72186" y="27892"/>
                    <a:pt x="71575" y="28115"/>
                  </a:cubicBezTo>
                  <a:lnTo>
                    <a:pt x="71798" y="28729"/>
                  </a:lnTo>
                  <a:cubicBezTo>
                    <a:pt x="72413" y="28506"/>
                    <a:pt x="73045" y="28269"/>
                    <a:pt x="73671" y="28026"/>
                  </a:cubicBezTo>
                  <a:lnTo>
                    <a:pt x="73434" y="27416"/>
                  </a:lnTo>
                  <a:close/>
                  <a:moveTo>
                    <a:pt x="31374" y="27987"/>
                  </a:moveTo>
                  <a:cubicBezTo>
                    <a:pt x="30721" y="28077"/>
                    <a:pt x="30051" y="28189"/>
                    <a:pt x="29387" y="28326"/>
                  </a:cubicBezTo>
                  <a:lnTo>
                    <a:pt x="29518" y="28968"/>
                  </a:lnTo>
                  <a:cubicBezTo>
                    <a:pt x="30167" y="28836"/>
                    <a:pt x="30821" y="28725"/>
                    <a:pt x="31462" y="28637"/>
                  </a:cubicBezTo>
                  <a:lnTo>
                    <a:pt x="31374" y="27987"/>
                  </a:lnTo>
                  <a:close/>
                  <a:moveTo>
                    <a:pt x="39415" y="28106"/>
                  </a:moveTo>
                  <a:lnTo>
                    <a:pt x="39310" y="28751"/>
                  </a:lnTo>
                  <a:cubicBezTo>
                    <a:pt x="39942" y="28853"/>
                    <a:pt x="40575" y="28977"/>
                    <a:pt x="41245" y="29128"/>
                  </a:cubicBezTo>
                  <a:lnTo>
                    <a:pt x="41392" y="28492"/>
                  </a:lnTo>
                  <a:cubicBezTo>
                    <a:pt x="40707" y="28336"/>
                    <a:pt x="40061" y="28211"/>
                    <a:pt x="39415" y="28106"/>
                  </a:cubicBezTo>
                  <a:close/>
                  <a:moveTo>
                    <a:pt x="70326" y="28555"/>
                  </a:moveTo>
                  <a:cubicBezTo>
                    <a:pt x="69692" y="28773"/>
                    <a:pt x="69059" y="28983"/>
                    <a:pt x="68440" y="29178"/>
                  </a:cubicBezTo>
                  <a:lnTo>
                    <a:pt x="68637" y="29802"/>
                  </a:lnTo>
                  <a:cubicBezTo>
                    <a:pt x="69261" y="29606"/>
                    <a:pt x="69902" y="29395"/>
                    <a:pt x="70538" y="29173"/>
                  </a:cubicBezTo>
                  <a:lnTo>
                    <a:pt x="70326" y="28555"/>
                  </a:lnTo>
                  <a:close/>
                  <a:moveTo>
                    <a:pt x="28077" y="28624"/>
                  </a:moveTo>
                  <a:lnTo>
                    <a:pt x="28004" y="28642"/>
                  </a:lnTo>
                  <a:cubicBezTo>
                    <a:pt x="27404" y="28793"/>
                    <a:pt x="26776" y="28997"/>
                    <a:pt x="26137" y="29249"/>
                  </a:cubicBezTo>
                  <a:lnTo>
                    <a:pt x="26377" y="29858"/>
                  </a:lnTo>
                  <a:cubicBezTo>
                    <a:pt x="26992" y="29616"/>
                    <a:pt x="27592" y="29421"/>
                    <a:pt x="28161" y="29278"/>
                  </a:cubicBezTo>
                  <a:lnTo>
                    <a:pt x="28231" y="29261"/>
                  </a:lnTo>
                  <a:lnTo>
                    <a:pt x="28077" y="28624"/>
                  </a:lnTo>
                  <a:close/>
                  <a:moveTo>
                    <a:pt x="42691" y="28808"/>
                  </a:moveTo>
                  <a:lnTo>
                    <a:pt x="42525" y="29441"/>
                  </a:lnTo>
                  <a:cubicBezTo>
                    <a:pt x="43107" y="29594"/>
                    <a:pt x="43732" y="29769"/>
                    <a:pt x="44432" y="29978"/>
                  </a:cubicBezTo>
                  <a:lnTo>
                    <a:pt x="44620" y="29352"/>
                  </a:lnTo>
                  <a:cubicBezTo>
                    <a:pt x="43914" y="29138"/>
                    <a:pt x="43282" y="28962"/>
                    <a:pt x="42691" y="28808"/>
                  </a:cubicBezTo>
                  <a:close/>
                  <a:moveTo>
                    <a:pt x="188642" y="28281"/>
                  </a:moveTo>
                  <a:lnTo>
                    <a:pt x="188160" y="28722"/>
                  </a:lnTo>
                  <a:cubicBezTo>
                    <a:pt x="188601" y="29202"/>
                    <a:pt x="189061" y="29696"/>
                    <a:pt x="189529" y="30184"/>
                  </a:cubicBezTo>
                  <a:lnTo>
                    <a:pt x="190001" y="29731"/>
                  </a:lnTo>
                  <a:cubicBezTo>
                    <a:pt x="189536" y="29245"/>
                    <a:pt x="189079" y="28757"/>
                    <a:pt x="188642" y="28281"/>
                  </a:cubicBezTo>
                  <a:close/>
                  <a:moveTo>
                    <a:pt x="67175" y="29565"/>
                  </a:moveTo>
                  <a:cubicBezTo>
                    <a:pt x="66533" y="29756"/>
                    <a:pt x="65889" y="29935"/>
                    <a:pt x="65264" y="30101"/>
                  </a:cubicBezTo>
                  <a:lnTo>
                    <a:pt x="65432" y="30734"/>
                  </a:lnTo>
                  <a:cubicBezTo>
                    <a:pt x="66061" y="30567"/>
                    <a:pt x="66712" y="30385"/>
                    <a:pt x="67361" y="30193"/>
                  </a:cubicBezTo>
                  <a:lnTo>
                    <a:pt x="67175" y="29565"/>
                  </a:lnTo>
                  <a:close/>
                  <a:moveTo>
                    <a:pt x="45895" y="29738"/>
                  </a:moveTo>
                  <a:lnTo>
                    <a:pt x="45700" y="30364"/>
                  </a:lnTo>
                  <a:lnTo>
                    <a:pt x="46312" y="30555"/>
                  </a:lnTo>
                  <a:cubicBezTo>
                    <a:pt x="46747" y="30690"/>
                    <a:pt x="47178" y="30824"/>
                    <a:pt x="47606" y="30955"/>
                  </a:cubicBezTo>
                  <a:lnTo>
                    <a:pt x="47800" y="30328"/>
                  </a:lnTo>
                  <a:cubicBezTo>
                    <a:pt x="47372" y="30198"/>
                    <a:pt x="46942" y="30064"/>
                    <a:pt x="46508" y="29929"/>
                  </a:cubicBezTo>
                  <a:lnTo>
                    <a:pt x="45895" y="29738"/>
                  </a:lnTo>
                  <a:close/>
                  <a:moveTo>
                    <a:pt x="24898" y="29788"/>
                  </a:moveTo>
                  <a:cubicBezTo>
                    <a:pt x="24332" y="30053"/>
                    <a:pt x="23746" y="30357"/>
                    <a:pt x="23107" y="30714"/>
                  </a:cubicBezTo>
                  <a:lnTo>
                    <a:pt x="23428" y="31285"/>
                  </a:lnTo>
                  <a:cubicBezTo>
                    <a:pt x="24052" y="30935"/>
                    <a:pt x="24626" y="30639"/>
                    <a:pt x="25179" y="30379"/>
                  </a:cubicBezTo>
                  <a:lnTo>
                    <a:pt x="24898" y="29788"/>
                  </a:lnTo>
                  <a:close/>
                  <a:moveTo>
                    <a:pt x="63982" y="30421"/>
                  </a:moveTo>
                  <a:cubicBezTo>
                    <a:pt x="63328" y="30578"/>
                    <a:pt x="62677" y="30722"/>
                    <a:pt x="62047" y="30849"/>
                  </a:cubicBezTo>
                  <a:lnTo>
                    <a:pt x="62176" y="31493"/>
                  </a:lnTo>
                  <a:cubicBezTo>
                    <a:pt x="62814" y="31363"/>
                    <a:pt x="63474" y="31218"/>
                    <a:pt x="64133" y="31057"/>
                  </a:cubicBezTo>
                  <a:lnTo>
                    <a:pt x="63982" y="30421"/>
                  </a:lnTo>
                  <a:close/>
                  <a:moveTo>
                    <a:pt x="49066" y="30705"/>
                  </a:moveTo>
                  <a:lnTo>
                    <a:pt x="48887" y="31334"/>
                  </a:lnTo>
                  <a:cubicBezTo>
                    <a:pt x="49605" y="31538"/>
                    <a:pt x="50241" y="31699"/>
                    <a:pt x="50837" y="31833"/>
                  </a:cubicBezTo>
                  <a:lnTo>
                    <a:pt x="50980" y="31194"/>
                  </a:lnTo>
                  <a:cubicBezTo>
                    <a:pt x="50397" y="31065"/>
                    <a:pt x="49770" y="30904"/>
                    <a:pt x="49066" y="30705"/>
                  </a:cubicBezTo>
                  <a:close/>
                  <a:moveTo>
                    <a:pt x="60749" y="31095"/>
                  </a:moveTo>
                  <a:cubicBezTo>
                    <a:pt x="60083" y="31212"/>
                    <a:pt x="59426" y="31312"/>
                    <a:pt x="58793" y="31392"/>
                  </a:cubicBezTo>
                  <a:lnTo>
                    <a:pt x="58874" y="32042"/>
                  </a:lnTo>
                  <a:cubicBezTo>
                    <a:pt x="59516" y="31960"/>
                    <a:pt x="60186" y="31858"/>
                    <a:pt x="60861" y="31742"/>
                  </a:cubicBezTo>
                  <a:lnTo>
                    <a:pt x="60749" y="31095"/>
                  </a:lnTo>
                  <a:close/>
                  <a:moveTo>
                    <a:pt x="52264" y="31442"/>
                  </a:moveTo>
                  <a:lnTo>
                    <a:pt x="52160" y="32087"/>
                  </a:lnTo>
                  <a:cubicBezTo>
                    <a:pt x="52864" y="32202"/>
                    <a:pt x="53523" y="32272"/>
                    <a:pt x="54177" y="32302"/>
                  </a:cubicBezTo>
                  <a:lnTo>
                    <a:pt x="54206" y="31649"/>
                  </a:lnTo>
                  <a:cubicBezTo>
                    <a:pt x="53577" y="31619"/>
                    <a:pt x="52942" y="31551"/>
                    <a:pt x="52264" y="31442"/>
                  </a:cubicBezTo>
                  <a:close/>
                  <a:moveTo>
                    <a:pt x="57482" y="31535"/>
                  </a:moveTo>
                  <a:cubicBezTo>
                    <a:pt x="56807" y="31596"/>
                    <a:pt x="56144" y="31637"/>
                    <a:pt x="55512" y="31654"/>
                  </a:cubicBezTo>
                  <a:lnTo>
                    <a:pt x="55531" y="32310"/>
                  </a:lnTo>
                  <a:cubicBezTo>
                    <a:pt x="56178" y="32292"/>
                    <a:pt x="56852" y="32250"/>
                    <a:pt x="57542" y="32186"/>
                  </a:cubicBezTo>
                  <a:lnTo>
                    <a:pt x="57482" y="31535"/>
                  </a:lnTo>
                  <a:close/>
                  <a:moveTo>
                    <a:pt x="190925" y="30683"/>
                  </a:moveTo>
                  <a:lnTo>
                    <a:pt x="190458" y="31142"/>
                  </a:lnTo>
                  <a:cubicBezTo>
                    <a:pt x="190906" y="31598"/>
                    <a:pt x="191384" y="32074"/>
                    <a:pt x="191871" y="32554"/>
                  </a:cubicBezTo>
                  <a:lnTo>
                    <a:pt x="192330" y="32088"/>
                  </a:lnTo>
                  <a:cubicBezTo>
                    <a:pt x="191844" y="31611"/>
                    <a:pt x="191372" y="31137"/>
                    <a:pt x="190925" y="30683"/>
                  </a:cubicBezTo>
                  <a:close/>
                  <a:moveTo>
                    <a:pt x="21950" y="31388"/>
                  </a:moveTo>
                  <a:cubicBezTo>
                    <a:pt x="21401" y="31720"/>
                    <a:pt x="20845" y="32074"/>
                    <a:pt x="20255" y="32468"/>
                  </a:cubicBezTo>
                  <a:lnTo>
                    <a:pt x="20619" y="33013"/>
                  </a:lnTo>
                  <a:cubicBezTo>
                    <a:pt x="21201" y="32623"/>
                    <a:pt x="21747" y="32275"/>
                    <a:pt x="22289" y="31950"/>
                  </a:cubicBezTo>
                  <a:lnTo>
                    <a:pt x="21950" y="31388"/>
                  </a:lnTo>
                  <a:close/>
                  <a:moveTo>
                    <a:pt x="193282" y="33013"/>
                  </a:moveTo>
                  <a:lnTo>
                    <a:pt x="192827" y="33483"/>
                  </a:lnTo>
                  <a:cubicBezTo>
                    <a:pt x="193304" y="33943"/>
                    <a:pt x="193786" y="34400"/>
                    <a:pt x="194274" y="34859"/>
                  </a:cubicBezTo>
                  <a:lnTo>
                    <a:pt x="194724" y="34383"/>
                  </a:lnTo>
                  <a:cubicBezTo>
                    <a:pt x="194238" y="33926"/>
                    <a:pt x="193758" y="33470"/>
                    <a:pt x="193282" y="33013"/>
                  </a:cubicBezTo>
                  <a:close/>
                  <a:moveTo>
                    <a:pt x="19153" y="33221"/>
                  </a:moveTo>
                  <a:cubicBezTo>
                    <a:pt x="18730" y="33518"/>
                    <a:pt x="18305" y="33821"/>
                    <a:pt x="17885" y="34130"/>
                  </a:cubicBezTo>
                  <a:cubicBezTo>
                    <a:pt x="17765" y="34217"/>
                    <a:pt x="17646" y="34304"/>
                    <a:pt x="17528" y="34392"/>
                  </a:cubicBezTo>
                  <a:lnTo>
                    <a:pt x="17917" y="34917"/>
                  </a:lnTo>
                  <a:cubicBezTo>
                    <a:pt x="18035" y="34830"/>
                    <a:pt x="18154" y="34744"/>
                    <a:pt x="18272" y="34658"/>
                  </a:cubicBezTo>
                  <a:cubicBezTo>
                    <a:pt x="18690" y="34352"/>
                    <a:pt x="19109" y="34051"/>
                    <a:pt x="19528" y="33758"/>
                  </a:cubicBezTo>
                  <a:lnTo>
                    <a:pt x="19153" y="33221"/>
                  </a:lnTo>
                  <a:close/>
                  <a:moveTo>
                    <a:pt x="16462" y="35201"/>
                  </a:moveTo>
                  <a:cubicBezTo>
                    <a:pt x="15936" y="35615"/>
                    <a:pt x="15412" y="36041"/>
                    <a:pt x="14907" y="36468"/>
                  </a:cubicBezTo>
                  <a:lnTo>
                    <a:pt x="15329" y="36969"/>
                  </a:lnTo>
                  <a:cubicBezTo>
                    <a:pt x="15829" y="36546"/>
                    <a:pt x="16348" y="36124"/>
                    <a:pt x="16867" y="35717"/>
                  </a:cubicBezTo>
                  <a:lnTo>
                    <a:pt x="16462" y="35201"/>
                  </a:lnTo>
                  <a:close/>
                  <a:moveTo>
                    <a:pt x="195694" y="35287"/>
                  </a:moveTo>
                  <a:lnTo>
                    <a:pt x="195248" y="35768"/>
                  </a:lnTo>
                  <a:cubicBezTo>
                    <a:pt x="195730" y="36216"/>
                    <a:pt x="196219" y="36664"/>
                    <a:pt x="196714" y="37120"/>
                  </a:cubicBezTo>
                  <a:lnTo>
                    <a:pt x="197158" y="36637"/>
                  </a:lnTo>
                  <a:cubicBezTo>
                    <a:pt x="196663" y="36184"/>
                    <a:pt x="196175" y="35735"/>
                    <a:pt x="195694" y="35287"/>
                  </a:cubicBezTo>
                  <a:close/>
                  <a:moveTo>
                    <a:pt x="13895" y="37346"/>
                  </a:moveTo>
                  <a:cubicBezTo>
                    <a:pt x="13399" y="37788"/>
                    <a:pt x="12905" y="38247"/>
                    <a:pt x="12422" y="38709"/>
                  </a:cubicBezTo>
                  <a:lnTo>
                    <a:pt x="12877" y="39180"/>
                  </a:lnTo>
                  <a:cubicBezTo>
                    <a:pt x="13352" y="38723"/>
                    <a:pt x="13841" y="38270"/>
                    <a:pt x="14329" y="37835"/>
                  </a:cubicBezTo>
                  <a:lnTo>
                    <a:pt x="13895" y="37346"/>
                  </a:lnTo>
                  <a:close/>
                  <a:moveTo>
                    <a:pt x="198135" y="37535"/>
                  </a:moveTo>
                  <a:lnTo>
                    <a:pt x="197694" y="38019"/>
                  </a:lnTo>
                  <a:lnTo>
                    <a:pt x="199172" y="39364"/>
                  </a:lnTo>
                  <a:lnTo>
                    <a:pt x="199606" y="38875"/>
                  </a:lnTo>
                  <a:lnTo>
                    <a:pt x="198135" y="37535"/>
                  </a:lnTo>
                  <a:close/>
                  <a:moveTo>
                    <a:pt x="200613" y="39699"/>
                  </a:moveTo>
                  <a:lnTo>
                    <a:pt x="200217" y="40221"/>
                  </a:lnTo>
                  <a:cubicBezTo>
                    <a:pt x="200741" y="40617"/>
                    <a:pt x="201290" y="40989"/>
                    <a:pt x="201896" y="41356"/>
                  </a:cubicBezTo>
                  <a:lnTo>
                    <a:pt x="202237" y="40795"/>
                  </a:lnTo>
                  <a:cubicBezTo>
                    <a:pt x="201650" y="40440"/>
                    <a:pt x="201119" y="40082"/>
                    <a:pt x="200613" y="39699"/>
                  </a:cubicBezTo>
                  <a:close/>
                  <a:moveTo>
                    <a:pt x="11472" y="39648"/>
                  </a:moveTo>
                  <a:cubicBezTo>
                    <a:pt x="11002" y="40122"/>
                    <a:pt x="10539" y="40613"/>
                    <a:pt x="10091" y="41104"/>
                  </a:cubicBezTo>
                  <a:lnTo>
                    <a:pt x="10575" y="41545"/>
                  </a:lnTo>
                  <a:cubicBezTo>
                    <a:pt x="11017" y="41059"/>
                    <a:pt x="11475" y="40577"/>
                    <a:pt x="11938" y="40108"/>
                  </a:cubicBezTo>
                  <a:lnTo>
                    <a:pt x="11472" y="39648"/>
                  </a:lnTo>
                  <a:close/>
                  <a:moveTo>
                    <a:pt x="203375" y="41440"/>
                  </a:moveTo>
                  <a:lnTo>
                    <a:pt x="203068" y="42020"/>
                  </a:lnTo>
                  <a:cubicBezTo>
                    <a:pt x="203605" y="42305"/>
                    <a:pt x="204197" y="42598"/>
                    <a:pt x="204872" y="42911"/>
                  </a:cubicBezTo>
                  <a:lnTo>
                    <a:pt x="205146" y="42318"/>
                  </a:lnTo>
                  <a:cubicBezTo>
                    <a:pt x="204482" y="42008"/>
                    <a:pt x="203901" y="41721"/>
                    <a:pt x="203375" y="41440"/>
                  </a:cubicBezTo>
                  <a:close/>
                  <a:moveTo>
                    <a:pt x="9204" y="42101"/>
                  </a:moveTo>
                  <a:cubicBezTo>
                    <a:pt x="8766" y="42609"/>
                    <a:pt x="8336" y="43129"/>
                    <a:pt x="7925" y="43649"/>
                  </a:cubicBezTo>
                  <a:lnTo>
                    <a:pt x="8438" y="44057"/>
                  </a:lnTo>
                  <a:cubicBezTo>
                    <a:pt x="8843" y="43544"/>
                    <a:pt x="9268" y="43032"/>
                    <a:pt x="9699" y="42529"/>
                  </a:cubicBezTo>
                  <a:lnTo>
                    <a:pt x="9204" y="42101"/>
                  </a:lnTo>
                  <a:close/>
                  <a:moveTo>
                    <a:pt x="206353" y="42861"/>
                  </a:moveTo>
                  <a:lnTo>
                    <a:pt x="206089" y="43461"/>
                  </a:lnTo>
                  <a:cubicBezTo>
                    <a:pt x="206362" y="43580"/>
                    <a:pt x="206637" y="43701"/>
                    <a:pt x="206911" y="43821"/>
                  </a:cubicBezTo>
                  <a:cubicBezTo>
                    <a:pt x="207247" y="43969"/>
                    <a:pt x="207582" y="44116"/>
                    <a:pt x="207915" y="44263"/>
                  </a:cubicBezTo>
                  <a:lnTo>
                    <a:pt x="208180" y="43666"/>
                  </a:lnTo>
                  <a:cubicBezTo>
                    <a:pt x="207845" y="43516"/>
                    <a:pt x="207509" y="43369"/>
                    <a:pt x="207173" y="43222"/>
                  </a:cubicBezTo>
                  <a:lnTo>
                    <a:pt x="206353" y="42861"/>
                  </a:lnTo>
                  <a:close/>
                  <a:moveTo>
                    <a:pt x="209397" y="44218"/>
                  </a:moveTo>
                  <a:lnTo>
                    <a:pt x="209119" y="44811"/>
                  </a:lnTo>
                  <a:cubicBezTo>
                    <a:pt x="209779" y="45122"/>
                    <a:pt x="210355" y="45414"/>
                    <a:pt x="210880" y="45700"/>
                  </a:cubicBezTo>
                  <a:lnTo>
                    <a:pt x="211196" y="45125"/>
                  </a:lnTo>
                  <a:cubicBezTo>
                    <a:pt x="210658" y="44831"/>
                    <a:pt x="210072" y="44534"/>
                    <a:pt x="209397" y="44218"/>
                  </a:cubicBezTo>
                  <a:close/>
                  <a:moveTo>
                    <a:pt x="7109" y="44712"/>
                  </a:moveTo>
                  <a:cubicBezTo>
                    <a:pt x="6708" y="45248"/>
                    <a:pt x="6315" y="45798"/>
                    <a:pt x="5944" y="46345"/>
                  </a:cubicBezTo>
                  <a:lnTo>
                    <a:pt x="6487" y="46714"/>
                  </a:lnTo>
                  <a:cubicBezTo>
                    <a:pt x="6852" y="46172"/>
                    <a:pt x="7238" y="45630"/>
                    <a:pt x="7634" y="45102"/>
                  </a:cubicBezTo>
                  <a:lnTo>
                    <a:pt x="7109" y="44712"/>
                  </a:lnTo>
                  <a:close/>
                  <a:moveTo>
                    <a:pt x="212358" y="45811"/>
                  </a:moveTo>
                  <a:lnTo>
                    <a:pt x="212007" y="46364"/>
                  </a:lnTo>
                  <a:cubicBezTo>
                    <a:pt x="212583" y="46730"/>
                    <a:pt x="213102" y="47101"/>
                    <a:pt x="213591" y="47501"/>
                  </a:cubicBezTo>
                  <a:lnTo>
                    <a:pt x="214006" y="46993"/>
                  </a:lnTo>
                  <a:cubicBezTo>
                    <a:pt x="213496" y="46578"/>
                    <a:pt x="212957" y="46191"/>
                    <a:pt x="212358" y="45811"/>
                  </a:cubicBezTo>
                  <a:close/>
                  <a:moveTo>
                    <a:pt x="5210" y="47465"/>
                  </a:moveTo>
                  <a:cubicBezTo>
                    <a:pt x="4849" y="48033"/>
                    <a:pt x="4501" y="48612"/>
                    <a:pt x="4176" y="49189"/>
                  </a:cubicBezTo>
                  <a:lnTo>
                    <a:pt x="4746" y="49511"/>
                  </a:lnTo>
                  <a:cubicBezTo>
                    <a:pt x="5066" y="48944"/>
                    <a:pt x="5408" y="48375"/>
                    <a:pt x="5763" y="47816"/>
                  </a:cubicBezTo>
                  <a:lnTo>
                    <a:pt x="5210" y="47465"/>
                  </a:lnTo>
                  <a:close/>
                  <a:moveTo>
                    <a:pt x="215016" y="47900"/>
                  </a:moveTo>
                  <a:lnTo>
                    <a:pt x="214558" y="48368"/>
                  </a:lnTo>
                  <a:cubicBezTo>
                    <a:pt x="215018" y="48821"/>
                    <a:pt x="215450" y="49310"/>
                    <a:pt x="215840" y="49825"/>
                  </a:cubicBezTo>
                  <a:lnTo>
                    <a:pt x="216362" y="49429"/>
                  </a:lnTo>
                  <a:cubicBezTo>
                    <a:pt x="215952" y="48889"/>
                    <a:pt x="215498" y="48375"/>
                    <a:pt x="215016" y="47900"/>
                  </a:cubicBezTo>
                  <a:close/>
                  <a:moveTo>
                    <a:pt x="3536" y="50368"/>
                  </a:moveTo>
                  <a:cubicBezTo>
                    <a:pt x="3224" y="50967"/>
                    <a:pt x="2927" y="51574"/>
                    <a:pt x="2655" y="52177"/>
                  </a:cubicBezTo>
                  <a:lnTo>
                    <a:pt x="3252" y="52446"/>
                  </a:lnTo>
                  <a:cubicBezTo>
                    <a:pt x="3518" y="51855"/>
                    <a:pt x="3808" y="51258"/>
                    <a:pt x="4115" y="50670"/>
                  </a:cubicBezTo>
                  <a:lnTo>
                    <a:pt x="3536" y="50368"/>
                  </a:lnTo>
                  <a:close/>
                  <a:moveTo>
                    <a:pt x="217132" y="50546"/>
                  </a:moveTo>
                  <a:lnTo>
                    <a:pt x="216574" y="50892"/>
                  </a:lnTo>
                  <a:cubicBezTo>
                    <a:pt x="216906" y="51427"/>
                    <a:pt x="217215" y="52006"/>
                    <a:pt x="217493" y="52611"/>
                  </a:cubicBezTo>
                  <a:lnTo>
                    <a:pt x="218090" y="52335"/>
                  </a:lnTo>
                  <a:cubicBezTo>
                    <a:pt x="217802" y="51708"/>
                    <a:pt x="217478" y="51105"/>
                    <a:pt x="217132" y="50546"/>
                  </a:cubicBezTo>
                  <a:close/>
                  <a:moveTo>
                    <a:pt x="2125" y="53407"/>
                  </a:moveTo>
                  <a:cubicBezTo>
                    <a:pt x="1986" y="53748"/>
                    <a:pt x="1851" y="54096"/>
                    <a:pt x="1726" y="54438"/>
                  </a:cubicBezTo>
                  <a:cubicBezTo>
                    <a:pt x="1618" y="54725"/>
                    <a:pt x="1519" y="55013"/>
                    <a:pt x="1424" y="55298"/>
                  </a:cubicBezTo>
                  <a:lnTo>
                    <a:pt x="2046" y="55505"/>
                  </a:lnTo>
                  <a:cubicBezTo>
                    <a:pt x="2139" y="55226"/>
                    <a:pt x="2237" y="54945"/>
                    <a:pt x="2343" y="54661"/>
                  </a:cubicBezTo>
                  <a:cubicBezTo>
                    <a:pt x="2465" y="54326"/>
                    <a:pt x="2598" y="53986"/>
                    <a:pt x="2732" y="53653"/>
                  </a:cubicBezTo>
                  <a:lnTo>
                    <a:pt x="2125" y="53407"/>
                  </a:lnTo>
                  <a:close/>
                  <a:moveTo>
                    <a:pt x="218608" y="53588"/>
                  </a:moveTo>
                  <a:lnTo>
                    <a:pt x="217994" y="53815"/>
                  </a:lnTo>
                  <a:cubicBezTo>
                    <a:pt x="218221" y="54428"/>
                    <a:pt x="218396" y="55057"/>
                    <a:pt x="218512" y="55680"/>
                  </a:cubicBezTo>
                  <a:lnTo>
                    <a:pt x="219157" y="55560"/>
                  </a:lnTo>
                  <a:cubicBezTo>
                    <a:pt x="219033" y="54899"/>
                    <a:pt x="218850" y="54237"/>
                    <a:pt x="218608" y="53588"/>
                  </a:cubicBezTo>
                  <a:close/>
                  <a:moveTo>
                    <a:pt x="1030" y="56585"/>
                  </a:moveTo>
                  <a:cubicBezTo>
                    <a:pt x="851" y="57230"/>
                    <a:pt x="691" y="57890"/>
                    <a:pt x="557" y="58547"/>
                  </a:cubicBezTo>
                  <a:lnTo>
                    <a:pt x="1200" y="58676"/>
                  </a:lnTo>
                  <a:cubicBezTo>
                    <a:pt x="1331" y="58036"/>
                    <a:pt x="1486" y="57391"/>
                    <a:pt x="1662" y="56762"/>
                  </a:cubicBezTo>
                  <a:lnTo>
                    <a:pt x="1030" y="56585"/>
                  </a:lnTo>
                  <a:close/>
                  <a:moveTo>
                    <a:pt x="219330" y="56914"/>
                  </a:moveTo>
                  <a:lnTo>
                    <a:pt x="218677" y="56960"/>
                  </a:lnTo>
                  <a:cubicBezTo>
                    <a:pt x="218693" y="57206"/>
                    <a:pt x="218701" y="57456"/>
                    <a:pt x="218701" y="57707"/>
                  </a:cubicBezTo>
                  <a:cubicBezTo>
                    <a:pt x="218701" y="58097"/>
                    <a:pt x="218679" y="58496"/>
                    <a:pt x="218639" y="58893"/>
                  </a:cubicBezTo>
                  <a:lnTo>
                    <a:pt x="219290" y="58962"/>
                  </a:lnTo>
                  <a:cubicBezTo>
                    <a:pt x="219335" y="58544"/>
                    <a:pt x="219357" y="58122"/>
                    <a:pt x="219357" y="57707"/>
                  </a:cubicBezTo>
                  <a:cubicBezTo>
                    <a:pt x="219357" y="57440"/>
                    <a:pt x="219348" y="57175"/>
                    <a:pt x="219330" y="56914"/>
                  </a:cubicBezTo>
                  <a:close/>
                  <a:moveTo>
                    <a:pt x="322" y="59870"/>
                  </a:moveTo>
                  <a:cubicBezTo>
                    <a:pt x="220" y="60531"/>
                    <a:pt x="143" y="61204"/>
                    <a:pt x="89" y="61874"/>
                  </a:cubicBezTo>
                  <a:lnTo>
                    <a:pt x="743" y="61925"/>
                  </a:lnTo>
                  <a:cubicBezTo>
                    <a:pt x="795" y="61271"/>
                    <a:pt x="873" y="60614"/>
                    <a:pt x="970" y="59968"/>
                  </a:cubicBezTo>
                  <a:lnTo>
                    <a:pt x="322" y="59870"/>
                  </a:lnTo>
                  <a:close/>
                  <a:moveTo>
                    <a:pt x="218432" y="60172"/>
                  </a:moveTo>
                  <a:cubicBezTo>
                    <a:pt x="218301" y="60786"/>
                    <a:pt x="218117" y="61414"/>
                    <a:pt x="217886" y="62040"/>
                  </a:cubicBezTo>
                  <a:lnTo>
                    <a:pt x="218502" y="62265"/>
                  </a:lnTo>
                  <a:cubicBezTo>
                    <a:pt x="218744" y="61610"/>
                    <a:pt x="218934" y="60953"/>
                    <a:pt x="219073" y="60310"/>
                  </a:cubicBezTo>
                  <a:lnTo>
                    <a:pt x="218432" y="60172"/>
                  </a:lnTo>
                  <a:close/>
                  <a:moveTo>
                    <a:pt x="16" y="63215"/>
                  </a:moveTo>
                  <a:cubicBezTo>
                    <a:pt x="8" y="63523"/>
                    <a:pt x="2" y="63826"/>
                    <a:pt x="2" y="64129"/>
                  </a:cubicBezTo>
                  <a:cubicBezTo>
                    <a:pt x="0" y="64492"/>
                    <a:pt x="8" y="64863"/>
                    <a:pt x="22" y="65231"/>
                  </a:cubicBezTo>
                  <a:lnTo>
                    <a:pt x="677" y="65205"/>
                  </a:lnTo>
                  <a:cubicBezTo>
                    <a:pt x="664" y="64844"/>
                    <a:pt x="657" y="64481"/>
                    <a:pt x="657" y="64128"/>
                  </a:cubicBezTo>
                  <a:cubicBezTo>
                    <a:pt x="657" y="63832"/>
                    <a:pt x="663" y="63535"/>
                    <a:pt x="672" y="63235"/>
                  </a:cubicBezTo>
                  <a:lnTo>
                    <a:pt x="16" y="63215"/>
                  </a:lnTo>
                  <a:close/>
                  <a:moveTo>
                    <a:pt x="217387" y="63241"/>
                  </a:moveTo>
                  <a:cubicBezTo>
                    <a:pt x="217306" y="63411"/>
                    <a:pt x="217223" y="63584"/>
                    <a:pt x="217136" y="63758"/>
                  </a:cubicBezTo>
                  <a:cubicBezTo>
                    <a:pt x="216935" y="64164"/>
                    <a:pt x="216712" y="64576"/>
                    <a:pt x="216478" y="64982"/>
                  </a:cubicBezTo>
                  <a:lnTo>
                    <a:pt x="217046" y="65310"/>
                  </a:lnTo>
                  <a:cubicBezTo>
                    <a:pt x="217286" y="64892"/>
                    <a:pt x="217513" y="64470"/>
                    <a:pt x="217723" y="64050"/>
                  </a:cubicBezTo>
                  <a:cubicBezTo>
                    <a:pt x="217812" y="63873"/>
                    <a:pt x="217899" y="63694"/>
                    <a:pt x="217981" y="63516"/>
                  </a:cubicBezTo>
                  <a:lnTo>
                    <a:pt x="217387" y="63241"/>
                  </a:lnTo>
                  <a:close/>
                  <a:moveTo>
                    <a:pt x="215794" y="66103"/>
                  </a:moveTo>
                  <a:cubicBezTo>
                    <a:pt x="215447" y="66642"/>
                    <a:pt x="215069" y="67187"/>
                    <a:pt x="214671" y="67725"/>
                  </a:cubicBezTo>
                  <a:lnTo>
                    <a:pt x="215197" y="68114"/>
                  </a:lnTo>
                  <a:cubicBezTo>
                    <a:pt x="215604" y="67565"/>
                    <a:pt x="215990" y="67007"/>
                    <a:pt x="216346" y="66459"/>
                  </a:cubicBezTo>
                  <a:lnTo>
                    <a:pt x="215794" y="66103"/>
                  </a:lnTo>
                  <a:close/>
                  <a:moveTo>
                    <a:pt x="758" y="66518"/>
                  </a:moveTo>
                  <a:lnTo>
                    <a:pt x="104" y="66574"/>
                  </a:lnTo>
                  <a:cubicBezTo>
                    <a:pt x="161" y="67239"/>
                    <a:pt x="239" y="67913"/>
                    <a:pt x="340" y="68576"/>
                  </a:cubicBezTo>
                  <a:lnTo>
                    <a:pt x="988" y="68477"/>
                  </a:lnTo>
                  <a:cubicBezTo>
                    <a:pt x="889" y="67829"/>
                    <a:pt x="813" y="67168"/>
                    <a:pt x="758" y="66518"/>
                  </a:cubicBezTo>
                  <a:close/>
                  <a:moveTo>
                    <a:pt x="213866" y="68768"/>
                  </a:moveTo>
                  <a:cubicBezTo>
                    <a:pt x="213460" y="69272"/>
                    <a:pt x="213030" y="69780"/>
                    <a:pt x="212586" y="70275"/>
                  </a:cubicBezTo>
                  <a:lnTo>
                    <a:pt x="213074" y="70712"/>
                  </a:lnTo>
                  <a:cubicBezTo>
                    <a:pt x="213525" y="70208"/>
                    <a:pt x="213965" y="69692"/>
                    <a:pt x="214377" y="69177"/>
                  </a:cubicBezTo>
                  <a:lnTo>
                    <a:pt x="213866" y="68768"/>
                  </a:lnTo>
                  <a:close/>
                  <a:moveTo>
                    <a:pt x="1207" y="69786"/>
                  </a:moveTo>
                  <a:lnTo>
                    <a:pt x="561" y="69889"/>
                  </a:lnTo>
                  <a:cubicBezTo>
                    <a:pt x="592" y="70080"/>
                    <a:pt x="621" y="70269"/>
                    <a:pt x="648" y="70455"/>
                  </a:cubicBezTo>
                  <a:cubicBezTo>
                    <a:pt x="723" y="70949"/>
                    <a:pt x="794" y="71415"/>
                    <a:pt x="894" y="71873"/>
                  </a:cubicBezTo>
                  <a:lnTo>
                    <a:pt x="1535" y="71734"/>
                  </a:lnTo>
                  <a:cubicBezTo>
                    <a:pt x="1440" y="71295"/>
                    <a:pt x="1369" y="70841"/>
                    <a:pt x="1296" y="70356"/>
                  </a:cubicBezTo>
                  <a:cubicBezTo>
                    <a:pt x="1267" y="70167"/>
                    <a:pt x="1238" y="69978"/>
                    <a:pt x="1207" y="69786"/>
                  </a:cubicBezTo>
                  <a:close/>
                  <a:moveTo>
                    <a:pt x="211691" y="71242"/>
                  </a:moveTo>
                  <a:cubicBezTo>
                    <a:pt x="211245" y="71709"/>
                    <a:pt x="210773" y="72179"/>
                    <a:pt x="210290" y="72639"/>
                  </a:cubicBezTo>
                  <a:lnTo>
                    <a:pt x="210741" y="73114"/>
                  </a:lnTo>
                  <a:cubicBezTo>
                    <a:pt x="211231" y="72647"/>
                    <a:pt x="211710" y="72169"/>
                    <a:pt x="212164" y="71694"/>
                  </a:cubicBezTo>
                  <a:lnTo>
                    <a:pt x="211691" y="71242"/>
                  </a:lnTo>
                  <a:close/>
                  <a:moveTo>
                    <a:pt x="1899" y="72970"/>
                  </a:moveTo>
                  <a:lnTo>
                    <a:pt x="1280" y="73185"/>
                  </a:lnTo>
                  <a:cubicBezTo>
                    <a:pt x="1493" y="73800"/>
                    <a:pt x="1740" y="74433"/>
                    <a:pt x="2016" y="75065"/>
                  </a:cubicBezTo>
                  <a:lnTo>
                    <a:pt x="2615" y="74803"/>
                  </a:lnTo>
                  <a:cubicBezTo>
                    <a:pt x="2346" y="74186"/>
                    <a:pt x="2106" y="73570"/>
                    <a:pt x="1899" y="72970"/>
                  </a:cubicBezTo>
                  <a:close/>
                  <a:moveTo>
                    <a:pt x="209320" y="73538"/>
                  </a:moveTo>
                  <a:cubicBezTo>
                    <a:pt x="208835" y="73972"/>
                    <a:pt x="208330" y="74408"/>
                    <a:pt x="207818" y="74831"/>
                  </a:cubicBezTo>
                  <a:lnTo>
                    <a:pt x="208236" y="75334"/>
                  </a:lnTo>
                  <a:cubicBezTo>
                    <a:pt x="208755" y="74905"/>
                    <a:pt x="209266" y="74465"/>
                    <a:pt x="209759" y="74025"/>
                  </a:cubicBezTo>
                  <a:lnTo>
                    <a:pt x="209320" y="73538"/>
                  </a:lnTo>
                  <a:close/>
                  <a:moveTo>
                    <a:pt x="206788" y="75655"/>
                  </a:moveTo>
                  <a:cubicBezTo>
                    <a:pt x="206277" y="76057"/>
                    <a:pt x="205743" y="76457"/>
                    <a:pt x="205204" y="76847"/>
                  </a:cubicBezTo>
                  <a:lnTo>
                    <a:pt x="205589" y="77379"/>
                  </a:lnTo>
                  <a:cubicBezTo>
                    <a:pt x="206133" y="76984"/>
                    <a:pt x="206673" y="76579"/>
                    <a:pt x="207192" y="76170"/>
                  </a:cubicBezTo>
                  <a:lnTo>
                    <a:pt x="206788" y="75655"/>
                  </a:lnTo>
                  <a:close/>
                  <a:moveTo>
                    <a:pt x="3167" y="75997"/>
                  </a:moveTo>
                  <a:lnTo>
                    <a:pt x="2579" y="76285"/>
                  </a:lnTo>
                  <a:cubicBezTo>
                    <a:pt x="2869" y="76875"/>
                    <a:pt x="3185" y="77475"/>
                    <a:pt x="3522" y="78064"/>
                  </a:cubicBezTo>
                  <a:lnTo>
                    <a:pt x="4092" y="77741"/>
                  </a:lnTo>
                  <a:cubicBezTo>
                    <a:pt x="3763" y="77162"/>
                    <a:pt x="3451" y="76576"/>
                    <a:pt x="3167" y="75997"/>
                  </a:cubicBezTo>
                  <a:close/>
                  <a:moveTo>
                    <a:pt x="204124" y="77607"/>
                  </a:moveTo>
                  <a:cubicBezTo>
                    <a:pt x="203584" y="77978"/>
                    <a:pt x="203026" y="78347"/>
                    <a:pt x="202470" y="78699"/>
                  </a:cubicBezTo>
                  <a:lnTo>
                    <a:pt x="202821" y="79252"/>
                  </a:lnTo>
                  <a:cubicBezTo>
                    <a:pt x="203384" y="78894"/>
                    <a:pt x="203948" y="78523"/>
                    <a:pt x="204494" y="78149"/>
                  </a:cubicBezTo>
                  <a:lnTo>
                    <a:pt x="204124" y="77607"/>
                  </a:lnTo>
                  <a:close/>
                  <a:moveTo>
                    <a:pt x="4767" y="78872"/>
                  </a:moveTo>
                  <a:lnTo>
                    <a:pt x="4210" y="79219"/>
                  </a:lnTo>
                  <a:cubicBezTo>
                    <a:pt x="4559" y="79781"/>
                    <a:pt x="4932" y="80344"/>
                    <a:pt x="5321" y="80896"/>
                  </a:cubicBezTo>
                  <a:lnTo>
                    <a:pt x="5858" y="80519"/>
                  </a:lnTo>
                  <a:cubicBezTo>
                    <a:pt x="5476" y="79979"/>
                    <a:pt x="5111" y="79424"/>
                    <a:pt x="4767" y="78872"/>
                  </a:cubicBezTo>
                  <a:close/>
                  <a:moveTo>
                    <a:pt x="201343" y="79394"/>
                  </a:moveTo>
                  <a:cubicBezTo>
                    <a:pt x="200781" y="79731"/>
                    <a:pt x="200203" y="80066"/>
                    <a:pt x="199626" y="80387"/>
                  </a:cubicBezTo>
                  <a:lnTo>
                    <a:pt x="199945" y="80960"/>
                  </a:lnTo>
                  <a:cubicBezTo>
                    <a:pt x="200529" y="80636"/>
                    <a:pt x="201113" y="80298"/>
                    <a:pt x="201681" y="79954"/>
                  </a:cubicBezTo>
                  <a:lnTo>
                    <a:pt x="201343" y="79394"/>
                  </a:lnTo>
                  <a:close/>
                  <a:moveTo>
                    <a:pt x="198466" y="81017"/>
                  </a:moveTo>
                  <a:cubicBezTo>
                    <a:pt x="197883" y="81323"/>
                    <a:pt x="197288" y="81623"/>
                    <a:pt x="196694" y="81910"/>
                  </a:cubicBezTo>
                  <a:lnTo>
                    <a:pt x="196981" y="82499"/>
                  </a:lnTo>
                  <a:cubicBezTo>
                    <a:pt x="197579" y="82208"/>
                    <a:pt x="198182" y="81905"/>
                    <a:pt x="198769" y="81595"/>
                  </a:cubicBezTo>
                  <a:lnTo>
                    <a:pt x="198466" y="81017"/>
                  </a:lnTo>
                  <a:close/>
                  <a:moveTo>
                    <a:pt x="82898" y="82065"/>
                  </a:moveTo>
                  <a:lnTo>
                    <a:pt x="82904" y="82721"/>
                  </a:lnTo>
                  <a:lnTo>
                    <a:pt x="82993" y="82721"/>
                  </a:lnTo>
                  <a:cubicBezTo>
                    <a:pt x="83303" y="82721"/>
                    <a:pt x="83619" y="82742"/>
                    <a:pt x="83936" y="82782"/>
                  </a:cubicBezTo>
                  <a:cubicBezTo>
                    <a:pt x="84206" y="82844"/>
                    <a:pt x="84482" y="82922"/>
                    <a:pt x="84760" y="83009"/>
                  </a:cubicBezTo>
                  <a:lnTo>
                    <a:pt x="84957" y="82386"/>
                  </a:lnTo>
                  <a:cubicBezTo>
                    <a:pt x="84657" y="82291"/>
                    <a:pt x="84359" y="82207"/>
                    <a:pt x="84069" y="82140"/>
                  </a:cubicBezTo>
                  <a:lnTo>
                    <a:pt x="84035" y="82134"/>
                  </a:lnTo>
                  <a:cubicBezTo>
                    <a:pt x="83686" y="82089"/>
                    <a:pt x="83335" y="82065"/>
                    <a:pt x="82993" y="82065"/>
                  </a:cubicBezTo>
                  <a:close/>
                  <a:moveTo>
                    <a:pt x="6634" y="81585"/>
                  </a:moveTo>
                  <a:lnTo>
                    <a:pt x="6113" y="81980"/>
                  </a:lnTo>
                  <a:cubicBezTo>
                    <a:pt x="6513" y="82510"/>
                    <a:pt x="6935" y="83038"/>
                    <a:pt x="7366" y="83552"/>
                  </a:cubicBezTo>
                  <a:lnTo>
                    <a:pt x="7869" y="83130"/>
                  </a:lnTo>
                  <a:cubicBezTo>
                    <a:pt x="7442" y="82626"/>
                    <a:pt x="7027" y="82105"/>
                    <a:pt x="6634" y="81585"/>
                  </a:cubicBezTo>
                  <a:close/>
                  <a:moveTo>
                    <a:pt x="81513" y="82218"/>
                  </a:moveTo>
                  <a:cubicBezTo>
                    <a:pt x="80960" y="82336"/>
                    <a:pt x="80437" y="82524"/>
                    <a:pt x="79958" y="82774"/>
                  </a:cubicBezTo>
                  <a:lnTo>
                    <a:pt x="79580" y="82973"/>
                  </a:lnTo>
                  <a:lnTo>
                    <a:pt x="79884" y="83553"/>
                  </a:lnTo>
                  <a:lnTo>
                    <a:pt x="80263" y="83355"/>
                  </a:lnTo>
                  <a:cubicBezTo>
                    <a:pt x="80689" y="83131"/>
                    <a:pt x="81155" y="82964"/>
                    <a:pt x="81650" y="82859"/>
                  </a:cubicBezTo>
                  <a:lnTo>
                    <a:pt x="81513" y="82218"/>
                  </a:lnTo>
                  <a:close/>
                  <a:moveTo>
                    <a:pt x="195498" y="82473"/>
                  </a:moveTo>
                  <a:cubicBezTo>
                    <a:pt x="194901" y="82745"/>
                    <a:pt x="194290" y="83013"/>
                    <a:pt x="193680" y="83268"/>
                  </a:cubicBezTo>
                  <a:lnTo>
                    <a:pt x="193933" y="83872"/>
                  </a:lnTo>
                  <a:cubicBezTo>
                    <a:pt x="194549" y="83616"/>
                    <a:pt x="195168" y="83344"/>
                    <a:pt x="195772" y="83067"/>
                  </a:cubicBezTo>
                  <a:lnTo>
                    <a:pt x="195498" y="82473"/>
                  </a:lnTo>
                  <a:close/>
                  <a:moveTo>
                    <a:pt x="86231" y="82856"/>
                  </a:moveTo>
                  <a:lnTo>
                    <a:pt x="85978" y="83460"/>
                  </a:lnTo>
                  <a:cubicBezTo>
                    <a:pt x="86516" y="83684"/>
                    <a:pt x="87097" y="83961"/>
                    <a:pt x="87754" y="84303"/>
                  </a:cubicBezTo>
                  <a:lnTo>
                    <a:pt x="88057" y="83722"/>
                  </a:lnTo>
                  <a:cubicBezTo>
                    <a:pt x="87383" y="83373"/>
                    <a:pt x="86786" y="83089"/>
                    <a:pt x="86231" y="82856"/>
                  </a:cubicBezTo>
                  <a:close/>
                  <a:moveTo>
                    <a:pt x="192454" y="83765"/>
                  </a:moveTo>
                  <a:cubicBezTo>
                    <a:pt x="191842" y="84005"/>
                    <a:pt x="191216" y="84239"/>
                    <a:pt x="190596" y="84461"/>
                  </a:cubicBezTo>
                  <a:lnTo>
                    <a:pt x="190816" y="85076"/>
                  </a:lnTo>
                  <a:cubicBezTo>
                    <a:pt x="191443" y="84854"/>
                    <a:pt x="192075" y="84616"/>
                    <a:pt x="192693" y="84375"/>
                  </a:cubicBezTo>
                  <a:lnTo>
                    <a:pt x="192454" y="83765"/>
                  </a:lnTo>
                  <a:close/>
                  <a:moveTo>
                    <a:pt x="78403" y="83588"/>
                  </a:moveTo>
                  <a:cubicBezTo>
                    <a:pt x="77802" y="83903"/>
                    <a:pt x="77212" y="84207"/>
                    <a:pt x="76634" y="84501"/>
                  </a:cubicBezTo>
                  <a:lnTo>
                    <a:pt x="76933" y="85084"/>
                  </a:lnTo>
                  <a:cubicBezTo>
                    <a:pt x="77511" y="84788"/>
                    <a:pt x="78102" y="84482"/>
                    <a:pt x="78705" y="84169"/>
                  </a:cubicBezTo>
                  <a:lnTo>
                    <a:pt x="78403" y="83588"/>
                  </a:lnTo>
                  <a:close/>
                  <a:moveTo>
                    <a:pt x="89236" y="84356"/>
                  </a:moveTo>
                  <a:lnTo>
                    <a:pt x="88917" y="84929"/>
                  </a:lnTo>
                  <a:cubicBezTo>
                    <a:pt x="89287" y="85133"/>
                    <a:pt x="89660" y="85344"/>
                    <a:pt x="90041" y="85561"/>
                  </a:cubicBezTo>
                  <a:lnTo>
                    <a:pt x="90653" y="85906"/>
                  </a:lnTo>
                  <a:lnTo>
                    <a:pt x="90976" y="85334"/>
                  </a:lnTo>
                  <a:lnTo>
                    <a:pt x="90365" y="84989"/>
                  </a:lnTo>
                  <a:cubicBezTo>
                    <a:pt x="89980" y="84774"/>
                    <a:pt x="89605" y="84562"/>
                    <a:pt x="89236" y="84356"/>
                  </a:cubicBezTo>
                  <a:close/>
                  <a:moveTo>
                    <a:pt x="8734" y="84126"/>
                  </a:moveTo>
                  <a:lnTo>
                    <a:pt x="8247" y="84564"/>
                  </a:lnTo>
                  <a:cubicBezTo>
                    <a:pt x="8694" y="85060"/>
                    <a:pt x="9160" y="85553"/>
                    <a:pt x="9632" y="86021"/>
                  </a:cubicBezTo>
                  <a:lnTo>
                    <a:pt x="10095" y="85560"/>
                  </a:lnTo>
                  <a:cubicBezTo>
                    <a:pt x="9632" y="85097"/>
                    <a:pt x="9173" y="84615"/>
                    <a:pt x="8734" y="84126"/>
                  </a:cubicBezTo>
                  <a:close/>
                  <a:moveTo>
                    <a:pt x="189345" y="84887"/>
                  </a:moveTo>
                  <a:cubicBezTo>
                    <a:pt x="188719" y="85095"/>
                    <a:pt x="188082" y="85295"/>
                    <a:pt x="187453" y="85481"/>
                  </a:cubicBezTo>
                  <a:lnTo>
                    <a:pt x="187637" y="86109"/>
                  </a:lnTo>
                  <a:cubicBezTo>
                    <a:pt x="188275" y="85921"/>
                    <a:pt x="188919" y="85720"/>
                    <a:pt x="189551" y="85510"/>
                  </a:cubicBezTo>
                  <a:lnTo>
                    <a:pt x="189345" y="84887"/>
                  </a:lnTo>
                  <a:close/>
                  <a:moveTo>
                    <a:pt x="75449" y="85103"/>
                  </a:moveTo>
                  <a:cubicBezTo>
                    <a:pt x="74844" y="85407"/>
                    <a:pt x="74249" y="85701"/>
                    <a:pt x="73667" y="85986"/>
                  </a:cubicBezTo>
                  <a:lnTo>
                    <a:pt x="73955" y="86575"/>
                  </a:lnTo>
                  <a:cubicBezTo>
                    <a:pt x="74539" y="86289"/>
                    <a:pt x="75136" y="85992"/>
                    <a:pt x="75743" y="85688"/>
                  </a:cubicBezTo>
                  <a:lnTo>
                    <a:pt x="75449" y="85103"/>
                  </a:lnTo>
                  <a:close/>
                  <a:moveTo>
                    <a:pt x="186181" y="85841"/>
                  </a:moveTo>
                  <a:cubicBezTo>
                    <a:pt x="185544" y="86016"/>
                    <a:pt x="184897" y="86180"/>
                    <a:pt x="184259" y="86332"/>
                  </a:cubicBezTo>
                  <a:lnTo>
                    <a:pt x="184411" y="86968"/>
                  </a:lnTo>
                  <a:cubicBezTo>
                    <a:pt x="185053" y="86815"/>
                    <a:pt x="185707" y="86649"/>
                    <a:pt x="186353" y="86473"/>
                  </a:cubicBezTo>
                  <a:lnTo>
                    <a:pt x="186181" y="85841"/>
                  </a:lnTo>
                  <a:close/>
                  <a:moveTo>
                    <a:pt x="155371" y="86512"/>
                  </a:moveTo>
                  <a:cubicBezTo>
                    <a:pt x="155195" y="86512"/>
                    <a:pt x="155018" y="86515"/>
                    <a:pt x="154839" y="86521"/>
                  </a:cubicBezTo>
                  <a:cubicBezTo>
                    <a:pt x="154771" y="86522"/>
                    <a:pt x="154700" y="86525"/>
                    <a:pt x="154630" y="86531"/>
                  </a:cubicBezTo>
                  <a:lnTo>
                    <a:pt x="154679" y="87185"/>
                  </a:lnTo>
                  <a:cubicBezTo>
                    <a:pt x="154742" y="87180"/>
                    <a:pt x="154802" y="87177"/>
                    <a:pt x="154861" y="87176"/>
                  </a:cubicBezTo>
                  <a:cubicBezTo>
                    <a:pt x="155035" y="87170"/>
                    <a:pt x="155207" y="87167"/>
                    <a:pt x="155379" y="87167"/>
                  </a:cubicBezTo>
                  <a:cubicBezTo>
                    <a:pt x="155785" y="87167"/>
                    <a:pt x="156192" y="87184"/>
                    <a:pt x="156623" y="87215"/>
                  </a:cubicBezTo>
                  <a:lnTo>
                    <a:pt x="156671" y="86562"/>
                  </a:lnTo>
                  <a:cubicBezTo>
                    <a:pt x="156222" y="86529"/>
                    <a:pt x="155797" y="86512"/>
                    <a:pt x="155371" y="86512"/>
                  </a:cubicBezTo>
                  <a:close/>
                  <a:moveTo>
                    <a:pt x="92134" y="85979"/>
                  </a:moveTo>
                  <a:lnTo>
                    <a:pt x="91821" y="86554"/>
                  </a:lnTo>
                  <a:cubicBezTo>
                    <a:pt x="92137" y="86728"/>
                    <a:pt x="92461" y="86902"/>
                    <a:pt x="92793" y="87076"/>
                  </a:cubicBezTo>
                  <a:cubicBezTo>
                    <a:pt x="93055" y="87212"/>
                    <a:pt x="93316" y="87352"/>
                    <a:pt x="93578" y="87493"/>
                  </a:cubicBezTo>
                  <a:lnTo>
                    <a:pt x="93892" y="86918"/>
                  </a:lnTo>
                  <a:cubicBezTo>
                    <a:pt x="93627" y="86774"/>
                    <a:pt x="93361" y="86633"/>
                    <a:pt x="93097" y="86495"/>
                  </a:cubicBezTo>
                  <a:cubicBezTo>
                    <a:pt x="92768" y="86323"/>
                    <a:pt x="92448" y="86151"/>
                    <a:pt x="92134" y="85979"/>
                  </a:cubicBezTo>
                  <a:close/>
                  <a:moveTo>
                    <a:pt x="182969" y="86624"/>
                  </a:moveTo>
                  <a:cubicBezTo>
                    <a:pt x="182320" y="86762"/>
                    <a:pt x="181665" y="86892"/>
                    <a:pt x="181024" y="87009"/>
                  </a:cubicBezTo>
                  <a:lnTo>
                    <a:pt x="181141" y="87652"/>
                  </a:lnTo>
                  <a:cubicBezTo>
                    <a:pt x="181789" y="87536"/>
                    <a:pt x="182451" y="87405"/>
                    <a:pt x="183108" y="87265"/>
                  </a:cubicBezTo>
                  <a:lnTo>
                    <a:pt x="182969" y="86624"/>
                  </a:lnTo>
                  <a:close/>
                  <a:moveTo>
                    <a:pt x="158012" y="86704"/>
                  </a:moveTo>
                  <a:lnTo>
                    <a:pt x="157926" y="87354"/>
                  </a:lnTo>
                  <a:cubicBezTo>
                    <a:pt x="158622" y="87445"/>
                    <a:pt x="159304" y="87563"/>
                    <a:pt x="159879" y="87667"/>
                  </a:cubicBezTo>
                  <a:lnTo>
                    <a:pt x="159995" y="87023"/>
                  </a:lnTo>
                  <a:cubicBezTo>
                    <a:pt x="159411" y="86918"/>
                    <a:pt x="158721" y="86799"/>
                    <a:pt x="158012" y="86704"/>
                  </a:cubicBezTo>
                  <a:close/>
                  <a:moveTo>
                    <a:pt x="153267" y="86755"/>
                  </a:moveTo>
                  <a:cubicBezTo>
                    <a:pt x="152960" y="86828"/>
                    <a:pt x="152654" y="86911"/>
                    <a:pt x="152348" y="86995"/>
                  </a:cubicBezTo>
                  <a:cubicBezTo>
                    <a:pt x="152165" y="87046"/>
                    <a:pt x="151978" y="87097"/>
                    <a:pt x="151795" y="87144"/>
                  </a:cubicBezTo>
                  <a:lnTo>
                    <a:pt x="151761" y="87156"/>
                  </a:lnTo>
                  <a:cubicBezTo>
                    <a:pt x="151613" y="87212"/>
                    <a:pt x="151463" y="87268"/>
                    <a:pt x="151314" y="87326"/>
                  </a:cubicBezTo>
                  <a:lnTo>
                    <a:pt x="151550" y="87937"/>
                  </a:lnTo>
                  <a:cubicBezTo>
                    <a:pt x="151693" y="87884"/>
                    <a:pt x="151834" y="87828"/>
                    <a:pt x="151977" y="87776"/>
                  </a:cubicBezTo>
                  <a:cubicBezTo>
                    <a:pt x="152157" y="87729"/>
                    <a:pt x="152339" y="87678"/>
                    <a:pt x="152521" y="87629"/>
                  </a:cubicBezTo>
                  <a:cubicBezTo>
                    <a:pt x="152820" y="87547"/>
                    <a:pt x="153120" y="87463"/>
                    <a:pt x="153420" y="87391"/>
                  </a:cubicBezTo>
                  <a:lnTo>
                    <a:pt x="153267" y="86755"/>
                  </a:lnTo>
                  <a:close/>
                  <a:moveTo>
                    <a:pt x="72473" y="86562"/>
                  </a:moveTo>
                  <a:cubicBezTo>
                    <a:pt x="71847" y="86860"/>
                    <a:pt x="71241" y="87144"/>
                    <a:pt x="70672" y="87403"/>
                  </a:cubicBezTo>
                  <a:lnTo>
                    <a:pt x="70943" y="88000"/>
                  </a:lnTo>
                  <a:cubicBezTo>
                    <a:pt x="71518" y="87738"/>
                    <a:pt x="72128" y="87454"/>
                    <a:pt x="72756" y="87154"/>
                  </a:cubicBezTo>
                  <a:lnTo>
                    <a:pt x="72473" y="86562"/>
                  </a:lnTo>
                  <a:close/>
                  <a:moveTo>
                    <a:pt x="179721" y="87230"/>
                  </a:moveTo>
                  <a:cubicBezTo>
                    <a:pt x="179067" y="87333"/>
                    <a:pt x="178406" y="87426"/>
                    <a:pt x="177757" y="87508"/>
                  </a:cubicBezTo>
                  <a:lnTo>
                    <a:pt x="177839" y="88159"/>
                  </a:lnTo>
                  <a:cubicBezTo>
                    <a:pt x="178494" y="88076"/>
                    <a:pt x="179162" y="87981"/>
                    <a:pt x="179823" y="87878"/>
                  </a:cubicBezTo>
                  <a:lnTo>
                    <a:pt x="179721" y="87230"/>
                  </a:lnTo>
                  <a:close/>
                  <a:moveTo>
                    <a:pt x="161303" y="87259"/>
                  </a:moveTo>
                  <a:lnTo>
                    <a:pt x="161186" y="87904"/>
                  </a:lnTo>
                  <a:cubicBezTo>
                    <a:pt x="161770" y="88009"/>
                    <a:pt x="162462" y="88130"/>
                    <a:pt x="163166" y="88229"/>
                  </a:cubicBezTo>
                  <a:lnTo>
                    <a:pt x="163257" y="87581"/>
                  </a:lnTo>
                  <a:cubicBezTo>
                    <a:pt x="162564" y="87483"/>
                    <a:pt x="161879" y="87362"/>
                    <a:pt x="161303" y="87259"/>
                  </a:cubicBezTo>
                  <a:close/>
                  <a:moveTo>
                    <a:pt x="11043" y="86474"/>
                  </a:moveTo>
                  <a:lnTo>
                    <a:pt x="10597" y="86953"/>
                  </a:lnTo>
                  <a:cubicBezTo>
                    <a:pt x="11086" y="87410"/>
                    <a:pt x="11595" y="87857"/>
                    <a:pt x="12106" y="88285"/>
                  </a:cubicBezTo>
                  <a:lnTo>
                    <a:pt x="12524" y="87783"/>
                  </a:lnTo>
                  <a:cubicBezTo>
                    <a:pt x="12021" y="87362"/>
                    <a:pt x="11523" y="86923"/>
                    <a:pt x="11043" y="86474"/>
                  </a:cubicBezTo>
                  <a:close/>
                  <a:moveTo>
                    <a:pt x="176444" y="87658"/>
                  </a:moveTo>
                  <a:cubicBezTo>
                    <a:pt x="175788" y="87726"/>
                    <a:pt x="175123" y="87783"/>
                    <a:pt x="174468" y="87831"/>
                  </a:cubicBezTo>
                  <a:lnTo>
                    <a:pt x="174514" y="88483"/>
                  </a:lnTo>
                  <a:cubicBezTo>
                    <a:pt x="175177" y="88438"/>
                    <a:pt x="175848" y="88379"/>
                    <a:pt x="176511" y="88309"/>
                  </a:cubicBezTo>
                  <a:lnTo>
                    <a:pt x="176444" y="87658"/>
                  </a:lnTo>
                  <a:close/>
                  <a:moveTo>
                    <a:pt x="164563" y="87737"/>
                  </a:moveTo>
                  <a:lnTo>
                    <a:pt x="164500" y="88387"/>
                  </a:lnTo>
                  <a:cubicBezTo>
                    <a:pt x="164960" y="88431"/>
                    <a:pt x="165417" y="88460"/>
                    <a:pt x="165856" y="88475"/>
                  </a:cubicBezTo>
                  <a:cubicBezTo>
                    <a:pt x="166071" y="88482"/>
                    <a:pt x="166284" y="88495"/>
                    <a:pt x="166499" y="88511"/>
                  </a:cubicBezTo>
                  <a:lnTo>
                    <a:pt x="166546" y="87860"/>
                  </a:lnTo>
                  <a:cubicBezTo>
                    <a:pt x="166321" y="87843"/>
                    <a:pt x="166100" y="87828"/>
                    <a:pt x="165877" y="87821"/>
                  </a:cubicBezTo>
                  <a:cubicBezTo>
                    <a:pt x="165452" y="87806"/>
                    <a:pt x="165010" y="87777"/>
                    <a:pt x="164563" y="87737"/>
                  </a:cubicBezTo>
                  <a:close/>
                  <a:moveTo>
                    <a:pt x="173147" y="87908"/>
                  </a:moveTo>
                  <a:cubicBezTo>
                    <a:pt x="172494" y="87942"/>
                    <a:pt x="171828" y="87964"/>
                    <a:pt x="171166" y="87974"/>
                  </a:cubicBezTo>
                  <a:lnTo>
                    <a:pt x="171176" y="88629"/>
                  </a:lnTo>
                  <a:cubicBezTo>
                    <a:pt x="171846" y="88619"/>
                    <a:pt x="172520" y="88597"/>
                    <a:pt x="173179" y="88562"/>
                  </a:cubicBezTo>
                  <a:lnTo>
                    <a:pt x="173147" y="87908"/>
                  </a:lnTo>
                  <a:close/>
                  <a:moveTo>
                    <a:pt x="167862" y="87940"/>
                  </a:moveTo>
                  <a:lnTo>
                    <a:pt x="167836" y="88596"/>
                  </a:lnTo>
                  <a:cubicBezTo>
                    <a:pt x="168497" y="88620"/>
                    <a:pt x="169171" y="88635"/>
                    <a:pt x="169841" y="88639"/>
                  </a:cubicBezTo>
                  <a:lnTo>
                    <a:pt x="169844" y="87981"/>
                  </a:lnTo>
                  <a:cubicBezTo>
                    <a:pt x="169183" y="87980"/>
                    <a:pt x="168516" y="87965"/>
                    <a:pt x="167862" y="87940"/>
                  </a:cubicBezTo>
                  <a:close/>
                  <a:moveTo>
                    <a:pt x="95057" y="87562"/>
                  </a:moveTo>
                  <a:lnTo>
                    <a:pt x="94740" y="88134"/>
                  </a:lnTo>
                  <a:cubicBezTo>
                    <a:pt x="95113" y="88342"/>
                    <a:pt x="95488" y="88549"/>
                    <a:pt x="95868" y="88757"/>
                  </a:cubicBezTo>
                  <a:lnTo>
                    <a:pt x="96491" y="89095"/>
                  </a:lnTo>
                  <a:lnTo>
                    <a:pt x="96803" y="88518"/>
                  </a:lnTo>
                  <a:lnTo>
                    <a:pt x="96180" y="88182"/>
                  </a:lnTo>
                  <a:cubicBezTo>
                    <a:pt x="95801" y="87977"/>
                    <a:pt x="95429" y="87769"/>
                    <a:pt x="95057" y="87562"/>
                  </a:cubicBezTo>
                  <a:close/>
                  <a:moveTo>
                    <a:pt x="150072" y="87818"/>
                  </a:moveTo>
                  <a:cubicBezTo>
                    <a:pt x="149490" y="88052"/>
                    <a:pt x="148886" y="88306"/>
                    <a:pt x="148226" y="88587"/>
                  </a:cubicBezTo>
                  <a:lnTo>
                    <a:pt x="148484" y="89190"/>
                  </a:lnTo>
                  <a:cubicBezTo>
                    <a:pt x="149141" y="88909"/>
                    <a:pt x="149740" y="88658"/>
                    <a:pt x="150319" y="88425"/>
                  </a:cubicBezTo>
                  <a:lnTo>
                    <a:pt x="150072" y="87818"/>
                  </a:lnTo>
                  <a:close/>
                  <a:moveTo>
                    <a:pt x="69464" y="87942"/>
                  </a:moveTo>
                  <a:cubicBezTo>
                    <a:pt x="68840" y="88213"/>
                    <a:pt x="68226" y="88472"/>
                    <a:pt x="67633" y="88712"/>
                  </a:cubicBezTo>
                  <a:lnTo>
                    <a:pt x="67879" y="89319"/>
                  </a:lnTo>
                  <a:cubicBezTo>
                    <a:pt x="68478" y="89078"/>
                    <a:pt x="69100" y="88815"/>
                    <a:pt x="69726" y="88542"/>
                  </a:cubicBezTo>
                  <a:lnTo>
                    <a:pt x="69464" y="87942"/>
                  </a:lnTo>
                  <a:close/>
                  <a:moveTo>
                    <a:pt x="13553" y="88610"/>
                  </a:moveTo>
                  <a:lnTo>
                    <a:pt x="13153" y="89127"/>
                  </a:lnTo>
                  <a:cubicBezTo>
                    <a:pt x="13684" y="89539"/>
                    <a:pt x="14231" y="89939"/>
                    <a:pt x="14777" y="90315"/>
                  </a:cubicBezTo>
                  <a:lnTo>
                    <a:pt x="15146" y="89776"/>
                  </a:lnTo>
                  <a:cubicBezTo>
                    <a:pt x="14611" y="89407"/>
                    <a:pt x="14074" y="89015"/>
                    <a:pt x="13553" y="88610"/>
                  </a:cubicBezTo>
                  <a:close/>
                  <a:moveTo>
                    <a:pt x="66406" y="89195"/>
                  </a:moveTo>
                  <a:cubicBezTo>
                    <a:pt x="65767" y="89437"/>
                    <a:pt x="65139" y="89661"/>
                    <a:pt x="64539" y="89861"/>
                  </a:cubicBezTo>
                  <a:lnTo>
                    <a:pt x="64748" y="90483"/>
                  </a:lnTo>
                  <a:cubicBezTo>
                    <a:pt x="65355" y="90279"/>
                    <a:pt x="65991" y="90052"/>
                    <a:pt x="66639" y="89808"/>
                  </a:cubicBezTo>
                  <a:lnTo>
                    <a:pt x="66406" y="89195"/>
                  </a:lnTo>
                  <a:close/>
                  <a:moveTo>
                    <a:pt x="147002" y="89117"/>
                  </a:moveTo>
                  <a:cubicBezTo>
                    <a:pt x="146393" y="89385"/>
                    <a:pt x="145783" y="89654"/>
                    <a:pt x="145177" y="89923"/>
                  </a:cubicBezTo>
                  <a:lnTo>
                    <a:pt x="145442" y="90522"/>
                  </a:lnTo>
                  <a:cubicBezTo>
                    <a:pt x="146048" y="90253"/>
                    <a:pt x="146657" y="89983"/>
                    <a:pt x="147264" y="89718"/>
                  </a:cubicBezTo>
                  <a:lnTo>
                    <a:pt x="147002" y="89117"/>
                  </a:lnTo>
                  <a:close/>
                  <a:moveTo>
                    <a:pt x="97974" y="89146"/>
                  </a:moveTo>
                  <a:lnTo>
                    <a:pt x="97666" y="89725"/>
                  </a:lnTo>
                  <a:cubicBezTo>
                    <a:pt x="98303" y="90062"/>
                    <a:pt x="98884" y="90365"/>
                    <a:pt x="99443" y="90646"/>
                  </a:cubicBezTo>
                  <a:lnTo>
                    <a:pt x="99738" y="90062"/>
                  </a:lnTo>
                  <a:cubicBezTo>
                    <a:pt x="99184" y="89781"/>
                    <a:pt x="98607" y="89481"/>
                    <a:pt x="97974" y="89146"/>
                  </a:cubicBezTo>
                  <a:close/>
                  <a:moveTo>
                    <a:pt x="41743" y="90394"/>
                  </a:moveTo>
                  <a:lnTo>
                    <a:pt x="41631" y="90405"/>
                  </a:lnTo>
                  <a:lnTo>
                    <a:pt x="41703" y="91058"/>
                  </a:lnTo>
                  <a:lnTo>
                    <a:pt x="41746" y="91052"/>
                  </a:lnTo>
                  <a:cubicBezTo>
                    <a:pt x="42367" y="91119"/>
                    <a:pt x="42976" y="91189"/>
                    <a:pt x="43571" y="91262"/>
                  </a:cubicBezTo>
                  <a:lnTo>
                    <a:pt x="43614" y="91267"/>
                  </a:lnTo>
                  <a:lnTo>
                    <a:pt x="43657" y="90612"/>
                  </a:lnTo>
                  <a:cubicBezTo>
                    <a:pt x="43041" y="90536"/>
                    <a:pt x="42415" y="90467"/>
                    <a:pt x="41781" y="90397"/>
                  </a:cubicBezTo>
                  <a:lnTo>
                    <a:pt x="41743" y="90394"/>
                  </a:lnTo>
                  <a:close/>
                  <a:moveTo>
                    <a:pt x="63284" y="90260"/>
                  </a:moveTo>
                  <a:cubicBezTo>
                    <a:pt x="62639" y="90453"/>
                    <a:pt x="61999" y="90630"/>
                    <a:pt x="61378" y="90781"/>
                  </a:cubicBezTo>
                  <a:lnTo>
                    <a:pt x="61533" y="91417"/>
                  </a:lnTo>
                  <a:cubicBezTo>
                    <a:pt x="62165" y="91263"/>
                    <a:pt x="62817" y="91085"/>
                    <a:pt x="63474" y="90889"/>
                  </a:cubicBezTo>
                  <a:lnTo>
                    <a:pt x="63284" y="90260"/>
                  </a:lnTo>
                  <a:close/>
                  <a:moveTo>
                    <a:pt x="40303" y="90584"/>
                  </a:moveTo>
                  <a:cubicBezTo>
                    <a:pt x="39669" y="90681"/>
                    <a:pt x="39004" y="90796"/>
                    <a:pt x="38324" y="90928"/>
                  </a:cubicBezTo>
                  <a:lnTo>
                    <a:pt x="38451" y="91570"/>
                  </a:lnTo>
                  <a:cubicBezTo>
                    <a:pt x="39120" y="91442"/>
                    <a:pt x="39776" y="91327"/>
                    <a:pt x="40402" y="91232"/>
                  </a:cubicBezTo>
                  <a:lnTo>
                    <a:pt x="40303" y="90584"/>
                  </a:lnTo>
                  <a:close/>
                  <a:moveTo>
                    <a:pt x="45011" y="90784"/>
                  </a:moveTo>
                  <a:lnTo>
                    <a:pt x="44927" y="91435"/>
                  </a:lnTo>
                  <a:cubicBezTo>
                    <a:pt x="45594" y="91519"/>
                    <a:pt x="46250" y="91608"/>
                    <a:pt x="46898" y="91701"/>
                  </a:cubicBezTo>
                  <a:lnTo>
                    <a:pt x="46992" y="91053"/>
                  </a:lnTo>
                  <a:cubicBezTo>
                    <a:pt x="46342" y="90962"/>
                    <a:pt x="45681" y="90871"/>
                    <a:pt x="45011" y="90784"/>
                  </a:cubicBezTo>
                  <a:close/>
                  <a:moveTo>
                    <a:pt x="143963" y="90462"/>
                  </a:moveTo>
                  <a:cubicBezTo>
                    <a:pt x="143353" y="90732"/>
                    <a:pt x="142744" y="90999"/>
                    <a:pt x="142137" y="91262"/>
                  </a:cubicBezTo>
                  <a:lnTo>
                    <a:pt x="142398" y="91861"/>
                  </a:lnTo>
                  <a:cubicBezTo>
                    <a:pt x="143006" y="91599"/>
                    <a:pt x="143615" y="91330"/>
                    <a:pt x="144230" y="91061"/>
                  </a:cubicBezTo>
                  <a:lnTo>
                    <a:pt x="143963" y="90462"/>
                  </a:lnTo>
                  <a:close/>
                  <a:moveTo>
                    <a:pt x="60091" y="91071"/>
                  </a:moveTo>
                  <a:cubicBezTo>
                    <a:pt x="59440" y="91203"/>
                    <a:pt x="58787" y="91315"/>
                    <a:pt x="58147" y="91406"/>
                  </a:cubicBezTo>
                  <a:lnTo>
                    <a:pt x="58239" y="92054"/>
                  </a:lnTo>
                  <a:cubicBezTo>
                    <a:pt x="58893" y="91962"/>
                    <a:pt x="59558" y="91847"/>
                    <a:pt x="60222" y="91713"/>
                  </a:cubicBezTo>
                  <a:lnTo>
                    <a:pt x="60091" y="91071"/>
                  </a:lnTo>
                  <a:close/>
                  <a:moveTo>
                    <a:pt x="16247" y="90499"/>
                  </a:moveTo>
                  <a:lnTo>
                    <a:pt x="15897" y="91053"/>
                  </a:lnTo>
                  <a:cubicBezTo>
                    <a:pt x="16469" y="91414"/>
                    <a:pt x="17052" y="91758"/>
                    <a:pt x="17633" y="92075"/>
                  </a:cubicBezTo>
                  <a:lnTo>
                    <a:pt x="17946" y="91499"/>
                  </a:lnTo>
                  <a:cubicBezTo>
                    <a:pt x="17378" y="91189"/>
                    <a:pt x="16807" y="90851"/>
                    <a:pt x="16247" y="90499"/>
                  </a:cubicBezTo>
                  <a:close/>
                  <a:moveTo>
                    <a:pt x="100924" y="90649"/>
                  </a:moveTo>
                  <a:lnTo>
                    <a:pt x="100638" y="91238"/>
                  </a:lnTo>
                  <a:cubicBezTo>
                    <a:pt x="101263" y="91540"/>
                    <a:pt x="101876" y="91824"/>
                    <a:pt x="102457" y="92083"/>
                  </a:cubicBezTo>
                  <a:lnTo>
                    <a:pt x="102722" y="91483"/>
                  </a:lnTo>
                  <a:cubicBezTo>
                    <a:pt x="102148" y="91228"/>
                    <a:pt x="101542" y="90947"/>
                    <a:pt x="100924" y="90649"/>
                  </a:cubicBezTo>
                  <a:close/>
                  <a:moveTo>
                    <a:pt x="48305" y="91238"/>
                  </a:moveTo>
                  <a:lnTo>
                    <a:pt x="48216" y="91888"/>
                  </a:lnTo>
                  <a:cubicBezTo>
                    <a:pt x="48946" y="91988"/>
                    <a:pt x="49596" y="92065"/>
                    <a:pt x="50208" y="92128"/>
                  </a:cubicBezTo>
                  <a:lnTo>
                    <a:pt x="50273" y="91474"/>
                  </a:lnTo>
                  <a:cubicBezTo>
                    <a:pt x="49671" y="91414"/>
                    <a:pt x="49026" y="91336"/>
                    <a:pt x="48305" y="91238"/>
                  </a:cubicBezTo>
                  <a:close/>
                  <a:moveTo>
                    <a:pt x="37016" y="91202"/>
                  </a:moveTo>
                  <a:cubicBezTo>
                    <a:pt x="36399" y="91336"/>
                    <a:pt x="35761" y="91486"/>
                    <a:pt x="35065" y="91658"/>
                  </a:cubicBezTo>
                  <a:lnTo>
                    <a:pt x="35223" y="92294"/>
                  </a:lnTo>
                  <a:cubicBezTo>
                    <a:pt x="35914" y="92122"/>
                    <a:pt x="36546" y="91975"/>
                    <a:pt x="37156" y="91842"/>
                  </a:cubicBezTo>
                  <a:lnTo>
                    <a:pt x="37016" y="91202"/>
                  </a:lnTo>
                  <a:close/>
                  <a:moveTo>
                    <a:pt x="56844" y="91556"/>
                  </a:moveTo>
                  <a:cubicBezTo>
                    <a:pt x="56195" y="91618"/>
                    <a:pt x="55533" y="91660"/>
                    <a:pt x="54877" y="91678"/>
                  </a:cubicBezTo>
                  <a:lnTo>
                    <a:pt x="54895" y="92333"/>
                  </a:lnTo>
                  <a:cubicBezTo>
                    <a:pt x="55563" y="92316"/>
                    <a:pt x="56240" y="92273"/>
                    <a:pt x="56907" y="92208"/>
                  </a:cubicBezTo>
                  <a:lnTo>
                    <a:pt x="56844" y="91556"/>
                  </a:lnTo>
                  <a:close/>
                  <a:moveTo>
                    <a:pt x="51588" y="91589"/>
                  </a:moveTo>
                  <a:lnTo>
                    <a:pt x="51542" y="92243"/>
                  </a:lnTo>
                  <a:cubicBezTo>
                    <a:pt x="52268" y="92295"/>
                    <a:pt x="52925" y="92326"/>
                    <a:pt x="53551" y="92339"/>
                  </a:cubicBezTo>
                  <a:lnTo>
                    <a:pt x="53564" y="91684"/>
                  </a:lnTo>
                  <a:cubicBezTo>
                    <a:pt x="52948" y="91671"/>
                    <a:pt x="52302" y="91640"/>
                    <a:pt x="51588" y="91589"/>
                  </a:cubicBezTo>
                  <a:close/>
                  <a:moveTo>
                    <a:pt x="140919" y="91781"/>
                  </a:moveTo>
                  <a:cubicBezTo>
                    <a:pt x="140265" y="92055"/>
                    <a:pt x="139662" y="92298"/>
                    <a:pt x="139077" y="92527"/>
                  </a:cubicBezTo>
                  <a:lnTo>
                    <a:pt x="139313" y="93135"/>
                  </a:lnTo>
                  <a:cubicBezTo>
                    <a:pt x="139905" y="92905"/>
                    <a:pt x="140512" y="92659"/>
                    <a:pt x="141172" y="92386"/>
                  </a:cubicBezTo>
                  <a:lnTo>
                    <a:pt x="140919" y="91781"/>
                  </a:lnTo>
                  <a:close/>
                  <a:moveTo>
                    <a:pt x="33772" y="91988"/>
                  </a:moveTo>
                  <a:cubicBezTo>
                    <a:pt x="33130" y="92157"/>
                    <a:pt x="32488" y="92330"/>
                    <a:pt x="31843" y="92506"/>
                  </a:cubicBezTo>
                  <a:lnTo>
                    <a:pt x="32017" y="93138"/>
                  </a:lnTo>
                  <a:cubicBezTo>
                    <a:pt x="32659" y="92961"/>
                    <a:pt x="33299" y="92789"/>
                    <a:pt x="33938" y="92621"/>
                  </a:cubicBezTo>
                  <a:lnTo>
                    <a:pt x="33772" y="91988"/>
                  </a:lnTo>
                  <a:close/>
                  <a:moveTo>
                    <a:pt x="103937" y="92003"/>
                  </a:moveTo>
                  <a:lnTo>
                    <a:pt x="103688" y="92608"/>
                  </a:lnTo>
                  <a:cubicBezTo>
                    <a:pt x="104218" y="92827"/>
                    <a:pt x="104746" y="93031"/>
                    <a:pt x="105257" y="93218"/>
                  </a:cubicBezTo>
                  <a:lnTo>
                    <a:pt x="105561" y="93329"/>
                  </a:lnTo>
                  <a:lnTo>
                    <a:pt x="105785" y="92712"/>
                  </a:lnTo>
                  <a:lnTo>
                    <a:pt x="105482" y="92602"/>
                  </a:lnTo>
                  <a:cubicBezTo>
                    <a:pt x="104980" y="92419"/>
                    <a:pt x="104460" y="92217"/>
                    <a:pt x="103937" y="92003"/>
                  </a:cubicBezTo>
                  <a:close/>
                  <a:moveTo>
                    <a:pt x="19112" y="92097"/>
                  </a:moveTo>
                  <a:lnTo>
                    <a:pt x="18835" y="92690"/>
                  </a:lnTo>
                  <a:cubicBezTo>
                    <a:pt x="19453" y="92980"/>
                    <a:pt x="20090" y="93229"/>
                    <a:pt x="20727" y="93437"/>
                  </a:cubicBezTo>
                  <a:lnTo>
                    <a:pt x="20929" y="92814"/>
                  </a:lnTo>
                  <a:cubicBezTo>
                    <a:pt x="20318" y="92613"/>
                    <a:pt x="19706" y="92372"/>
                    <a:pt x="19112" y="92097"/>
                  </a:cubicBezTo>
                  <a:close/>
                  <a:moveTo>
                    <a:pt x="30563" y="92857"/>
                  </a:moveTo>
                  <a:cubicBezTo>
                    <a:pt x="29907" y="93033"/>
                    <a:pt x="29260" y="93182"/>
                    <a:pt x="28646" y="93294"/>
                  </a:cubicBezTo>
                  <a:lnTo>
                    <a:pt x="28764" y="93939"/>
                  </a:lnTo>
                  <a:cubicBezTo>
                    <a:pt x="29396" y="93823"/>
                    <a:pt x="30060" y="93671"/>
                    <a:pt x="30734" y="93489"/>
                  </a:cubicBezTo>
                  <a:lnTo>
                    <a:pt x="30563" y="92857"/>
                  </a:lnTo>
                  <a:close/>
                  <a:moveTo>
                    <a:pt x="22181" y="93165"/>
                  </a:moveTo>
                  <a:lnTo>
                    <a:pt x="22031" y="93802"/>
                  </a:lnTo>
                  <a:cubicBezTo>
                    <a:pt x="22692" y="93957"/>
                    <a:pt x="23366" y="94072"/>
                    <a:pt x="24038" y="94140"/>
                  </a:cubicBezTo>
                  <a:lnTo>
                    <a:pt x="24105" y="93489"/>
                  </a:lnTo>
                  <a:cubicBezTo>
                    <a:pt x="23463" y="93424"/>
                    <a:pt x="22815" y="93314"/>
                    <a:pt x="22181" y="93165"/>
                  </a:cubicBezTo>
                  <a:close/>
                  <a:moveTo>
                    <a:pt x="27354" y="93482"/>
                  </a:moveTo>
                  <a:cubicBezTo>
                    <a:pt x="26793" y="93541"/>
                    <a:pt x="26226" y="93570"/>
                    <a:pt x="25664" y="93570"/>
                  </a:cubicBezTo>
                  <a:cubicBezTo>
                    <a:pt x="25577" y="93570"/>
                    <a:pt x="25490" y="93569"/>
                    <a:pt x="25403" y="93568"/>
                  </a:cubicBezTo>
                  <a:lnTo>
                    <a:pt x="25393" y="94223"/>
                  </a:lnTo>
                  <a:cubicBezTo>
                    <a:pt x="25495" y="94224"/>
                    <a:pt x="25597" y="94226"/>
                    <a:pt x="25699" y="94226"/>
                  </a:cubicBezTo>
                  <a:cubicBezTo>
                    <a:pt x="26271" y="94226"/>
                    <a:pt x="26851" y="94195"/>
                    <a:pt x="27424" y="94133"/>
                  </a:cubicBezTo>
                  <a:lnTo>
                    <a:pt x="27354" y="93482"/>
                  </a:lnTo>
                  <a:close/>
                  <a:moveTo>
                    <a:pt x="137839" y="92988"/>
                  </a:moveTo>
                  <a:cubicBezTo>
                    <a:pt x="137180" y="93227"/>
                    <a:pt x="136567" y="93434"/>
                    <a:pt x="135962" y="93623"/>
                  </a:cubicBezTo>
                  <a:lnTo>
                    <a:pt x="136157" y="94249"/>
                  </a:lnTo>
                  <a:cubicBezTo>
                    <a:pt x="136770" y="94057"/>
                    <a:pt x="137394" y="93847"/>
                    <a:pt x="138062" y="93604"/>
                  </a:cubicBezTo>
                  <a:lnTo>
                    <a:pt x="137839" y="92988"/>
                  </a:lnTo>
                  <a:close/>
                  <a:moveTo>
                    <a:pt x="107033" y="93156"/>
                  </a:moveTo>
                  <a:lnTo>
                    <a:pt x="106817" y="93775"/>
                  </a:lnTo>
                  <a:cubicBezTo>
                    <a:pt x="107448" y="93997"/>
                    <a:pt x="108080" y="94211"/>
                    <a:pt x="108710" y="94421"/>
                  </a:cubicBezTo>
                  <a:lnTo>
                    <a:pt x="108916" y="93798"/>
                  </a:lnTo>
                  <a:cubicBezTo>
                    <a:pt x="108289" y="93590"/>
                    <a:pt x="107662" y="93376"/>
                    <a:pt x="107033" y="93156"/>
                  </a:cubicBezTo>
                  <a:close/>
                  <a:moveTo>
                    <a:pt x="134696" y="93997"/>
                  </a:moveTo>
                  <a:cubicBezTo>
                    <a:pt x="134417" y="94077"/>
                    <a:pt x="134141" y="94158"/>
                    <a:pt x="133864" y="94239"/>
                  </a:cubicBezTo>
                  <a:cubicBezTo>
                    <a:pt x="133573" y="94325"/>
                    <a:pt x="133282" y="94409"/>
                    <a:pt x="132992" y="94494"/>
                  </a:cubicBezTo>
                  <a:lnTo>
                    <a:pt x="132779" y="94555"/>
                  </a:lnTo>
                  <a:lnTo>
                    <a:pt x="132961" y="95185"/>
                  </a:lnTo>
                  <a:lnTo>
                    <a:pt x="133174" y="95123"/>
                  </a:lnTo>
                  <a:cubicBezTo>
                    <a:pt x="133465" y="95040"/>
                    <a:pt x="133756" y="94954"/>
                    <a:pt x="134049" y="94868"/>
                  </a:cubicBezTo>
                  <a:cubicBezTo>
                    <a:pt x="134324" y="94786"/>
                    <a:pt x="134601" y="94706"/>
                    <a:pt x="134878" y="94626"/>
                  </a:cubicBezTo>
                  <a:lnTo>
                    <a:pt x="134696" y="93997"/>
                  </a:lnTo>
                  <a:close/>
                  <a:moveTo>
                    <a:pt x="110176" y="94211"/>
                  </a:moveTo>
                  <a:lnTo>
                    <a:pt x="109976" y="94836"/>
                  </a:lnTo>
                  <a:cubicBezTo>
                    <a:pt x="110655" y="95053"/>
                    <a:pt x="111280" y="95245"/>
                    <a:pt x="111889" y="95426"/>
                  </a:cubicBezTo>
                  <a:lnTo>
                    <a:pt x="112075" y="94798"/>
                  </a:lnTo>
                  <a:cubicBezTo>
                    <a:pt x="111471" y="94619"/>
                    <a:pt x="110849" y="94428"/>
                    <a:pt x="110176" y="94211"/>
                  </a:cubicBezTo>
                  <a:close/>
                  <a:moveTo>
                    <a:pt x="131501" y="94910"/>
                  </a:moveTo>
                  <a:cubicBezTo>
                    <a:pt x="130836" y="95091"/>
                    <a:pt x="130189" y="95257"/>
                    <a:pt x="129578" y="95402"/>
                  </a:cubicBezTo>
                  <a:lnTo>
                    <a:pt x="129731" y="96039"/>
                  </a:lnTo>
                  <a:cubicBezTo>
                    <a:pt x="130349" y="95892"/>
                    <a:pt x="131002" y="95724"/>
                    <a:pt x="131673" y="95542"/>
                  </a:cubicBezTo>
                  <a:lnTo>
                    <a:pt x="131501" y="94910"/>
                  </a:lnTo>
                  <a:close/>
                  <a:moveTo>
                    <a:pt x="113348" y="95159"/>
                  </a:moveTo>
                  <a:lnTo>
                    <a:pt x="113174" y="95791"/>
                  </a:lnTo>
                  <a:cubicBezTo>
                    <a:pt x="113846" y="95975"/>
                    <a:pt x="114499" y="96141"/>
                    <a:pt x="115118" y="96285"/>
                  </a:cubicBezTo>
                  <a:lnTo>
                    <a:pt x="115267" y="95647"/>
                  </a:lnTo>
                  <a:cubicBezTo>
                    <a:pt x="114658" y="95506"/>
                    <a:pt x="114012" y="95341"/>
                    <a:pt x="113348" y="95159"/>
                  </a:cubicBezTo>
                  <a:close/>
                  <a:moveTo>
                    <a:pt x="128291" y="95694"/>
                  </a:moveTo>
                  <a:cubicBezTo>
                    <a:pt x="127619" y="95835"/>
                    <a:pt x="126966" y="95959"/>
                    <a:pt x="126345" y="96060"/>
                  </a:cubicBezTo>
                  <a:lnTo>
                    <a:pt x="126452" y="96707"/>
                  </a:lnTo>
                  <a:cubicBezTo>
                    <a:pt x="127082" y="96605"/>
                    <a:pt x="127748" y="96480"/>
                    <a:pt x="128427" y="96334"/>
                  </a:cubicBezTo>
                  <a:lnTo>
                    <a:pt x="128291" y="95694"/>
                  </a:lnTo>
                  <a:close/>
                  <a:moveTo>
                    <a:pt x="116558" y="95925"/>
                  </a:moveTo>
                  <a:lnTo>
                    <a:pt x="116429" y="96569"/>
                  </a:lnTo>
                  <a:cubicBezTo>
                    <a:pt x="117107" y="96704"/>
                    <a:pt x="117775" y="96818"/>
                    <a:pt x="118412" y="96906"/>
                  </a:cubicBezTo>
                  <a:lnTo>
                    <a:pt x="118503" y="96259"/>
                  </a:lnTo>
                  <a:cubicBezTo>
                    <a:pt x="117879" y="96171"/>
                    <a:pt x="117224" y="96059"/>
                    <a:pt x="116558" y="95925"/>
                  </a:cubicBezTo>
                  <a:close/>
                  <a:moveTo>
                    <a:pt x="125042" y="96251"/>
                  </a:moveTo>
                  <a:cubicBezTo>
                    <a:pt x="124368" y="96336"/>
                    <a:pt x="123709" y="96397"/>
                    <a:pt x="123078" y="96433"/>
                  </a:cubicBezTo>
                  <a:lnTo>
                    <a:pt x="123116" y="97087"/>
                  </a:lnTo>
                  <a:cubicBezTo>
                    <a:pt x="123761" y="97051"/>
                    <a:pt x="124438" y="96987"/>
                    <a:pt x="125124" y="96902"/>
                  </a:cubicBezTo>
                  <a:lnTo>
                    <a:pt x="125042" y="96251"/>
                  </a:lnTo>
                  <a:close/>
                  <a:moveTo>
                    <a:pt x="119802" y="96404"/>
                  </a:moveTo>
                  <a:lnTo>
                    <a:pt x="119750" y="97058"/>
                  </a:lnTo>
                  <a:cubicBezTo>
                    <a:pt x="120357" y="97107"/>
                    <a:pt x="120986" y="97132"/>
                    <a:pt x="121618" y="97132"/>
                  </a:cubicBezTo>
                  <a:lnTo>
                    <a:pt x="121772" y="97132"/>
                  </a:lnTo>
                  <a:lnTo>
                    <a:pt x="121768" y="96477"/>
                  </a:lnTo>
                  <a:lnTo>
                    <a:pt x="121618" y="96477"/>
                  </a:lnTo>
                  <a:cubicBezTo>
                    <a:pt x="121002" y="96477"/>
                    <a:pt x="120392" y="96454"/>
                    <a:pt x="119802" y="96404"/>
                  </a:cubicBezTo>
                  <a:close/>
                </a:path>
              </a:pathLst>
            </a:custGeom>
            <a:solidFill>
              <a:srgbClr val="FC626B">
                <a:alpha val="6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3169300" y="2073575"/>
              <a:ext cx="5255825" cy="2490350"/>
            </a:xfrm>
            <a:custGeom>
              <a:avLst/>
              <a:gdLst/>
              <a:ahLst/>
              <a:cxnLst/>
              <a:rect l="l" t="t" r="r" b="b"/>
              <a:pathLst>
                <a:path w="210233" h="99614" extrusionOk="0">
                  <a:moveTo>
                    <a:pt x="156855" y="1"/>
                  </a:moveTo>
                  <a:lnTo>
                    <a:pt x="156803" y="12"/>
                  </a:lnTo>
                  <a:cubicBezTo>
                    <a:pt x="156552" y="62"/>
                    <a:pt x="156299" y="111"/>
                    <a:pt x="156045" y="152"/>
                  </a:cubicBezTo>
                  <a:cubicBezTo>
                    <a:pt x="155773" y="196"/>
                    <a:pt x="155494" y="250"/>
                    <a:pt x="155214" y="317"/>
                  </a:cubicBezTo>
                  <a:lnTo>
                    <a:pt x="155329" y="799"/>
                  </a:lnTo>
                  <a:cubicBezTo>
                    <a:pt x="155596" y="735"/>
                    <a:pt x="155863" y="682"/>
                    <a:pt x="156123" y="637"/>
                  </a:cubicBezTo>
                  <a:cubicBezTo>
                    <a:pt x="156382" y="598"/>
                    <a:pt x="156640" y="547"/>
                    <a:pt x="156897" y="496"/>
                  </a:cubicBezTo>
                  <a:lnTo>
                    <a:pt x="156950" y="486"/>
                  </a:lnTo>
                  <a:lnTo>
                    <a:pt x="156855" y="1"/>
                  </a:lnTo>
                  <a:close/>
                  <a:moveTo>
                    <a:pt x="158588" y="162"/>
                  </a:moveTo>
                  <a:lnTo>
                    <a:pt x="158449" y="636"/>
                  </a:lnTo>
                  <a:cubicBezTo>
                    <a:pt x="159065" y="815"/>
                    <a:pt x="159531" y="991"/>
                    <a:pt x="159961" y="1203"/>
                  </a:cubicBezTo>
                  <a:lnTo>
                    <a:pt x="160181" y="764"/>
                  </a:lnTo>
                  <a:cubicBezTo>
                    <a:pt x="159723" y="537"/>
                    <a:pt x="159233" y="350"/>
                    <a:pt x="158588" y="162"/>
                  </a:cubicBezTo>
                  <a:close/>
                  <a:moveTo>
                    <a:pt x="153598" y="818"/>
                  </a:moveTo>
                  <a:cubicBezTo>
                    <a:pt x="153091" y="1008"/>
                    <a:pt x="152573" y="1238"/>
                    <a:pt x="152055" y="1499"/>
                  </a:cubicBezTo>
                  <a:lnTo>
                    <a:pt x="152276" y="1942"/>
                  </a:lnTo>
                  <a:cubicBezTo>
                    <a:pt x="152781" y="1688"/>
                    <a:pt x="153285" y="1466"/>
                    <a:pt x="153773" y="1281"/>
                  </a:cubicBezTo>
                  <a:lnTo>
                    <a:pt x="153598" y="818"/>
                  </a:lnTo>
                  <a:close/>
                  <a:moveTo>
                    <a:pt x="161606" y="1720"/>
                  </a:moveTo>
                  <a:lnTo>
                    <a:pt x="161280" y="2092"/>
                  </a:lnTo>
                  <a:cubicBezTo>
                    <a:pt x="161655" y="2421"/>
                    <a:pt x="162014" y="2808"/>
                    <a:pt x="162373" y="3274"/>
                  </a:cubicBezTo>
                  <a:lnTo>
                    <a:pt x="162764" y="2971"/>
                  </a:lnTo>
                  <a:cubicBezTo>
                    <a:pt x="162383" y="2479"/>
                    <a:pt x="162005" y="2070"/>
                    <a:pt x="161606" y="1720"/>
                  </a:cubicBezTo>
                  <a:close/>
                  <a:moveTo>
                    <a:pt x="150585" y="2316"/>
                  </a:moveTo>
                  <a:cubicBezTo>
                    <a:pt x="150125" y="2598"/>
                    <a:pt x="149654" y="2907"/>
                    <a:pt x="149185" y="3239"/>
                  </a:cubicBezTo>
                  <a:lnTo>
                    <a:pt x="149469" y="3642"/>
                  </a:lnTo>
                  <a:cubicBezTo>
                    <a:pt x="149929" y="3319"/>
                    <a:pt x="150390" y="3013"/>
                    <a:pt x="150842" y="2738"/>
                  </a:cubicBezTo>
                  <a:lnTo>
                    <a:pt x="150585" y="2316"/>
                  </a:lnTo>
                  <a:close/>
                  <a:moveTo>
                    <a:pt x="147839" y="4235"/>
                  </a:moveTo>
                  <a:cubicBezTo>
                    <a:pt x="147420" y="4555"/>
                    <a:pt x="146992" y="4894"/>
                    <a:pt x="146530" y="5270"/>
                  </a:cubicBezTo>
                  <a:lnTo>
                    <a:pt x="146842" y="5652"/>
                  </a:lnTo>
                  <a:cubicBezTo>
                    <a:pt x="147301" y="5279"/>
                    <a:pt x="147726" y="4944"/>
                    <a:pt x="148141" y="4625"/>
                  </a:cubicBezTo>
                  <a:lnTo>
                    <a:pt x="147839" y="4235"/>
                  </a:lnTo>
                  <a:close/>
                  <a:moveTo>
                    <a:pt x="163711" y="4366"/>
                  </a:moveTo>
                  <a:lnTo>
                    <a:pt x="163289" y="4622"/>
                  </a:lnTo>
                  <a:cubicBezTo>
                    <a:pt x="163548" y="5052"/>
                    <a:pt x="163818" y="5534"/>
                    <a:pt x="164088" y="6058"/>
                  </a:cubicBezTo>
                  <a:lnTo>
                    <a:pt x="164527" y="5831"/>
                  </a:lnTo>
                  <a:cubicBezTo>
                    <a:pt x="164252" y="5296"/>
                    <a:pt x="163978" y="4804"/>
                    <a:pt x="163711" y="4366"/>
                  </a:cubicBezTo>
                  <a:close/>
                  <a:moveTo>
                    <a:pt x="145248" y="6333"/>
                  </a:moveTo>
                  <a:cubicBezTo>
                    <a:pt x="144826" y="6690"/>
                    <a:pt x="144402" y="7049"/>
                    <a:pt x="143980" y="7412"/>
                  </a:cubicBezTo>
                  <a:lnTo>
                    <a:pt x="144301" y="7787"/>
                  </a:lnTo>
                  <a:cubicBezTo>
                    <a:pt x="144724" y="7425"/>
                    <a:pt x="145144" y="7067"/>
                    <a:pt x="145567" y="6709"/>
                  </a:cubicBezTo>
                  <a:lnTo>
                    <a:pt x="145248" y="6333"/>
                  </a:lnTo>
                  <a:close/>
                  <a:moveTo>
                    <a:pt x="165262" y="7329"/>
                  </a:moveTo>
                  <a:lnTo>
                    <a:pt x="164819" y="7547"/>
                  </a:lnTo>
                  <a:cubicBezTo>
                    <a:pt x="165042" y="7994"/>
                    <a:pt x="165297" y="8464"/>
                    <a:pt x="165619" y="9021"/>
                  </a:cubicBezTo>
                  <a:lnTo>
                    <a:pt x="166047" y="8775"/>
                  </a:lnTo>
                  <a:cubicBezTo>
                    <a:pt x="165728" y="8227"/>
                    <a:pt x="165479" y="7767"/>
                    <a:pt x="165262" y="7329"/>
                  </a:cubicBezTo>
                  <a:close/>
                  <a:moveTo>
                    <a:pt x="142719" y="8495"/>
                  </a:moveTo>
                  <a:cubicBezTo>
                    <a:pt x="142299" y="8855"/>
                    <a:pt x="141877" y="9216"/>
                    <a:pt x="141456" y="9573"/>
                  </a:cubicBezTo>
                  <a:lnTo>
                    <a:pt x="141775" y="9950"/>
                  </a:lnTo>
                  <a:cubicBezTo>
                    <a:pt x="142197" y="9593"/>
                    <a:pt x="142620" y="9232"/>
                    <a:pt x="143042" y="8869"/>
                  </a:cubicBezTo>
                  <a:lnTo>
                    <a:pt x="142719" y="8495"/>
                  </a:lnTo>
                  <a:close/>
                  <a:moveTo>
                    <a:pt x="166891" y="10197"/>
                  </a:moveTo>
                  <a:lnTo>
                    <a:pt x="166469" y="10453"/>
                  </a:lnTo>
                  <a:cubicBezTo>
                    <a:pt x="166757" y="10930"/>
                    <a:pt x="167049" y="11403"/>
                    <a:pt x="167344" y="11872"/>
                  </a:cubicBezTo>
                  <a:lnTo>
                    <a:pt x="167763" y="11607"/>
                  </a:lnTo>
                  <a:cubicBezTo>
                    <a:pt x="167469" y="11141"/>
                    <a:pt x="167178" y="10670"/>
                    <a:pt x="166891" y="10197"/>
                  </a:cubicBezTo>
                  <a:close/>
                  <a:moveTo>
                    <a:pt x="140184" y="10635"/>
                  </a:moveTo>
                  <a:cubicBezTo>
                    <a:pt x="139722" y="11014"/>
                    <a:pt x="139297" y="11352"/>
                    <a:pt x="138891" y="11669"/>
                  </a:cubicBezTo>
                  <a:lnTo>
                    <a:pt x="139192" y="12058"/>
                  </a:lnTo>
                  <a:cubicBezTo>
                    <a:pt x="139604" y="11738"/>
                    <a:pt x="140031" y="11398"/>
                    <a:pt x="140497" y="11017"/>
                  </a:cubicBezTo>
                  <a:lnTo>
                    <a:pt x="140184" y="10635"/>
                  </a:lnTo>
                  <a:close/>
                  <a:moveTo>
                    <a:pt x="137567" y="12658"/>
                  </a:moveTo>
                  <a:cubicBezTo>
                    <a:pt x="137307" y="12847"/>
                    <a:pt x="137045" y="13029"/>
                    <a:pt x="136784" y="13205"/>
                  </a:cubicBezTo>
                  <a:cubicBezTo>
                    <a:pt x="136593" y="13336"/>
                    <a:pt x="136401" y="13463"/>
                    <a:pt x="136206" y="13587"/>
                  </a:cubicBezTo>
                  <a:lnTo>
                    <a:pt x="136471" y="14005"/>
                  </a:lnTo>
                  <a:cubicBezTo>
                    <a:pt x="136670" y="13876"/>
                    <a:pt x="136867" y="13747"/>
                    <a:pt x="137061" y="13613"/>
                  </a:cubicBezTo>
                  <a:cubicBezTo>
                    <a:pt x="137324" y="13432"/>
                    <a:pt x="137591" y="13247"/>
                    <a:pt x="137854" y="13058"/>
                  </a:cubicBezTo>
                  <a:lnTo>
                    <a:pt x="137567" y="12658"/>
                  </a:lnTo>
                  <a:close/>
                  <a:moveTo>
                    <a:pt x="101289" y="14045"/>
                  </a:moveTo>
                  <a:cubicBezTo>
                    <a:pt x="101069" y="14045"/>
                    <a:pt x="100851" y="14049"/>
                    <a:pt x="100636" y="14056"/>
                  </a:cubicBezTo>
                  <a:lnTo>
                    <a:pt x="100650" y="14548"/>
                  </a:lnTo>
                  <a:cubicBezTo>
                    <a:pt x="100854" y="14542"/>
                    <a:pt x="101060" y="14539"/>
                    <a:pt x="101268" y="14539"/>
                  </a:cubicBezTo>
                  <a:cubicBezTo>
                    <a:pt x="101606" y="14539"/>
                    <a:pt x="101949" y="14546"/>
                    <a:pt x="102294" y="14561"/>
                  </a:cubicBezTo>
                  <a:lnTo>
                    <a:pt x="102316" y="14067"/>
                  </a:lnTo>
                  <a:cubicBezTo>
                    <a:pt x="101970" y="14053"/>
                    <a:pt x="101627" y="14045"/>
                    <a:pt x="101289" y="14045"/>
                  </a:cubicBezTo>
                  <a:close/>
                  <a:moveTo>
                    <a:pt x="168655" y="13004"/>
                  </a:moveTo>
                  <a:lnTo>
                    <a:pt x="168241" y="13274"/>
                  </a:lnTo>
                  <a:lnTo>
                    <a:pt x="168299" y="13365"/>
                  </a:lnTo>
                  <a:cubicBezTo>
                    <a:pt x="168566" y="13775"/>
                    <a:pt x="168858" y="14195"/>
                    <a:pt x="169198" y="14652"/>
                  </a:cubicBezTo>
                  <a:lnTo>
                    <a:pt x="169592" y="14357"/>
                  </a:lnTo>
                  <a:cubicBezTo>
                    <a:pt x="169260" y="13910"/>
                    <a:pt x="168973" y="13498"/>
                    <a:pt x="168714" y="13099"/>
                  </a:cubicBezTo>
                  <a:lnTo>
                    <a:pt x="168655" y="13004"/>
                  </a:lnTo>
                  <a:close/>
                  <a:moveTo>
                    <a:pt x="103987" y="14195"/>
                  </a:moveTo>
                  <a:lnTo>
                    <a:pt x="103935" y="14686"/>
                  </a:lnTo>
                  <a:cubicBezTo>
                    <a:pt x="104465" y="14743"/>
                    <a:pt x="105012" y="14820"/>
                    <a:pt x="105567" y="14910"/>
                  </a:cubicBezTo>
                  <a:lnTo>
                    <a:pt x="105647" y="14422"/>
                  </a:lnTo>
                  <a:cubicBezTo>
                    <a:pt x="105084" y="14329"/>
                    <a:pt x="104525" y="14254"/>
                    <a:pt x="103987" y="14195"/>
                  </a:cubicBezTo>
                  <a:close/>
                  <a:moveTo>
                    <a:pt x="98957" y="14172"/>
                  </a:moveTo>
                  <a:cubicBezTo>
                    <a:pt x="98396" y="14235"/>
                    <a:pt x="97839" y="14325"/>
                    <a:pt x="97296" y="14436"/>
                  </a:cubicBezTo>
                  <a:lnTo>
                    <a:pt x="97396" y="14919"/>
                  </a:lnTo>
                  <a:cubicBezTo>
                    <a:pt x="97923" y="14813"/>
                    <a:pt x="98468" y="14725"/>
                    <a:pt x="99014" y="14661"/>
                  </a:cubicBezTo>
                  <a:lnTo>
                    <a:pt x="98957" y="14172"/>
                  </a:lnTo>
                  <a:close/>
                  <a:moveTo>
                    <a:pt x="107285" y="14692"/>
                  </a:moveTo>
                  <a:lnTo>
                    <a:pt x="107208" y="15180"/>
                  </a:lnTo>
                  <a:cubicBezTo>
                    <a:pt x="107763" y="15268"/>
                    <a:pt x="108309" y="15354"/>
                    <a:pt x="108850" y="15436"/>
                  </a:cubicBezTo>
                  <a:lnTo>
                    <a:pt x="108928" y="14948"/>
                  </a:lnTo>
                  <a:cubicBezTo>
                    <a:pt x="108385" y="14865"/>
                    <a:pt x="107839" y="14781"/>
                    <a:pt x="107285" y="14692"/>
                  </a:cubicBezTo>
                  <a:close/>
                  <a:moveTo>
                    <a:pt x="134789" y="14427"/>
                  </a:moveTo>
                  <a:cubicBezTo>
                    <a:pt x="134304" y="14690"/>
                    <a:pt x="133808" y="14938"/>
                    <a:pt x="133319" y="15158"/>
                  </a:cubicBezTo>
                  <a:lnTo>
                    <a:pt x="133523" y="15608"/>
                  </a:lnTo>
                  <a:cubicBezTo>
                    <a:pt x="134023" y="15380"/>
                    <a:pt x="134529" y="15129"/>
                    <a:pt x="135027" y="14859"/>
                  </a:cubicBezTo>
                  <a:lnTo>
                    <a:pt x="134789" y="14427"/>
                  </a:lnTo>
                  <a:close/>
                  <a:moveTo>
                    <a:pt x="95665" y="14852"/>
                  </a:moveTo>
                  <a:cubicBezTo>
                    <a:pt x="95133" y="15016"/>
                    <a:pt x="94601" y="15206"/>
                    <a:pt x="94079" y="15418"/>
                  </a:cubicBezTo>
                  <a:lnTo>
                    <a:pt x="94267" y="15876"/>
                  </a:lnTo>
                  <a:cubicBezTo>
                    <a:pt x="94774" y="15667"/>
                    <a:pt x="95292" y="15482"/>
                    <a:pt x="95809" y="15324"/>
                  </a:cubicBezTo>
                  <a:lnTo>
                    <a:pt x="95665" y="14852"/>
                  </a:lnTo>
                  <a:close/>
                  <a:moveTo>
                    <a:pt x="110569" y="15196"/>
                  </a:moveTo>
                  <a:lnTo>
                    <a:pt x="110496" y="15683"/>
                  </a:lnTo>
                  <a:cubicBezTo>
                    <a:pt x="111048" y="15763"/>
                    <a:pt x="111594" y="15844"/>
                    <a:pt x="112141" y="15924"/>
                  </a:cubicBezTo>
                  <a:lnTo>
                    <a:pt x="112212" y="15436"/>
                  </a:lnTo>
                  <a:cubicBezTo>
                    <a:pt x="111665" y="15356"/>
                    <a:pt x="111119" y="15279"/>
                    <a:pt x="110569" y="15196"/>
                  </a:cubicBezTo>
                  <a:close/>
                  <a:moveTo>
                    <a:pt x="113856" y="15676"/>
                  </a:moveTo>
                  <a:lnTo>
                    <a:pt x="113785" y="16164"/>
                  </a:lnTo>
                  <a:cubicBezTo>
                    <a:pt x="114328" y="16244"/>
                    <a:pt x="114874" y="16324"/>
                    <a:pt x="115427" y="16408"/>
                  </a:cubicBezTo>
                  <a:lnTo>
                    <a:pt x="115499" y="15921"/>
                  </a:lnTo>
                  <a:cubicBezTo>
                    <a:pt x="114945" y="15836"/>
                    <a:pt x="114399" y="15756"/>
                    <a:pt x="113856" y="15676"/>
                  </a:cubicBezTo>
                  <a:close/>
                  <a:moveTo>
                    <a:pt x="131800" y="15769"/>
                  </a:moveTo>
                  <a:cubicBezTo>
                    <a:pt x="131280" y="15954"/>
                    <a:pt x="130753" y="16117"/>
                    <a:pt x="130232" y="16254"/>
                  </a:cubicBezTo>
                  <a:lnTo>
                    <a:pt x="130356" y="16732"/>
                  </a:lnTo>
                  <a:cubicBezTo>
                    <a:pt x="130892" y="16592"/>
                    <a:pt x="131432" y="16426"/>
                    <a:pt x="131965" y="16235"/>
                  </a:cubicBezTo>
                  <a:lnTo>
                    <a:pt x="131800" y="15769"/>
                  </a:lnTo>
                  <a:close/>
                  <a:moveTo>
                    <a:pt x="117142" y="16170"/>
                  </a:moveTo>
                  <a:lnTo>
                    <a:pt x="117070" y="16657"/>
                  </a:lnTo>
                  <a:cubicBezTo>
                    <a:pt x="117613" y="16737"/>
                    <a:pt x="118162" y="16816"/>
                    <a:pt x="118718" y="16892"/>
                  </a:cubicBezTo>
                  <a:lnTo>
                    <a:pt x="118785" y="16404"/>
                  </a:lnTo>
                  <a:cubicBezTo>
                    <a:pt x="118233" y="16328"/>
                    <a:pt x="117686" y="16250"/>
                    <a:pt x="117142" y="16170"/>
                  </a:cubicBezTo>
                  <a:close/>
                  <a:moveTo>
                    <a:pt x="170604" y="15669"/>
                  </a:moveTo>
                  <a:lnTo>
                    <a:pt x="170217" y="15975"/>
                  </a:lnTo>
                  <a:lnTo>
                    <a:pt x="170495" y="16324"/>
                  </a:lnTo>
                  <a:cubicBezTo>
                    <a:pt x="170751" y="16644"/>
                    <a:pt x="171003" y="16962"/>
                    <a:pt x="171246" y="17276"/>
                  </a:cubicBezTo>
                  <a:lnTo>
                    <a:pt x="171636" y="16976"/>
                  </a:lnTo>
                  <a:cubicBezTo>
                    <a:pt x="171390" y="16659"/>
                    <a:pt x="171137" y="16340"/>
                    <a:pt x="170881" y="16018"/>
                  </a:cubicBezTo>
                  <a:lnTo>
                    <a:pt x="170604" y="15669"/>
                  </a:lnTo>
                  <a:close/>
                  <a:moveTo>
                    <a:pt x="120429" y="16620"/>
                  </a:moveTo>
                  <a:lnTo>
                    <a:pt x="120366" y="17109"/>
                  </a:lnTo>
                  <a:cubicBezTo>
                    <a:pt x="120746" y="17158"/>
                    <a:pt x="121128" y="17205"/>
                    <a:pt x="121510" y="17253"/>
                  </a:cubicBezTo>
                  <a:cubicBezTo>
                    <a:pt x="121682" y="17275"/>
                    <a:pt x="121853" y="17292"/>
                    <a:pt x="122023" y="17311"/>
                  </a:cubicBezTo>
                  <a:lnTo>
                    <a:pt x="122071" y="16819"/>
                  </a:lnTo>
                  <a:cubicBezTo>
                    <a:pt x="121904" y="16803"/>
                    <a:pt x="121736" y="16783"/>
                    <a:pt x="121569" y="16764"/>
                  </a:cubicBezTo>
                  <a:cubicBezTo>
                    <a:pt x="121187" y="16716"/>
                    <a:pt x="120806" y="16669"/>
                    <a:pt x="120429" y="16620"/>
                  </a:cubicBezTo>
                  <a:close/>
                  <a:moveTo>
                    <a:pt x="128627" y="16599"/>
                  </a:moveTo>
                  <a:cubicBezTo>
                    <a:pt x="128186" y="16678"/>
                    <a:pt x="127733" y="16743"/>
                    <a:pt x="127284" y="16796"/>
                  </a:cubicBezTo>
                  <a:cubicBezTo>
                    <a:pt x="127189" y="16807"/>
                    <a:pt x="127094" y="16818"/>
                    <a:pt x="127000" y="16826"/>
                  </a:cubicBezTo>
                  <a:lnTo>
                    <a:pt x="127049" y="17318"/>
                  </a:lnTo>
                  <a:cubicBezTo>
                    <a:pt x="127145" y="17310"/>
                    <a:pt x="127243" y="17298"/>
                    <a:pt x="127339" y="17285"/>
                  </a:cubicBezTo>
                  <a:cubicBezTo>
                    <a:pt x="127799" y="17233"/>
                    <a:pt x="128262" y="17166"/>
                    <a:pt x="128712" y="17085"/>
                  </a:cubicBezTo>
                  <a:lnTo>
                    <a:pt x="128627" y="16599"/>
                  </a:lnTo>
                  <a:close/>
                  <a:moveTo>
                    <a:pt x="92553" y="16123"/>
                  </a:moveTo>
                  <a:cubicBezTo>
                    <a:pt x="92067" y="16372"/>
                    <a:pt x="91575" y="16650"/>
                    <a:pt x="91092" y="16950"/>
                  </a:cubicBezTo>
                  <a:lnTo>
                    <a:pt x="91352" y="17371"/>
                  </a:lnTo>
                  <a:cubicBezTo>
                    <a:pt x="91823" y="17080"/>
                    <a:pt x="92303" y="16807"/>
                    <a:pt x="92778" y="16561"/>
                  </a:cubicBezTo>
                  <a:lnTo>
                    <a:pt x="92553" y="16123"/>
                  </a:lnTo>
                  <a:close/>
                  <a:moveTo>
                    <a:pt x="123715" y="16934"/>
                  </a:moveTo>
                  <a:lnTo>
                    <a:pt x="123697" y="17428"/>
                  </a:lnTo>
                  <a:cubicBezTo>
                    <a:pt x="123993" y="17438"/>
                    <a:pt x="124289" y="17444"/>
                    <a:pt x="124581" y="17444"/>
                  </a:cubicBezTo>
                  <a:cubicBezTo>
                    <a:pt x="124846" y="17444"/>
                    <a:pt x="125111" y="17441"/>
                    <a:pt x="125376" y="17431"/>
                  </a:cubicBezTo>
                  <a:lnTo>
                    <a:pt x="125360" y="16937"/>
                  </a:lnTo>
                  <a:cubicBezTo>
                    <a:pt x="125100" y="16945"/>
                    <a:pt x="124838" y="16950"/>
                    <a:pt x="124574" y="16950"/>
                  </a:cubicBezTo>
                  <a:cubicBezTo>
                    <a:pt x="124289" y="16950"/>
                    <a:pt x="124003" y="16945"/>
                    <a:pt x="123715" y="16934"/>
                  </a:cubicBezTo>
                  <a:close/>
                  <a:moveTo>
                    <a:pt x="89695" y="17885"/>
                  </a:moveTo>
                  <a:cubicBezTo>
                    <a:pt x="89257" y="18201"/>
                    <a:pt x="88809" y="18543"/>
                    <a:pt x="88364" y="18904"/>
                  </a:cubicBezTo>
                  <a:lnTo>
                    <a:pt x="88676" y="19287"/>
                  </a:lnTo>
                  <a:cubicBezTo>
                    <a:pt x="89113" y="18933"/>
                    <a:pt x="89554" y="18595"/>
                    <a:pt x="89984" y="18285"/>
                  </a:cubicBezTo>
                  <a:lnTo>
                    <a:pt x="89695" y="17885"/>
                  </a:lnTo>
                  <a:close/>
                  <a:moveTo>
                    <a:pt x="172626" y="18329"/>
                  </a:moveTo>
                  <a:lnTo>
                    <a:pt x="172216" y="18606"/>
                  </a:lnTo>
                  <a:cubicBezTo>
                    <a:pt x="172532" y="19071"/>
                    <a:pt x="172838" y="19530"/>
                    <a:pt x="173136" y="19984"/>
                  </a:cubicBezTo>
                  <a:lnTo>
                    <a:pt x="173548" y="19714"/>
                  </a:lnTo>
                  <a:cubicBezTo>
                    <a:pt x="173248" y="19256"/>
                    <a:pt x="172941" y="18796"/>
                    <a:pt x="172626" y="18329"/>
                  </a:cubicBezTo>
                  <a:close/>
                  <a:moveTo>
                    <a:pt x="87993" y="19205"/>
                  </a:moveTo>
                  <a:cubicBezTo>
                    <a:pt x="87577" y="19542"/>
                    <a:pt x="87144" y="19887"/>
                    <a:pt x="86694" y="20236"/>
                  </a:cubicBezTo>
                  <a:lnTo>
                    <a:pt x="86999" y="20625"/>
                  </a:lnTo>
                  <a:cubicBezTo>
                    <a:pt x="87450" y="20273"/>
                    <a:pt x="87887" y="19926"/>
                    <a:pt x="88305" y="19590"/>
                  </a:cubicBezTo>
                  <a:lnTo>
                    <a:pt x="87993" y="19205"/>
                  </a:lnTo>
                  <a:close/>
                  <a:moveTo>
                    <a:pt x="85378" y="21241"/>
                  </a:moveTo>
                  <a:cubicBezTo>
                    <a:pt x="84946" y="21566"/>
                    <a:pt x="84499" y="21893"/>
                    <a:pt x="84045" y="22225"/>
                  </a:cubicBezTo>
                  <a:lnTo>
                    <a:pt x="84334" y="22626"/>
                  </a:lnTo>
                  <a:cubicBezTo>
                    <a:pt x="84793" y="22294"/>
                    <a:pt x="85240" y="21963"/>
                    <a:pt x="85675" y="21635"/>
                  </a:cubicBezTo>
                  <a:lnTo>
                    <a:pt x="85378" y="21241"/>
                  </a:lnTo>
                  <a:close/>
                  <a:moveTo>
                    <a:pt x="174454" y="21110"/>
                  </a:moveTo>
                  <a:lnTo>
                    <a:pt x="174039" y="21375"/>
                  </a:lnTo>
                  <a:cubicBezTo>
                    <a:pt x="174340" y="21848"/>
                    <a:pt x="174637" y="22315"/>
                    <a:pt x="174927" y="22777"/>
                  </a:cubicBezTo>
                  <a:lnTo>
                    <a:pt x="175345" y="22515"/>
                  </a:lnTo>
                  <a:cubicBezTo>
                    <a:pt x="175054" y="22052"/>
                    <a:pt x="174757" y="21585"/>
                    <a:pt x="174454" y="21110"/>
                  </a:cubicBezTo>
                  <a:close/>
                  <a:moveTo>
                    <a:pt x="82696" y="23189"/>
                  </a:moveTo>
                  <a:cubicBezTo>
                    <a:pt x="82248" y="23505"/>
                    <a:pt x="81794" y="23819"/>
                    <a:pt x="81331" y="24133"/>
                  </a:cubicBezTo>
                  <a:lnTo>
                    <a:pt x="81607" y="24540"/>
                  </a:lnTo>
                  <a:cubicBezTo>
                    <a:pt x="82073" y="24226"/>
                    <a:pt x="82530" y="23910"/>
                    <a:pt x="82980" y="23594"/>
                  </a:cubicBezTo>
                  <a:lnTo>
                    <a:pt x="82696" y="23189"/>
                  </a:lnTo>
                  <a:close/>
                  <a:moveTo>
                    <a:pt x="176220" y="23929"/>
                  </a:moveTo>
                  <a:lnTo>
                    <a:pt x="175801" y="24186"/>
                  </a:lnTo>
                  <a:cubicBezTo>
                    <a:pt x="176095" y="24664"/>
                    <a:pt x="176383" y="25137"/>
                    <a:pt x="176664" y="25603"/>
                  </a:cubicBezTo>
                  <a:lnTo>
                    <a:pt x="177086" y="25348"/>
                  </a:lnTo>
                  <a:cubicBezTo>
                    <a:pt x="176802" y="24881"/>
                    <a:pt x="176515" y="24408"/>
                    <a:pt x="176220" y="23929"/>
                  </a:cubicBezTo>
                  <a:close/>
                  <a:moveTo>
                    <a:pt x="79953" y="25053"/>
                  </a:moveTo>
                  <a:cubicBezTo>
                    <a:pt x="79595" y="25289"/>
                    <a:pt x="79231" y="25523"/>
                    <a:pt x="78864" y="25756"/>
                  </a:cubicBezTo>
                  <a:cubicBezTo>
                    <a:pt x="78762" y="25821"/>
                    <a:pt x="78660" y="25886"/>
                    <a:pt x="78558" y="25948"/>
                  </a:cubicBezTo>
                  <a:lnTo>
                    <a:pt x="78819" y="26367"/>
                  </a:lnTo>
                  <a:cubicBezTo>
                    <a:pt x="78922" y="26302"/>
                    <a:pt x="79027" y="26238"/>
                    <a:pt x="79130" y="26172"/>
                  </a:cubicBezTo>
                  <a:cubicBezTo>
                    <a:pt x="79497" y="25939"/>
                    <a:pt x="79864" y="25704"/>
                    <a:pt x="80224" y="25466"/>
                  </a:cubicBezTo>
                  <a:lnTo>
                    <a:pt x="79953" y="25053"/>
                  </a:lnTo>
                  <a:close/>
                  <a:moveTo>
                    <a:pt x="77143" y="26806"/>
                  </a:moveTo>
                  <a:lnTo>
                    <a:pt x="76679" y="27079"/>
                  </a:lnTo>
                  <a:cubicBezTo>
                    <a:pt x="76355" y="27269"/>
                    <a:pt x="76032" y="27459"/>
                    <a:pt x="75710" y="27652"/>
                  </a:cubicBezTo>
                  <a:lnTo>
                    <a:pt x="75964" y="28077"/>
                  </a:lnTo>
                  <a:cubicBezTo>
                    <a:pt x="76284" y="27883"/>
                    <a:pt x="76606" y="27694"/>
                    <a:pt x="76930" y="27503"/>
                  </a:cubicBezTo>
                  <a:lnTo>
                    <a:pt x="77393" y="27229"/>
                  </a:lnTo>
                  <a:lnTo>
                    <a:pt x="77143" y="26806"/>
                  </a:lnTo>
                  <a:close/>
                  <a:moveTo>
                    <a:pt x="177944" y="26769"/>
                  </a:moveTo>
                  <a:lnTo>
                    <a:pt x="177520" y="27024"/>
                  </a:lnTo>
                  <a:lnTo>
                    <a:pt x="178373" y="28450"/>
                  </a:lnTo>
                  <a:lnTo>
                    <a:pt x="178797" y="28195"/>
                  </a:lnTo>
                  <a:lnTo>
                    <a:pt x="177944" y="26769"/>
                  </a:lnTo>
                  <a:close/>
                  <a:moveTo>
                    <a:pt x="74282" y="28499"/>
                  </a:moveTo>
                  <a:cubicBezTo>
                    <a:pt x="73803" y="28780"/>
                    <a:pt x="73324" y="29057"/>
                    <a:pt x="72846" y="29329"/>
                  </a:cubicBezTo>
                  <a:lnTo>
                    <a:pt x="73090" y="29758"/>
                  </a:lnTo>
                  <a:cubicBezTo>
                    <a:pt x="73569" y="29485"/>
                    <a:pt x="74050" y="29207"/>
                    <a:pt x="74531" y="28924"/>
                  </a:cubicBezTo>
                  <a:lnTo>
                    <a:pt x="74282" y="28499"/>
                  </a:lnTo>
                  <a:close/>
                  <a:moveTo>
                    <a:pt x="33903" y="29489"/>
                  </a:moveTo>
                  <a:cubicBezTo>
                    <a:pt x="33354" y="29507"/>
                    <a:pt x="32789" y="29544"/>
                    <a:pt x="32228" y="29600"/>
                  </a:cubicBezTo>
                  <a:lnTo>
                    <a:pt x="32278" y="30090"/>
                  </a:lnTo>
                  <a:cubicBezTo>
                    <a:pt x="32828" y="30037"/>
                    <a:pt x="33381" y="30000"/>
                    <a:pt x="33920" y="29981"/>
                  </a:cubicBezTo>
                  <a:lnTo>
                    <a:pt x="33903" y="29489"/>
                  </a:lnTo>
                  <a:close/>
                  <a:moveTo>
                    <a:pt x="35580" y="29492"/>
                  </a:moveTo>
                  <a:lnTo>
                    <a:pt x="35562" y="29986"/>
                  </a:lnTo>
                  <a:cubicBezTo>
                    <a:pt x="36108" y="30003"/>
                    <a:pt x="36660" y="30042"/>
                    <a:pt x="37200" y="30101"/>
                  </a:cubicBezTo>
                  <a:lnTo>
                    <a:pt x="37251" y="29610"/>
                  </a:lnTo>
                  <a:cubicBezTo>
                    <a:pt x="36701" y="29552"/>
                    <a:pt x="36138" y="29512"/>
                    <a:pt x="35580" y="29492"/>
                  </a:cubicBezTo>
                  <a:close/>
                  <a:moveTo>
                    <a:pt x="30568" y="29817"/>
                  </a:moveTo>
                  <a:cubicBezTo>
                    <a:pt x="30327" y="29855"/>
                    <a:pt x="30082" y="29897"/>
                    <a:pt x="29837" y="29942"/>
                  </a:cubicBezTo>
                  <a:cubicBezTo>
                    <a:pt x="29535" y="29996"/>
                    <a:pt x="29226" y="30066"/>
                    <a:pt x="28914" y="30147"/>
                  </a:cubicBezTo>
                  <a:lnTo>
                    <a:pt x="29040" y="30625"/>
                  </a:lnTo>
                  <a:cubicBezTo>
                    <a:pt x="29338" y="30546"/>
                    <a:pt x="29636" y="30479"/>
                    <a:pt x="29926" y="30428"/>
                  </a:cubicBezTo>
                  <a:cubicBezTo>
                    <a:pt x="30168" y="30382"/>
                    <a:pt x="30408" y="30342"/>
                    <a:pt x="30645" y="30304"/>
                  </a:cubicBezTo>
                  <a:lnTo>
                    <a:pt x="30568" y="29817"/>
                  </a:lnTo>
                  <a:close/>
                  <a:moveTo>
                    <a:pt x="38916" y="29846"/>
                  </a:moveTo>
                  <a:lnTo>
                    <a:pt x="38828" y="30331"/>
                  </a:lnTo>
                  <a:cubicBezTo>
                    <a:pt x="39360" y="30425"/>
                    <a:pt x="39900" y="30542"/>
                    <a:pt x="40436" y="30677"/>
                  </a:cubicBezTo>
                  <a:lnTo>
                    <a:pt x="40555" y="30198"/>
                  </a:lnTo>
                  <a:cubicBezTo>
                    <a:pt x="40009" y="30060"/>
                    <a:pt x="39457" y="29942"/>
                    <a:pt x="38916" y="29846"/>
                  </a:cubicBezTo>
                  <a:close/>
                  <a:moveTo>
                    <a:pt x="179649" y="29622"/>
                  </a:moveTo>
                  <a:lnTo>
                    <a:pt x="179227" y="29876"/>
                  </a:lnTo>
                  <a:cubicBezTo>
                    <a:pt x="179515" y="30357"/>
                    <a:pt x="179800" y="30830"/>
                    <a:pt x="180086" y="31299"/>
                  </a:cubicBezTo>
                  <a:lnTo>
                    <a:pt x="180506" y="31043"/>
                  </a:lnTo>
                  <a:cubicBezTo>
                    <a:pt x="180222" y="30575"/>
                    <a:pt x="179937" y="30101"/>
                    <a:pt x="179649" y="29622"/>
                  </a:cubicBezTo>
                  <a:close/>
                  <a:moveTo>
                    <a:pt x="71399" y="30139"/>
                  </a:moveTo>
                  <a:cubicBezTo>
                    <a:pt x="70911" y="30408"/>
                    <a:pt x="70425" y="30671"/>
                    <a:pt x="69942" y="30928"/>
                  </a:cubicBezTo>
                  <a:lnTo>
                    <a:pt x="70172" y="31364"/>
                  </a:lnTo>
                  <a:cubicBezTo>
                    <a:pt x="70657" y="31107"/>
                    <a:pt x="71146" y="30840"/>
                    <a:pt x="71638" y="30571"/>
                  </a:cubicBezTo>
                  <a:lnTo>
                    <a:pt x="71399" y="30139"/>
                  </a:lnTo>
                  <a:close/>
                  <a:moveTo>
                    <a:pt x="42168" y="30658"/>
                  </a:moveTo>
                  <a:lnTo>
                    <a:pt x="42017" y="31129"/>
                  </a:lnTo>
                  <a:cubicBezTo>
                    <a:pt x="42521" y="31290"/>
                    <a:pt x="43045" y="31474"/>
                    <a:pt x="43570" y="31675"/>
                  </a:cubicBezTo>
                  <a:lnTo>
                    <a:pt x="43748" y="31214"/>
                  </a:lnTo>
                  <a:cubicBezTo>
                    <a:pt x="43212" y="31011"/>
                    <a:pt x="42681" y="30823"/>
                    <a:pt x="42168" y="30658"/>
                  </a:cubicBezTo>
                  <a:close/>
                  <a:moveTo>
                    <a:pt x="27307" y="30668"/>
                  </a:moveTo>
                  <a:cubicBezTo>
                    <a:pt x="26809" y="30859"/>
                    <a:pt x="26291" y="31086"/>
                    <a:pt x="25766" y="31341"/>
                  </a:cubicBezTo>
                  <a:lnTo>
                    <a:pt x="25982" y="31785"/>
                  </a:lnTo>
                  <a:cubicBezTo>
                    <a:pt x="26494" y="31538"/>
                    <a:pt x="27000" y="31316"/>
                    <a:pt x="27483" y="31129"/>
                  </a:cubicBezTo>
                  <a:lnTo>
                    <a:pt x="27307" y="30668"/>
                  </a:lnTo>
                  <a:close/>
                  <a:moveTo>
                    <a:pt x="68468" y="31692"/>
                  </a:moveTo>
                  <a:cubicBezTo>
                    <a:pt x="67961" y="31951"/>
                    <a:pt x="67462" y="32199"/>
                    <a:pt x="66983" y="32427"/>
                  </a:cubicBezTo>
                  <a:lnTo>
                    <a:pt x="67199" y="32871"/>
                  </a:lnTo>
                  <a:cubicBezTo>
                    <a:pt x="67679" y="32641"/>
                    <a:pt x="68183" y="32391"/>
                    <a:pt x="68692" y="32133"/>
                  </a:cubicBezTo>
                  <a:lnTo>
                    <a:pt x="68468" y="31692"/>
                  </a:lnTo>
                  <a:close/>
                  <a:moveTo>
                    <a:pt x="45293" y="31843"/>
                  </a:moveTo>
                  <a:lnTo>
                    <a:pt x="45098" y="32296"/>
                  </a:lnTo>
                  <a:cubicBezTo>
                    <a:pt x="45562" y="32499"/>
                    <a:pt x="46054" y="32721"/>
                    <a:pt x="46606" y="32978"/>
                  </a:cubicBezTo>
                  <a:lnTo>
                    <a:pt x="46814" y="32529"/>
                  </a:lnTo>
                  <a:cubicBezTo>
                    <a:pt x="46260" y="32272"/>
                    <a:pt x="45762" y="32046"/>
                    <a:pt x="45293" y="31843"/>
                  </a:cubicBezTo>
                  <a:close/>
                  <a:moveTo>
                    <a:pt x="24284" y="32129"/>
                  </a:moveTo>
                  <a:cubicBezTo>
                    <a:pt x="23818" y="32395"/>
                    <a:pt x="23336" y="32689"/>
                    <a:pt x="22854" y="33002"/>
                  </a:cubicBezTo>
                  <a:lnTo>
                    <a:pt x="23124" y="33416"/>
                  </a:lnTo>
                  <a:cubicBezTo>
                    <a:pt x="23598" y="33107"/>
                    <a:pt x="24072" y="32818"/>
                    <a:pt x="24530" y="32558"/>
                  </a:cubicBezTo>
                  <a:lnTo>
                    <a:pt x="24284" y="32129"/>
                  </a:lnTo>
                  <a:close/>
                  <a:moveTo>
                    <a:pt x="181377" y="32456"/>
                  </a:moveTo>
                  <a:lnTo>
                    <a:pt x="180958" y="32717"/>
                  </a:lnTo>
                  <a:cubicBezTo>
                    <a:pt x="181253" y="33190"/>
                    <a:pt x="181547" y="33661"/>
                    <a:pt x="181846" y="34124"/>
                  </a:cubicBezTo>
                  <a:lnTo>
                    <a:pt x="182261" y="33859"/>
                  </a:lnTo>
                  <a:cubicBezTo>
                    <a:pt x="181964" y="33396"/>
                    <a:pt x="181670" y="32930"/>
                    <a:pt x="181377" y="32456"/>
                  </a:cubicBezTo>
                  <a:close/>
                  <a:moveTo>
                    <a:pt x="65482" y="33126"/>
                  </a:moveTo>
                  <a:cubicBezTo>
                    <a:pt x="64964" y="33359"/>
                    <a:pt x="64454" y="33582"/>
                    <a:pt x="63965" y="33784"/>
                  </a:cubicBezTo>
                  <a:lnTo>
                    <a:pt x="64154" y="34240"/>
                  </a:lnTo>
                  <a:cubicBezTo>
                    <a:pt x="64646" y="34035"/>
                    <a:pt x="65162" y="33813"/>
                    <a:pt x="65684" y="33576"/>
                  </a:cubicBezTo>
                  <a:lnTo>
                    <a:pt x="65482" y="33126"/>
                  </a:lnTo>
                  <a:close/>
                  <a:moveTo>
                    <a:pt x="48320" y="33243"/>
                  </a:moveTo>
                  <a:lnTo>
                    <a:pt x="48106" y="33690"/>
                  </a:lnTo>
                  <a:cubicBezTo>
                    <a:pt x="48617" y="33933"/>
                    <a:pt x="49118" y="34173"/>
                    <a:pt x="49611" y="34400"/>
                  </a:cubicBezTo>
                  <a:lnTo>
                    <a:pt x="49818" y="33953"/>
                  </a:lnTo>
                  <a:cubicBezTo>
                    <a:pt x="49327" y="33726"/>
                    <a:pt x="48830" y="33487"/>
                    <a:pt x="48320" y="33243"/>
                  </a:cubicBezTo>
                  <a:close/>
                  <a:moveTo>
                    <a:pt x="21473" y="33944"/>
                  </a:moveTo>
                  <a:cubicBezTo>
                    <a:pt x="21042" y="34253"/>
                    <a:pt x="20590" y="34590"/>
                    <a:pt x="20133" y="34943"/>
                  </a:cubicBezTo>
                  <a:lnTo>
                    <a:pt x="20435" y="35335"/>
                  </a:lnTo>
                  <a:cubicBezTo>
                    <a:pt x="20889" y="34986"/>
                    <a:pt x="21334" y="34652"/>
                    <a:pt x="21759" y="34345"/>
                  </a:cubicBezTo>
                  <a:lnTo>
                    <a:pt x="21473" y="33944"/>
                  </a:lnTo>
                  <a:close/>
                  <a:moveTo>
                    <a:pt x="62426" y="34386"/>
                  </a:moveTo>
                  <a:cubicBezTo>
                    <a:pt x="61887" y="34585"/>
                    <a:pt x="61361" y="34764"/>
                    <a:pt x="60865" y="34920"/>
                  </a:cubicBezTo>
                  <a:lnTo>
                    <a:pt x="61012" y="35390"/>
                  </a:lnTo>
                  <a:cubicBezTo>
                    <a:pt x="61519" y="35233"/>
                    <a:pt x="62052" y="35051"/>
                    <a:pt x="62598" y="34850"/>
                  </a:cubicBezTo>
                  <a:lnTo>
                    <a:pt x="62426" y="34386"/>
                  </a:lnTo>
                  <a:close/>
                  <a:moveTo>
                    <a:pt x="51330" y="34617"/>
                  </a:moveTo>
                  <a:lnTo>
                    <a:pt x="51142" y="35074"/>
                  </a:lnTo>
                  <a:cubicBezTo>
                    <a:pt x="51708" y="35307"/>
                    <a:pt x="52225" y="35498"/>
                    <a:pt x="52719" y="35657"/>
                  </a:cubicBezTo>
                  <a:lnTo>
                    <a:pt x="52870" y="35185"/>
                  </a:lnTo>
                  <a:cubicBezTo>
                    <a:pt x="52387" y="35032"/>
                    <a:pt x="51884" y="34844"/>
                    <a:pt x="51330" y="34617"/>
                  </a:cubicBezTo>
                  <a:close/>
                  <a:moveTo>
                    <a:pt x="59279" y="35358"/>
                  </a:moveTo>
                  <a:cubicBezTo>
                    <a:pt x="58716" y="35492"/>
                    <a:pt x="58173" y="35597"/>
                    <a:pt x="57670" y="35664"/>
                  </a:cubicBezTo>
                  <a:lnTo>
                    <a:pt x="57737" y="36153"/>
                  </a:lnTo>
                  <a:cubicBezTo>
                    <a:pt x="58257" y="36082"/>
                    <a:pt x="58815" y="35977"/>
                    <a:pt x="59394" y="35839"/>
                  </a:cubicBezTo>
                  <a:lnTo>
                    <a:pt x="59279" y="35358"/>
                  </a:lnTo>
                  <a:close/>
                  <a:moveTo>
                    <a:pt x="54447" y="35591"/>
                  </a:moveTo>
                  <a:lnTo>
                    <a:pt x="54357" y="36078"/>
                  </a:lnTo>
                  <a:cubicBezTo>
                    <a:pt x="54937" y="36188"/>
                    <a:pt x="55491" y="36246"/>
                    <a:pt x="56044" y="36260"/>
                  </a:cubicBezTo>
                  <a:lnTo>
                    <a:pt x="56054" y="35764"/>
                  </a:lnTo>
                  <a:cubicBezTo>
                    <a:pt x="55529" y="35753"/>
                    <a:pt x="55003" y="35696"/>
                    <a:pt x="54447" y="35591"/>
                  </a:cubicBezTo>
                  <a:close/>
                  <a:moveTo>
                    <a:pt x="183171" y="35243"/>
                  </a:moveTo>
                  <a:lnTo>
                    <a:pt x="182760" y="35518"/>
                  </a:lnTo>
                  <a:cubicBezTo>
                    <a:pt x="183078" y="35995"/>
                    <a:pt x="183395" y="36458"/>
                    <a:pt x="183702" y="36893"/>
                  </a:cubicBezTo>
                  <a:lnTo>
                    <a:pt x="184109" y="36609"/>
                  </a:lnTo>
                  <a:cubicBezTo>
                    <a:pt x="183803" y="36175"/>
                    <a:pt x="183488" y="35716"/>
                    <a:pt x="183171" y="35243"/>
                  </a:cubicBezTo>
                  <a:close/>
                  <a:moveTo>
                    <a:pt x="18829" y="35986"/>
                  </a:moveTo>
                  <a:cubicBezTo>
                    <a:pt x="18406" y="36337"/>
                    <a:pt x="17980" y="36704"/>
                    <a:pt x="17562" y="37076"/>
                  </a:cubicBezTo>
                  <a:lnTo>
                    <a:pt x="17889" y="37443"/>
                  </a:lnTo>
                  <a:cubicBezTo>
                    <a:pt x="18304" y="37076"/>
                    <a:pt x="18727" y="36714"/>
                    <a:pt x="19143" y="36366"/>
                  </a:cubicBezTo>
                  <a:lnTo>
                    <a:pt x="18829" y="35986"/>
                  </a:lnTo>
                  <a:close/>
                  <a:moveTo>
                    <a:pt x="185077" y="37948"/>
                  </a:moveTo>
                  <a:lnTo>
                    <a:pt x="184682" y="38243"/>
                  </a:lnTo>
                  <a:cubicBezTo>
                    <a:pt x="185017" y="38693"/>
                    <a:pt x="185358" y="39137"/>
                    <a:pt x="185699" y="39565"/>
                  </a:cubicBezTo>
                  <a:lnTo>
                    <a:pt x="186084" y="39256"/>
                  </a:lnTo>
                  <a:cubicBezTo>
                    <a:pt x="185748" y="38834"/>
                    <a:pt x="185410" y="38394"/>
                    <a:pt x="185077" y="37948"/>
                  </a:cubicBezTo>
                  <a:close/>
                  <a:moveTo>
                    <a:pt x="16334" y="38208"/>
                  </a:moveTo>
                  <a:cubicBezTo>
                    <a:pt x="15935" y="38589"/>
                    <a:pt x="15535" y="38982"/>
                    <a:pt x="15145" y="39380"/>
                  </a:cubicBezTo>
                  <a:lnTo>
                    <a:pt x="15496" y="39726"/>
                  </a:lnTo>
                  <a:cubicBezTo>
                    <a:pt x="15883" y="39332"/>
                    <a:pt x="16278" y="38941"/>
                    <a:pt x="16675" y="38564"/>
                  </a:cubicBezTo>
                  <a:lnTo>
                    <a:pt x="16334" y="38208"/>
                  </a:lnTo>
                  <a:close/>
                  <a:moveTo>
                    <a:pt x="187137" y="40531"/>
                  </a:moveTo>
                  <a:lnTo>
                    <a:pt x="186760" y="40852"/>
                  </a:lnTo>
                  <a:cubicBezTo>
                    <a:pt x="187121" y="41277"/>
                    <a:pt x="187492" y="41698"/>
                    <a:pt x="187864" y="42105"/>
                  </a:cubicBezTo>
                  <a:lnTo>
                    <a:pt x="188229" y="41772"/>
                  </a:lnTo>
                  <a:cubicBezTo>
                    <a:pt x="187861" y="41369"/>
                    <a:pt x="187494" y="40952"/>
                    <a:pt x="187137" y="40531"/>
                  </a:cubicBezTo>
                  <a:close/>
                  <a:moveTo>
                    <a:pt x="13990" y="40588"/>
                  </a:moveTo>
                  <a:cubicBezTo>
                    <a:pt x="13613" y="40994"/>
                    <a:pt x="13239" y="41411"/>
                    <a:pt x="12875" y="41830"/>
                  </a:cubicBezTo>
                  <a:lnTo>
                    <a:pt x="13248" y="42153"/>
                  </a:lnTo>
                  <a:cubicBezTo>
                    <a:pt x="13609" y="41738"/>
                    <a:pt x="13981" y="41325"/>
                    <a:pt x="14353" y="40923"/>
                  </a:cubicBezTo>
                  <a:lnTo>
                    <a:pt x="13990" y="40588"/>
                  </a:lnTo>
                  <a:close/>
                  <a:moveTo>
                    <a:pt x="189362" y="42962"/>
                  </a:moveTo>
                  <a:lnTo>
                    <a:pt x="189021" y="43317"/>
                  </a:lnTo>
                  <a:cubicBezTo>
                    <a:pt x="189422" y="43703"/>
                    <a:pt x="189848" y="44072"/>
                    <a:pt x="190297" y="44418"/>
                  </a:cubicBezTo>
                  <a:lnTo>
                    <a:pt x="190597" y="44029"/>
                  </a:lnTo>
                  <a:cubicBezTo>
                    <a:pt x="190166" y="43694"/>
                    <a:pt x="189749" y="43336"/>
                    <a:pt x="189362" y="42962"/>
                  </a:cubicBezTo>
                  <a:close/>
                  <a:moveTo>
                    <a:pt x="11799" y="43104"/>
                  </a:moveTo>
                  <a:cubicBezTo>
                    <a:pt x="11448" y="43531"/>
                    <a:pt x="11099" y="43971"/>
                    <a:pt x="10758" y="44409"/>
                  </a:cubicBezTo>
                  <a:lnTo>
                    <a:pt x="11148" y="44710"/>
                  </a:lnTo>
                  <a:cubicBezTo>
                    <a:pt x="11484" y="44276"/>
                    <a:pt x="11830" y="43841"/>
                    <a:pt x="12180" y="43417"/>
                  </a:cubicBezTo>
                  <a:lnTo>
                    <a:pt x="11799" y="43104"/>
                  </a:lnTo>
                  <a:close/>
                  <a:moveTo>
                    <a:pt x="191942" y="44956"/>
                  </a:moveTo>
                  <a:lnTo>
                    <a:pt x="191681" y="45376"/>
                  </a:lnTo>
                  <a:cubicBezTo>
                    <a:pt x="192144" y="45662"/>
                    <a:pt x="192622" y="45932"/>
                    <a:pt x="193146" y="46200"/>
                  </a:cubicBezTo>
                  <a:lnTo>
                    <a:pt x="193370" y="45761"/>
                  </a:lnTo>
                  <a:cubicBezTo>
                    <a:pt x="192859" y="45499"/>
                    <a:pt x="192392" y="45237"/>
                    <a:pt x="191942" y="44956"/>
                  </a:cubicBezTo>
                  <a:close/>
                  <a:moveTo>
                    <a:pt x="9752" y="45741"/>
                  </a:moveTo>
                  <a:cubicBezTo>
                    <a:pt x="9426" y="46187"/>
                    <a:pt x="9102" y="46645"/>
                    <a:pt x="8786" y="47102"/>
                  </a:cubicBezTo>
                  <a:lnTo>
                    <a:pt x="9194" y="47383"/>
                  </a:lnTo>
                  <a:cubicBezTo>
                    <a:pt x="9506" y="46929"/>
                    <a:pt x="9827" y="46476"/>
                    <a:pt x="10151" y="46032"/>
                  </a:cubicBezTo>
                  <a:lnTo>
                    <a:pt x="9752" y="45741"/>
                  </a:lnTo>
                  <a:close/>
                  <a:moveTo>
                    <a:pt x="194858" y="46460"/>
                  </a:moveTo>
                  <a:lnTo>
                    <a:pt x="194663" y="46913"/>
                  </a:lnTo>
                  <a:cubicBezTo>
                    <a:pt x="195123" y="47113"/>
                    <a:pt x="195628" y="47321"/>
                    <a:pt x="196209" y="47546"/>
                  </a:cubicBezTo>
                  <a:lnTo>
                    <a:pt x="196387" y="47086"/>
                  </a:lnTo>
                  <a:cubicBezTo>
                    <a:pt x="195812" y="46862"/>
                    <a:pt x="195313" y="46658"/>
                    <a:pt x="194858" y="46460"/>
                  </a:cubicBezTo>
                  <a:close/>
                  <a:moveTo>
                    <a:pt x="197941" y="47676"/>
                  </a:moveTo>
                  <a:lnTo>
                    <a:pt x="197767" y="48138"/>
                  </a:lnTo>
                  <a:lnTo>
                    <a:pt x="197805" y="48152"/>
                  </a:lnTo>
                  <a:cubicBezTo>
                    <a:pt x="198312" y="48341"/>
                    <a:pt x="198817" y="48531"/>
                    <a:pt x="199318" y="48726"/>
                  </a:cubicBezTo>
                  <a:lnTo>
                    <a:pt x="199497" y="48266"/>
                  </a:lnTo>
                  <a:cubicBezTo>
                    <a:pt x="198995" y="48071"/>
                    <a:pt x="198487" y="47881"/>
                    <a:pt x="197978" y="47691"/>
                  </a:cubicBezTo>
                  <a:lnTo>
                    <a:pt x="197941" y="47676"/>
                  </a:lnTo>
                  <a:close/>
                  <a:moveTo>
                    <a:pt x="201043" y="48899"/>
                  </a:moveTo>
                  <a:lnTo>
                    <a:pt x="200847" y="49352"/>
                  </a:lnTo>
                  <a:cubicBezTo>
                    <a:pt x="201390" y="49586"/>
                    <a:pt x="201875" y="49816"/>
                    <a:pt x="202333" y="50052"/>
                  </a:cubicBezTo>
                  <a:lnTo>
                    <a:pt x="202559" y="49614"/>
                  </a:lnTo>
                  <a:cubicBezTo>
                    <a:pt x="202093" y="49374"/>
                    <a:pt x="201597" y="49139"/>
                    <a:pt x="201043" y="48899"/>
                  </a:cubicBezTo>
                  <a:close/>
                  <a:moveTo>
                    <a:pt x="7860" y="48491"/>
                  </a:moveTo>
                  <a:cubicBezTo>
                    <a:pt x="7562" y="48954"/>
                    <a:pt x="7263" y="49431"/>
                    <a:pt x="6974" y="49905"/>
                  </a:cubicBezTo>
                  <a:lnTo>
                    <a:pt x="7396" y="50161"/>
                  </a:lnTo>
                  <a:cubicBezTo>
                    <a:pt x="7683" y="49691"/>
                    <a:pt x="7978" y="49219"/>
                    <a:pt x="8275" y="48758"/>
                  </a:cubicBezTo>
                  <a:lnTo>
                    <a:pt x="7860" y="48491"/>
                  </a:lnTo>
                  <a:close/>
                  <a:moveTo>
                    <a:pt x="204021" y="50450"/>
                  </a:moveTo>
                  <a:lnTo>
                    <a:pt x="203756" y="50866"/>
                  </a:lnTo>
                  <a:cubicBezTo>
                    <a:pt x="204225" y="51166"/>
                    <a:pt x="204669" y="51486"/>
                    <a:pt x="205078" y="51820"/>
                  </a:cubicBezTo>
                  <a:lnTo>
                    <a:pt x="205390" y="51435"/>
                  </a:lnTo>
                  <a:cubicBezTo>
                    <a:pt x="204966" y="51092"/>
                    <a:pt x="204506" y="50758"/>
                    <a:pt x="204021" y="50450"/>
                  </a:cubicBezTo>
                  <a:close/>
                  <a:moveTo>
                    <a:pt x="6128" y="51345"/>
                  </a:moveTo>
                  <a:cubicBezTo>
                    <a:pt x="5853" y="51829"/>
                    <a:pt x="5583" y="52321"/>
                    <a:pt x="5326" y="52808"/>
                  </a:cubicBezTo>
                  <a:lnTo>
                    <a:pt x="5762" y="53040"/>
                  </a:lnTo>
                  <a:cubicBezTo>
                    <a:pt x="6017" y="52555"/>
                    <a:pt x="6286" y="52067"/>
                    <a:pt x="6557" y="51588"/>
                  </a:cubicBezTo>
                  <a:lnTo>
                    <a:pt x="6128" y="51345"/>
                  </a:lnTo>
                  <a:close/>
                  <a:moveTo>
                    <a:pt x="206632" y="52583"/>
                  </a:moveTo>
                  <a:lnTo>
                    <a:pt x="206275" y="52923"/>
                  </a:lnTo>
                  <a:cubicBezTo>
                    <a:pt x="206643" y="53312"/>
                    <a:pt x="206996" y="53733"/>
                    <a:pt x="207317" y="54170"/>
                  </a:cubicBezTo>
                  <a:lnTo>
                    <a:pt x="207713" y="53877"/>
                  </a:lnTo>
                  <a:cubicBezTo>
                    <a:pt x="207381" y="53423"/>
                    <a:pt x="207017" y="52986"/>
                    <a:pt x="206632" y="52583"/>
                  </a:cubicBezTo>
                  <a:close/>
                  <a:moveTo>
                    <a:pt x="4568" y="54295"/>
                  </a:moveTo>
                  <a:cubicBezTo>
                    <a:pt x="4322" y="54796"/>
                    <a:pt x="4082" y="55303"/>
                    <a:pt x="3856" y="55806"/>
                  </a:cubicBezTo>
                  <a:lnTo>
                    <a:pt x="4306" y="56007"/>
                  </a:lnTo>
                  <a:cubicBezTo>
                    <a:pt x="4531" y="55511"/>
                    <a:pt x="4766" y="55007"/>
                    <a:pt x="5012" y="54512"/>
                  </a:cubicBezTo>
                  <a:lnTo>
                    <a:pt x="4568" y="54295"/>
                  </a:lnTo>
                  <a:close/>
                  <a:moveTo>
                    <a:pt x="208629" y="55292"/>
                  </a:moveTo>
                  <a:lnTo>
                    <a:pt x="208200" y="55537"/>
                  </a:lnTo>
                  <a:cubicBezTo>
                    <a:pt x="208460" y="55994"/>
                    <a:pt x="208703" y="56486"/>
                    <a:pt x="208928" y="56996"/>
                  </a:cubicBezTo>
                  <a:lnTo>
                    <a:pt x="209380" y="56798"/>
                  </a:lnTo>
                  <a:cubicBezTo>
                    <a:pt x="209152" y="56274"/>
                    <a:pt x="208899" y="55766"/>
                    <a:pt x="208629" y="55292"/>
                  </a:cubicBezTo>
                  <a:close/>
                  <a:moveTo>
                    <a:pt x="3195" y="57341"/>
                  </a:moveTo>
                  <a:cubicBezTo>
                    <a:pt x="2986" y="57853"/>
                    <a:pt x="2785" y="58378"/>
                    <a:pt x="2594" y="58900"/>
                  </a:cubicBezTo>
                  <a:lnTo>
                    <a:pt x="3057" y="59069"/>
                  </a:lnTo>
                  <a:cubicBezTo>
                    <a:pt x="3246" y="58552"/>
                    <a:pt x="3447" y="58033"/>
                    <a:pt x="3653" y="57529"/>
                  </a:cubicBezTo>
                  <a:lnTo>
                    <a:pt x="3195" y="57341"/>
                  </a:lnTo>
                  <a:close/>
                  <a:moveTo>
                    <a:pt x="209953" y="58398"/>
                  </a:moveTo>
                  <a:lnTo>
                    <a:pt x="209475" y="58523"/>
                  </a:lnTo>
                  <a:cubicBezTo>
                    <a:pt x="209612" y="59039"/>
                    <a:pt x="209701" y="59573"/>
                    <a:pt x="209742" y="60116"/>
                  </a:cubicBezTo>
                  <a:lnTo>
                    <a:pt x="210232" y="60077"/>
                  </a:lnTo>
                  <a:cubicBezTo>
                    <a:pt x="210189" y="59507"/>
                    <a:pt x="210094" y="58941"/>
                    <a:pt x="209953" y="58398"/>
                  </a:cubicBezTo>
                  <a:close/>
                  <a:moveTo>
                    <a:pt x="2048" y="60477"/>
                  </a:moveTo>
                  <a:cubicBezTo>
                    <a:pt x="1878" y="61006"/>
                    <a:pt x="1715" y="61544"/>
                    <a:pt x="1563" y="62077"/>
                  </a:cubicBezTo>
                  <a:lnTo>
                    <a:pt x="2038" y="62213"/>
                  </a:lnTo>
                  <a:cubicBezTo>
                    <a:pt x="2189" y="61684"/>
                    <a:pt x="2349" y="61151"/>
                    <a:pt x="2517" y="60630"/>
                  </a:cubicBezTo>
                  <a:lnTo>
                    <a:pt x="2048" y="60477"/>
                  </a:lnTo>
                  <a:close/>
                  <a:moveTo>
                    <a:pt x="209728" y="61734"/>
                  </a:moveTo>
                  <a:cubicBezTo>
                    <a:pt x="209682" y="62254"/>
                    <a:pt x="209595" y="62795"/>
                    <a:pt x="209466" y="63337"/>
                  </a:cubicBezTo>
                  <a:lnTo>
                    <a:pt x="209947" y="63450"/>
                  </a:lnTo>
                  <a:cubicBezTo>
                    <a:pt x="210078" y="62885"/>
                    <a:pt x="210171" y="62323"/>
                    <a:pt x="210221" y="61777"/>
                  </a:cubicBezTo>
                  <a:lnTo>
                    <a:pt x="209728" y="61734"/>
                  </a:lnTo>
                  <a:close/>
                  <a:moveTo>
                    <a:pt x="1141" y="63693"/>
                  </a:moveTo>
                  <a:cubicBezTo>
                    <a:pt x="1010" y="64239"/>
                    <a:pt x="888" y="64787"/>
                    <a:pt x="781" y="65326"/>
                  </a:cubicBezTo>
                  <a:lnTo>
                    <a:pt x="1265" y="65423"/>
                  </a:lnTo>
                  <a:cubicBezTo>
                    <a:pt x="1371" y="64892"/>
                    <a:pt x="1490" y="64349"/>
                    <a:pt x="1621" y="63810"/>
                  </a:cubicBezTo>
                  <a:lnTo>
                    <a:pt x="1141" y="63693"/>
                  </a:lnTo>
                  <a:close/>
                  <a:moveTo>
                    <a:pt x="208999" y="64902"/>
                  </a:moveTo>
                  <a:cubicBezTo>
                    <a:pt x="208820" y="65397"/>
                    <a:pt x="208606" y="65905"/>
                    <a:pt x="208366" y="66410"/>
                  </a:cubicBezTo>
                  <a:lnTo>
                    <a:pt x="208811" y="66624"/>
                  </a:lnTo>
                  <a:cubicBezTo>
                    <a:pt x="209059" y="66103"/>
                    <a:pt x="209277" y="65579"/>
                    <a:pt x="209463" y="65069"/>
                  </a:cubicBezTo>
                  <a:lnTo>
                    <a:pt x="208999" y="64902"/>
                  </a:lnTo>
                  <a:close/>
                  <a:moveTo>
                    <a:pt x="484" y="66974"/>
                  </a:moveTo>
                  <a:cubicBezTo>
                    <a:pt x="397" y="67527"/>
                    <a:pt x="323" y="68085"/>
                    <a:pt x="260" y="68631"/>
                  </a:cubicBezTo>
                  <a:lnTo>
                    <a:pt x="752" y="68686"/>
                  </a:lnTo>
                  <a:cubicBezTo>
                    <a:pt x="813" y="68146"/>
                    <a:pt x="886" y="67594"/>
                    <a:pt x="972" y="67050"/>
                  </a:cubicBezTo>
                  <a:lnTo>
                    <a:pt x="484" y="66974"/>
                  </a:lnTo>
                  <a:close/>
                  <a:moveTo>
                    <a:pt x="207601" y="67866"/>
                  </a:moveTo>
                  <a:cubicBezTo>
                    <a:pt x="207335" y="68331"/>
                    <a:pt x="207046" y="68804"/>
                    <a:pt x="206741" y="69270"/>
                  </a:cubicBezTo>
                  <a:lnTo>
                    <a:pt x="207153" y="69541"/>
                  </a:lnTo>
                  <a:cubicBezTo>
                    <a:pt x="207464" y="69066"/>
                    <a:pt x="207760" y="68584"/>
                    <a:pt x="208031" y="68112"/>
                  </a:cubicBezTo>
                  <a:lnTo>
                    <a:pt x="207601" y="67866"/>
                  </a:lnTo>
                  <a:close/>
                  <a:moveTo>
                    <a:pt x="113" y="70298"/>
                  </a:moveTo>
                  <a:cubicBezTo>
                    <a:pt x="94" y="70572"/>
                    <a:pt x="82" y="70841"/>
                    <a:pt x="71" y="71105"/>
                  </a:cubicBezTo>
                  <a:lnTo>
                    <a:pt x="34" y="71964"/>
                  </a:lnTo>
                  <a:lnTo>
                    <a:pt x="528" y="71984"/>
                  </a:lnTo>
                  <a:lnTo>
                    <a:pt x="564" y="71125"/>
                  </a:lnTo>
                  <a:cubicBezTo>
                    <a:pt x="575" y="70864"/>
                    <a:pt x="588" y="70601"/>
                    <a:pt x="607" y="70331"/>
                  </a:cubicBezTo>
                  <a:lnTo>
                    <a:pt x="113" y="70298"/>
                  </a:lnTo>
                  <a:close/>
                  <a:moveTo>
                    <a:pt x="205799" y="70624"/>
                  </a:moveTo>
                  <a:cubicBezTo>
                    <a:pt x="205481" y="71055"/>
                    <a:pt x="205142" y="71496"/>
                    <a:pt x="204790" y="71929"/>
                  </a:cubicBezTo>
                  <a:lnTo>
                    <a:pt x="205171" y="72240"/>
                  </a:lnTo>
                  <a:cubicBezTo>
                    <a:pt x="205529" y="71801"/>
                    <a:pt x="205874" y="71356"/>
                    <a:pt x="206198" y="70917"/>
                  </a:cubicBezTo>
                  <a:lnTo>
                    <a:pt x="205799" y="70624"/>
                  </a:lnTo>
                  <a:close/>
                  <a:moveTo>
                    <a:pt x="203720" y="73187"/>
                  </a:moveTo>
                  <a:cubicBezTo>
                    <a:pt x="203358" y="73593"/>
                    <a:pt x="202980" y="74001"/>
                    <a:pt x="202595" y="74399"/>
                  </a:cubicBezTo>
                  <a:lnTo>
                    <a:pt x="202951" y="74742"/>
                  </a:lnTo>
                  <a:cubicBezTo>
                    <a:pt x="203341" y="74338"/>
                    <a:pt x="203722" y="73926"/>
                    <a:pt x="204088" y="73514"/>
                  </a:cubicBezTo>
                  <a:lnTo>
                    <a:pt x="203720" y="73187"/>
                  </a:lnTo>
                  <a:close/>
                  <a:moveTo>
                    <a:pt x="494" y="73628"/>
                  </a:moveTo>
                  <a:lnTo>
                    <a:pt x="1" y="73638"/>
                  </a:lnTo>
                  <a:cubicBezTo>
                    <a:pt x="10" y="73951"/>
                    <a:pt x="26" y="74229"/>
                    <a:pt x="53" y="74490"/>
                  </a:cubicBezTo>
                  <a:cubicBezTo>
                    <a:pt x="82" y="74766"/>
                    <a:pt x="119" y="75047"/>
                    <a:pt x="163" y="75325"/>
                  </a:cubicBezTo>
                  <a:lnTo>
                    <a:pt x="652" y="75247"/>
                  </a:lnTo>
                  <a:cubicBezTo>
                    <a:pt x="608" y="74977"/>
                    <a:pt x="572" y="74707"/>
                    <a:pt x="544" y="74437"/>
                  </a:cubicBezTo>
                  <a:cubicBezTo>
                    <a:pt x="516" y="74190"/>
                    <a:pt x="500" y="73926"/>
                    <a:pt x="494" y="73628"/>
                  </a:cubicBezTo>
                  <a:close/>
                  <a:moveTo>
                    <a:pt x="201426" y="75567"/>
                  </a:moveTo>
                  <a:cubicBezTo>
                    <a:pt x="201036" y="75943"/>
                    <a:pt x="200628" y="76321"/>
                    <a:pt x="200213" y="76693"/>
                  </a:cubicBezTo>
                  <a:lnTo>
                    <a:pt x="200543" y="77060"/>
                  </a:lnTo>
                  <a:cubicBezTo>
                    <a:pt x="200962" y="76685"/>
                    <a:pt x="201375" y="76302"/>
                    <a:pt x="201768" y="75922"/>
                  </a:cubicBezTo>
                  <a:lnTo>
                    <a:pt x="201426" y="75567"/>
                  </a:lnTo>
                  <a:close/>
                  <a:moveTo>
                    <a:pt x="982" y="76853"/>
                  </a:moveTo>
                  <a:lnTo>
                    <a:pt x="505" y="76974"/>
                  </a:lnTo>
                  <a:cubicBezTo>
                    <a:pt x="640" y="77505"/>
                    <a:pt x="802" y="78048"/>
                    <a:pt x="990" y="78585"/>
                  </a:cubicBezTo>
                  <a:lnTo>
                    <a:pt x="1458" y="78422"/>
                  </a:lnTo>
                  <a:cubicBezTo>
                    <a:pt x="1276" y="77898"/>
                    <a:pt x="1116" y="77371"/>
                    <a:pt x="982" y="76853"/>
                  </a:cubicBezTo>
                  <a:close/>
                  <a:moveTo>
                    <a:pt x="198963" y="77773"/>
                  </a:moveTo>
                  <a:cubicBezTo>
                    <a:pt x="198543" y="78127"/>
                    <a:pt x="198110" y="78476"/>
                    <a:pt x="197677" y="78814"/>
                  </a:cubicBezTo>
                  <a:lnTo>
                    <a:pt x="197980" y="79204"/>
                  </a:lnTo>
                  <a:cubicBezTo>
                    <a:pt x="198420" y="78862"/>
                    <a:pt x="198856" y="78508"/>
                    <a:pt x="199280" y="78152"/>
                  </a:cubicBezTo>
                  <a:lnTo>
                    <a:pt x="198963" y="77773"/>
                  </a:lnTo>
                  <a:close/>
                  <a:moveTo>
                    <a:pt x="196359" y="79813"/>
                  </a:moveTo>
                  <a:cubicBezTo>
                    <a:pt x="195920" y="80133"/>
                    <a:pt x="195465" y="80456"/>
                    <a:pt x="195008" y="80769"/>
                  </a:cubicBezTo>
                  <a:lnTo>
                    <a:pt x="195286" y="81177"/>
                  </a:lnTo>
                  <a:cubicBezTo>
                    <a:pt x="195748" y="80860"/>
                    <a:pt x="196207" y="80537"/>
                    <a:pt x="196651" y="80212"/>
                  </a:cubicBezTo>
                  <a:lnTo>
                    <a:pt x="196359" y="79813"/>
                  </a:lnTo>
                  <a:close/>
                  <a:moveTo>
                    <a:pt x="2057" y="79951"/>
                  </a:moveTo>
                  <a:lnTo>
                    <a:pt x="1604" y="80148"/>
                  </a:lnTo>
                  <a:cubicBezTo>
                    <a:pt x="1822" y="80653"/>
                    <a:pt x="2066" y="81163"/>
                    <a:pt x="2326" y="81665"/>
                  </a:cubicBezTo>
                  <a:lnTo>
                    <a:pt x="2764" y="81436"/>
                  </a:lnTo>
                  <a:cubicBezTo>
                    <a:pt x="2510" y="80946"/>
                    <a:pt x="2271" y="80445"/>
                    <a:pt x="2057" y="79951"/>
                  </a:cubicBezTo>
                  <a:close/>
                  <a:moveTo>
                    <a:pt x="193629" y="81682"/>
                  </a:moveTo>
                  <a:cubicBezTo>
                    <a:pt x="193165" y="81981"/>
                    <a:pt x="192692" y="82274"/>
                    <a:pt x="192221" y="82555"/>
                  </a:cubicBezTo>
                  <a:lnTo>
                    <a:pt x="192475" y="82978"/>
                  </a:lnTo>
                  <a:cubicBezTo>
                    <a:pt x="192948" y="82694"/>
                    <a:pt x="193427" y="82397"/>
                    <a:pt x="193894" y="82097"/>
                  </a:cubicBezTo>
                  <a:lnTo>
                    <a:pt x="193629" y="81682"/>
                  </a:lnTo>
                  <a:close/>
                  <a:moveTo>
                    <a:pt x="3568" y="82873"/>
                  </a:moveTo>
                  <a:lnTo>
                    <a:pt x="3147" y="83128"/>
                  </a:lnTo>
                  <a:cubicBezTo>
                    <a:pt x="3428" y="83597"/>
                    <a:pt x="3734" y="84070"/>
                    <a:pt x="4054" y="84536"/>
                  </a:cubicBezTo>
                  <a:lnTo>
                    <a:pt x="4462" y="84257"/>
                  </a:lnTo>
                  <a:cubicBezTo>
                    <a:pt x="4148" y="83799"/>
                    <a:pt x="3848" y="83333"/>
                    <a:pt x="3568" y="82873"/>
                  </a:cubicBezTo>
                  <a:close/>
                  <a:moveTo>
                    <a:pt x="190787" y="83383"/>
                  </a:moveTo>
                  <a:cubicBezTo>
                    <a:pt x="190308" y="83648"/>
                    <a:pt x="189818" y="83912"/>
                    <a:pt x="189330" y="84165"/>
                  </a:cubicBezTo>
                  <a:lnTo>
                    <a:pt x="189557" y="84603"/>
                  </a:lnTo>
                  <a:cubicBezTo>
                    <a:pt x="190051" y="84347"/>
                    <a:pt x="190546" y="84082"/>
                    <a:pt x="191028" y="83814"/>
                  </a:cubicBezTo>
                  <a:lnTo>
                    <a:pt x="190787" y="83383"/>
                  </a:lnTo>
                  <a:close/>
                  <a:moveTo>
                    <a:pt x="80257" y="84471"/>
                  </a:moveTo>
                  <a:cubicBezTo>
                    <a:pt x="79806" y="84471"/>
                    <a:pt x="79359" y="84506"/>
                    <a:pt x="78934" y="84574"/>
                  </a:cubicBezTo>
                  <a:lnTo>
                    <a:pt x="79014" y="85062"/>
                  </a:lnTo>
                  <a:cubicBezTo>
                    <a:pt x="79414" y="84996"/>
                    <a:pt x="79832" y="84964"/>
                    <a:pt x="80257" y="84964"/>
                  </a:cubicBezTo>
                  <a:lnTo>
                    <a:pt x="80390" y="84964"/>
                  </a:lnTo>
                  <a:cubicBezTo>
                    <a:pt x="80463" y="84970"/>
                    <a:pt x="80536" y="84977"/>
                    <a:pt x="80608" y="84982"/>
                  </a:cubicBezTo>
                  <a:lnTo>
                    <a:pt x="80652" y="84491"/>
                  </a:lnTo>
                  <a:cubicBezTo>
                    <a:pt x="80578" y="84485"/>
                    <a:pt x="80501" y="84478"/>
                    <a:pt x="80412" y="84472"/>
                  </a:cubicBezTo>
                  <a:lnTo>
                    <a:pt x="80257" y="84471"/>
                  </a:lnTo>
                  <a:close/>
                  <a:moveTo>
                    <a:pt x="82322" y="84766"/>
                  </a:moveTo>
                  <a:lnTo>
                    <a:pt x="82211" y="85247"/>
                  </a:lnTo>
                  <a:cubicBezTo>
                    <a:pt x="82715" y="85363"/>
                    <a:pt x="83229" y="85510"/>
                    <a:pt x="83784" y="85699"/>
                  </a:cubicBezTo>
                  <a:lnTo>
                    <a:pt x="83943" y="85234"/>
                  </a:lnTo>
                  <a:cubicBezTo>
                    <a:pt x="83370" y="85038"/>
                    <a:pt x="82842" y="84886"/>
                    <a:pt x="82322" y="84766"/>
                  </a:cubicBezTo>
                  <a:close/>
                  <a:moveTo>
                    <a:pt x="187850" y="84905"/>
                  </a:moveTo>
                  <a:cubicBezTo>
                    <a:pt x="187354" y="85140"/>
                    <a:pt x="186847" y="85373"/>
                    <a:pt x="186346" y="85596"/>
                  </a:cubicBezTo>
                  <a:lnTo>
                    <a:pt x="186547" y="86047"/>
                  </a:lnTo>
                  <a:cubicBezTo>
                    <a:pt x="187053" y="85823"/>
                    <a:pt x="187562" y="85589"/>
                    <a:pt x="188063" y="85350"/>
                  </a:cubicBezTo>
                  <a:lnTo>
                    <a:pt x="187850" y="84905"/>
                  </a:lnTo>
                  <a:close/>
                  <a:moveTo>
                    <a:pt x="77283" y="85046"/>
                  </a:moveTo>
                  <a:cubicBezTo>
                    <a:pt x="77003" y="85164"/>
                    <a:pt x="76728" y="85302"/>
                    <a:pt x="76466" y="85458"/>
                  </a:cubicBezTo>
                  <a:cubicBezTo>
                    <a:pt x="76242" y="85592"/>
                    <a:pt x="76018" y="85723"/>
                    <a:pt x="75796" y="85854"/>
                  </a:cubicBezTo>
                  <a:lnTo>
                    <a:pt x="76047" y="86280"/>
                  </a:lnTo>
                  <a:cubicBezTo>
                    <a:pt x="76269" y="86149"/>
                    <a:pt x="76494" y="86015"/>
                    <a:pt x="76719" y="85883"/>
                  </a:cubicBezTo>
                  <a:cubicBezTo>
                    <a:pt x="76961" y="85739"/>
                    <a:pt x="77216" y="85611"/>
                    <a:pt x="77476" y="85501"/>
                  </a:cubicBezTo>
                  <a:lnTo>
                    <a:pt x="77283" y="85046"/>
                  </a:lnTo>
                  <a:close/>
                  <a:moveTo>
                    <a:pt x="85511" y="85829"/>
                  </a:moveTo>
                  <a:lnTo>
                    <a:pt x="85321" y="86283"/>
                  </a:lnTo>
                  <a:cubicBezTo>
                    <a:pt x="85787" y="86478"/>
                    <a:pt x="86281" y="86697"/>
                    <a:pt x="86833" y="86952"/>
                  </a:cubicBezTo>
                  <a:lnTo>
                    <a:pt x="87040" y="86503"/>
                  </a:lnTo>
                  <a:cubicBezTo>
                    <a:pt x="86483" y="86245"/>
                    <a:pt x="85982" y="86026"/>
                    <a:pt x="85511" y="85829"/>
                  </a:cubicBezTo>
                  <a:close/>
                  <a:moveTo>
                    <a:pt x="5435" y="85586"/>
                  </a:moveTo>
                  <a:lnTo>
                    <a:pt x="5045" y="85889"/>
                  </a:lnTo>
                  <a:cubicBezTo>
                    <a:pt x="5384" y="86326"/>
                    <a:pt x="5742" y="86761"/>
                    <a:pt x="6107" y="87183"/>
                  </a:cubicBezTo>
                  <a:lnTo>
                    <a:pt x="6482" y="86860"/>
                  </a:lnTo>
                  <a:cubicBezTo>
                    <a:pt x="6121" y="86445"/>
                    <a:pt x="5768" y="86015"/>
                    <a:pt x="5435" y="85586"/>
                  </a:cubicBezTo>
                  <a:close/>
                  <a:moveTo>
                    <a:pt x="184823" y="86240"/>
                  </a:moveTo>
                  <a:cubicBezTo>
                    <a:pt x="184314" y="86445"/>
                    <a:pt x="183796" y="86646"/>
                    <a:pt x="183284" y="86834"/>
                  </a:cubicBezTo>
                  <a:lnTo>
                    <a:pt x="183453" y="87297"/>
                  </a:lnTo>
                  <a:cubicBezTo>
                    <a:pt x="183970" y="87107"/>
                    <a:pt x="184493" y="86907"/>
                    <a:pt x="185010" y="86697"/>
                  </a:cubicBezTo>
                  <a:lnTo>
                    <a:pt x="184823" y="86240"/>
                  </a:lnTo>
                  <a:close/>
                  <a:moveTo>
                    <a:pt x="74362" y="86688"/>
                  </a:moveTo>
                  <a:cubicBezTo>
                    <a:pt x="73873" y="86969"/>
                    <a:pt x="73392" y="87243"/>
                    <a:pt x="72921" y="87506"/>
                  </a:cubicBezTo>
                  <a:lnTo>
                    <a:pt x="73162" y="87937"/>
                  </a:lnTo>
                  <a:cubicBezTo>
                    <a:pt x="73636" y="87672"/>
                    <a:pt x="74117" y="87399"/>
                    <a:pt x="74608" y="87115"/>
                  </a:cubicBezTo>
                  <a:lnTo>
                    <a:pt x="74362" y="86688"/>
                  </a:lnTo>
                  <a:close/>
                  <a:moveTo>
                    <a:pt x="181727" y="87377"/>
                  </a:moveTo>
                  <a:cubicBezTo>
                    <a:pt x="181204" y="87550"/>
                    <a:pt x="180674" y="87716"/>
                    <a:pt x="180150" y="87870"/>
                  </a:cubicBezTo>
                  <a:lnTo>
                    <a:pt x="180288" y="88344"/>
                  </a:lnTo>
                  <a:cubicBezTo>
                    <a:pt x="180818" y="88189"/>
                    <a:pt x="181352" y="88022"/>
                    <a:pt x="181881" y="87847"/>
                  </a:cubicBezTo>
                  <a:lnTo>
                    <a:pt x="181727" y="87377"/>
                  </a:lnTo>
                  <a:close/>
                  <a:moveTo>
                    <a:pt x="88545" y="87220"/>
                  </a:moveTo>
                  <a:lnTo>
                    <a:pt x="88328" y="87664"/>
                  </a:lnTo>
                  <a:cubicBezTo>
                    <a:pt x="88765" y="87876"/>
                    <a:pt x="89208" y="88096"/>
                    <a:pt x="89660" y="88322"/>
                  </a:cubicBezTo>
                  <a:lnTo>
                    <a:pt x="89816" y="88400"/>
                  </a:lnTo>
                  <a:lnTo>
                    <a:pt x="90036" y="87958"/>
                  </a:lnTo>
                  <a:lnTo>
                    <a:pt x="89879" y="87879"/>
                  </a:lnTo>
                  <a:cubicBezTo>
                    <a:pt x="89426" y="87653"/>
                    <a:pt x="88982" y="87432"/>
                    <a:pt x="88545" y="87220"/>
                  </a:cubicBezTo>
                  <a:close/>
                  <a:moveTo>
                    <a:pt x="178560" y="88309"/>
                  </a:moveTo>
                  <a:cubicBezTo>
                    <a:pt x="178025" y="88445"/>
                    <a:pt x="177487" y="88575"/>
                    <a:pt x="176954" y="88692"/>
                  </a:cubicBezTo>
                  <a:lnTo>
                    <a:pt x="177060" y="89173"/>
                  </a:lnTo>
                  <a:cubicBezTo>
                    <a:pt x="177596" y="89056"/>
                    <a:pt x="178142" y="88926"/>
                    <a:pt x="178683" y="88788"/>
                  </a:cubicBezTo>
                  <a:lnTo>
                    <a:pt x="178560" y="88309"/>
                  </a:lnTo>
                  <a:close/>
                  <a:moveTo>
                    <a:pt x="153882" y="88651"/>
                  </a:moveTo>
                  <a:lnTo>
                    <a:pt x="153870" y="89144"/>
                  </a:lnTo>
                  <a:cubicBezTo>
                    <a:pt x="154391" y="89156"/>
                    <a:pt x="154930" y="89178"/>
                    <a:pt x="155521" y="89216"/>
                  </a:cubicBezTo>
                  <a:lnTo>
                    <a:pt x="155552" y="88724"/>
                  </a:lnTo>
                  <a:cubicBezTo>
                    <a:pt x="154953" y="88686"/>
                    <a:pt x="154407" y="88662"/>
                    <a:pt x="153882" y="88651"/>
                  </a:cubicBezTo>
                  <a:close/>
                  <a:moveTo>
                    <a:pt x="152207" y="88661"/>
                  </a:moveTo>
                  <a:cubicBezTo>
                    <a:pt x="151634" y="88680"/>
                    <a:pt x="151072" y="88722"/>
                    <a:pt x="150533" y="88780"/>
                  </a:cubicBezTo>
                  <a:lnTo>
                    <a:pt x="150585" y="89273"/>
                  </a:lnTo>
                  <a:cubicBezTo>
                    <a:pt x="151114" y="89216"/>
                    <a:pt x="151664" y="89175"/>
                    <a:pt x="152225" y="89153"/>
                  </a:cubicBezTo>
                  <a:lnTo>
                    <a:pt x="152207" y="88661"/>
                  </a:lnTo>
                  <a:close/>
                  <a:moveTo>
                    <a:pt x="157216" y="88852"/>
                  </a:moveTo>
                  <a:lnTo>
                    <a:pt x="157172" y="89342"/>
                  </a:lnTo>
                  <a:cubicBezTo>
                    <a:pt x="157718" y="89392"/>
                    <a:pt x="158267" y="89444"/>
                    <a:pt x="158825" y="89501"/>
                  </a:cubicBezTo>
                  <a:lnTo>
                    <a:pt x="158872" y="89010"/>
                  </a:lnTo>
                  <a:cubicBezTo>
                    <a:pt x="158314" y="88955"/>
                    <a:pt x="157762" y="88901"/>
                    <a:pt x="157216" y="88852"/>
                  </a:cubicBezTo>
                  <a:close/>
                  <a:moveTo>
                    <a:pt x="71469" y="88309"/>
                  </a:moveTo>
                  <a:cubicBezTo>
                    <a:pt x="70972" y="88581"/>
                    <a:pt x="70485" y="88840"/>
                    <a:pt x="70007" y="89091"/>
                  </a:cubicBezTo>
                  <a:lnTo>
                    <a:pt x="70236" y="89527"/>
                  </a:lnTo>
                  <a:cubicBezTo>
                    <a:pt x="70716" y="89275"/>
                    <a:pt x="71205" y="89013"/>
                    <a:pt x="71706" y="88743"/>
                  </a:cubicBezTo>
                  <a:lnTo>
                    <a:pt x="71469" y="88309"/>
                  </a:lnTo>
                  <a:close/>
                  <a:moveTo>
                    <a:pt x="7597" y="88074"/>
                  </a:moveTo>
                  <a:lnTo>
                    <a:pt x="7242" y="88418"/>
                  </a:lnTo>
                  <a:cubicBezTo>
                    <a:pt x="7629" y="88817"/>
                    <a:pt x="8032" y="89211"/>
                    <a:pt x="8440" y="89588"/>
                  </a:cubicBezTo>
                  <a:lnTo>
                    <a:pt x="8776" y="89226"/>
                  </a:lnTo>
                  <a:cubicBezTo>
                    <a:pt x="8374" y="88855"/>
                    <a:pt x="7977" y="88467"/>
                    <a:pt x="7597" y="88074"/>
                  </a:cubicBezTo>
                  <a:close/>
                  <a:moveTo>
                    <a:pt x="175335" y="89018"/>
                  </a:moveTo>
                  <a:cubicBezTo>
                    <a:pt x="174790" y="89115"/>
                    <a:pt x="174243" y="89207"/>
                    <a:pt x="173705" y="89283"/>
                  </a:cubicBezTo>
                  <a:lnTo>
                    <a:pt x="173777" y="89772"/>
                  </a:lnTo>
                  <a:cubicBezTo>
                    <a:pt x="174318" y="89695"/>
                    <a:pt x="174873" y="89603"/>
                    <a:pt x="175423" y="89503"/>
                  </a:cubicBezTo>
                  <a:lnTo>
                    <a:pt x="175335" y="89018"/>
                  </a:lnTo>
                  <a:close/>
                  <a:moveTo>
                    <a:pt x="160527" y="89173"/>
                  </a:moveTo>
                  <a:lnTo>
                    <a:pt x="160479" y="89666"/>
                  </a:lnTo>
                  <a:cubicBezTo>
                    <a:pt x="160834" y="89699"/>
                    <a:pt x="161192" y="89734"/>
                    <a:pt x="161555" y="89765"/>
                  </a:cubicBezTo>
                  <a:cubicBezTo>
                    <a:pt x="161746" y="89782"/>
                    <a:pt x="161936" y="89801"/>
                    <a:pt x="162129" y="89826"/>
                  </a:cubicBezTo>
                  <a:lnTo>
                    <a:pt x="162184" y="89335"/>
                  </a:lnTo>
                  <a:cubicBezTo>
                    <a:pt x="161987" y="89312"/>
                    <a:pt x="161794" y="89290"/>
                    <a:pt x="161597" y="89274"/>
                  </a:cubicBezTo>
                  <a:cubicBezTo>
                    <a:pt x="161236" y="89240"/>
                    <a:pt x="160879" y="89208"/>
                    <a:pt x="160527" y="89173"/>
                  </a:cubicBezTo>
                  <a:close/>
                  <a:moveTo>
                    <a:pt x="91517" y="88729"/>
                  </a:moveTo>
                  <a:lnTo>
                    <a:pt x="91284" y="89165"/>
                  </a:lnTo>
                  <a:cubicBezTo>
                    <a:pt x="91691" y="89383"/>
                    <a:pt x="92104" y="89604"/>
                    <a:pt x="92517" y="89829"/>
                  </a:cubicBezTo>
                  <a:lnTo>
                    <a:pt x="92747" y="89954"/>
                  </a:lnTo>
                  <a:lnTo>
                    <a:pt x="92955" y="89505"/>
                  </a:lnTo>
                  <a:lnTo>
                    <a:pt x="92753" y="89396"/>
                  </a:lnTo>
                  <a:cubicBezTo>
                    <a:pt x="92338" y="89172"/>
                    <a:pt x="91927" y="88948"/>
                    <a:pt x="91517" y="88729"/>
                  </a:cubicBezTo>
                  <a:close/>
                  <a:moveTo>
                    <a:pt x="148867" y="89085"/>
                  </a:moveTo>
                  <a:cubicBezTo>
                    <a:pt x="148512" y="89171"/>
                    <a:pt x="148158" y="89265"/>
                    <a:pt x="147804" y="89357"/>
                  </a:cubicBezTo>
                  <a:lnTo>
                    <a:pt x="147500" y="89437"/>
                  </a:lnTo>
                  <a:lnTo>
                    <a:pt x="147244" y="89520"/>
                  </a:lnTo>
                  <a:lnTo>
                    <a:pt x="147397" y="89989"/>
                  </a:lnTo>
                  <a:lnTo>
                    <a:pt x="147639" y="89910"/>
                  </a:lnTo>
                  <a:lnTo>
                    <a:pt x="147930" y="89835"/>
                  </a:lnTo>
                  <a:cubicBezTo>
                    <a:pt x="148279" y="89741"/>
                    <a:pt x="148629" y="89648"/>
                    <a:pt x="148982" y="89565"/>
                  </a:cubicBezTo>
                  <a:lnTo>
                    <a:pt x="148867" y="89085"/>
                  </a:lnTo>
                  <a:close/>
                  <a:moveTo>
                    <a:pt x="172070" y="89487"/>
                  </a:moveTo>
                  <a:cubicBezTo>
                    <a:pt x="171520" y="89546"/>
                    <a:pt x="170967" y="89594"/>
                    <a:pt x="170428" y="89629"/>
                  </a:cubicBezTo>
                  <a:lnTo>
                    <a:pt x="170460" y="90121"/>
                  </a:lnTo>
                  <a:cubicBezTo>
                    <a:pt x="171005" y="90088"/>
                    <a:pt x="171564" y="90038"/>
                    <a:pt x="172121" y="89979"/>
                  </a:cubicBezTo>
                  <a:lnTo>
                    <a:pt x="172070" y="89487"/>
                  </a:lnTo>
                  <a:close/>
                  <a:moveTo>
                    <a:pt x="163832" y="89530"/>
                  </a:moveTo>
                  <a:lnTo>
                    <a:pt x="163783" y="90022"/>
                  </a:lnTo>
                  <a:cubicBezTo>
                    <a:pt x="164336" y="90076"/>
                    <a:pt x="164898" y="90120"/>
                    <a:pt x="165450" y="90150"/>
                  </a:cubicBezTo>
                  <a:lnTo>
                    <a:pt x="165479" y="89658"/>
                  </a:lnTo>
                  <a:cubicBezTo>
                    <a:pt x="164933" y="89626"/>
                    <a:pt x="164380" y="89586"/>
                    <a:pt x="163832" y="89530"/>
                  </a:cubicBezTo>
                  <a:close/>
                  <a:moveTo>
                    <a:pt x="168780" y="89706"/>
                  </a:moveTo>
                  <a:cubicBezTo>
                    <a:pt x="168406" y="89716"/>
                    <a:pt x="168031" y="89722"/>
                    <a:pt x="167655" y="89722"/>
                  </a:cubicBezTo>
                  <a:cubicBezTo>
                    <a:pt x="167479" y="89722"/>
                    <a:pt x="167303" y="89720"/>
                    <a:pt x="167127" y="89718"/>
                  </a:cubicBezTo>
                  <a:lnTo>
                    <a:pt x="167120" y="90212"/>
                  </a:lnTo>
                  <a:cubicBezTo>
                    <a:pt x="167316" y="90213"/>
                    <a:pt x="167513" y="90215"/>
                    <a:pt x="167710" y="90215"/>
                  </a:cubicBezTo>
                  <a:cubicBezTo>
                    <a:pt x="168071" y="90215"/>
                    <a:pt x="168430" y="90209"/>
                    <a:pt x="168793" y="90200"/>
                  </a:cubicBezTo>
                  <a:lnTo>
                    <a:pt x="168780" y="89706"/>
                  </a:lnTo>
                  <a:close/>
                  <a:moveTo>
                    <a:pt x="68532" y="89843"/>
                  </a:moveTo>
                  <a:cubicBezTo>
                    <a:pt x="68026" y="90097"/>
                    <a:pt x="67526" y="90338"/>
                    <a:pt x="67043" y="90565"/>
                  </a:cubicBezTo>
                  <a:lnTo>
                    <a:pt x="67255" y="91012"/>
                  </a:lnTo>
                  <a:cubicBezTo>
                    <a:pt x="67739" y="90784"/>
                    <a:pt x="68242" y="90539"/>
                    <a:pt x="68752" y="90286"/>
                  </a:cubicBezTo>
                  <a:lnTo>
                    <a:pt x="68532" y="89843"/>
                  </a:lnTo>
                  <a:close/>
                  <a:moveTo>
                    <a:pt x="145666" y="90060"/>
                  </a:moveTo>
                  <a:cubicBezTo>
                    <a:pt x="145160" y="90241"/>
                    <a:pt x="144632" y="90434"/>
                    <a:pt x="144100" y="90638"/>
                  </a:cubicBezTo>
                  <a:lnTo>
                    <a:pt x="144278" y="91100"/>
                  </a:lnTo>
                  <a:cubicBezTo>
                    <a:pt x="144805" y="90896"/>
                    <a:pt x="145328" y="90702"/>
                    <a:pt x="145832" y="90526"/>
                  </a:cubicBezTo>
                  <a:lnTo>
                    <a:pt x="145666" y="90060"/>
                  </a:lnTo>
                  <a:close/>
                  <a:moveTo>
                    <a:pt x="94440" y="90315"/>
                  </a:moveTo>
                  <a:lnTo>
                    <a:pt x="94203" y="90747"/>
                  </a:lnTo>
                  <a:lnTo>
                    <a:pt x="94484" y="90900"/>
                  </a:lnTo>
                  <a:cubicBezTo>
                    <a:pt x="94876" y="91114"/>
                    <a:pt x="95269" y="91328"/>
                    <a:pt x="95663" y="91544"/>
                  </a:cubicBezTo>
                  <a:lnTo>
                    <a:pt x="95899" y="91110"/>
                  </a:lnTo>
                  <a:cubicBezTo>
                    <a:pt x="95505" y="90896"/>
                    <a:pt x="95112" y="90682"/>
                    <a:pt x="94720" y="90468"/>
                  </a:cubicBezTo>
                  <a:lnTo>
                    <a:pt x="94440" y="90315"/>
                  </a:lnTo>
                  <a:close/>
                  <a:moveTo>
                    <a:pt x="10014" y="90311"/>
                  </a:moveTo>
                  <a:lnTo>
                    <a:pt x="9699" y="90692"/>
                  </a:lnTo>
                  <a:cubicBezTo>
                    <a:pt x="10130" y="91049"/>
                    <a:pt x="10574" y="91395"/>
                    <a:pt x="11019" y="91726"/>
                  </a:cubicBezTo>
                  <a:lnTo>
                    <a:pt x="11311" y="91328"/>
                  </a:lnTo>
                  <a:cubicBezTo>
                    <a:pt x="10873" y="91005"/>
                    <a:pt x="10438" y="90663"/>
                    <a:pt x="10014" y="90311"/>
                  </a:cubicBezTo>
                  <a:close/>
                  <a:moveTo>
                    <a:pt x="142548" y="91248"/>
                  </a:moveTo>
                  <a:cubicBezTo>
                    <a:pt x="142033" y="91457"/>
                    <a:pt x="141520" y="91669"/>
                    <a:pt x="141008" y="91882"/>
                  </a:cubicBezTo>
                  <a:lnTo>
                    <a:pt x="141200" y="92337"/>
                  </a:lnTo>
                  <a:cubicBezTo>
                    <a:pt x="141708" y="92123"/>
                    <a:pt x="142219" y="91912"/>
                    <a:pt x="142732" y="91705"/>
                  </a:cubicBezTo>
                  <a:lnTo>
                    <a:pt x="142548" y="91248"/>
                  </a:lnTo>
                  <a:close/>
                  <a:moveTo>
                    <a:pt x="65539" y="91250"/>
                  </a:moveTo>
                  <a:cubicBezTo>
                    <a:pt x="65022" y="91478"/>
                    <a:pt x="64508" y="91694"/>
                    <a:pt x="64016" y="91893"/>
                  </a:cubicBezTo>
                  <a:lnTo>
                    <a:pt x="64199" y="92352"/>
                  </a:lnTo>
                  <a:cubicBezTo>
                    <a:pt x="64696" y="92151"/>
                    <a:pt x="65214" y="91934"/>
                    <a:pt x="65737" y="91701"/>
                  </a:cubicBezTo>
                  <a:lnTo>
                    <a:pt x="65539" y="91250"/>
                  </a:lnTo>
                  <a:close/>
                  <a:moveTo>
                    <a:pt x="97361" y="91901"/>
                  </a:moveTo>
                  <a:lnTo>
                    <a:pt x="97128" y="92334"/>
                  </a:lnTo>
                  <a:cubicBezTo>
                    <a:pt x="97616" y="92595"/>
                    <a:pt x="98108" y="92856"/>
                    <a:pt x="98600" y="93111"/>
                  </a:cubicBezTo>
                  <a:lnTo>
                    <a:pt x="98829" y="92674"/>
                  </a:lnTo>
                  <a:cubicBezTo>
                    <a:pt x="98337" y="92419"/>
                    <a:pt x="97849" y="92160"/>
                    <a:pt x="97361" y="91901"/>
                  </a:cubicBezTo>
                  <a:close/>
                  <a:moveTo>
                    <a:pt x="38988" y="92611"/>
                  </a:moveTo>
                  <a:lnTo>
                    <a:pt x="38953" y="92615"/>
                  </a:lnTo>
                  <a:cubicBezTo>
                    <a:pt x="38627" y="92655"/>
                    <a:pt x="38300" y="92698"/>
                    <a:pt x="37975" y="92748"/>
                  </a:cubicBezTo>
                  <a:lnTo>
                    <a:pt x="38048" y="93236"/>
                  </a:lnTo>
                  <a:cubicBezTo>
                    <a:pt x="38356" y="93189"/>
                    <a:pt x="38668" y="93147"/>
                    <a:pt x="38980" y="93112"/>
                  </a:cubicBezTo>
                  <a:lnTo>
                    <a:pt x="39614" y="93215"/>
                  </a:lnTo>
                  <a:lnTo>
                    <a:pt x="39695" y="92728"/>
                  </a:lnTo>
                  <a:lnTo>
                    <a:pt x="38988" y="92611"/>
                  </a:lnTo>
                  <a:close/>
                  <a:moveTo>
                    <a:pt x="62472" y="92484"/>
                  </a:moveTo>
                  <a:cubicBezTo>
                    <a:pt x="61944" y="92674"/>
                    <a:pt x="61418" y="92850"/>
                    <a:pt x="60909" y="93010"/>
                  </a:cubicBezTo>
                  <a:lnTo>
                    <a:pt x="61056" y="93482"/>
                  </a:lnTo>
                  <a:cubicBezTo>
                    <a:pt x="61571" y="93320"/>
                    <a:pt x="62104" y="93141"/>
                    <a:pt x="62638" y="92949"/>
                  </a:cubicBezTo>
                  <a:lnTo>
                    <a:pt x="62472" y="92484"/>
                  </a:lnTo>
                  <a:close/>
                  <a:moveTo>
                    <a:pt x="12662" y="92272"/>
                  </a:moveTo>
                  <a:lnTo>
                    <a:pt x="12393" y="92684"/>
                  </a:lnTo>
                  <a:cubicBezTo>
                    <a:pt x="12863" y="92993"/>
                    <a:pt x="13344" y="93288"/>
                    <a:pt x="13821" y="93562"/>
                  </a:cubicBezTo>
                  <a:lnTo>
                    <a:pt x="14064" y="93134"/>
                  </a:lnTo>
                  <a:cubicBezTo>
                    <a:pt x="13597" y="92864"/>
                    <a:pt x="13124" y="92573"/>
                    <a:pt x="12662" y="92272"/>
                  </a:cubicBezTo>
                  <a:close/>
                  <a:moveTo>
                    <a:pt x="139478" y="92531"/>
                  </a:moveTo>
                  <a:cubicBezTo>
                    <a:pt x="138967" y="92749"/>
                    <a:pt x="138457" y="92971"/>
                    <a:pt x="137949" y="93189"/>
                  </a:cubicBezTo>
                  <a:lnTo>
                    <a:pt x="138144" y="93642"/>
                  </a:lnTo>
                  <a:cubicBezTo>
                    <a:pt x="138651" y="93424"/>
                    <a:pt x="139160" y="93204"/>
                    <a:pt x="139673" y="92984"/>
                  </a:cubicBezTo>
                  <a:lnTo>
                    <a:pt x="139478" y="92531"/>
                  </a:lnTo>
                  <a:close/>
                  <a:moveTo>
                    <a:pt x="41334" y="93003"/>
                  </a:moveTo>
                  <a:lnTo>
                    <a:pt x="41251" y="93489"/>
                  </a:lnTo>
                  <a:lnTo>
                    <a:pt x="42886" y="93774"/>
                  </a:lnTo>
                  <a:lnTo>
                    <a:pt x="42972" y="93288"/>
                  </a:lnTo>
                  <a:lnTo>
                    <a:pt x="41334" y="93003"/>
                  </a:lnTo>
                  <a:close/>
                  <a:moveTo>
                    <a:pt x="36325" y="93029"/>
                  </a:moveTo>
                  <a:cubicBezTo>
                    <a:pt x="36008" y="93089"/>
                    <a:pt x="35692" y="93153"/>
                    <a:pt x="35377" y="93220"/>
                  </a:cubicBezTo>
                  <a:cubicBezTo>
                    <a:pt x="35149" y="93269"/>
                    <a:pt x="34920" y="93320"/>
                    <a:pt x="34692" y="93371"/>
                  </a:cubicBezTo>
                  <a:lnTo>
                    <a:pt x="34801" y="93853"/>
                  </a:lnTo>
                  <a:cubicBezTo>
                    <a:pt x="35028" y="93802"/>
                    <a:pt x="35254" y="93751"/>
                    <a:pt x="35481" y="93702"/>
                  </a:cubicBezTo>
                  <a:cubicBezTo>
                    <a:pt x="35792" y="93636"/>
                    <a:pt x="36105" y="93572"/>
                    <a:pt x="36419" y="93512"/>
                  </a:cubicBezTo>
                  <a:lnTo>
                    <a:pt x="36325" y="93029"/>
                  </a:lnTo>
                  <a:close/>
                  <a:moveTo>
                    <a:pt x="59323" y="93463"/>
                  </a:moveTo>
                  <a:cubicBezTo>
                    <a:pt x="58786" y="93604"/>
                    <a:pt x="58247" y="93728"/>
                    <a:pt x="57718" y="93834"/>
                  </a:cubicBezTo>
                  <a:lnTo>
                    <a:pt x="57816" y="94319"/>
                  </a:lnTo>
                  <a:cubicBezTo>
                    <a:pt x="58353" y="94210"/>
                    <a:pt x="58902" y="94082"/>
                    <a:pt x="59447" y="93942"/>
                  </a:cubicBezTo>
                  <a:lnTo>
                    <a:pt x="59323" y="93463"/>
                  </a:lnTo>
                  <a:close/>
                  <a:moveTo>
                    <a:pt x="44610" y="93576"/>
                  </a:moveTo>
                  <a:lnTo>
                    <a:pt x="44524" y="94063"/>
                  </a:lnTo>
                  <a:cubicBezTo>
                    <a:pt x="45082" y="94160"/>
                    <a:pt x="45629" y="94253"/>
                    <a:pt x="46168" y="94336"/>
                  </a:cubicBezTo>
                  <a:lnTo>
                    <a:pt x="46245" y="93849"/>
                  </a:lnTo>
                  <a:cubicBezTo>
                    <a:pt x="45709" y="93766"/>
                    <a:pt x="45165" y="93674"/>
                    <a:pt x="44610" y="93576"/>
                  </a:cubicBezTo>
                  <a:close/>
                  <a:moveTo>
                    <a:pt x="100308" y="93421"/>
                  </a:moveTo>
                  <a:lnTo>
                    <a:pt x="100088" y="93863"/>
                  </a:lnTo>
                  <a:cubicBezTo>
                    <a:pt x="100599" y="94118"/>
                    <a:pt x="101103" y="94363"/>
                    <a:pt x="101589" y="94588"/>
                  </a:cubicBezTo>
                  <a:lnTo>
                    <a:pt x="101799" y="94140"/>
                  </a:lnTo>
                  <a:cubicBezTo>
                    <a:pt x="101319" y="93914"/>
                    <a:pt x="100816" y="93673"/>
                    <a:pt x="100308" y="93421"/>
                  </a:cubicBezTo>
                  <a:close/>
                  <a:moveTo>
                    <a:pt x="33071" y="93760"/>
                  </a:moveTo>
                  <a:cubicBezTo>
                    <a:pt x="32534" y="93897"/>
                    <a:pt x="31998" y="94038"/>
                    <a:pt x="31461" y="94187"/>
                  </a:cubicBezTo>
                  <a:lnTo>
                    <a:pt x="31590" y="94663"/>
                  </a:lnTo>
                  <a:cubicBezTo>
                    <a:pt x="32123" y="94516"/>
                    <a:pt x="32658" y="94376"/>
                    <a:pt x="33193" y="94239"/>
                  </a:cubicBezTo>
                  <a:lnTo>
                    <a:pt x="33071" y="93760"/>
                  </a:lnTo>
                  <a:close/>
                  <a:moveTo>
                    <a:pt x="47880" y="94082"/>
                  </a:moveTo>
                  <a:lnTo>
                    <a:pt x="47819" y="94572"/>
                  </a:lnTo>
                  <a:cubicBezTo>
                    <a:pt x="47943" y="94587"/>
                    <a:pt x="48065" y="94601"/>
                    <a:pt x="48186" y="94616"/>
                  </a:cubicBezTo>
                  <a:cubicBezTo>
                    <a:pt x="48643" y="94670"/>
                    <a:pt x="49067" y="94714"/>
                    <a:pt x="49480" y="94750"/>
                  </a:cubicBezTo>
                  <a:lnTo>
                    <a:pt x="49524" y="94259"/>
                  </a:lnTo>
                  <a:cubicBezTo>
                    <a:pt x="49115" y="94223"/>
                    <a:pt x="48696" y="94179"/>
                    <a:pt x="48243" y="94125"/>
                  </a:cubicBezTo>
                  <a:cubicBezTo>
                    <a:pt x="48123" y="94111"/>
                    <a:pt x="48001" y="94096"/>
                    <a:pt x="47880" y="94082"/>
                  </a:cubicBezTo>
                  <a:close/>
                  <a:moveTo>
                    <a:pt x="56096" y="94115"/>
                  </a:moveTo>
                  <a:cubicBezTo>
                    <a:pt x="55553" y="94191"/>
                    <a:pt x="55004" y="94253"/>
                    <a:pt x="54460" y="94297"/>
                  </a:cubicBezTo>
                  <a:lnTo>
                    <a:pt x="54501" y="94788"/>
                  </a:lnTo>
                  <a:cubicBezTo>
                    <a:pt x="55054" y="94744"/>
                    <a:pt x="55615" y="94683"/>
                    <a:pt x="56165" y="94604"/>
                  </a:cubicBezTo>
                  <a:lnTo>
                    <a:pt x="56096" y="94115"/>
                  </a:lnTo>
                  <a:close/>
                  <a:moveTo>
                    <a:pt x="51169" y="94366"/>
                  </a:moveTo>
                  <a:lnTo>
                    <a:pt x="51152" y="94859"/>
                  </a:lnTo>
                  <a:cubicBezTo>
                    <a:pt x="51383" y="94868"/>
                    <a:pt x="51618" y="94874"/>
                    <a:pt x="51851" y="94877"/>
                  </a:cubicBezTo>
                  <a:cubicBezTo>
                    <a:pt x="51977" y="94880"/>
                    <a:pt x="52106" y="94880"/>
                    <a:pt x="52231" y="94880"/>
                  </a:cubicBezTo>
                  <a:cubicBezTo>
                    <a:pt x="52429" y="94880"/>
                    <a:pt x="52630" y="94878"/>
                    <a:pt x="52828" y="94874"/>
                  </a:cubicBezTo>
                  <a:lnTo>
                    <a:pt x="52816" y="94380"/>
                  </a:lnTo>
                  <a:cubicBezTo>
                    <a:pt x="52622" y="94385"/>
                    <a:pt x="52426" y="94386"/>
                    <a:pt x="52230" y="94386"/>
                  </a:cubicBezTo>
                  <a:cubicBezTo>
                    <a:pt x="52106" y="94386"/>
                    <a:pt x="51982" y="94386"/>
                    <a:pt x="51858" y="94385"/>
                  </a:cubicBezTo>
                  <a:cubicBezTo>
                    <a:pt x="51628" y="94380"/>
                    <a:pt x="51399" y="94374"/>
                    <a:pt x="51169" y="94366"/>
                  </a:cubicBezTo>
                  <a:close/>
                  <a:moveTo>
                    <a:pt x="136420" y="93846"/>
                  </a:moveTo>
                  <a:cubicBezTo>
                    <a:pt x="135909" y="94064"/>
                    <a:pt x="135399" y="94281"/>
                    <a:pt x="134891" y="94494"/>
                  </a:cubicBezTo>
                  <a:lnTo>
                    <a:pt x="135083" y="94948"/>
                  </a:lnTo>
                  <a:cubicBezTo>
                    <a:pt x="135593" y="94735"/>
                    <a:pt x="136103" y="94518"/>
                    <a:pt x="136615" y="94299"/>
                  </a:cubicBezTo>
                  <a:lnTo>
                    <a:pt x="136420" y="93846"/>
                  </a:lnTo>
                  <a:close/>
                  <a:moveTo>
                    <a:pt x="15520" y="93910"/>
                  </a:moveTo>
                  <a:lnTo>
                    <a:pt x="15302" y="94351"/>
                  </a:lnTo>
                  <a:cubicBezTo>
                    <a:pt x="15411" y="94406"/>
                    <a:pt x="15520" y="94459"/>
                    <a:pt x="15630" y="94511"/>
                  </a:cubicBezTo>
                  <a:cubicBezTo>
                    <a:pt x="16023" y="94700"/>
                    <a:pt x="16429" y="94878"/>
                    <a:pt x="16835" y="95040"/>
                  </a:cubicBezTo>
                  <a:lnTo>
                    <a:pt x="17017" y="94581"/>
                  </a:lnTo>
                  <a:cubicBezTo>
                    <a:pt x="16623" y="94424"/>
                    <a:pt x="16227" y="94252"/>
                    <a:pt x="15844" y="94066"/>
                  </a:cubicBezTo>
                  <a:cubicBezTo>
                    <a:pt x="15736" y="94015"/>
                    <a:pt x="15628" y="93962"/>
                    <a:pt x="15520" y="93910"/>
                  </a:cubicBezTo>
                  <a:close/>
                  <a:moveTo>
                    <a:pt x="29855" y="94633"/>
                  </a:moveTo>
                  <a:cubicBezTo>
                    <a:pt x="29402" y="94763"/>
                    <a:pt x="28949" y="94893"/>
                    <a:pt x="28493" y="95024"/>
                  </a:cubicBezTo>
                  <a:lnTo>
                    <a:pt x="28258" y="95091"/>
                  </a:lnTo>
                  <a:lnTo>
                    <a:pt x="28394" y="95565"/>
                  </a:lnTo>
                  <a:lnTo>
                    <a:pt x="28629" y="95498"/>
                  </a:lnTo>
                  <a:cubicBezTo>
                    <a:pt x="29083" y="95367"/>
                    <a:pt x="29537" y="95238"/>
                    <a:pt x="29990" y="95108"/>
                  </a:cubicBezTo>
                  <a:lnTo>
                    <a:pt x="29855" y="94633"/>
                  </a:lnTo>
                  <a:close/>
                  <a:moveTo>
                    <a:pt x="103306" y="94834"/>
                  </a:moveTo>
                  <a:lnTo>
                    <a:pt x="103102" y="95283"/>
                  </a:lnTo>
                  <a:cubicBezTo>
                    <a:pt x="103607" y="95513"/>
                    <a:pt x="104116" y="95739"/>
                    <a:pt x="104624" y="95958"/>
                  </a:cubicBezTo>
                  <a:lnTo>
                    <a:pt x="104822" y="95506"/>
                  </a:lnTo>
                  <a:cubicBezTo>
                    <a:pt x="104315" y="95287"/>
                    <a:pt x="103811" y="95062"/>
                    <a:pt x="103306" y="94834"/>
                  </a:cubicBezTo>
                  <a:close/>
                  <a:moveTo>
                    <a:pt x="18564" y="95118"/>
                  </a:moveTo>
                  <a:lnTo>
                    <a:pt x="18424" y="95592"/>
                  </a:lnTo>
                  <a:cubicBezTo>
                    <a:pt x="18964" y="95749"/>
                    <a:pt x="19514" y="95884"/>
                    <a:pt x="20060" y="95992"/>
                  </a:cubicBezTo>
                  <a:lnTo>
                    <a:pt x="20155" y="95507"/>
                  </a:lnTo>
                  <a:cubicBezTo>
                    <a:pt x="19625" y="95404"/>
                    <a:pt x="19091" y="95273"/>
                    <a:pt x="18564" y="95118"/>
                  </a:cubicBezTo>
                  <a:close/>
                  <a:moveTo>
                    <a:pt x="133358" y="95126"/>
                  </a:moveTo>
                  <a:cubicBezTo>
                    <a:pt x="132812" y="95344"/>
                    <a:pt x="132305" y="95541"/>
                    <a:pt x="131815" y="95725"/>
                  </a:cubicBezTo>
                  <a:lnTo>
                    <a:pt x="131986" y="96189"/>
                  </a:lnTo>
                  <a:cubicBezTo>
                    <a:pt x="132484" y="96001"/>
                    <a:pt x="132991" y="95803"/>
                    <a:pt x="133541" y="95584"/>
                  </a:cubicBezTo>
                  <a:lnTo>
                    <a:pt x="133358" y="95126"/>
                  </a:lnTo>
                  <a:close/>
                  <a:moveTo>
                    <a:pt x="26665" y="95479"/>
                  </a:moveTo>
                  <a:cubicBezTo>
                    <a:pt x="26385" y="95535"/>
                    <a:pt x="26098" y="95586"/>
                    <a:pt x="25814" y="95629"/>
                  </a:cubicBezTo>
                  <a:cubicBezTo>
                    <a:pt x="25557" y="95669"/>
                    <a:pt x="25298" y="95704"/>
                    <a:pt x="25046" y="95730"/>
                  </a:cubicBezTo>
                  <a:lnTo>
                    <a:pt x="25097" y="96221"/>
                  </a:lnTo>
                  <a:cubicBezTo>
                    <a:pt x="25356" y="96193"/>
                    <a:pt x="25624" y="96159"/>
                    <a:pt x="25892" y="96119"/>
                  </a:cubicBezTo>
                  <a:cubicBezTo>
                    <a:pt x="26183" y="96073"/>
                    <a:pt x="26475" y="96023"/>
                    <a:pt x="26761" y="95964"/>
                  </a:cubicBezTo>
                  <a:lnTo>
                    <a:pt x="26665" y="95479"/>
                  </a:lnTo>
                  <a:close/>
                  <a:moveTo>
                    <a:pt x="21777" y="95742"/>
                  </a:moveTo>
                  <a:lnTo>
                    <a:pt x="21729" y="96234"/>
                  </a:lnTo>
                  <a:cubicBezTo>
                    <a:pt x="22265" y="96286"/>
                    <a:pt x="22808" y="96312"/>
                    <a:pt x="23345" y="96312"/>
                  </a:cubicBezTo>
                  <a:lnTo>
                    <a:pt x="23412" y="96312"/>
                  </a:lnTo>
                  <a:lnTo>
                    <a:pt x="23412" y="95817"/>
                  </a:lnTo>
                  <a:lnTo>
                    <a:pt x="23345" y="95817"/>
                  </a:lnTo>
                  <a:cubicBezTo>
                    <a:pt x="22822" y="95817"/>
                    <a:pt x="22295" y="95791"/>
                    <a:pt x="21777" y="95742"/>
                  </a:cubicBezTo>
                  <a:close/>
                  <a:moveTo>
                    <a:pt x="106333" y="96149"/>
                  </a:moveTo>
                  <a:lnTo>
                    <a:pt x="106164" y="96614"/>
                  </a:lnTo>
                  <a:cubicBezTo>
                    <a:pt x="106707" y="96839"/>
                    <a:pt x="107210" y="97042"/>
                    <a:pt x="107702" y="97234"/>
                  </a:cubicBezTo>
                  <a:lnTo>
                    <a:pt x="107881" y="96774"/>
                  </a:lnTo>
                  <a:cubicBezTo>
                    <a:pt x="107392" y="96583"/>
                    <a:pt x="106891" y="96381"/>
                    <a:pt x="106333" y="96149"/>
                  </a:cubicBezTo>
                  <a:close/>
                  <a:moveTo>
                    <a:pt x="130257" y="96292"/>
                  </a:moveTo>
                  <a:lnTo>
                    <a:pt x="130210" y="96308"/>
                  </a:lnTo>
                  <a:cubicBezTo>
                    <a:pt x="129773" y="96465"/>
                    <a:pt x="129338" y="96621"/>
                    <a:pt x="128906" y="96772"/>
                  </a:cubicBezTo>
                  <a:lnTo>
                    <a:pt x="128691" y="96847"/>
                  </a:lnTo>
                  <a:lnTo>
                    <a:pt x="128853" y="97313"/>
                  </a:lnTo>
                  <a:lnTo>
                    <a:pt x="129070" y="97238"/>
                  </a:lnTo>
                  <a:cubicBezTo>
                    <a:pt x="129502" y="97087"/>
                    <a:pt x="129939" y="96931"/>
                    <a:pt x="130378" y="96772"/>
                  </a:cubicBezTo>
                  <a:lnTo>
                    <a:pt x="130424" y="96756"/>
                  </a:lnTo>
                  <a:lnTo>
                    <a:pt x="130257" y="96292"/>
                  </a:lnTo>
                  <a:close/>
                  <a:moveTo>
                    <a:pt x="127118" y="97375"/>
                  </a:moveTo>
                  <a:cubicBezTo>
                    <a:pt x="126570" y="97551"/>
                    <a:pt x="126039" y="97714"/>
                    <a:pt x="125536" y="97860"/>
                  </a:cubicBezTo>
                  <a:lnTo>
                    <a:pt x="125675" y="98333"/>
                  </a:lnTo>
                  <a:cubicBezTo>
                    <a:pt x="126183" y="98186"/>
                    <a:pt x="126720" y="98023"/>
                    <a:pt x="127269" y="97844"/>
                  </a:cubicBezTo>
                  <a:lnTo>
                    <a:pt x="127118" y="97375"/>
                  </a:lnTo>
                  <a:close/>
                  <a:moveTo>
                    <a:pt x="109431" y="97356"/>
                  </a:moveTo>
                  <a:lnTo>
                    <a:pt x="109265" y="97821"/>
                  </a:lnTo>
                  <a:cubicBezTo>
                    <a:pt x="109804" y="98013"/>
                    <a:pt x="110339" y="98193"/>
                    <a:pt x="110848" y="98355"/>
                  </a:cubicBezTo>
                  <a:lnTo>
                    <a:pt x="110997" y="97886"/>
                  </a:lnTo>
                  <a:cubicBezTo>
                    <a:pt x="110493" y="97726"/>
                    <a:pt x="109964" y="97547"/>
                    <a:pt x="109431" y="97356"/>
                  </a:cubicBezTo>
                  <a:close/>
                  <a:moveTo>
                    <a:pt x="123943" y="98292"/>
                  </a:moveTo>
                  <a:cubicBezTo>
                    <a:pt x="123395" y="98428"/>
                    <a:pt x="122851" y="98549"/>
                    <a:pt x="122333" y="98652"/>
                  </a:cubicBezTo>
                  <a:lnTo>
                    <a:pt x="122428" y="99137"/>
                  </a:lnTo>
                  <a:cubicBezTo>
                    <a:pt x="122956" y="99032"/>
                    <a:pt x="123505" y="98908"/>
                    <a:pt x="124064" y="98770"/>
                  </a:cubicBezTo>
                  <a:lnTo>
                    <a:pt x="123943" y="98292"/>
                  </a:lnTo>
                  <a:close/>
                  <a:moveTo>
                    <a:pt x="112578" y="98348"/>
                  </a:moveTo>
                  <a:lnTo>
                    <a:pt x="112451" y="98825"/>
                  </a:lnTo>
                  <a:cubicBezTo>
                    <a:pt x="113007" y="98974"/>
                    <a:pt x="113558" y="99103"/>
                    <a:pt x="114082" y="99213"/>
                  </a:cubicBezTo>
                  <a:lnTo>
                    <a:pt x="114181" y="98729"/>
                  </a:lnTo>
                  <a:cubicBezTo>
                    <a:pt x="113666" y="98623"/>
                    <a:pt x="113125" y="98493"/>
                    <a:pt x="112578" y="98348"/>
                  </a:cubicBezTo>
                  <a:close/>
                  <a:moveTo>
                    <a:pt x="120708" y="98923"/>
                  </a:moveTo>
                  <a:cubicBezTo>
                    <a:pt x="120151" y="98999"/>
                    <a:pt x="119602" y="99052"/>
                    <a:pt x="119072" y="99086"/>
                  </a:cubicBezTo>
                  <a:lnTo>
                    <a:pt x="119104" y="99578"/>
                  </a:lnTo>
                  <a:cubicBezTo>
                    <a:pt x="119644" y="99546"/>
                    <a:pt x="120206" y="99489"/>
                    <a:pt x="120775" y="99414"/>
                  </a:cubicBezTo>
                  <a:lnTo>
                    <a:pt x="120708" y="98923"/>
                  </a:lnTo>
                  <a:close/>
                  <a:moveTo>
                    <a:pt x="115801" y="99003"/>
                  </a:moveTo>
                  <a:lnTo>
                    <a:pt x="115742" y="99494"/>
                  </a:lnTo>
                  <a:cubicBezTo>
                    <a:pt x="116288" y="99559"/>
                    <a:pt x="116853" y="99598"/>
                    <a:pt x="117421" y="99613"/>
                  </a:cubicBezTo>
                  <a:lnTo>
                    <a:pt x="117434" y="99119"/>
                  </a:lnTo>
                  <a:cubicBezTo>
                    <a:pt x="116882" y="99108"/>
                    <a:pt x="116333" y="99067"/>
                    <a:pt x="115801" y="99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3230800" y="1916875"/>
              <a:ext cx="5054325" cy="2581200"/>
            </a:xfrm>
            <a:custGeom>
              <a:avLst/>
              <a:gdLst/>
              <a:ahLst/>
              <a:cxnLst/>
              <a:rect l="l" t="t" r="r" b="b"/>
              <a:pathLst>
                <a:path w="202173" h="103248" extrusionOk="0">
                  <a:moveTo>
                    <a:pt x="153497" y="1"/>
                  </a:moveTo>
                  <a:cubicBezTo>
                    <a:pt x="153109" y="87"/>
                    <a:pt x="152710" y="234"/>
                    <a:pt x="152277" y="452"/>
                  </a:cubicBezTo>
                  <a:lnTo>
                    <a:pt x="152217" y="483"/>
                  </a:lnTo>
                  <a:lnTo>
                    <a:pt x="152368" y="780"/>
                  </a:lnTo>
                  <a:lnTo>
                    <a:pt x="152428" y="749"/>
                  </a:lnTo>
                  <a:cubicBezTo>
                    <a:pt x="152836" y="544"/>
                    <a:pt x="153208" y="405"/>
                    <a:pt x="153569" y="325"/>
                  </a:cubicBezTo>
                  <a:lnTo>
                    <a:pt x="153497" y="1"/>
                  </a:lnTo>
                  <a:close/>
                  <a:moveTo>
                    <a:pt x="155550" y="203"/>
                  </a:moveTo>
                  <a:lnTo>
                    <a:pt x="155410" y="504"/>
                  </a:lnTo>
                  <a:cubicBezTo>
                    <a:pt x="155759" y="669"/>
                    <a:pt x="156106" y="915"/>
                    <a:pt x="156441" y="1238"/>
                  </a:cubicBezTo>
                  <a:lnTo>
                    <a:pt x="156672" y="998"/>
                  </a:lnTo>
                  <a:cubicBezTo>
                    <a:pt x="156313" y="650"/>
                    <a:pt x="155934" y="384"/>
                    <a:pt x="155550" y="203"/>
                  </a:cubicBezTo>
                  <a:close/>
                  <a:moveTo>
                    <a:pt x="150470" y="1471"/>
                  </a:moveTo>
                  <a:cubicBezTo>
                    <a:pt x="150104" y="1698"/>
                    <a:pt x="149727" y="1946"/>
                    <a:pt x="149353" y="2205"/>
                  </a:cubicBezTo>
                  <a:lnTo>
                    <a:pt x="149542" y="2477"/>
                  </a:lnTo>
                  <a:cubicBezTo>
                    <a:pt x="149911" y="2221"/>
                    <a:pt x="150282" y="1978"/>
                    <a:pt x="150644" y="1754"/>
                  </a:cubicBezTo>
                  <a:lnTo>
                    <a:pt x="150470" y="1471"/>
                  </a:lnTo>
                  <a:close/>
                  <a:moveTo>
                    <a:pt x="157916" y="2605"/>
                  </a:moveTo>
                  <a:lnTo>
                    <a:pt x="157632" y="2779"/>
                  </a:lnTo>
                  <a:cubicBezTo>
                    <a:pt x="157843" y="3122"/>
                    <a:pt x="158054" y="3510"/>
                    <a:pt x="158261" y="3930"/>
                  </a:cubicBezTo>
                  <a:lnTo>
                    <a:pt x="158559" y="3785"/>
                  </a:lnTo>
                  <a:cubicBezTo>
                    <a:pt x="158348" y="3355"/>
                    <a:pt x="158133" y="2958"/>
                    <a:pt x="157916" y="2605"/>
                  </a:cubicBezTo>
                  <a:close/>
                  <a:moveTo>
                    <a:pt x="147738" y="3390"/>
                  </a:moveTo>
                  <a:cubicBezTo>
                    <a:pt x="147402" y="3652"/>
                    <a:pt x="147052" y="3933"/>
                    <a:pt x="146699" y="4227"/>
                  </a:cubicBezTo>
                  <a:lnTo>
                    <a:pt x="146910" y="4484"/>
                  </a:lnTo>
                  <a:cubicBezTo>
                    <a:pt x="147261" y="4193"/>
                    <a:pt x="147609" y="3914"/>
                    <a:pt x="147942" y="3652"/>
                  </a:cubicBezTo>
                  <a:lnTo>
                    <a:pt x="147738" y="3390"/>
                  </a:lnTo>
                  <a:close/>
                  <a:moveTo>
                    <a:pt x="145183" y="5531"/>
                  </a:moveTo>
                  <a:cubicBezTo>
                    <a:pt x="144851" y="5825"/>
                    <a:pt x="144520" y="6122"/>
                    <a:pt x="144193" y="6423"/>
                  </a:cubicBezTo>
                  <a:lnTo>
                    <a:pt x="144417" y="6669"/>
                  </a:lnTo>
                  <a:cubicBezTo>
                    <a:pt x="144745" y="6369"/>
                    <a:pt x="145074" y="6072"/>
                    <a:pt x="145403" y="5780"/>
                  </a:cubicBezTo>
                  <a:lnTo>
                    <a:pt x="145183" y="5531"/>
                  </a:lnTo>
                  <a:close/>
                  <a:moveTo>
                    <a:pt x="159363" y="5622"/>
                  </a:moveTo>
                  <a:lnTo>
                    <a:pt x="159053" y="5745"/>
                  </a:lnTo>
                  <a:cubicBezTo>
                    <a:pt x="159108" y="5887"/>
                    <a:pt x="159163" y="6030"/>
                    <a:pt x="159219" y="6180"/>
                  </a:cubicBezTo>
                  <a:cubicBezTo>
                    <a:pt x="159321" y="6449"/>
                    <a:pt x="159420" y="6719"/>
                    <a:pt x="159525" y="6987"/>
                  </a:cubicBezTo>
                  <a:lnTo>
                    <a:pt x="159833" y="6866"/>
                  </a:lnTo>
                  <a:cubicBezTo>
                    <a:pt x="159731" y="6598"/>
                    <a:pt x="159629" y="6333"/>
                    <a:pt x="159530" y="6063"/>
                  </a:cubicBezTo>
                  <a:cubicBezTo>
                    <a:pt x="159475" y="5914"/>
                    <a:pt x="159418" y="5766"/>
                    <a:pt x="159363" y="5622"/>
                  </a:cubicBezTo>
                  <a:close/>
                  <a:moveTo>
                    <a:pt x="142730" y="7787"/>
                  </a:moveTo>
                  <a:lnTo>
                    <a:pt x="141763" y="8705"/>
                  </a:lnTo>
                  <a:lnTo>
                    <a:pt x="141993" y="8945"/>
                  </a:lnTo>
                  <a:cubicBezTo>
                    <a:pt x="142315" y="8639"/>
                    <a:pt x="142636" y="8332"/>
                    <a:pt x="142957" y="8029"/>
                  </a:cubicBezTo>
                  <a:lnTo>
                    <a:pt x="142730" y="7787"/>
                  </a:lnTo>
                  <a:close/>
                  <a:moveTo>
                    <a:pt x="160567" y="8716"/>
                  </a:moveTo>
                  <a:lnTo>
                    <a:pt x="160260" y="8843"/>
                  </a:lnTo>
                  <a:cubicBezTo>
                    <a:pt x="160426" y="9255"/>
                    <a:pt x="160593" y="9666"/>
                    <a:pt x="160762" y="10075"/>
                  </a:cubicBezTo>
                  <a:lnTo>
                    <a:pt x="161069" y="9947"/>
                  </a:lnTo>
                  <a:cubicBezTo>
                    <a:pt x="160902" y="9537"/>
                    <a:pt x="160734" y="9128"/>
                    <a:pt x="160567" y="8716"/>
                  </a:cubicBezTo>
                  <a:close/>
                  <a:moveTo>
                    <a:pt x="140315" y="10076"/>
                  </a:moveTo>
                  <a:cubicBezTo>
                    <a:pt x="139994" y="10381"/>
                    <a:pt x="139672" y="10685"/>
                    <a:pt x="139347" y="10985"/>
                  </a:cubicBezTo>
                  <a:lnTo>
                    <a:pt x="139573" y="11228"/>
                  </a:lnTo>
                  <a:cubicBezTo>
                    <a:pt x="139899" y="10927"/>
                    <a:pt x="140221" y="10622"/>
                    <a:pt x="140544" y="10318"/>
                  </a:cubicBezTo>
                  <a:lnTo>
                    <a:pt x="140315" y="10076"/>
                  </a:lnTo>
                  <a:close/>
                  <a:moveTo>
                    <a:pt x="161831" y="11790"/>
                  </a:moveTo>
                  <a:lnTo>
                    <a:pt x="161522" y="11917"/>
                  </a:lnTo>
                  <a:lnTo>
                    <a:pt x="162029" y="13147"/>
                  </a:lnTo>
                  <a:lnTo>
                    <a:pt x="162336" y="13019"/>
                  </a:lnTo>
                  <a:lnTo>
                    <a:pt x="161831" y="11790"/>
                  </a:lnTo>
                  <a:close/>
                  <a:moveTo>
                    <a:pt x="137877" y="12326"/>
                  </a:moveTo>
                  <a:cubicBezTo>
                    <a:pt x="137546" y="12621"/>
                    <a:pt x="137213" y="12912"/>
                    <a:pt x="136878" y="13198"/>
                  </a:cubicBezTo>
                  <a:lnTo>
                    <a:pt x="137095" y="13451"/>
                  </a:lnTo>
                  <a:cubicBezTo>
                    <a:pt x="137430" y="13163"/>
                    <a:pt x="137765" y="12870"/>
                    <a:pt x="138098" y="12573"/>
                  </a:cubicBezTo>
                  <a:lnTo>
                    <a:pt x="137877" y="12326"/>
                  </a:lnTo>
                  <a:close/>
                  <a:moveTo>
                    <a:pt x="135343" y="14459"/>
                  </a:moveTo>
                  <a:cubicBezTo>
                    <a:pt x="134986" y="14738"/>
                    <a:pt x="134631" y="15006"/>
                    <a:pt x="134288" y="15258"/>
                  </a:cubicBezTo>
                  <a:lnTo>
                    <a:pt x="134483" y="15527"/>
                  </a:lnTo>
                  <a:cubicBezTo>
                    <a:pt x="134829" y="15274"/>
                    <a:pt x="135187" y="15003"/>
                    <a:pt x="135548" y="14721"/>
                  </a:cubicBezTo>
                  <a:lnTo>
                    <a:pt x="135343" y="14459"/>
                  </a:lnTo>
                  <a:close/>
                  <a:moveTo>
                    <a:pt x="99722" y="15608"/>
                  </a:moveTo>
                  <a:cubicBezTo>
                    <a:pt x="99529" y="15608"/>
                    <a:pt x="99336" y="15611"/>
                    <a:pt x="99145" y="15616"/>
                  </a:cubicBezTo>
                  <a:lnTo>
                    <a:pt x="99154" y="15950"/>
                  </a:lnTo>
                  <a:cubicBezTo>
                    <a:pt x="99354" y="15944"/>
                    <a:pt x="99555" y="15941"/>
                    <a:pt x="99757" y="15941"/>
                  </a:cubicBezTo>
                  <a:cubicBezTo>
                    <a:pt x="99993" y="15941"/>
                    <a:pt x="100232" y="15945"/>
                    <a:pt x="100472" y="15953"/>
                  </a:cubicBezTo>
                  <a:lnTo>
                    <a:pt x="100485" y="15621"/>
                  </a:lnTo>
                  <a:cubicBezTo>
                    <a:pt x="100229" y="15612"/>
                    <a:pt x="99975" y="15608"/>
                    <a:pt x="99722" y="15608"/>
                  </a:cubicBezTo>
                  <a:close/>
                  <a:moveTo>
                    <a:pt x="163103" y="14859"/>
                  </a:moveTo>
                  <a:lnTo>
                    <a:pt x="162799" y="14989"/>
                  </a:lnTo>
                  <a:cubicBezTo>
                    <a:pt x="162971" y="15398"/>
                    <a:pt x="163146" y="15806"/>
                    <a:pt x="163320" y="16212"/>
                  </a:cubicBezTo>
                  <a:lnTo>
                    <a:pt x="163626" y="16081"/>
                  </a:lnTo>
                  <a:cubicBezTo>
                    <a:pt x="163451" y="15675"/>
                    <a:pt x="163277" y="15267"/>
                    <a:pt x="163103" y="14859"/>
                  </a:cubicBezTo>
                  <a:close/>
                  <a:moveTo>
                    <a:pt x="102485" y="15763"/>
                  </a:moveTo>
                  <a:lnTo>
                    <a:pt x="102449" y="16095"/>
                  </a:lnTo>
                  <a:cubicBezTo>
                    <a:pt x="102866" y="16140"/>
                    <a:pt x="103308" y="16196"/>
                    <a:pt x="103761" y="16261"/>
                  </a:cubicBezTo>
                  <a:lnTo>
                    <a:pt x="103810" y="15931"/>
                  </a:lnTo>
                  <a:cubicBezTo>
                    <a:pt x="103353" y="15865"/>
                    <a:pt x="102908" y="15810"/>
                    <a:pt x="102485" y="15763"/>
                  </a:cubicBezTo>
                  <a:close/>
                  <a:moveTo>
                    <a:pt x="97140" y="15791"/>
                  </a:moveTo>
                  <a:cubicBezTo>
                    <a:pt x="96692" y="15861"/>
                    <a:pt x="96248" y="15948"/>
                    <a:pt x="95823" y="16055"/>
                  </a:cubicBezTo>
                  <a:lnTo>
                    <a:pt x="95903" y="16376"/>
                  </a:lnTo>
                  <a:cubicBezTo>
                    <a:pt x="96318" y="16273"/>
                    <a:pt x="96750" y="16186"/>
                    <a:pt x="97189" y="16120"/>
                  </a:cubicBezTo>
                  <a:lnTo>
                    <a:pt x="97140" y="15791"/>
                  </a:lnTo>
                  <a:close/>
                  <a:moveTo>
                    <a:pt x="105783" y="16255"/>
                  </a:moveTo>
                  <a:lnTo>
                    <a:pt x="105722" y="16583"/>
                  </a:lnTo>
                  <a:cubicBezTo>
                    <a:pt x="106150" y="16660"/>
                    <a:pt x="106586" y="16745"/>
                    <a:pt x="107025" y="16832"/>
                  </a:cubicBezTo>
                  <a:lnTo>
                    <a:pt x="107091" y="16504"/>
                  </a:lnTo>
                  <a:cubicBezTo>
                    <a:pt x="106650" y="16417"/>
                    <a:pt x="106213" y="16334"/>
                    <a:pt x="105783" y="16255"/>
                  </a:cubicBezTo>
                  <a:close/>
                  <a:moveTo>
                    <a:pt x="132650" y="16375"/>
                  </a:moveTo>
                  <a:cubicBezTo>
                    <a:pt x="132270" y="16615"/>
                    <a:pt x="131890" y="16842"/>
                    <a:pt x="131517" y="17052"/>
                  </a:cubicBezTo>
                  <a:lnTo>
                    <a:pt x="131678" y="17342"/>
                  </a:lnTo>
                  <a:cubicBezTo>
                    <a:pt x="132056" y="17131"/>
                    <a:pt x="132443" y="16899"/>
                    <a:pt x="132829" y="16656"/>
                  </a:cubicBezTo>
                  <a:lnTo>
                    <a:pt x="132650" y="16375"/>
                  </a:lnTo>
                  <a:close/>
                  <a:moveTo>
                    <a:pt x="109045" y="16911"/>
                  </a:moveTo>
                  <a:lnTo>
                    <a:pt x="108975" y="17237"/>
                  </a:lnTo>
                  <a:cubicBezTo>
                    <a:pt x="109403" y="17327"/>
                    <a:pt x="109835" y="17420"/>
                    <a:pt x="110275" y="17516"/>
                  </a:cubicBezTo>
                  <a:lnTo>
                    <a:pt x="110344" y="17190"/>
                  </a:lnTo>
                  <a:cubicBezTo>
                    <a:pt x="109905" y="17096"/>
                    <a:pt x="109471" y="17001"/>
                    <a:pt x="109045" y="16911"/>
                  </a:cubicBezTo>
                  <a:close/>
                  <a:moveTo>
                    <a:pt x="93910" y="16695"/>
                  </a:moveTo>
                  <a:cubicBezTo>
                    <a:pt x="93500" y="16873"/>
                    <a:pt x="93093" y="17071"/>
                    <a:pt x="92701" y="17291"/>
                  </a:cubicBezTo>
                  <a:lnTo>
                    <a:pt x="92863" y="17580"/>
                  </a:lnTo>
                  <a:cubicBezTo>
                    <a:pt x="93246" y="17368"/>
                    <a:pt x="93640" y="17173"/>
                    <a:pt x="94041" y="17001"/>
                  </a:cubicBezTo>
                  <a:lnTo>
                    <a:pt x="93910" y="16695"/>
                  </a:lnTo>
                  <a:close/>
                  <a:moveTo>
                    <a:pt x="112293" y="17618"/>
                  </a:moveTo>
                  <a:lnTo>
                    <a:pt x="112222" y="17943"/>
                  </a:lnTo>
                  <a:cubicBezTo>
                    <a:pt x="112651" y="18035"/>
                    <a:pt x="113085" y="18129"/>
                    <a:pt x="113523" y="18223"/>
                  </a:cubicBezTo>
                  <a:lnTo>
                    <a:pt x="113592" y="17899"/>
                  </a:lnTo>
                  <a:cubicBezTo>
                    <a:pt x="113154" y="17806"/>
                    <a:pt x="112721" y="17711"/>
                    <a:pt x="112293" y="17618"/>
                  </a:cubicBezTo>
                  <a:close/>
                  <a:moveTo>
                    <a:pt x="129749" y="17940"/>
                  </a:moveTo>
                  <a:cubicBezTo>
                    <a:pt x="129343" y="18121"/>
                    <a:pt x="128934" y="18287"/>
                    <a:pt x="128529" y="18432"/>
                  </a:cubicBezTo>
                  <a:lnTo>
                    <a:pt x="128643" y="18745"/>
                  </a:lnTo>
                  <a:cubicBezTo>
                    <a:pt x="129053" y="18595"/>
                    <a:pt x="129473" y="18428"/>
                    <a:pt x="129883" y="18244"/>
                  </a:cubicBezTo>
                  <a:lnTo>
                    <a:pt x="129749" y="17940"/>
                  </a:lnTo>
                  <a:close/>
                  <a:moveTo>
                    <a:pt x="115543" y="18303"/>
                  </a:moveTo>
                  <a:lnTo>
                    <a:pt x="115477" y="18629"/>
                  </a:lnTo>
                  <a:cubicBezTo>
                    <a:pt x="115907" y="18716"/>
                    <a:pt x="116342" y="18802"/>
                    <a:pt x="116783" y="18886"/>
                  </a:cubicBezTo>
                  <a:lnTo>
                    <a:pt x="116848" y="18559"/>
                  </a:lnTo>
                  <a:cubicBezTo>
                    <a:pt x="116406" y="18476"/>
                    <a:pt x="115974" y="18390"/>
                    <a:pt x="115543" y="18303"/>
                  </a:cubicBezTo>
                  <a:close/>
                  <a:moveTo>
                    <a:pt x="164425" y="17904"/>
                  </a:moveTo>
                  <a:lnTo>
                    <a:pt x="164121" y="18039"/>
                  </a:lnTo>
                  <a:lnTo>
                    <a:pt x="164242" y="18307"/>
                  </a:lnTo>
                  <a:lnTo>
                    <a:pt x="164578" y="19272"/>
                  </a:lnTo>
                  <a:lnTo>
                    <a:pt x="164893" y="19162"/>
                  </a:lnTo>
                  <a:lnTo>
                    <a:pt x="164551" y="18185"/>
                  </a:lnTo>
                  <a:lnTo>
                    <a:pt x="164425" y="17904"/>
                  </a:lnTo>
                  <a:close/>
                  <a:moveTo>
                    <a:pt x="118801" y="18921"/>
                  </a:moveTo>
                  <a:lnTo>
                    <a:pt x="118745" y="19249"/>
                  </a:lnTo>
                  <a:cubicBezTo>
                    <a:pt x="119179" y="19323"/>
                    <a:pt x="119617" y="19399"/>
                    <a:pt x="120059" y="19469"/>
                  </a:cubicBezTo>
                  <a:lnTo>
                    <a:pt x="120110" y="19141"/>
                  </a:lnTo>
                  <a:cubicBezTo>
                    <a:pt x="119669" y="19071"/>
                    <a:pt x="119232" y="18996"/>
                    <a:pt x="118801" y="18921"/>
                  </a:cubicBezTo>
                  <a:close/>
                  <a:moveTo>
                    <a:pt x="91021" y="18406"/>
                  </a:moveTo>
                  <a:cubicBezTo>
                    <a:pt x="90770" y="18601"/>
                    <a:pt x="90517" y="18811"/>
                    <a:pt x="90271" y="19028"/>
                  </a:cubicBezTo>
                  <a:lnTo>
                    <a:pt x="89996" y="19269"/>
                  </a:lnTo>
                  <a:lnTo>
                    <a:pt x="90217" y="19518"/>
                  </a:lnTo>
                  <a:lnTo>
                    <a:pt x="90491" y="19277"/>
                  </a:lnTo>
                  <a:cubicBezTo>
                    <a:pt x="90731" y="19064"/>
                    <a:pt x="90977" y="18860"/>
                    <a:pt x="91225" y="18668"/>
                  </a:cubicBezTo>
                  <a:lnTo>
                    <a:pt x="91021" y="18406"/>
                  </a:lnTo>
                  <a:close/>
                  <a:moveTo>
                    <a:pt x="126641" y="18994"/>
                  </a:moveTo>
                  <a:cubicBezTo>
                    <a:pt x="126213" y="19095"/>
                    <a:pt x="125779" y="19176"/>
                    <a:pt x="125349" y="19240"/>
                  </a:cubicBezTo>
                  <a:lnTo>
                    <a:pt x="125399" y="19569"/>
                  </a:lnTo>
                  <a:cubicBezTo>
                    <a:pt x="125840" y="19504"/>
                    <a:pt x="126281" y="19421"/>
                    <a:pt x="126716" y="19319"/>
                  </a:cubicBezTo>
                  <a:lnTo>
                    <a:pt x="126641" y="18994"/>
                  </a:lnTo>
                  <a:close/>
                  <a:moveTo>
                    <a:pt x="122076" y="19377"/>
                  </a:moveTo>
                  <a:lnTo>
                    <a:pt x="122056" y="19708"/>
                  </a:lnTo>
                  <a:cubicBezTo>
                    <a:pt x="122395" y="19728"/>
                    <a:pt x="122737" y="19738"/>
                    <a:pt x="123073" y="19738"/>
                  </a:cubicBezTo>
                  <a:cubicBezTo>
                    <a:pt x="123181" y="19738"/>
                    <a:pt x="123290" y="19737"/>
                    <a:pt x="123397" y="19737"/>
                  </a:cubicBezTo>
                  <a:lnTo>
                    <a:pt x="123389" y="19403"/>
                  </a:lnTo>
                  <a:cubicBezTo>
                    <a:pt x="123279" y="19406"/>
                    <a:pt x="123167" y="19407"/>
                    <a:pt x="123055" y="19407"/>
                  </a:cubicBezTo>
                  <a:cubicBezTo>
                    <a:pt x="122731" y="19407"/>
                    <a:pt x="122403" y="19397"/>
                    <a:pt x="122076" y="19377"/>
                  </a:cubicBezTo>
                  <a:close/>
                  <a:moveTo>
                    <a:pt x="88499" y="20590"/>
                  </a:moveTo>
                  <a:cubicBezTo>
                    <a:pt x="88176" y="20874"/>
                    <a:pt x="87841" y="21168"/>
                    <a:pt x="87497" y="21468"/>
                  </a:cubicBezTo>
                  <a:lnTo>
                    <a:pt x="87716" y="21717"/>
                  </a:lnTo>
                  <a:cubicBezTo>
                    <a:pt x="88059" y="21417"/>
                    <a:pt x="88394" y="21124"/>
                    <a:pt x="88719" y="20840"/>
                  </a:cubicBezTo>
                  <a:lnTo>
                    <a:pt x="88499" y="20590"/>
                  </a:lnTo>
                  <a:close/>
                  <a:moveTo>
                    <a:pt x="165560" y="21040"/>
                  </a:moveTo>
                  <a:lnTo>
                    <a:pt x="165247" y="21153"/>
                  </a:lnTo>
                  <a:cubicBezTo>
                    <a:pt x="165398" y="21576"/>
                    <a:pt x="165548" y="21992"/>
                    <a:pt x="165698" y="22403"/>
                  </a:cubicBezTo>
                  <a:lnTo>
                    <a:pt x="166011" y="22289"/>
                  </a:lnTo>
                  <a:cubicBezTo>
                    <a:pt x="165861" y="21877"/>
                    <a:pt x="165711" y="21462"/>
                    <a:pt x="165560" y="21040"/>
                  </a:cubicBezTo>
                  <a:close/>
                  <a:moveTo>
                    <a:pt x="85990" y="22780"/>
                  </a:moveTo>
                  <a:cubicBezTo>
                    <a:pt x="85661" y="23065"/>
                    <a:pt x="85326" y="23355"/>
                    <a:pt x="84984" y="23650"/>
                  </a:cubicBezTo>
                  <a:lnTo>
                    <a:pt x="85201" y="23901"/>
                  </a:lnTo>
                  <a:cubicBezTo>
                    <a:pt x="85543" y="23607"/>
                    <a:pt x="85880" y="23316"/>
                    <a:pt x="86209" y="23032"/>
                  </a:cubicBezTo>
                  <a:lnTo>
                    <a:pt x="85990" y="22780"/>
                  </a:lnTo>
                  <a:close/>
                  <a:moveTo>
                    <a:pt x="166698" y="24157"/>
                  </a:moveTo>
                  <a:lnTo>
                    <a:pt x="166388" y="24274"/>
                  </a:lnTo>
                  <a:cubicBezTo>
                    <a:pt x="166545" y="24694"/>
                    <a:pt x="166703" y="25109"/>
                    <a:pt x="166858" y="25519"/>
                  </a:cubicBezTo>
                  <a:lnTo>
                    <a:pt x="167169" y="25399"/>
                  </a:lnTo>
                  <a:cubicBezTo>
                    <a:pt x="167011" y="24991"/>
                    <a:pt x="166856" y="24578"/>
                    <a:pt x="166698" y="24157"/>
                  </a:cubicBezTo>
                  <a:close/>
                  <a:moveTo>
                    <a:pt x="83466" y="24948"/>
                  </a:moveTo>
                  <a:cubicBezTo>
                    <a:pt x="83132" y="25232"/>
                    <a:pt x="82794" y="25519"/>
                    <a:pt x="82452" y="25808"/>
                  </a:cubicBezTo>
                  <a:lnTo>
                    <a:pt x="82668" y="26062"/>
                  </a:lnTo>
                  <a:cubicBezTo>
                    <a:pt x="83011" y="25772"/>
                    <a:pt x="83349" y="25485"/>
                    <a:pt x="83681" y="25201"/>
                  </a:cubicBezTo>
                  <a:lnTo>
                    <a:pt x="83466" y="24948"/>
                  </a:lnTo>
                  <a:close/>
                  <a:moveTo>
                    <a:pt x="80925" y="27090"/>
                  </a:moveTo>
                  <a:cubicBezTo>
                    <a:pt x="80587" y="27373"/>
                    <a:pt x="80245" y="27656"/>
                    <a:pt x="79901" y="27940"/>
                  </a:cubicBezTo>
                  <a:lnTo>
                    <a:pt x="80112" y="28196"/>
                  </a:lnTo>
                  <a:cubicBezTo>
                    <a:pt x="80456" y="27912"/>
                    <a:pt x="80798" y="27630"/>
                    <a:pt x="81139" y="27344"/>
                  </a:cubicBezTo>
                  <a:lnTo>
                    <a:pt x="80925" y="27090"/>
                  </a:lnTo>
                  <a:close/>
                  <a:moveTo>
                    <a:pt x="167892" y="27257"/>
                  </a:moveTo>
                  <a:lnTo>
                    <a:pt x="167584" y="27379"/>
                  </a:lnTo>
                  <a:cubicBezTo>
                    <a:pt x="167750" y="27796"/>
                    <a:pt x="167914" y="28208"/>
                    <a:pt x="168080" y="28613"/>
                  </a:cubicBezTo>
                  <a:lnTo>
                    <a:pt x="168387" y="28487"/>
                  </a:lnTo>
                  <a:cubicBezTo>
                    <a:pt x="168223" y="28084"/>
                    <a:pt x="168058" y="27673"/>
                    <a:pt x="167892" y="27257"/>
                  </a:cubicBezTo>
                  <a:close/>
                  <a:moveTo>
                    <a:pt x="78355" y="29205"/>
                  </a:moveTo>
                  <a:cubicBezTo>
                    <a:pt x="78011" y="29485"/>
                    <a:pt x="77666" y="29763"/>
                    <a:pt x="77318" y="30042"/>
                  </a:cubicBezTo>
                  <a:lnTo>
                    <a:pt x="77525" y="30300"/>
                  </a:lnTo>
                  <a:cubicBezTo>
                    <a:pt x="77873" y="30022"/>
                    <a:pt x="78220" y="29741"/>
                    <a:pt x="78565" y="29463"/>
                  </a:cubicBezTo>
                  <a:lnTo>
                    <a:pt x="78355" y="29205"/>
                  </a:lnTo>
                  <a:close/>
                  <a:moveTo>
                    <a:pt x="169156" y="30323"/>
                  </a:moveTo>
                  <a:lnTo>
                    <a:pt x="168850" y="30454"/>
                  </a:lnTo>
                  <a:cubicBezTo>
                    <a:pt x="169026" y="30866"/>
                    <a:pt x="169203" y="31274"/>
                    <a:pt x="169382" y="31675"/>
                  </a:cubicBezTo>
                  <a:lnTo>
                    <a:pt x="169685" y="31539"/>
                  </a:lnTo>
                  <a:cubicBezTo>
                    <a:pt x="169508" y="31142"/>
                    <a:pt x="169332" y="30735"/>
                    <a:pt x="169156" y="30323"/>
                  </a:cubicBezTo>
                  <a:close/>
                  <a:moveTo>
                    <a:pt x="75753" y="31277"/>
                  </a:moveTo>
                  <a:cubicBezTo>
                    <a:pt x="75405" y="31552"/>
                    <a:pt x="75056" y="31823"/>
                    <a:pt x="74706" y="32092"/>
                  </a:cubicBezTo>
                  <a:lnTo>
                    <a:pt x="74910" y="32357"/>
                  </a:lnTo>
                  <a:cubicBezTo>
                    <a:pt x="75260" y="32088"/>
                    <a:pt x="75611" y="31816"/>
                    <a:pt x="75959" y="31539"/>
                  </a:cubicBezTo>
                  <a:lnTo>
                    <a:pt x="75753" y="31277"/>
                  </a:lnTo>
                  <a:close/>
                  <a:moveTo>
                    <a:pt x="36211" y="32184"/>
                  </a:moveTo>
                  <a:lnTo>
                    <a:pt x="36207" y="32518"/>
                  </a:lnTo>
                  <a:cubicBezTo>
                    <a:pt x="36648" y="32522"/>
                    <a:pt x="37090" y="32541"/>
                    <a:pt x="37524" y="32571"/>
                  </a:cubicBezTo>
                  <a:lnTo>
                    <a:pt x="37548" y="32238"/>
                  </a:lnTo>
                  <a:cubicBezTo>
                    <a:pt x="37109" y="32209"/>
                    <a:pt x="36659" y="32190"/>
                    <a:pt x="36211" y="32184"/>
                  </a:cubicBezTo>
                  <a:close/>
                  <a:moveTo>
                    <a:pt x="34206" y="32238"/>
                  </a:moveTo>
                  <a:cubicBezTo>
                    <a:pt x="33769" y="32267"/>
                    <a:pt x="33321" y="32309"/>
                    <a:pt x="32874" y="32360"/>
                  </a:cubicBezTo>
                  <a:lnTo>
                    <a:pt x="32912" y="32689"/>
                  </a:lnTo>
                  <a:cubicBezTo>
                    <a:pt x="33354" y="32638"/>
                    <a:pt x="33797" y="32598"/>
                    <a:pt x="34228" y="32570"/>
                  </a:cubicBezTo>
                  <a:lnTo>
                    <a:pt x="34206" y="32238"/>
                  </a:lnTo>
                  <a:close/>
                  <a:moveTo>
                    <a:pt x="39539" y="32468"/>
                  </a:moveTo>
                  <a:lnTo>
                    <a:pt x="39487" y="32796"/>
                  </a:lnTo>
                  <a:cubicBezTo>
                    <a:pt x="39921" y="32867"/>
                    <a:pt x="40356" y="32950"/>
                    <a:pt x="40781" y="33045"/>
                  </a:cubicBezTo>
                  <a:lnTo>
                    <a:pt x="40854" y="32721"/>
                  </a:lnTo>
                  <a:cubicBezTo>
                    <a:pt x="40423" y="32624"/>
                    <a:pt x="39981" y="32539"/>
                    <a:pt x="39539" y="32468"/>
                  </a:cubicBezTo>
                  <a:close/>
                  <a:moveTo>
                    <a:pt x="30895" y="32737"/>
                  </a:moveTo>
                  <a:cubicBezTo>
                    <a:pt x="30474" y="32852"/>
                    <a:pt x="30045" y="32991"/>
                    <a:pt x="29620" y="33151"/>
                  </a:cubicBezTo>
                  <a:lnTo>
                    <a:pt x="29736" y="33461"/>
                  </a:lnTo>
                  <a:cubicBezTo>
                    <a:pt x="30153" y="33305"/>
                    <a:pt x="30573" y="33170"/>
                    <a:pt x="30982" y="33058"/>
                  </a:cubicBezTo>
                  <a:lnTo>
                    <a:pt x="30895" y="32737"/>
                  </a:lnTo>
                  <a:close/>
                  <a:moveTo>
                    <a:pt x="42791" y="33247"/>
                  </a:moveTo>
                  <a:lnTo>
                    <a:pt x="42689" y="33563"/>
                  </a:lnTo>
                  <a:cubicBezTo>
                    <a:pt x="43101" y="33697"/>
                    <a:pt x="43519" y="33844"/>
                    <a:pt x="43932" y="34004"/>
                  </a:cubicBezTo>
                  <a:lnTo>
                    <a:pt x="44052" y="33693"/>
                  </a:lnTo>
                  <a:cubicBezTo>
                    <a:pt x="43634" y="33531"/>
                    <a:pt x="43210" y="33381"/>
                    <a:pt x="42791" y="33247"/>
                  </a:cubicBezTo>
                  <a:close/>
                  <a:moveTo>
                    <a:pt x="73119" y="33301"/>
                  </a:moveTo>
                  <a:cubicBezTo>
                    <a:pt x="72763" y="33570"/>
                    <a:pt x="72407" y="33835"/>
                    <a:pt x="72053" y="34094"/>
                  </a:cubicBezTo>
                  <a:lnTo>
                    <a:pt x="72250" y="34362"/>
                  </a:lnTo>
                  <a:cubicBezTo>
                    <a:pt x="72607" y="34102"/>
                    <a:pt x="72963" y="33837"/>
                    <a:pt x="73320" y="33567"/>
                  </a:cubicBezTo>
                  <a:lnTo>
                    <a:pt x="73119" y="33301"/>
                  </a:lnTo>
                  <a:close/>
                  <a:moveTo>
                    <a:pt x="170509" y="33350"/>
                  </a:moveTo>
                  <a:lnTo>
                    <a:pt x="170207" y="33493"/>
                  </a:lnTo>
                  <a:cubicBezTo>
                    <a:pt x="170399" y="33898"/>
                    <a:pt x="170590" y="34298"/>
                    <a:pt x="170782" y="34694"/>
                  </a:cubicBezTo>
                  <a:lnTo>
                    <a:pt x="171081" y="34546"/>
                  </a:lnTo>
                  <a:cubicBezTo>
                    <a:pt x="170889" y="34153"/>
                    <a:pt x="170698" y="33754"/>
                    <a:pt x="170509" y="33350"/>
                  </a:cubicBezTo>
                  <a:close/>
                  <a:moveTo>
                    <a:pt x="27781" y="33966"/>
                  </a:moveTo>
                  <a:cubicBezTo>
                    <a:pt x="27393" y="34163"/>
                    <a:pt x="27000" y="34381"/>
                    <a:pt x="26609" y="34611"/>
                  </a:cubicBezTo>
                  <a:lnTo>
                    <a:pt x="26779" y="34898"/>
                  </a:lnTo>
                  <a:cubicBezTo>
                    <a:pt x="27165" y="34668"/>
                    <a:pt x="27552" y="34455"/>
                    <a:pt x="27932" y="34262"/>
                  </a:cubicBezTo>
                  <a:lnTo>
                    <a:pt x="27781" y="33966"/>
                  </a:lnTo>
                  <a:close/>
                  <a:moveTo>
                    <a:pt x="45892" y="34492"/>
                  </a:moveTo>
                  <a:lnTo>
                    <a:pt x="45748" y="34792"/>
                  </a:lnTo>
                  <a:cubicBezTo>
                    <a:pt x="46134" y="34978"/>
                    <a:pt x="46531" y="35179"/>
                    <a:pt x="46926" y="35393"/>
                  </a:cubicBezTo>
                  <a:lnTo>
                    <a:pt x="47083" y="35099"/>
                  </a:lnTo>
                  <a:cubicBezTo>
                    <a:pt x="46684" y="34884"/>
                    <a:pt x="46284" y="34680"/>
                    <a:pt x="45892" y="34492"/>
                  </a:cubicBezTo>
                  <a:close/>
                  <a:moveTo>
                    <a:pt x="70437" y="35262"/>
                  </a:moveTo>
                  <a:cubicBezTo>
                    <a:pt x="70070" y="35520"/>
                    <a:pt x="69706" y="35773"/>
                    <a:pt x="69347" y="36021"/>
                  </a:cubicBezTo>
                  <a:lnTo>
                    <a:pt x="69535" y="36296"/>
                  </a:lnTo>
                  <a:cubicBezTo>
                    <a:pt x="69896" y="36048"/>
                    <a:pt x="70260" y="35794"/>
                    <a:pt x="70630" y="35533"/>
                  </a:cubicBezTo>
                  <a:lnTo>
                    <a:pt x="70437" y="35262"/>
                  </a:lnTo>
                  <a:close/>
                  <a:moveTo>
                    <a:pt x="24927" y="35703"/>
                  </a:moveTo>
                  <a:cubicBezTo>
                    <a:pt x="24573" y="35954"/>
                    <a:pt x="24211" y="36220"/>
                    <a:pt x="23852" y="36500"/>
                  </a:cubicBezTo>
                  <a:lnTo>
                    <a:pt x="24056" y="36762"/>
                  </a:lnTo>
                  <a:cubicBezTo>
                    <a:pt x="24410" y="36487"/>
                    <a:pt x="24767" y="36223"/>
                    <a:pt x="25119" y="35976"/>
                  </a:cubicBezTo>
                  <a:lnTo>
                    <a:pt x="24927" y="35703"/>
                  </a:lnTo>
                  <a:close/>
                  <a:moveTo>
                    <a:pt x="48819" y="36099"/>
                  </a:moveTo>
                  <a:lnTo>
                    <a:pt x="48645" y="36383"/>
                  </a:lnTo>
                  <a:cubicBezTo>
                    <a:pt x="49030" y="36616"/>
                    <a:pt x="49402" y="36852"/>
                    <a:pt x="49769" y="37086"/>
                  </a:cubicBezTo>
                  <a:lnTo>
                    <a:pt x="49948" y="36807"/>
                  </a:lnTo>
                  <a:cubicBezTo>
                    <a:pt x="49581" y="36570"/>
                    <a:pt x="49204" y="36334"/>
                    <a:pt x="48819" y="36099"/>
                  </a:cubicBezTo>
                  <a:close/>
                  <a:moveTo>
                    <a:pt x="171979" y="36322"/>
                  </a:moveTo>
                  <a:lnTo>
                    <a:pt x="171684" y="36478"/>
                  </a:lnTo>
                  <a:cubicBezTo>
                    <a:pt x="171892" y="36872"/>
                    <a:pt x="172100" y="37266"/>
                    <a:pt x="172311" y="37651"/>
                  </a:cubicBezTo>
                  <a:lnTo>
                    <a:pt x="172602" y="37491"/>
                  </a:lnTo>
                  <a:cubicBezTo>
                    <a:pt x="172391" y="37107"/>
                    <a:pt x="172185" y="36718"/>
                    <a:pt x="171979" y="36322"/>
                  </a:cubicBezTo>
                  <a:close/>
                  <a:moveTo>
                    <a:pt x="67688" y="37129"/>
                  </a:moveTo>
                  <a:cubicBezTo>
                    <a:pt x="67310" y="37375"/>
                    <a:pt x="66934" y="37611"/>
                    <a:pt x="66567" y="37839"/>
                  </a:cubicBezTo>
                  <a:lnTo>
                    <a:pt x="66742" y="38120"/>
                  </a:lnTo>
                  <a:cubicBezTo>
                    <a:pt x="67113" y="37893"/>
                    <a:pt x="67489" y="37654"/>
                    <a:pt x="67869" y="37407"/>
                  </a:cubicBezTo>
                  <a:lnTo>
                    <a:pt x="67688" y="37129"/>
                  </a:lnTo>
                  <a:close/>
                  <a:moveTo>
                    <a:pt x="51618" y="37900"/>
                  </a:moveTo>
                  <a:lnTo>
                    <a:pt x="51436" y="38177"/>
                  </a:lnTo>
                  <a:cubicBezTo>
                    <a:pt x="51816" y="38426"/>
                    <a:pt x="52186" y="38671"/>
                    <a:pt x="52552" y="38905"/>
                  </a:cubicBezTo>
                  <a:lnTo>
                    <a:pt x="52729" y="38627"/>
                  </a:lnTo>
                  <a:cubicBezTo>
                    <a:pt x="52365" y="38392"/>
                    <a:pt x="51997" y="38149"/>
                    <a:pt x="51618" y="37900"/>
                  </a:cubicBezTo>
                  <a:close/>
                  <a:moveTo>
                    <a:pt x="22305" y="37771"/>
                  </a:moveTo>
                  <a:cubicBezTo>
                    <a:pt x="21976" y="38059"/>
                    <a:pt x="21642" y="38359"/>
                    <a:pt x="21313" y="38666"/>
                  </a:cubicBezTo>
                  <a:lnTo>
                    <a:pt x="21539" y="38911"/>
                  </a:lnTo>
                  <a:cubicBezTo>
                    <a:pt x="21866" y="38607"/>
                    <a:pt x="22197" y="38308"/>
                    <a:pt x="22523" y="38023"/>
                  </a:cubicBezTo>
                  <a:lnTo>
                    <a:pt x="22305" y="37771"/>
                  </a:lnTo>
                  <a:close/>
                  <a:moveTo>
                    <a:pt x="64855" y="38850"/>
                  </a:moveTo>
                  <a:cubicBezTo>
                    <a:pt x="64453" y="39074"/>
                    <a:pt x="64061" y="39284"/>
                    <a:pt x="63686" y="39474"/>
                  </a:cubicBezTo>
                  <a:lnTo>
                    <a:pt x="63837" y="39771"/>
                  </a:lnTo>
                  <a:cubicBezTo>
                    <a:pt x="64214" y="39579"/>
                    <a:pt x="64613" y="39365"/>
                    <a:pt x="65017" y="39139"/>
                  </a:cubicBezTo>
                  <a:lnTo>
                    <a:pt x="64855" y="38850"/>
                  </a:lnTo>
                  <a:close/>
                  <a:moveTo>
                    <a:pt x="173582" y="39220"/>
                  </a:moveTo>
                  <a:lnTo>
                    <a:pt x="173297" y="39390"/>
                  </a:lnTo>
                  <a:cubicBezTo>
                    <a:pt x="173523" y="39773"/>
                    <a:pt x="173751" y="40156"/>
                    <a:pt x="173984" y="40533"/>
                  </a:cubicBezTo>
                  <a:lnTo>
                    <a:pt x="174267" y="40358"/>
                  </a:lnTo>
                  <a:cubicBezTo>
                    <a:pt x="174035" y="39981"/>
                    <a:pt x="173808" y="39602"/>
                    <a:pt x="173582" y="39220"/>
                  </a:cubicBezTo>
                  <a:close/>
                  <a:moveTo>
                    <a:pt x="54427" y="39652"/>
                  </a:moveTo>
                  <a:lnTo>
                    <a:pt x="54265" y="39943"/>
                  </a:lnTo>
                  <a:cubicBezTo>
                    <a:pt x="54694" y="40180"/>
                    <a:pt x="55085" y="40380"/>
                    <a:pt x="55464" y="40550"/>
                  </a:cubicBezTo>
                  <a:lnTo>
                    <a:pt x="55599" y="40246"/>
                  </a:lnTo>
                  <a:cubicBezTo>
                    <a:pt x="55231" y="40079"/>
                    <a:pt x="54846" y="39885"/>
                    <a:pt x="54427" y="39652"/>
                  </a:cubicBezTo>
                  <a:close/>
                  <a:moveTo>
                    <a:pt x="61885" y="40301"/>
                  </a:moveTo>
                  <a:cubicBezTo>
                    <a:pt x="61448" y="40476"/>
                    <a:pt x="61029" y="40622"/>
                    <a:pt x="60646" y="40732"/>
                  </a:cubicBezTo>
                  <a:lnTo>
                    <a:pt x="60737" y="41051"/>
                  </a:lnTo>
                  <a:cubicBezTo>
                    <a:pt x="61133" y="40938"/>
                    <a:pt x="61560" y="40789"/>
                    <a:pt x="62009" y="40609"/>
                  </a:cubicBezTo>
                  <a:lnTo>
                    <a:pt x="61885" y="40301"/>
                  </a:lnTo>
                  <a:close/>
                  <a:moveTo>
                    <a:pt x="19879" y="40067"/>
                  </a:moveTo>
                  <a:cubicBezTo>
                    <a:pt x="19569" y="40381"/>
                    <a:pt x="19262" y="40703"/>
                    <a:pt x="18956" y="41031"/>
                  </a:cubicBezTo>
                  <a:lnTo>
                    <a:pt x="19200" y="41256"/>
                  </a:lnTo>
                  <a:cubicBezTo>
                    <a:pt x="19503" y="40930"/>
                    <a:pt x="19809" y="40613"/>
                    <a:pt x="20115" y="40300"/>
                  </a:cubicBezTo>
                  <a:lnTo>
                    <a:pt x="19879" y="40067"/>
                  </a:lnTo>
                  <a:close/>
                  <a:moveTo>
                    <a:pt x="57447" y="40876"/>
                  </a:moveTo>
                  <a:lnTo>
                    <a:pt x="57378" y="41203"/>
                  </a:lnTo>
                  <a:cubicBezTo>
                    <a:pt x="57833" y="41300"/>
                    <a:pt x="58288" y="41351"/>
                    <a:pt x="58727" y="41355"/>
                  </a:cubicBezTo>
                  <a:lnTo>
                    <a:pt x="58728" y="41022"/>
                  </a:lnTo>
                  <a:cubicBezTo>
                    <a:pt x="58312" y="41018"/>
                    <a:pt x="57881" y="40968"/>
                    <a:pt x="57447" y="40876"/>
                  </a:cubicBezTo>
                  <a:close/>
                  <a:moveTo>
                    <a:pt x="175338" y="42032"/>
                  </a:moveTo>
                  <a:lnTo>
                    <a:pt x="175062" y="42216"/>
                  </a:lnTo>
                  <a:cubicBezTo>
                    <a:pt x="175309" y="42586"/>
                    <a:pt x="175558" y="42953"/>
                    <a:pt x="175813" y="43317"/>
                  </a:cubicBezTo>
                  <a:lnTo>
                    <a:pt x="176085" y="43126"/>
                  </a:lnTo>
                  <a:cubicBezTo>
                    <a:pt x="175832" y="42763"/>
                    <a:pt x="175583" y="42399"/>
                    <a:pt x="175338" y="42032"/>
                  </a:cubicBezTo>
                  <a:close/>
                  <a:moveTo>
                    <a:pt x="17618" y="42517"/>
                  </a:moveTo>
                  <a:cubicBezTo>
                    <a:pt x="17329" y="42852"/>
                    <a:pt x="17041" y="43191"/>
                    <a:pt x="16756" y="43535"/>
                  </a:cubicBezTo>
                  <a:lnTo>
                    <a:pt x="17011" y="43748"/>
                  </a:lnTo>
                  <a:cubicBezTo>
                    <a:pt x="17295" y="43406"/>
                    <a:pt x="17580" y="43069"/>
                    <a:pt x="17870" y="42736"/>
                  </a:cubicBezTo>
                  <a:lnTo>
                    <a:pt x="17618" y="42517"/>
                  </a:lnTo>
                  <a:close/>
                  <a:moveTo>
                    <a:pt x="177253" y="44735"/>
                  </a:moveTo>
                  <a:lnTo>
                    <a:pt x="176988" y="44934"/>
                  </a:lnTo>
                  <a:cubicBezTo>
                    <a:pt x="177253" y="45288"/>
                    <a:pt x="177524" y="45639"/>
                    <a:pt x="177799" y="45990"/>
                  </a:cubicBezTo>
                  <a:lnTo>
                    <a:pt x="178061" y="45785"/>
                  </a:lnTo>
                  <a:cubicBezTo>
                    <a:pt x="177786" y="45437"/>
                    <a:pt x="177516" y="45086"/>
                    <a:pt x="177253" y="44735"/>
                  </a:cubicBezTo>
                  <a:close/>
                  <a:moveTo>
                    <a:pt x="15498" y="45094"/>
                  </a:moveTo>
                  <a:cubicBezTo>
                    <a:pt x="15226" y="45442"/>
                    <a:pt x="14956" y="45795"/>
                    <a:pt x="14687" y="46153"/>
                  </a:cubicBezTo>
                  <a:lnTo>
                    <a:pt x="14952" y="46352"/>
                  </a:lnTo>
                  <a:cubicBezTo>
                    <a:pt x="15220" y="45997"/>
                    <a:pt x="15489" y="45646"/>
                    <a:pt x="15760" y="45298"/>
                  </a:cubicBezTo>
                  <a:lnTo>
                    <a:pt x="15498" y="45094"/>
                  </a:lnTo>
                  <a:close/>
                  <a:moveTo>
                    <a:pt x="179315" y="47324"/>
                  </a:moveTo>
                  <a:lnTo>
                    <a:pt x="179060" y="47539"/>
                  </a:lnTo>
                  <a:lnTo>
                    <a:pt x="179204" y="47708"/>
                  </a:lnTo>
                  <a:cubicBezTo>
                    <a:pt x="179444" y="47992"/>
                    <a:pt x="179699" y="48269"/>
                    <a:pt x="179960" y="48534"/>
                  </a:cubicBezTo>
                  <a:lnTo>
                    <a:pt x="180194" y="48298"/>
                  </a:lnTo>
                  <a:cubicBezTo>
                    <a:pt x="179939" y="48041"/>
                    <a:pt x="179692" y="47771"/>
                    <a:pt x="179457" y="47494"/>
                  </a:cubicBezTo>
                  <a:lnTo>
                    <a:pt x="179315" y="47324"/>
                  </a:lnTo>
                  <a:close/>
                  <a:moveTo>
                    <a:pt x="13505" y="47765"/>
                  </a:moveTo>
                  <a:cubicBezTo>
                    <a:pt x="13247" y="48127"/>
                    <a:pt x="12992" y="48491"/>
                    <a:pt x="12739" y="48857"/>
                  </a:cubicBezTo>
                  <a:lnTo>
                    <a:pt x="13012" y="49046"/>
                  </a:lnTo>
                  <a:cubicBezTo>
                    <a:pt x="13263" y="48681"/>
                    <a:pt x="13518" y="48318"/>
                    <a:pt x="13777" y="47958"/>
                  </a:cubicBezTo>
                  <a:lnTo>
                    <a:pt x="13505" y="47765"/>
                  </a:lnTo>
                  <a:close/>
                  <a:moveTo>
                    <a:pt x="181678" y="49592"/>
                  </a:moveTo>
                  <a:lnTo>
                    <a:pt x="181477" y="49858"/>
                  </a:lnTo>
                  <a:cubicBezTo>
                    <a:pt x="181826" y="50122"/>
                    <a:pt x="182197" y="50377"/>
                    <a:pt x="182582" y="50617"/>
                  </a:cubicBezTo>
                  <a:lnTo>
                    <a:pt x="182758" y="50335"/>
                  </a:lnTo>
                  <a:cubicBezTo>
                    <a:pt x="182384" y="50100"/>
                    <a:pt x="182020" y="49850"/>
                    <a:pt x="181678" y="49592"/>
                  </a:cubicBezTo>
                  <a:close/>
                  <a:moveTo>
                    <a:pt x="11622" y="50517"/>
                  </a:moveTo>
                  <a:cubicBezTo>
                    <a:pt x="11376" y="50889"/>
                    <a:pt x="11134" y="51264"/>
                    <a:pt x="10895" y="51639"/>
                  </a:cubicBezTo>
                  <a:lnTo>
                    <a:pt x="11175" y="51818"/>
                  </a:lnTo>
                  <a:cubicBezTo>
                    <a:pt x="11414" y="51443"/>
                    <a:pt x="11654" y="51070"/>
                    <a:pt x="11900" y="50699"/>
                  </a:cubicBezTo>
                  <a:lnTo>
                    <a:pt x="11622" y="50517"/>
                  </a:lnTo>
                  <a:close/>
                  <a:moveTo>
                    <a:pt x="184489" y="51280"/>
                  </a:moveTo>
                  <a:lnTo>
                    <a:pt x="184345" y="51579"/>
                  </a:lnTo>
                  <a:cubicBezTo>
                    <a:pt x="184735" y="51763"/>
                    <a:pt x="185136" y="51941"/>
                    <a:pt x="185572" y="52118"/>
                  </a:cubicBezTo>
                  <a:lnTo>
                    <a:pt x="185698" y="51811"/>
                  </a:lnTo>
                  <a:cubicBezTo>
                    <a:pt x="185267" y="51636"/>
                    <a:pt x="184872" y="51462"/>
                    <a:pt x="184489" y="51280"/>
                  </a:cubicBezTo>
                  <a:close/>
                  <a:moveTo>
                    <a:pt x="187560" y="52498"/>
                  </a:moveTo>
                  <a:lnTo>
                    <a:pt x="187452" y="52814"/>
                  </a:lnTo>
                  <a:cubicBezTo>
                    <a:pt x="187873" y="52957"/>
                    <a:pt x="188297" y="53095"/>
                    <a:pt x="188719" y="53231"/>
                  </a:cubicBezTo>
                  <a:lnTo>
                    <a:pt x="188821" y="52913"/>
                  </a:lnTo>
                  <a:cubicBezTo>
                    <a:pt x="188399" y="52779"/>
                    <a:pt x="187978" y="52642"/>
                    <a:pt x="187560" y="52498"/>
                  </a:cubicBezTo>
                  <a:close/>
                  <a:moveTo>
                    <a:pt x="190721" y="53520"/>
                  </a:moveTo>
                  <a:lnTo>
                    <a:pt x="190619" y="53836"/>
                  </a:lnTo>
                  <a:cubicBezTo>
                    <a:pt x="191041" y="53973"/>
                    <a:pt x="191461" y="54111"/>
                    <a:pt x="191877" y="54257"/>
                  </a:cubicBezTo>
                  <a:lnTo>
                    <a:pt x="191986" y="53943"/>
                  </a:lnTo>
                  <a:cubicBezTo>
                    <a:pt x="191567" y="53797"/>
                    <a:pt x="191145" y="53656"/>
                    <a:pt x="190721" y="53520"/>
                  </a:cubicBezTo>
                  <a:close/>
                  <a:moveTo>
                    <a:pt x="9840" y="53338"/>
                  </a:moveTo>
                  <a:cubicBezTo>
                    <a:pt x="9610" y="53718"/>
                    <a:pt x="9381" y="54098"/>
                    <a:pt x="9157" y="54481"/>
                  </a:cubicBezTo>
                  <a:lnTo>
                    <a:pt x="9442" y="54650"/>
                  </a:lnTo>
                  <a:cubicBezTo>
                    <a:pt x="9667" y="54270"/>
                    <a:pt x="9894" y="53889"/>
                    <a:pt x="10124" y="53510"/>
                  </a:cubicBezTo>
                  <a:lnTo>
                    <a:pt x="9840" y="53338"/>
                  </a:lnTo>
                  <a:close/>
                  <a:moveTo>
                    <a:pt x="193859" y="54659"/>
                  </a:moveTo>
                  <a:lnTo>
                    <a:pt x="193729" y="54965"/>
                  </a:lnTo>
                  <a:cubicBezTo>
                    <a:pt x="194156" y="55145"/>
                    <a:pt x="194544" y="55327"/>
                    <a:pt x="194923" y="55518"/>
                  </a:cubicBezTo>
                  <a:lnTo>
                    <a:pt x="195074" y="55221"/>
                  </a:lnTo>
                  <a:cubicBezTo>
                    <a:pt x="194689" y="55027"/>
                    <a:pt x="194291" y="54842"/>
                    <a:pt x="193859" y="54659"/>
                  </a:cubicBezTo>
                  <a:close/>
                  <a:moveTo>
                    <a:pt x="196808" y="56239"/>
                  </a:moveTo>
                  <a:lnTo>
                    <a:pt x="196622" y="56514"/>
                  </a:lnTo>
                  <a:cubicBezTo>
                    <a:pt x="196986" y="56763"/>
                    <a:pt x="197337" y="57029"/>
                    <a:pt x="197665" y="57306"/>
                  </a:cubicBezTo>
                  <a:lnTo>
                    <a:pt x="197879" y="57051"/>
                  </a:lnTo>
                  <a:cubicBezTo>
                    <a:pt x="197542" y="56766"/>
                    <a:pt x="197183" y="56493"/>
                    <a:pt x="196808" y="56239"/>
                  </a:cubicBezTo>
                  <a:close/>
                  <a:moveTo>
                    <a:pt x="8161" y="56217"/>
                  </a:moveTo>
                  <a:cubicBezTo>
                    <a:pt x="7943" y="56604"/>
                    <a:pt x="7729" y="56994"/>
                    <a:pt x="7517" y="57383"/>
                  </a:cubicBezTo>
                  <a:lnTo>
                    <a:pt x="7809" y="57542"/>
                  </a:lnTo>
                  <a:cubicBezTo>
                    <a:pt x="8020" y="57155"/>
                    <a:pt x="8232" y="56766"/>
                    <a:pt x="8451" y="56378"/>
                  </a:cubicBezTo>
                  <a:lnTo>
                    <a:pt x="8161" y="56217"/>
                  </a:lnTo>
                  <a:close/>
                  <a:moveTo>
                    <a:pt x="199308" y="58471"/>
                  </a:moveTo>
                  <a:lnTo>
                    <a:pt x="199057" y="58686"/>
                  </a:lnTo>
                  <a:cubicBezTo>
                    <a:pt x="199338" y="59011"/>
                    <a:pt x="199607" y="59360"/>
                    <a:pt x="199857" y="59720"/>
                  </a:cubicBezTo>
                  <a:lnTo>
                    <a:pt x="200128" y="59531"/>
                  </a:lnTo>
                  <a:cubicBezTo>
                    <a:pt x="199872" y="59162"/>
                    <a:pt x="199595" y="58804"/>
                    <a:pt x="199308" y="58471"/>
                  </a:cubicBezTo>
                  <a:close/>
                  <a:moveTo>
                    <a:pt x="6580" y="59149"/>
                  </a:moveTo>
                  <a:cubicBezTo>
                    <a:pt x="6374" y="59545"/>
                    <a:pt x="6172" y="59943"/>
                    <a:pt x="5976" y="60337"/>
                  </a:cubicBezTo>
                  <a:lnTo>
                    <a:pt x="6273" y="60487"/>
                  </a:lnTo>
                  <a:cubicBezTo>
                    <a:pt x="6469" y="60094"/>
                    <a:pt x="6669" y="59698"/>
                    <a:pt x="6874" y="59302"/>
                  </a:cubicBezTo>
                  <a:lnTo>
                    <a:pt x="6580" y="59149"/>
                  </a:lnTo>
                  <a:close/>
                  <a:moveTo>
                    <a:pt x="5100" y="62137"/>
                  </a:moveTo>
                  <a:cubicBezTo>
                    <a:pt x="4907" y="62542"/>
                    <a:pt x="4720" y="62945"/>
                    <a:pt x="4538" y="63345"/>
                  </a:cubicBezTo>
                  <a:lnTo>
                    <a:pt x="4840" y="63484"/>
                  </a:lnTo>
                  <a:cubicBezTo>
                    <a:pt x="5022" y="63086"/>
                    <a:pt x="5208" y="62683"/>
                    <a:pt x="5400" y="62280"/>
                  </a:cubicBezTo>
                  <a:lnTo>
                    <a:pt x="5100" y="62137"/>
                  </a:lnTo>
                  <a:close/>
                  <a:moveTo>
                    <a:pt x="201161" y="61256"/>
                  </a:moveTo>
                  <a:lnTo>
                    <a:pt x="200863" y="61407"/>
                  </a:lnTo>
                  <a:cubicBezTo>
                    <a:pt x="201024" y="61725"/>
                    <a:pt x="201179" y="62057"/>
                    <a:pt x="201325" y="62396"/>
                  </a:cubicBezTo>
                  <a:cubicBezTo>
                    <a:pt x="201490" y="62788"/>
                    <a:pt x="201619" y="63203"/>
                    <a:pt x="201707" y="63632"/>
                  </a:cubicBezTo>
                  <a:lnTo>
                    <a:pt x="202034" y="63562"/>
                  </a:lnTo>
                  <a:cubicBezTo>
                    <a:pt x="201941" y="63111"/>
                    <a:pt x="201807" y="62674"/>
                    <a:pt x="201631" y="62264"/>
                  </a:cubicBezTo>
                  <a:cubicBezTo>
                    <a:pt x="201482" y="61919"/>
                    <a:pt x="201325" y="61581"/>
                    <a:pt x="201161" y="61256"/>
                  </a:cubicBezTo>
                  <a:close/>
                  <a:moveTo>
                    <a:pt x="3727" y="65177"/>
                  </a:moveTo>
                  <a:cubicBezTo>
                    <a:pt x="3550" y="65591"/>
                    <a:pt x="3378" y="66001"/>
                    <a:pt x="3214" y="66407"/>
                  </a:cubicBezTo>
                  <a:lnTo>
                    <a:pt x="3521" y="66533"/>
                  </a:lnTo>
                  <a:cubicBezTo>
                    <a:pt x="3687" y="66126"/>
                    <a:pt x="3857" y="65719"/>
                    <a:pt x="4033" y="65308"/>
                  </a:cubicBezTo>
                  <a:lnTo>
                    <a:pt x="3727" y="65177"/>
                  </a:lnTo>
                  <a:close/>
                  <a:moveTo>
                    <a:pt x="201842" y="65573"/>
                  </a:moveTo>
                  <a:cubicBezTo>
                    <a:pt x="201820" y="65991"/>
                    <a:pt x="201766" y="66428"/>
                    <a:pt x="201685" y="66867"/>
                  </a:cubicBezTo>
                  <a:lnTo>
                    <a:pt x="202011" y="66927"/>
                  </a:lnTo>
                  <a:cubicBezTo>
                    <a:pt x="202094" y="66473"/>
                    <a:pt x="202149" y="66023"/>
                    <a:pt x="202172" y="65589"/>
                  </a:cubicBezTo>
                  <a:lnTo>
                    <a:pt x="201842" y="65573"/>
                  </a:lnTo>
                  <a:close/>
                  <a:moveTo>
                    <a:pt x="2481" y="68270"/>
                  </a:moveTo>
                  <a:cubicBezTo>
                    <a:pt x="2322" y="68693"/>
                    <a:pt x="2170" y="69111"/>
                    <a:pt x="2024" y="69523"/>
                  </a:cubicBezTo>
                  <a:lnTo>
                    <a:pt x="2337" y="69634"/>
                  </a:lnTo>
                  <a:cubicBezTo>
                    <a:pt x="2481" y="69225"/>
                    <a:pt x="2634" y="68808"/>
                    <a:pt x="2793" y="68385"/>
                  </a:cubicBezTo>
                  <a:lnTo>
                    <a:pt x="2481" y="68270"/>
                  </a:lnTo>
                  <a:close/>
                  <a:moveTo>
                    <a:pt x="201175" y="68768"/>
                  </a:moveTo>
                  <a:cubicBezTo>
                    <a:pt x="201037" y="69168"/>
                    <a:pt x="200875" y="69580"/>
                    <a:pt x="200695" y="69992"/>
                  </a:cubicBezTo>
                  <a:lnTo>
                    <a:pt x="200999" y="70126"/>
                  </a:lnTo>
                  <a:cubicBezTo>
                    <a:pt x="201182" y="69704"/>
                    <a:pt x="201348" y="69283"/>
                    <a:pt x="201488" y="68877"/>
                  </a:cubicBezTo>
                  <a:lnTo>
                    <a:pt x="201175" y="68768"/>
                  </a:lnTo>
                  <a:close/>
                  <a:moveTo>
                    <a:pt x="1391" y="71425"/>
                  </a:moveTo>
                  <a:cubicBezTo>
                    <a:pt x="1255" y="71860"/>
                    <a:pt x="1126" y="72290"/>
                    <a:pt x="1009" y="72706"/>
                  </a:cubicBezTo>
                  <a:lnTo>
                    <a:pt x="1329" y="72795"/>
                  </a:lnTo>
                  <a:cubicBezTo>
                    <a:pt x="1446" y="72383"/>
                    <a:pt x="1573" y="71955"/>
                    <a:pt x="1708" y="71525"/>
                  </a:cubicBezTo>
                  <a:lnTo>
                    <a:pt x="1391" y="71425"/>
                  </a:lnTo>
                  <a:close/>
                  <a:moveTo>
                    <a:pt x="199812" y="71764"/>
                  </a:moveTo>
                  <a:cubicBezTo>
                    <a:pt x="199604" y="72138"/>
                    <a:pt x="199378" y="72521"/>
                    <a:pt x="199141" y="72901"/>
                  </a:cubicBezTo>
                  <a:lnTo>
                    <a:pt x="199422" y="73077"/>
                  </a:lnTo>
                  <a:cubicBezTo>
                    <a:pt x="199662" y="72691"/>
                    <a:pt x="199892" y="72304"/>
                    <a:pt x="200103" y="71926"/>
                  </a:cubicBezTo>
                  <a:lnTo>
                    <a:pt x="199812" y="71764"/>
                  </a:lnTo>
                  <a:close/>
                  <a:moveTo>
                    <a:pt x="198030" y="74545"/>
                  </a:moveTo>
                  <a:cubicBezTo>
                    <a:pt x="197775" y="74896"/>
                    <a:pt x="197506" y="75251"/>
                    <a:pt x="197231" y="75601"/>
                  </a:cubicBezTo>
                  <a:lnTo>
                    <a:pt x="197491" y="75806"/>
                  </a:lnTo>
                  <a:cubicBezTo>
                    <a:pt x="197769" y="75452"/>
                    <a:pt x="198042" y="75094"/>
                    <a:pt x="198299" y="74739"/>
                  </a:cubicBezTo>
                  <a:lnTo>
                    <a:pt x="198030" y="74545"/>
                  </a:lnTo>
                  <a:close/>
                  <a:moveTo>
                    <a:pt x="516" y="74650"/>
                  </a:moveTo>
                  <a:cubicBezTo>
                    <a:pt x="414" y="75103"/>
                    <a:pt x="326" y="75545"/>
                    <a:pt x="255" y="75965"/>
                  </a:cubicBezTo>
                  <a:lnTo>
                    <a:pt x="583" y="76020"/>
                  </a:lnTo>
                  <a:cubicBezTo>
                    <a:pt x="654" y="75608"/>
                    <a:pt x="740" y="75173"/>
                    <a:pt x="840" y="74723"/>
                  </a:cubicBezTo>
                  <a:lnTo>
                    <a:pt x="516" y="74650"/>
                  </a:lnTo>
                  <a:close/>
                  <a:moveTo>
                    <a:pt x="195960" y="77125"/>
                  </a:moveTo>
                  <a:cubicBezTo>
                    <a:pt x="195673" y="77451"/>
                    <a:pt x="195373" y="77782"/>
                    <a:pt x="195069" y="78106"/>
                  </a:cubicBezTo>
                  <a:lnTo>
                    <a:pt x="195312" y="78333"/>
                  </a:lnTo>
                  <a:cubicBezTo>
                    <a:pt x="195617" y="78006"/>
                    <a:pt x="195919" y="77675"/>
                    <a:pt x="196209" y="77345"/>
                  </a:cubicBezTo>
                  <a:lnTo>
                    <a:pt x="195960" y="77125"/>
                  </a:lnTo>
                  <a:close/>
                  <a:moveTo>
                    <a:pt x="20" y="77968"/>
                  </a:moveTo>
                  <a:cubicBezTo>
                    <a:pt x="7" y="78210"/>
                    <a:pt x="0" y="78457"/>
                    <a:pt x="0" y="78705"/>
                  </a:cubicBezTo>
                  <a:cubicBezTo>
                    <a:pt x="0" y="78907"/>
                    <a:pt x="4" y="79110"/>
                    <a:pt x="13" y="79310"/>
                  </a:cubicBezTo>
                  <a:lnTo>
                    <a:pt x="347" y="79300"/>
                  </a:lnTo>
                  <a:cubicBezTo>
                    <a:pt x="336" y="79102"/>
                    <a:pt x="334" y="78906"/>
                    <a:pt x="334" y="78706"/>
                  </a:cubicBezTo>
                  <a:cubicBezTo>
                    <a:pt x="334" y="78465"/>
                    <a:pt x="339" y="78223"/>
                    <a:pt x="352" y="77986"/>
                  </a:cubicBezTo>
                  <a:lnTo>
                    <a:pt x="20" y="77968"/>
                  </a:lnTo>
                  <a:close/>
                  <a:moveTo>
                    <a:pt x="193675" y="79523"/>
                  </a:moveTo>
                  <a:cubicBezTo>
                    <a:pt x="193361" y="79832"/>
                    <a:pt x="193036" y="80139"/>
                    <a:pt x="192713" y="80436"/>
                  </a:cubicBezTo>
                  <a:lnTo>
                    <a:pt x="192938" y="80682"/>
                  </a:lnTo>
                  <a:cubicBezTo>
                    <a:pt x="193263" y="80384"/>
                    <a:pt x="193589" y="80073"/>
                    <a:pt x="193908" y="79762"/>
                  </a:cubicBezTo>
                  <a:lnTo>
                    <a:pt x="193675" y="79523"/>
                  </a:lnTo>
                  <a:close/>
                  <a:moveTo>
                    <a:pt x="561" y="81254"/>
                  </a:moveTo>
                  <a:lnTo>
                    <a:pt x="233" y="81312"/>
                  </a:lnTo>
                  <a:cubicBezTo>
                    <a:pt x="310" y="81746"/>
                    <a:pt x="405" y="82186"/>
                    <a:pt x="520" y="82623"/>
                  </a:cubicBezTo>
                  <a:lnTo>
                    <a:pt x="842" y="82540"/>
                  </a:lnTo>
                  <a:cubicBezTo>
                    <a:pt x="731" y="82112"/>
                    <a:pt x="636" y="81679"/>
                    <a:pt x="561" y="81254"/>
                  </a:cubicBezTo>
                  <a:close/>
                  <a:moveTo>
                    <a:pt x="191223" y="81754"/>
                  </a:moveTo>
                  <a:cubicBezTo>
                    <a:pt x="190893" y="82036"/>
                    <a:pt x="190546" y="82320"/>
                    <a:pt x="190201" y="82598"/>
                  </a:cubicBezTo>
                  <a:lnTo>
                    <a:pt x="190408" y="82856"/>
                  </a:lnTo>
                  <a:cubicBezTo>
                    <a:pt x="190756" y="82576"/>
                    <a:pt x="191104" y="82291"/>
                    <a:pt x="191439" y="82007"/>
                  </a:cubicBezTo>
                  <a:lnTo>
                    <a:pt x="191223" y="81754"/>
                  </a:lnTo>
                  <a:close/>
                  <a:moveTo>
                    <a:pt x="188624" y="83812"/>
                  </a:moveTo>
                  <a:cubicBezTo>
                    <a:pt x="188269" y="84075"/>
                    <a:pt x="187908" y="84337"/>
                    <a:pt x="187548" y="84587"/>
                  </a:cubicBezTo>
                  <a:lnTo>
                    <a:pt x="187740" y="84861"/>
                  </a:lnTo>
                  <a:cubicBezTo>
                    <a:pt x="188100" y="84607"/>
                    <a:pt x="188464" y="84344"/>
                    <a:pt x="188822" y="84079"/>
                  </a:cubicBezTo>
                  <a:lnTo>
                    <a:pt x="188624" y="83812"/>
                  </a:lnTo>
                  <a:close/>
                  <a:moveTo>
                    <a:pt x="1446" y="84420"/>
                  </a:moveTo>
                  <a:lnTo>
                    <a:pt x="1134" y="84538"/>
                  </a:lnTo>
                  <a:cubicBezTo>
                    <a:pt x="1290" y="84950"/>
                    <a:pt x="1468" y="85366"/>
                    <a:pt x="1654" y="85774"/>
                  </a:cubicBezTo>
                  <a:lnTo>
                    <a:pt x="1957" y="85634"/>
                  </a:lnTo>
                  <a:cubicBezTo>
                    <a:pt x="1772" y="85233"/>
                    <a:pt x="1600" y="84824"/>
                    <a:pt x="1446" y="84420"/>
                  </a:cubicBezTo>
                  <a:close/>
                  <a:moveTo>
                    <a:pt x="185900" y="85699"/>
                  </a:moveTo>
                  <a:cubicBezTo>
                    <a:pt x="185530" y="85937"/>
                    <a:pt x="185158" y="86173"/>
                    <a:pt x="184780" y="86403"/>
                  </a:cubicBezTo>
                  <a:lnTo>
                    <a:pt x="184954" y="86688"/>
                  </a:lnTo>
                  <a:cubicBezTo>
                    <a:pt x="185332" y="86455"/>
                    <a:pt x="185709" y="86219"/>
                    <a:pt x="186081" y="85977"/>
                  </a:cubicBezTo>
                  <a:lnTo>
                    <a:pt x="185900" y="85699"/>
                  </a:lnTo>
                  <a:close/>
                  <a:moveTo>
                    <a:pt x="78796" y="87909"/>
                  </a:moveTo>
                  <a:cubicBezTo>
                    <a:pt x="78686" y="87909"/>
                    <a:pt x="78577" y="87911"/>
                    <a:pt x="78469" y="87914"/>
                  </a:cubicBezTo>
                  <a:lnTo>
                    <a:pt x="78479" y="88247"/>
                  </a:lnTo>
                  <a:cubicBezTo>
                    <a:pt x="78582" y="88244"/>
                    <a:pt x="78685" y="88243"/>
                    <a:pt x="78789" y="88243"/>
                  </a:cubicBezTo>
                  <a:cubicBezTo>
                    <a:pt x="79116" y="88243"/>
                    <a:pt x="79449" y="88258"/>
                    <a:pt x="79788" y="88287"/>
                  </a:cubicBezTo>
                  <a:lnTo>
                    <a:pt x="79815" y="87955"/>
                  </a:lnTo>
                  <a:cubicBezTo>
                    <a:pt x="79470" y="87924"/>
                    <a:pt x="79129" y="87909"/>
                    <a:pt x="78796" y="87909"/>
                  </a:cubicBezTo>
                  <a:close/>
                  <a:moveTo>
                    <a:pt x="183062" y="87406"/>
                  </a:moveTo>
                  <a:cubicBezTo>
                    <a:pt x="182674" y="87623"/>
                    <a:pt x="182282" y="87834"/>
                    <a:pt x="181896" y="88036"/>
                  </a:cubicBezTo>
                  <a:lnTo>
                    <a:pt x="182050" y="88330"/>
                  </a:lnTo>
                  <a:cubicBezTo>
                    <a:pt x="182438" y="88129"/>
                    <a:pt x="182835" y="87914"/>
                    <a:pt x="183224" y="87696"/>
                  </a:cubicBezTo>
                  <a:lnTo>
                    <a:pt x="183062" y="87406"/>
                  </a:lnTo>
                  <a:close/>
                  <a:moveTo>
                    <a:pt x="2867" y="87390"/>
                  </a:moveTo>
                  <a:lnTo>
                    <a:pt x="2580" y="87557"/>
                  </a:lnTo>
                  <a:cubicBezTo>
                    <a:pt x="2801" y="87937"/>
                    <a:pt x="3039" y="88320"/>
                    <a:pt x="3286" y="88694"/>
                  </a:cubicBezTo>
                  <a:lnTo>
                    <a:pt x="3563" y="88511"/>
                  </a:lnTo>
                  <a:cubicBezTo>
                    <a:pt x="3318" y="88144"/>
                    <a:pt x="3085" y="87765"/>
                    <a:pt x="2867" y="87390"/>
                  </a:cubicBezTo>
                  <a:close/>
                  <a:moveTo>
                    <a:pt x="81804" y="88271"/>
                  </a:moveTo>
                  <a:lnTo>
                    <a:pt x="81732" y="88595"/>
                  </a:lnTo>
                  <a:cubicBezTo>
                    <a:pt x="82144" y="88690"/>
                    <a:pt x="82573" y="88801"/>
                    <a:pt x="83006" y="88930"/>
                  </a:cubicBezTo>
                  <a:lnTo>
                    <a:pt x="83100" y="88611"/>
                  </a:lnTo>
                  <a:cubicBezTo>
                    <a:pt x="82661" y="88480"/>
                    <a:pt x="82225" y="88365"/>
                    <a:pt x="81804" y="88271"/>
                  </a:cubicBezTo>
                  <a:close/>
                  <a:moveTo>
                    <a:pt x="76461" y="88191"/>
                  </a:moveTo>
                  <a:cubicBezTo>
                    <a:pt x="76021" y="88301"/>
                    <a:pt x="75589" y="88451"/>
                    <a:pt x="75180" y="88633"/>
                  </a:cubicBezTo>
                  <a:lnTo>
                    <a:pt x="75315" y="88938"/>
                  </a:lnTo>
                  <a:cubicBezTo>
                    <a:pt x="75708" y="88763"/>
                    <a:pt x="76120" y="88620"/>
                    <a:pt x="76542" y="88512"/>
                  </a:cubicBezTo>
                  <a:lnTo>
                    <a:pt x="76461" y="88191"/>
                  </a:lnTo>
                  <a:close/>
                  <a:moveTo>
                    <a:pt x="180115" y="88923"/>
                  </a:moveTo>
                  <a:cubicBezTo>
                    <a:pt x="179714" y="89114"/>
                    <a:pt x="179307" y="89297"/>
                    <a:pt x="178907" y="89472"/>
                  </a:cubicBezTo>
                  <a:lnTo>
                    <a:pt x="179041" y="89776"/>
                  </a:lnTo>
                  <a:cubicBezTo>
                    <a:pt x="179443" y="89601"/>
                    <a:pt x="179852" y="89414"/>
                    <a:pt x="180258" y="89223"/>
                  </a:cubicBezTo>
                  <a:lnTo>
                    <a:pt x="180115" y="88923"/>
                  </a:lnTo>
                  <a:close/>
                  <a:moveTo>
                    <a:pt x="84999" y="89259"/>
                  </a:moveTo>
                  <a:lnTo>
                    <a:pt x="84881" y="89571"/>
                  </a:lnTo>
                  <a:cubicBezTo>
                    <a:pt x="85274" y="89721"/>
                    <a:pt x="85686" y="89888"/>
                    <a:pt x="86107" y="90069"/>
                  </a:cubicBezTo>
                  <a:lnTo>
                    <a:pt x="86236" y="89762"/>
                  </a:lnTo>
                  <a:cubicBezTo>
                    <a:pt x="85813" y="89580"/>
                    <a:pt x="85395" y="89411"/>
                    <a:pt x="84999" y="89259"/>
                  </a:cubicBezTo>
                  <a:close/>
                  <a:moveTo>
                    <a:pt x="73437" y="89651"/>
                  </a:moveTo>
                  <a:cubicBezTo>
                    <a:pt x="73060" y="89896"/>
                    <a:pt x="72688" y="90136"/>
                    <a:pt x="72323" y="90372"/>
                  </a:cubicBezTo>
                  <a:lnTo>
                    <a:pt x="72502" y="90651"/>
                  </a:lnTo>
                  <a:cubicBezTo>
                    <a:pt x="72870" y="90417"/>
                    <a:pt x="73242" y="90177"/>
                    <a:pt x="73619" y="89929"/>
                  </a:cubicBezTo>
                  <a:lnTo>
                    <a:pt x="73437" y="89651"/>
                  </a:lnTo>
                  <a:close/>
                  <a:moveTo>
                    <a:pt x="177064" y="90229"/>
                  </a:moveTo>
                  <a:cubicBezTo>
                    <a:pt x="176649" y="90388"/>
                    <a:pt x="176232" y="90541"/>
                    <a:pt x="175820" y="90685"/>
                  </a:cubicBezTo>
                  <a:lnTo>
                    <a:pt x="175929" y="90998"/>
                  </a:lnTo>
                  <a:cubicBezTo>
                    <a:pt x="176343" y="90854"/>
                    <a:pt x="176765" y="90699"/>
                    <a:pt x="177184" y="90541"/>
                  </a:cubicBezTo>
                  <a:lnTo>
                    <a:pt x="177064" y="90229"/>
                  </a:lnTo>
                  <a:close/>
                  <a:moveTo>
                    <a:pt x="4723" y="90117"/>
                  </a:moveTo>
                  <a:lnTo>
                    <a:pt x="4463" y="90322"/>
                  </a:lnTo>
                  <a:cubicBezTo>
                    <a:pt x="4736" y="90667"/>
                    <a:pt x="5023" y="91014"/>
                    <a:pt x="5319" y="91350"/>
                  </a:cubicBezTo>
                  <a:lnTo>
                    <a:pt x="5568" y="91132"/>
                  </a:lnTo>
                  <a:cubicBezTo>
                    <a:pt x="5277" y="90801"/>
                    <a:pt x="4993" y="90459"/>
                    <a:pt x="4723" y="90117"/>
                  </a:cubicBezTo>
                  <a:close/>
                  <a:moveTo>
                    <a:pt x="88058" y="90597"/>
                  </a:moveTo>
                  <a:lnTo>
                    <a:pt x="87914" y="90896"/>
                  </a:lnTo>
                  <a:cubicBezTo>
                    <a:pt x="88310" y="91085"/>
                    <a:pt x="88704" y="91282"/>
                    <a:pt x="89103" y="91486"/>
                  </a:cubicBezTo>
                  <a:lnTo>
                    <a:pt x="89253" y="91190"/>
                  </a:lnTo>
                  <a:cubicBezTo>
                    <a:pt x="88853" y="90986"/>
                    <a:pt x="88455" y="90788"/>
                    <a:pt x="88058" y="90597"/>
                  </a:cubicBezTo>
                  <a:close/>
                  <a:moveTo>
                    <a:pt x="153836" y="91544"/>
                  </a:moveTo>
                  <a:cubicBezTo>
                    <a:pt x="153526" y="91544"/>
                    <a:pt x="153217" y="91548"/>
                    <a:pt x="152910" y="91555"/>
                  </a:cubicBezTo>
                  <a:lnTo>
                    <a:pt x="152920" y="91889"/>
                  </a:lnTo>
                  <a:cubicBezTo>
                    <a:pt x="153223" y="91882"/>
                    <a:pt x="153529" y="91878"/>
                    <a:pt x="153835" y="91878"/>
                  </a:cubicBezTo>
                  <a:cubicBezTo>
                    <a:pt x="153970" y="91878"/>
                    <a:pt x="154105" y="91878"/>
                    <a:pt x="154241" y="91880"/>
                  </a:cubicBezTo>
                  <a:lnTo>
                    <a:pt x="154247" y="91547"/>
                  </a:lnTo>
                  <a:cubicBezTo>
                    <a:pt x="154109" y="91545"/>
                    <a:pt x="153973" y="91544"/>
                    <a:pt x="153836" y="91544"/>
                  </a:cubicBezTo>
                  <a:close/>
                  <a:moveTo>
                    <a:pt x="173930" y="91290"/>
                  </a:moveTo>
                  <a:cubicBezTo>
                    <a:pt x="173508" y="91416"/>
                    <a:pt x="173079" y="91532"/>
                    <a:pt x="172653" y="91641"/>
                  </a:cubicBezTo>
                  <a:lnTo>
                    <a:pt x="172736" y="91963"/>
                  </a:lnTo>
                  <a:cubicBezTo>
                    <a:pt x="173163" y="91854"/>
                    <a:pt x="173597" y="91735"/>
                    <a:pt x="174022" y="91609"/>
                  </a:cubicBezTo>
                  <a:lnTo>
                    <a:pt x="173930" y="91290"/>
                  </a:lnTo>
                  <a:close/>
                  <a:moveTo>
                    <a:pt x="156249" y="91641"/>
                  </a:moveTo>
                  <a:lnTo>
                    <a:pt x="156222" y="91972"/>
                  </a:lnTo>
                  <a:cubicBezTo>
                    <a:pt x="156658" y="92005"/>
                    <a:pt x="157102" y="92049"/>
                    <a:pt x="157539" y="92101"/>
                  </a:cubicBezTo>
                  <a:lnTo>
                    <a:pt x="157579" y="91772"/>
                  </a:lnTo>
                  <a:cubicBezTo>
                    <a:pt x="157137" y="91720"/>
                    <a:pt x="156688" y="91676"/>
                    <a:pt x="156249" y="91641"/>
                  </a:cubicBezTo>
                  <a:close/>
                  <a:moveTo>
                    <a:pt x="150911" y="91672"/>
                  </a:moveTo>
                  <a:cubicBezTo>
                    <a:pt x="150474" y="91708"/>
                    <a:pt x="150027" y="91756"/>
                    <a:pt x="149583" y="91813"/>
                  </a:cubicBezTo>
                  <a:lnTo>
                    <a:pt x="149625" y="92142"/>
                  </a:lnTo>
                  <a:cubicBezTo>
                    <a:pt x="150066" y="92087"/>
                    <a:pt x="150507" y="92040"/>
                    <a:pt x="150940" y="92004"/>
                  </a:cubicBezTo>
                  <a:lnTo>
                    <a:pt x="150911" y="91672"/>
                  </a:lnTo>
                  <a:close/>
                  <a:moveTo>
                    <a:pt x="70637" y="91429"/>
                  </a:moveTo>
                  <a:cubicBezTo>
                    <a:pt x="70252" y="91665"/>
                    <a:pt x="69874" y="91895"/>
                    <a:pt x="69503" y="92116"/>
                  </a:cubicBezTo>
                  <a:lnTo>
                    <a:pt x="69674" y="92403"/>
                  </a:lnTo>
                  <a:cubicBezTo>
                    <a:pt x="70047" y="92180"/>
                    <a:pt x="70427" y="91949"/>
                    <a:pt x="70812" y="91711"/>
                  </a:cubicBezTo>
                  <a:lnTo>
                    <a:pt x="70637" y="91429"/>
                  </a:lnTo>
                  <a:close/>
                  <a:moveTo>
                    <a:pt x="170717" y="92078"/>
                  </a:moveTo>
                  <a:cubicBezTo>
                    <a:pt x="170279" y="92164"/>
                    <a:pt x="169842" y="92240"/>
                    <a:pt x="169414" y="92305"/>
                  </a:cubicBezTo>
                  <a:lnTo>
                    <a:pt x="169465" y="92636"/>
                  </a:lnTo>
                  <a:cubicBezTo>
                    <a:pt x="169894" y="92567"/>
                    <a:pt x="170338" y="92490"/>
                    <a:pt x="170781" y="92404"/>
                  </a:cubicBezTo>
                  <a:lnTo>
                    <a:pt x="170717" y="92078"/>
                  </a:lnTo>
                  <a:close/>
                  <a:moveTo>
                    <a:pt x="159559" y="92075"/>
                  </a:moveTo>
                  <a:lnTo>
                    <a:pt x="159498" y="92400"/>
                  </a:lnTo>
                  <a:cubicBezTo>
                    <a:pt x="159686" y="92435"/>
                    <a:pt x="159874" y="92471"/>
                    <a:pt x="160062" y="92509"/>
                  </a:cubicBezTo>
                  <a:cubicBezTo>
                    <a:pt x="160309" y="92559"/>
                    <a:pt x="160558" y="92607"/>
                    <a:pt x="160807" y="92647"/>
                  </a:cubicBezTo>
                  <a:lnTo>
                    <a:pt x="160864" y="92323"/>
                  </a:lnTo>
                  <a:cubicBezTo>
                    <a:pt x="160618" y="92281"/>
                    <a:pt x="160372" y="92235"/>
                    <a:pt x="160129" y="92186"/>
                  </a:cubicBezTo>
                  <a:cubicBezTo>
                    <a:pt x="159937" y="92145"/>
                    <a:pt x="159747" y="92109"/>
                    <a:pt x="159559" y="92075"/>
                  </a:cubicBezTo>
                  <a:close/>
                  <a:moveTo>
                    <a:pt x="147606" y="92115"/>
                  </a:moveTo>
                  <a:cubicBezTo>
                    <a:pt x="147172" y="92193"/>
                    <a:pt x="146732" y="92281"/>
                    <a:pt x="146297" y="92374"/>
                  </a:cubicBezTo>
                  <a:lnTo>
                    <a:pt x="146365" y="92698"/>
                  </a:lnTo>
                  <a:cubicBezTo>
                    <a:pt x="146795" y="92607"/>
                    <a:pt x="147234" y="92519"/>
                    <a:pt x="147664" y="92442"/>
                  </a:cubicBezTo>
                  <a:lnTo>
                    <a:pt x="147606" y="92115"/>
                  </a:lnTo>
                  <a:close/>
                  <a:moveTo>
                    <a:pt x="167445" y="92544"/>
                  </a:moveTo>
                  <a:cubicBezTo>
                    <a:pt x="167007" y="92585"/>
                    <a:pt x="166563" y="92614"/>
                    <a:pt x="166128" y="92631"/>
                  </a:cubicBezTo>
                  <a:lnTo>
                    <a:pt x="166142" y="92965"/>
                  </a:lnTo>
                  <a:cubicBezTo>
                    <a:pt x="166582" y="92946"/>
                    <a:pt x="167030" y="92917"/>
                    <a:pt x="167474" y="92876"/>
                  </a:cubicBezTo>
                  <a:lnTo>
                    <a:pt x="167445" y="92544"/>
                  </a:lnTo>
                  <a:close/>
                  <a:moveTo>
                    <a:pt x="162825" y="92570"/>
                  </a:moveTo>
                  <a:lnTo>
                    <a:pt x="162799" y="92901"/>
                  </a:lnTo>
                  <a:cubicBezTo>
                    <a:pt x="163237" y="92937"/>
                    <a:pt x="163687" y="92963"/>
                    <a:pt x="164134" y="92978"/>
                  </a:cubicBezTo>
                  <a:lnTo>
                    <a:pt x="164143" y="92646"/>
                  </a:lnTo>
                  <a:cubicBezTo>
                    <a:pt x="163702" y="92631"/>
                    <a:pt x="163259" y="92607"/>
                    <a:pt x="162825" y="92570"/>
                  </a:cubicBezTo>
                  <a:close/>
                  <a:moveTo>
                    <a:pt x="91022" y="92122"/>
                  </a:moveTo>
                  <a:lnTo>
                    <a:pt x="90865" y="92413"/>
                  </a:lnTo>
                  <a:cubicBezTo>
                    <a:pt x="91251" y="92624"/>
                    <a:pt x="91638" y="92837"/>
                    <a:pt x="92027" y="93055"/>
                  </a:cubicBezTo>
                  <a:lnTo>
                    <a:pt x="92190" y="92767"/>
                  </a:lnTo>
                  <a:cubicBezTo>
                    <a:pt x="91800" y="92548"/>
                    <a:pt x="91411" y="92333"/>
                    <a:pt x="91022" y="92122"/>
                  </a:cubicBezTo>
                  <a:close/>
                  <a:moveTo>
                    <a:pt x="144349" y="92837"/>
                  </a:moveTo>
                  <a:cubicBezTo>
                    <a:pt x="143926" y="92949"/>
                    <a:pt x="143494" y="93068"/>
                    <a:pt x="143060" y="93196"/>
                  </a:cubicBezTo>
                  <a:lnTo>
                    <a:pt x="143153" y="93514"/>
                  </a:lnTo>
                  <a:cubicBezTo>
                    <a:pt x="143584" y="93389"/>
                    <a:pt x="144014" y="93269"/>
                    <a:pt x="144433" y="93160"/>
                  </a:cubicBezTo>
                  <a:lnTo>
                    <a:pt x="144349" y="92837"/>
                  </a:lnTo>
                  <a:close/>
                  <a:moveTo>
                    <a:pt x="6934" y="92570"/>
                  </a:moveTo>
                  <a:lnTo>
                    <a:pt x="6702" y="92808"/>
                  </a:lnTo>
                  <a:cubicBezTo>
                    <a:pt x="7021" y="93118"/>
                    <a:pt x="7351" y="93423"/>
                    <a:pt x="7686" y="93716"/>
                  </a:cubicBezTo>
                  <a:lnTo>
                    <a:pt x="7905" y="93467"/>
                  </a:lnTo>
                  <a:cubicBezTo>
                    <a:pt x="7573" y="93177"/>
                    <a:pt x="7248" y="92876"/>
                    <a:pt x="6934" y="92570"/>
                  </a:cubicBezTo>
                  <a:close/>
                  <a:moveTo>
                    <a:pt x="67783" y="93116"/>
                  </a:moveTo>
                  <a:cubicBezTo>
                    <a:pt x="67388" y="93338"/>
                    <a:pt x="67003" y="93550"/>
                    <a:pt x="66623" y="93755"/>
                  </a:cubicBezTo>
                  <a:lnTo>
                    <a:pt x="66780" y="94050"/>
                  </a:lnTo>
                  <a:cubicBezTo>
                    <a:pt x="67163" y="93844"/>
                    <a:pt x="67550" y="93629"/>
                    <a:pt x="67948" y="93405"/>
                  </a:cubicBezTo>
                  <a:lnTo>
                    <a:pt x="67783" y="93116"/>
                  </a:lnTo>
                  <a:close/>
                  <a:moveTo>
                    <a:pt x="141150" y="93795"/>
                  </a:moveTo>
                  <a:cubicBezTo>
                    <a:pt x="140727" y="93935"/>
                    <a:pt x="140307" y="94080"/>
                    <a:pt x="139890" y="94230"/>
                  </a:cubicBezTo>
                  <a:lnTo>
                    <a:pt x="140001" y="94543"/>
                  </a:lnTo>
                  <a:cubicBezTo>
                    <a:pt x="140416" y="94393"/>
                    <a:pt x="140835" y="94249"/>
                    <a:pt x="141255" y="94109"/>
                  </a:cubicBezTo>
                  <a:lnTo>
                    <a:pt x="141150" y="93795"/>
                  </a:lnTo>
                  <a:close/>
                  <a:moveTo>
                    <a:pt x="93927" y="93753"/>
                  </a:moveTo>
                  <a:lnTo>
                    <a:pt x="93763" y="94041"/>
                  </a:lnTo>
                  <a:cubicBezTo>
                    <a:pt x="94144" y="94261"/>
                    <a:pt x="94528" y="94482"/>
                    <a:pt x="94913" y="94706"/>
                  </a:cubicBezTo>
                  <a:lnTo>
                    <a:pt x="95080" y="94419"/>
                  </a:lnTo>
                  <a:cubicBezTo>
                    <a:pt x="94696" y="94195"/>
                    <a:pt x="94310" y="93972"/>
                    <a:pt x="93927" y="93753"/>
                  </a:cubicBezTo>
                  <a:close/>
                  <a:moveTo>
                    <a:pt x="64858" y="94673"/>
                  </a:moveTo>
                  <a:cubicBezTo>
                    <a:pt x="64455" y="94874"/>
                    <a:pt x="64057" y="95066"/>
                    <a:pt x="63667" y="95248"/>
                  </a:cubicBezTo>
                  <a:lnTo>
                    <a:pt x="63807" y="95551"/>
                  </a:lnTo>
                  <a:cubicBezTo>
                    <a:pt x="64200" y="95367"/>
                    <a:pt x="64600" y="95174"/>
                    <a:pt x="65008" y="94971"/>
                  </a:cubicBezTo>
                  <a:lnTo>
                    <a:pt x="64858" y="94673"/>
                  </a:lnTo>
                  <a:close/>
                  <a:moveTo>
                    <a:pt x="138015" y="94929"/>
                  </a:moveTo>
                  <a:cubicBezTo>
                    <a:pt x="137600" y="95091"/>
                    <a:pt x="137188" y="95254"/>
                    <a:pt x="136777" y="95421"/>
                  </a:cubicBezTo>
                  <a:lnTo>
                    <a:pt x="136904" y="95730"/>
                  </a:lnTo>
                  <a:cubicBezTo>
                    <a:pt x="137313" y="95564"/>
                    <a:pt x="137722" y="95399"/>
                    <a:pt x="138136" y="95238"/>
                  </a:cubicBezTo>
                  <a:lnTo>
                    <a:pt x="138015" y="94929"/>
                  </a:lnTo>
                  <a:close/>
                  <a:moveTo>
                    <a:pt x="9445" y="94713"/>
                  </a:moveTo>
                  <a:lnTo>
                    <a:pt x="9246" y="94980"/>
                  </a:lnTo>
                  <a:cubicBezTo>
                    <a:pt x="9605" y="95246"/>
                    <a:pt x="9972" y="95507"/>
                    <a:pt x="10338" y="95753"/>
                  </a:cubicBezTo>
                  <a:lnTo>
                    <a:pt x="10524" y="95476"/>
                  </a:lnTo>
                  <a:cubicBezTo>
                    <a:pt x="10162" y="95235"/>
                    <a:pt x="9799" y="94977"/>
                    <a:pt x="9445" y="94713"/>
                  </a:cubicBezTo>
                  <a:close/>
                  <a:moveTo>
                    <a:pt x="96806" y="95425"/>
                  </a:moveTo>
                  <a:lnTo>
                    <a:pt x="96638" y="95712"/>
                  </a:lnTo>
                  <a:cubicBezTo>
                    <a:pt x="97020" y="95937"/>
                    <a:pt x="97404" y="96161"/>
                    <a:pt x="97788" y="96385"/>
                  </a:cubicBezTo>
                  <a:lnTo>
                    <a:pt x="97956" y="96095"/>
                  </a:lnTo>
                  <a:cubicBezTo>
                    <a:pt x="97571" y="95872"/>
                    <a:pt x="97187" y="95650"/>
                    <a:pt x="96806" y="95425"/>
                  </a:cubicBezTo>
                  <a:close/>
                  <a:moveTo>
                    <a:pt x="37871" y="96108"/>
                  </a:moveTo>
                  <a:lnTo>
                    <a:pt x="37801" y="96432"/>
                  </a:lnTo>
                  <a:lnTo>
                    <a:pt x="39098" y="96720"/>
                  </a:lnTo>
                  <a:lnTo>
                    <a:pt x="39168" y="96395"/>
                  </a:lnTo>
                  <a:lnTo>
                    <a:pt x="37871" y="96108"/>
                  </a:lnTo>
                  <a:close/>
                  <a:moveTo>
                    <a:pt x="35844" y="96178"/>
                  </a:moveTo>
                  <a:cubicBezTo>
                    <a:pt x="35417" y="96251"/>
                    <a:pt x="34978" y="96335"/>
                    <a:pt x="34532" y="96426"/>
                  </a:cubicBezTo>
                  <a:lnTo>
                    <a:pt x="34599" y="96752"/>
                  </a:lnTo>
                  <a:cubicBezTo>
                    <a:pt x="35042" y="96662"/>
                    <a:pt x="35479" y="96579"/>
                    <a:pt x="35901" y="96506"/>
                  </a:cubicBezTo>
                  <a:lnTo>
                    <a:pt x="35844" y="96178"/>
                  </a:lnTo>
                  <a:close/>
                  <a:moveTo>
                    <a:pt x="61850" y="96049"/>
                  </a:moveTo>
                  <a:cubicBezTo>
                    <a:pt x="61433" y="96220"/>
                    <a:pt x="61018" y="96382"/>
                    <a:pt x="60618" y="96532"/>
                  </a:cubicBezTo>
                  <a:lnTo>
                    <a:pt x="60733" y="96844"/>
                  </a:lnTo>
                  <a:cubicBezTo>
                    <a:pt x="61136" y="96694"/>
                    <a:pt x="61556" y="96531"/>
                    <a:pt x="61978" y="96357"/>
                  </a:cubicBezTo>
                  <a:lnTo>
                    <a:pt x="61850" y="96049"/>
                  </a:lnTo>
                  <a:close/>
                  <a:moveTo>
                    <a:pt x="134936" y="96191"/>
                  </a:moveTo>
                  <a:cubicBezTo>
                    <a:pt x="134526" y="96366"/>
                    <a:pt x="134119" y="96545"/>
                    <a:pt x="133715" y="96721"/>
                  </a:cubicBezTo>
                  <a:lnTo>
                    <a:pt x="133848" y="97026"/>
                  </a:lnTo>
                  <a:cubicBezTo>
                    <a:pt x="134251" y="96848"/>
                    <a:pt x="134657" y="96672"/>
                    <a:pt x="135067" y="96497"/>
                  </a:cubicBezTo>
                  <a:lnTo>
                    <a:pt x="134936" y="96191"/>
                  </a:lnTo>
                  <a:close/>
                  <a:moveTo>
                    <a:pt x="12212" y="96509"/>
                  </a:moveTo>
                  <a:lnTo>
                    <a:pt x="12049" y="96800"/>
                  </a:lnTo>
                  <a:cubicBezTo>
                    <a:pt x="12439" y="97018"/>
                    <a:pt x="12839" y="97225"/>
                    <a:pt x="13235" y="97419"/>
                  </a:cubicBezTo>
                  <a:lnTo>
                    <a:pt x="13381" y="97117"/>
                  </a:lnTo>
                  <a:cubicBezTo>
                    <a:pt x="12988" y="96927"/>
                    <a:pt x="12595" y="96723"/>
                    <a:pt x="12212" y="96509"/>
                  </a:cubicBezTo>
                  <a:close/>
                  <a:moveTo>
                    <a:pt x="41116" y="96825"/>
                  </a:moveTo>
                  <a:lnTo>
                    <a:pt x="41045" y="97149"/>
                  </a:lnTo>
                  <a:cubicBezTo>
                    <a:pt x="41488" y="97245"/>
                    <a:pt x="41921" y="97339"/>
                    <a:pt x="42347" y="97427"/>
                  </a:cubicBezTo>
                  <a:lnTo>
                    <a:pt x="42415" y="97103"/>
                  </a:lnTo>
                  <a:cubicBezTo>
                    <a:pt x="41990" y="97014"/>
                    <a:pt x="41556" y="96919"/>
                    <a:pt x="41116" y="96825"/>
                  </a:cubicBezTo>
                  <a:close/>
                  <a:moveTo>
                    <a:pt x="32583" y="96870"/>
                  </a:moveTo>
                  <a:cubicBezTo>
                    <a:pt x="32153" y="96976"/>
                    <a:pt x="31724" y="97087"/>
                    <a:pt x="31293" y="97203"/>
                  </a:cubicBezTo>
                  <a:lnTo>
                    <a:pt x="31377" y="97524"/>
                  </a:lnTo>
                  <a:cubicBezTo>
                    <a:pt x="31805" y="97409"/>
                    <a:pt x="32233" y="97298"/>
                    <a:pt x="32663" y="97193"/>
                  </a:cubicBezTo>
                  <a:lnTo>
                    <a:pt x="32583" y="96870"/>
                  </a:lnTo>
                  <a:close/>
                  <a:moveTo>
                    <a:pt x="58738" y="97165"/>
                  </a:moveTo>
                  <a:cubicBezTo>
                    <a:pt x="58316" y="97292"/>
                    <a:pt x="57887" y="97413"/>
                    <a:pt x="57466" y="97518"/>
                  </a:cubicBezTo>
                  <a:lnTo>
                    <a:pt x="57547" y="97841"/>
                  </a:lnTo>
                  <a:cubicBezTo>
                    <a:pt x="57974" y="97733"/>
                    <a:pt x="58406" y="97612"/>
                    <a:pt x="58834" y="97484"/>
                  </a:cubicBezTo>
                  <a:lnTo>
                    <a:pt x="58738" y="97165"/>
                  </a:lnTo>
                  <a:close/>
                  <a:moveTo>
                    <a:pt x="99683" y="97094"/>
                  </a:moveTo>
                  <a:lnTo>
                    <a:pt x="99518" y="97384"/>
                  </a:lnTo>
                  <a:cubicBezTo>
                    <a:pt x="99903" y="97602"/>
                    <a:pt x="100288" y="97822"/>
                    <a:pt x="100674" y="98038"/>
                  </a:cubicBezTo>
                  <a:lnTo>
                    <a:pt x="100836" y="97748"/>
                  </a:lnTo>
                  <a:cubicBezTo>
                    <a:pt x="100453" y="97531"/>
                    <a:pt x="100069" y="97314"/>
                    <a:pt x="99683" y="97094"/>
                  </a:cubicBezTo>
                  <a:close/>
                  <a:moveTo>
                    <a:pt x="44365" y="97496"/>
                  </a:moveTo>
                  <a:lnTo>
                    <a:pt x="44303" y="97822"/>
                  </a:lnTo>
                  <a:cubicBezTo>
                    <a:pt x="44748" y="97908"/>
                    <a:pt x="45184" y="97987"/>
                    <a:pt x="45615" y="98059"/>
                  </a:cubicBezTo>
                  <a:lnTo>
                    <a:pt x="45669" y="97732"/>
                  </a:lnTo>
                  <a:cubicBezTo>
                    <a:pt x="45241" y="97659"/>
                    <a:pt x="44806" y="97580"/>
                    <a:pt x="44365" y="97496"/>
                  </a:cubicBezTo>
                  <a:close/>
                  <a:moveTo>
                    <a:pt x="131890" y="97531"/>
                  </a:moveTo>
                  <a:lnTo>
                    <a:pt x="130675" y="98075"/>
                  </a:lnTo>
                  <a:lnTo>
                    <a:pt x="130812" y="98380"/>
                  </a:lnTo>
                  <a:lnTo>
                    <a:pt x="132026" y="97835"/>
                  </a:lnTo>
                  <a:lnTo>
                    <a:pt x="131890" y="97531"/>
                  </a:lnTo>
                  <a:close/>
                  <a:moveTo>
                    <a:pt x="29368" y="97743"/>
                  </a:moveTo>
                  <a:cubicBezTo>
                    <a:pt x="28944" y="97867"/>
                    <a:pt x="28519" y="97994"/>
                    <a:pt x="28092" y="98121"/>
                  </a:cubicBezTo>
                  <a:lnTo>
                    <a:pt x="28187" y="98439"/>
                  </a:lnTo>
                  <a:cubicBezTo>
                    <a:pt x="28611" y="98311"/>
                    <a:pt x="29036" y="98186"/>
                    <a:pt x="29461" y="98062"/>
                  </a:cubicBezTo>
                  <a:lnTo>
                    <a:pt x="29368" y="97743"/>
                  </a:lnTo>
                  <a:close/>
                  <a:moveTo>
                    <a:pt x="55531" y="97930"/>
                  </a:moveTo>
                  <a:cubicBezTo>
                    <a:pt x="55095" y="98004"/>
                    <a:pt x="54657" y="98068"/>
                    <a:pt x="54225" y="98118"/>
                  </a:cubicBezTo>
                  <a:lnTo>
                    <a:pt x="54263" y="98447"/>
                  </a:lnTo>
                  <a:cubicBezTo>
                    <a:pt x="54701" y="98396"/>
                    <a:pt x="55145" y="98332"/>
                    <a:pt x="55588" y="98257"/>
                  </a:cubicBezTo>
                  <a:lnTo>
                    <a:pt x="55531" y="97930"/>
                  </a:lnTo>
                  <a:close/>
                  <a:moveTo>
                    <a:pt x="47638" y="98023"/>
                  </a:moveTo>
                  <a:lnTo>
                    <a:pt x="47595" y="98352"/>
                  </a:lnTo>
                  <a:cubicBezTo>
                    <a:pt x="48051" y="98409"/>
                    <a:pt x="48498" y="98455"/>
                    <a:pt x="48922" y="98493"/>
                  </a:cubicBezTo>
                  <a:lnTo>
                    <a:pt x="48954" y="98163"/>
                  </a:lnTo>
                  <a:cubicBezTo>
                    <a:pt x="48533" y="98126"/>
                    <a:pt x="48091" y="98078"/>
                    <a:pt x="47638" y="98023"/>
                  </a:cubicBezTo>
                  <a:close/>
                  <a:moveTo>
                    <a:pt x="52252" y="98259"/>
                  </a:moveTo>
                  <a:cubicBezTo>
                    <a:pt x="51974" y="98268"/>
                    <a:pt x="51698" y="98273"/>
                    <a:pt x="51421" y="98273"/>
                  </a:cubicBezTo>
                  <a:cubicBezTo>
                    <a:pt x="51258" y="98273"/>
                    <a:pt x="51095" y="98271"/>
                    <a:pt x="50931" y="98268"/>
                  </a:cubicBezTo>
                  <a:lnTo>
                    <a:pt x="50924" y="98601"/>
                  </a:lnTo>
                  <a:cubicBezTo>
                    <a:pt x="51094" y="98605"/>
                    <a:pt x="51263" y="98607"/>
                    <a:pt x="51432" y="98607"/>
                  </a:cubicBezTo>
                  <a:cubicBezTo>
                    <a:pt x="51707" y="98607"/>
                    <a:pt x="51984" y="98602"/>
                    <a:pt x="52262" y="98592"/>
                  </a:cubicBezTo>
                  <a:lnTo>
                    <a:pt x="52252" y="98259"/>
                  </a:lnTo>
                  <a:close/>
                  <a:moveTo>
                    <a:pt x="15198" y="97904"/>
                  </a:moveTo>
                  <a:lnTo>
                    <a:pt x="15080" y="98215"/>
                  </a:lnTo>
                  <a:cubicBezTo>
                    <a:pt x="15498" y="98374"/>
                    <a:pt x="15922" y="98521"/>
                    <a:pt x="16344" y="98652"/>
                  </a:cubicBezTo>
                  <a:lnTo>
                    <a:pt x="16443" y="98333"/>
                  </a:lnTo>
                  <a:cubicBezTo>
                    <a:pt x="16028" y="98206"/>
                    <a:pt x="15608" y="98061"/>
                    <a:pt x="15198" y="97904"/>
                  </a:cubicBezTo>
                  <a:close/>
                  <a:moveTo>
                    <a:pt x="26185" y="98683"/>
                  </a:moveTo>
                  <a:cubicBezTo>
                    <a:pt x="25761" y="98792"/>
                    <a:pt x="25327" y="98886"/>
                    <a:pt x="24898" y="98962"/>
                  </a:cubicBezTo>
                  <a:lnTo>
                    <a:pt x="24956" y="99290"/>
                  </a:lnTo>
                  <a:cubicBezTo>
                    <a:pt x="25396" y="99213"/>
                    <a:pt x="25835" y="99116"/>
                    <a:pt x="26269" y="99006"/>
                  </a:cubicBezTo>
                  <a:lnTo>
                    <a:pt x="26185" y="98683"/>
                  </a:lnTo>
                  <a:close/>
                  <a:moveTo>
                    <a:pt x="18357" y="98828"/>
                  </a:moveTo>
                  <a:lnTo>
                    <a:pt x="18290" y="99154"/>
                  </a:lnTo>
                  <a:cubicBezTo>
                    <a:pt x="18730" y="99246"/>
                    <a:pt x="19174" y="99320"/>
                    <a:pt x="19611" y="99379"/>
                  </a:cubicBezTo>
                  <a:lnTo>
                    <a:pt x="19655" y="99049"/>
                  </a:lnTo>
                  <a:cubicBezTo>
                    <a:pt x="19225" y="98993"/>
                    <a:pt x="18790" y="98918"/>
                    <a:pt x="18357" y="98828"/>
                  </a:cubicBezTo>
                  <a:close/>
                  <a:moveTo>
                    <a:pt x="22937" y="99183"/>
                  </a:moveTo>
                  <a:cubicBezTo>
                    <a:pt x="22631" y="99200"/>
                    <a:pt x="22318" y="99208"/>
                    <a:pt x="22005" y="99208"/>
                  </a:cubicBezTo>
                  <a:cubicBezTo>
                    <a:pt x="21877" y="99208"/>
                    <a:pt x="21748" y="99206"/>
                    <a:pt x="21620" y="99204"/>
                  </a:cubicBezTo>
                  <a:lnTo>
                    <a:pt x="21613" y="99537"/>
                  </a:lnTo>
                  <a:cubicBezTo>
                    <a:pt x="21750" y="99540"/>
                    <a:pt x="21884" y="99542"/>
                    <a:pt x="22021" y="99542"/>
                  </a:cubicBezTo>
                  <a:cubicBezTo>
                    <a:pt x="22334" y="99542"/>
                    <a:pt x="22648" y="99533"/>
                    <a:pt x="22954" y="99514"/>
                  </a:cubicBezTo>
                  <a:lnTo>
                    <a:pt x="22937" y="99183"/>
                  </a:lnTo>
                  <a:close/>
                  <a:moveTo>
                    <a:pt x="102582" y="98703"/>
                  </a:moveTo>
                  <a:lnTo>
                    <a:pt x="102426" y="98996"/>
                  </a:lnTo>
                  <a:cubicBezTo>
                    <a:pt x="102820" y="99207"/>
                    <a:pt x="103213" y="99415"/>
                    <a:pt x="103607" y="99617"/>
                  </a:cubicBezTo>
                  <a:lnTo>
                    <a:pt x="103758" y="99320"/>
                  </a:lnTo>
                  <a:cubicBezTo>
                    <a:pt x="103366" y="99119"/>
                    <a:pt x="102975" y="98914"/>
                    <a:pt x="102582" y="98703"/>
                  </a:cubicBezTo>
                  <a:close/>
                  <a:moveTo>
                    <a:pt x="128855" y="98891"/>
                  </a:moveTo>
                  <a:cubicBezTo>
                    <a:pt x="128448" y="99071"/>
                    <a:pt x="128041" y="99250"/>
                    <a:pt x="127639" y="99425"/>
                  </a:cubicBezTo>
                  <a:lnTo>
                    <a:pt x="127772" y="99729"/>
                  </a:lnTo>
                  <a:cubicBezTo>
                    <a:pt x="128174" y="99555"/>
                    <a:pt x="128580" y="99374"/>
                    <a:pt x="128991" y="99195"/>
                  </a:cubicBezTo>
                  <a:lnTo>
                    <a:pt x="128855" y="98891"/>
                  </a:lnTo>
                  <a:close/>
                  <a:moveTo>
                    <a:pt x="125805" y="100204"/>
                  </a:moveTo>
                  <a:cubicBezTo>
                    <a:pt x="125391" y="100376"/>
                    <a:pt x="124982" y="100542"/>
                    <a:pt x="124575" y="100702"/>
                  </a:cubicBezTo>
                  <a:lnTo>
                    <a:pt x="124697" y="101011"/>
                  </a:lnTo>
                  <a:cubicBezTo>
                    <a:pt x="125106" y="100851"/>
                    <a:pt x="125520" y="100683"/>
                    <a:pt x="125933" y="100511"/>
                  </a:cubicBezTo>
                  <a:lnTo>
                    <a:pt x="125805" y="100204"/>
                  </a:lnTo>
                  <a:close/>
                  <a:moveTo>
                    <a:pt x="105540" y="100207"/>
                  </a:moveTo>
                  <a:lnTo>
                    <a:pt x="105399" y="100507"/>
                  </a:lnTo>
                  <a:cubicBezTo>
                    <a:pt x="105818" y="100703"/>
                    <a:pt x="106226" y="100891"/>
                    <a:pt x="106613" y="101062"/>
                  </a:cubicBezTo>
                  <a:lnTo>
                    <a:pt x="106746" y="100757"/>
                  </a:lnTo>
                  <a:cubicBezTo>
                    <a:pt x="106361" y="100588"/>
                    <a:pt x="105955" y="100404"/>
                    <a:pt x="105540" y="100207"/>
                  </a:cubicBezTo>
                  <a:close/>
                  <a:moveTo>
                    <a:pt x="122715" y="101395"/>
                  </a:moveTo>
                  <a:cubicBezTo>
                    <a:pt x="122286" y="101544"/>
                    <a:pt x="121861" y="101685"/>
                    <a:pt x="121457" y="101810"/>
                  </a:cubicBezTo>
                  <a:lnTo>
                    <a:pt x="121555" y="102126"/>
                  </a:lnTo>
                  <a:cubicBezTo>
                    <a:pt x="121962" y="101999"/>
                    <a:pt x="122389" y="101860"/>
                    <a:pt x="122824" y="101708"/>
                  </a:cubicBezTo>
                  <a:lnTo>
                    <a:pt x="122715" y="101395"/>
                  </a:lnTo>
                  <a:close/>
                  <a:moveTo>
                    <a:pt x="108585" y="101514"/>
                  </a:moveTo>
                  <a:lnTo>
                    <a:pt x="108465" y="101826"/>
                  </a:lnTo>
                  <a:cubicBezTo>
                    <a:pt x="108899" y="101991"/>
                    <a:pt x="109323" y="102141"/>
                    <a:pt x="109725" y="102275"/>
                  </a:cubicBezTo>
                  <a:lnTo>
                    <a:pt x="109831" y="101959"/>
                  </a:lnTo>
                  <a:cubicBezTo>
                    <a:pt x="109432" y="101826"/>
                    <a:pt x="109011" y="101676"/>
                    <a:pt x="108585" y="101514"/>
                  </a:cubicBezTo>
                  <a:close/>
                  <a:moveTo>
                    <a:pt x="119544" y="102340"/>
                  </a:moveTo>
                  <a:cubicBezTo>
                    <a:pt x="119106" y="102445"/>
                    <a:pt x="118670" y="102537"/>
                    <a:pt x="118254" y="102612"/>
                  </a:cubicBezTo>
                  <a:lnTo>
                    <a:pt x="118314" y="102940"/>
                  </a:lnTo>
                  <a:cubicBezTo>
                    <a:pt x="118737" y="102861"/>
                    <a:pt x="119179" y="102770"/>
                    <a:pt x="119623" y="102663"/>
                  </a:cubicBezTo>
                  <a:lnTo>
                    <a:pt x="119544" y="102340"/>
                  </a:lnTo>
                  <a:close/>
                  <a:moveTo>
                    <a:pt x="111733" y="102503"/>
                  </a:moveTo>
                  <a:lnTo>
                    <a:pt x="111654" y="102828"/>
                  </a:lnTo>
                  <a:cubicBezTo>
                    <a:pt x="111853" y="102876"/>
                    <a:pt x="112053" y="102920"/>
                    <a:pt x="112249" y="102962"/>
                  </a:cubicBezTo>
                  <a:cubicBezTo>
                    <a:pt x="112484" y="103013"/>
                    <a:pt x="112728" y="103056"/>
                    <a:pt x="112970" y="103093"/>
                  </a:cubicBezTo>
                  <a:lnTo>
                    <a:pt x="113021" y="102764"/>
                  </a:lnTo>
                  <a:cubicBezTo>
                    <a:pt x="112784" y="102727"/>
                    <a:pt x="112548" y="102685"/>
                    <a:pt x="112318" y="102636"/>
                  </a:cubicBezTo>
                  <a:cubicBezTo>
                    <a:pt x="112124" y="102595"/>
                    <a:pt x="111929" y="102551"/>
                    <a:pt x="111733" y="102503"/>
                  </a:cubicBezTo>
                  <a:close/>
                  <a:moveTo>
                    <a:pt x="116297" y="102867"/>
                  </a:moveTo>
                  <a:cubicBezTo>
                    <a:pt x="115888" y="102898"/>
                    <a:pt x="115480" y="102915"/>
                    <a:pt x="115083" y="102915"/>
                  </a:cubicBezTo>
                  <a:lnTo>
                    <a:pt x="114984" y="102915"/>
                  </a:lnTo>
                  <a:lnTo>
                    <a:pt x="114981" y="103247"/>
                  </a:lnTo>
                  <a:lnTo>
                    <a:pt x="115083" y="103247"/>
                  </a:lnTo>
                  <a:cubicBezTo>
                    <a:pt x="115489" y="103247"/>
                    <a:pt x="115905" y="103231"/>
                    <a:pt x="116323" y="103199"/>
                  </a:cubicBezTo>
                  <a:lnTo>
                    <a:pt x="116297" y="102867"/>
                  </a:lnTo>
                  <a:close/>
                </a:path>
              </a:pathLst>
            </a:custGeom>
            <a:solidFill>
              <a:srgbClr val="FC626B">
                <a:alpha val="48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3762675" y="2607550"/>
              <a:ext cx="4083600" cy="1747175"/>
            </a:xfrm>
            <a:custGeom>
              <a:avLst/>
              <a:gdLst/>
              <a:ahLst/>
              <a:cxnLst/>
              <a:rect l="l" t="t" r="r" b="b"/>
              <a:pathLst>
                <a:path w="163344" h="69887" extrusionOk="0">
                  <a:moveTo>
                    <a:pt x="120098" y="1"/>
                  </a:moveTo>
                  <a:cubicBezTo>
                    <a:pt x="119745" y="1"/>
                    <a:pt x="119379" y="33"/>
                    <a:pt x="118989" y="97"/>
                  </a:cubicBezTo>
                  <a:lnTo>
                    <a:pt x="118924" y="109"/>
                  </a:lnTo>
                  <a:lnTo>
                    <a:pt x="119017" y="656"/>
                  </a:lnTo>
                  <a:lnTo>
                    <a:pt x="119080" y="646"/>
                  </a:lnTo>
                  <a:cubicBezTo>
                    <a:pt x="119440" y="587"/>
                    <a:pt x="119777" y="556"/>
                    <a:pt x="120100" y="556"/>
                  </a:cubicBezTo>
                  <a:cubicBezTo>
                    <a:pt x="120486" y="556"/>
                    <a:pt x="120852" y="599"/>
                    <a:pt x="121216" y="686"/>
                  </a:cubicBezTo>
                  <a:lnTo>
                    <a:pt x="121345" y="145"/>
                  </a:lnTo>
                  <a:cubicBezTo>
                    <a:pt x="120938" y="49"/>
                    <a:pt x="120528" y="1"/>
                    <a:pt x="120098" y="1"/>
                  </a:cubicBezTo>
                  <a:close/>
                  <a:moveTo>
                    <a:pt x="117937" y="291"/>
                  </a:moveTo>
                  <a:cubicBezTo>
                    <a:pt x="117228" y="435"/>
                    <a:pt x="116482" y="610"/>
                    <a:pt x="115655" y="825"/>
                  </a:cubicBezTo>
                  <a:lnTo>
                    <a:pt x="115798" y="1364"/>
                  </a:lnTo>
                  <a:cubicBezTo>
                    <a:pt x="116615" y="1152"/>
                    <a:pt x="117350" y="978"/>
                    <a:pt x="118047" y="837"/>
                  </a:cubicBezTo>
                  <a:lnTo>
                    <a:pt x="117937" y="291"/>
                  </a:lnTo>
                  <a:close/>
                  <a:moveTo>
                    <a:pt x="122335" y="483"/>
                  </a:moveTo>
                  <a:lnTo>
                    <a:pt x="122108" y="991"/>
                  </a:lnTo>
                  <a:cubicBezTo>
                    <a:pt x="122724" y="1268"/>
                    <a:pt x="123328" y="1676"/>
                    <a:pt x="123959" y="2238"/>
                  </a:cubicBezTo>
                  <a:lnTo>
                    <a:pt x="124329" y="1823"/>
                  </a:lnTo>
                  <a:cubicBezTo>
                    <a:pt x="123656" y="1223"/>
                    <a:pt x="123004" y="785"/>
                    <a:pt x="122335" y="483"/>
                  </a:cubicBezTo>
                  <a:close/>
                  <a:moveTo>
                    <a:pt x="114691" y="1087"/>
                  </a:moveTo>
                  <a:cubicBezTo>
                    <a:pt x="114209" y="1223"/>
                    <a:pt x="113736" y="1357"/>
                    <a:pt x="113267" y="1492"/>
                  </a:cubicBezTo>
                  <a:lnTo>
                    <a:pt x="112452" y="1725"/>
                  </a:lnTo>
                  <a:lnTo>
                    <a:pt x="112603" y="2260"/>
                  </a:lnTo>
                  <a:lnTo>
                    <a:pt x="113423" y="2025"/>
                  </a:lnTo>
                  <a:cubicBezTo>
                    <a:pt x="113889" y="1893"/>
                    <a:pt x="114359" y="1756"/>
                    <a:pt x="114840" y="1623"/>
                  </a:cubicBezTo>
                  <a:lnTo>
                    <a:pt x="114691" y="1087"/>
                  </a:lnTo>
                  <a:close/>
                  <a:moveTo>
                    <a:pt x="111495" y="1990"/>
                  </a:moveTo>
                  <a:cubicBezTo>
                    <a:pt x="110620" y="2228"/>
                    <a:pt x="109907" y="2398"/>
                    <a:pt x="109252" y="2527"/>
                  </a:cubicBezTo>
                  <a:lnTo>
                    <a:pt x="109358" y="3073"/>
                  </a:lnTo>
                  <a:cubicBezTo>
                    <a:pt x="110026" y="2941"/>
                    <a:pt x="110751" y="2768"/>
                    <a:pt x="111641" y="2527"/>
                  </a:cubicBezTo>
                  <a:lnTo>
                    <a:pt x="111495" y="1990"/>
                  </a:lnTo>
                  <a:close/>
                  <a:moveTo>
                    <a:pt x="108283" y="2696"/>
                  </a:moveTo>
                  <a:cubicBezTo>
                    <a:pt x="107679" y="2787"/>
                    <a:pt x="107119" y="2838"/>
                    <a:pt x="106574" y="2852"/>
                  </a:cubicBezTo>
                  <a:cubicBezTo>
                    <a:pt x="106380" y="2857"/>
                    <a:pt x="106182" y="2870"/>
                    <a:pt x="105980" y="2889"/>
                  </a:cubicBezTo>
                  <a:lnTo>
                    <a:pt x="106031" y="3442"/>
                  </a:lnTo>
                  <a:cubicBezTo>
                    <a:pt x="106220" y="3423"/>
                    <a:pt x="106408" y="3413"/>
                    <a:pt x="106589" y="3407"/>
                  </a:cubicBezTo>
                  <a:cubicBezTo>
                    <a:pt x="107157" y="3391"/>
                    <a:pt x="107737" y="3340"/>
                    <a:pt x="108364" y="3247"/>
                  </a:cubicBezTo>
                  <a:lnTo>
                    <a:pt x="108283" y="2696"/>
                  </a:lnTo>
                  <a:close/>
                  <a:moveTo>
                    <a:pt x="104968" y="3028"/>
                  </a:moveTo>
                  <a:cubicBezTo>
                    <a:pt x="104304" y="3148"/>
                    <a:pt x="103578" y="3328"/>
                    <a:pt x="102682" y="3596"/>
                  </a:cubicBezTo>
                  <a:lnTo>
                    <a:pt x="102842" y="4129"/>
                  </a:lnTo>
                  <a:cubicBezTo>
                    <a:pt x="103716" y="3867"/>
                    <a:pt x="104424" y="3691"/>
                    <a:pt x="105067" y="3576"/>
                  </a:cubicBezTo>
                  <a:lnTo>
                    <a:pt x="104968" y="3028"/>
                  </a:lnTo>
                  <a:close/>
                  <a:moveTo>
                    <a:pt x="125060" y="2532"/>
                  </a:moveTo>
                  <a:lnTo>
                    <a:pt x="124658" y="2915"/>
                  </a:lnTo>
                  <a:cubicBezTo>
                    <a:pt x="124907" y="3177"/>
                    <a:pt x="125161" y="3465"/>
                    <a:pt x="125416" y="3772"/>
                  </a:cubicBezTo>
                  <a:cubicBezTo>
                    <a:pt x="125654" y="4059"/>
                    <a:pt x="125917" y="4346"/>
                    <a:pt x="126219" y="4647"/>
                  </a:cubicBezTo>
                  <a:lnTo>
                    <a:pt x="126612" y="4253"/>
                  </a:lnTo>
                  <a:cubicBezTo>
                    <a:pt x="126322" y="3962"/>
                    <a:pt x="126070" y="3689"/>
                    <a:pt x="125844" y="3416"/>
                  </a:cubicBezTo>
                  <a:cubicBezTo>
                    <a:pt x="125582" y="3100"/>
                    <a:pt x="125319" y="2803"/>
                    <a:pt x="125060" y="2532"/>
                  </a:cubicBezTo>
                  <a:close/>
                  <a:moveTo>
                    <a:pt x="101726" y="3893"/>
                  </a:moveTo>
                  <a:cubicBezTo>
                    <a:pt x="101370" y="4005"/>
                    <a:pt x="101011" y="4123"/>
                    <a:pt x="100644" y="4244"/>
                  </a:cubicBezTo>
                  <a:cubicBezTo>
                    <a:pt x="100273" y="4366"/>
                    <a:pt x="99897" y="4490"/>
                    <a:pt x="99512" y="4611"/>
                  </a:cubicBezTo>
                  <a:lnTo>
                    <a:pt x="99681" y="5141"/>
                  </a:lnTo>
                  <a:cubicBezTo>
                    <a:pt x="100066" y="5019"/>
                    <a:pt x="100444" y="4895"/>
                    <a:pt x="100817" y="4771"/>
                  </a:cubicBezTo>
                  <a:cubicBezTo>
                    <a:pt x="101183" y="4653"/>
                    <a:pt x="101542" y="4535"/>
                    <a:pt x="101895" y="4422"/>
                  </a:cubicBezTo>
                  <a:lnTo>
                    <a:pt x="101726" y="3893"/>
                  </a:lnTo>
                  <a:close/>
                  <a:moveTo>
                    <a:pt x="98566" y="4907"/>
                  </a:moveTo>
                  <a:cubicBezTo>
                    <a:pt x="97751" y="5154"/>
                    <a:pt x="97023" y="5352"/>
                    <a:pt x="96338" y="5514"/>
                  </a:cubicBezTo>
                  <a:lnTo>
                    <a:pt x="96465" y="6057"/>
                  </a:lnTo>
                  <a:cubicBezTo>
                    <a:pt x="97161" y="5892"/>
                    <a:pt x="97899" y="5691"/>
                    <a:pt x="98728" y="5439"/>
                  </a:cubicBezTo>
                  <a:lnTo>
                    <a:pt x="98566" y="4907"/>
                  </a:lnTo>
                  <a:close/>
                  <a:moveTo>
                    <a:pt x="95372" y="5723"/>
                  </a:moveTo>
                  <a:cubicBezTo>
                    <a:pt x="94814" y="5833"/>
                    <a:pt x="94264" y="5921"/>
                    <a:pt x="93729" y="5987"/>
                  </a:cubicBezTo>
                  <a:lnTo>
                    <a:pt x="93093" y="6064"/>
                  </a:lnTo>
                  <a:lnTo>
                    <a:pt x="93158" y="6617"/>
                  </a:lnTo>
                  <a:lnTo>
                    <a:pt x="93798" y="6539"/>
                  </a:lnTo>
                  <a:cubicBezTo>
                    <a:pt x="94344" y="6473"/>
                    <a:pt x="94910" y="6383"/>
                    <a:pt x="95479" y="6269"/>
                  </a:cubicBezTo>
                  <a:lnTo>
                    <a:pt x="95372" y="5723"/>
                  </a:lnTo>
                  <a:close/>
                  <a:moveTo>
                    <a:pt x="127325" y="4931"/>
                  </a:moveTo>
                  <a:lnTo>
                    <a:pt x="126951" y="5343"/>
                  </a:lnTo>
                  <a:cubicBezTo>
                    <a:pt x="127213" y="5582"/>
                    <a:pt x="127477" y="5815"/>
                    <a:pt x="127743" y="6048"/>
                  </a:cubicBezTo>
                  <a:cubicBezTo>
                    <a:pt x="128053" y="6322"/>
                    <a:pt x="128366" y="6597"/>
                    <a:pt x="128684" y="6888"/>
                  </a:cubicBezTo>
                  <a:lnTo>
                    <a:pt x="128874" y="6686"/>
                  </a:lnTo>
                  <a:lnTo>
                    <a:pt x="129050" y="6470"/>
                  </a:lnTo>
                  <a:cubicBezTo>
                    <a:pt x="128742" y="6183"/>
                    <a:pt x="128424" y="5907"/>
                    <a:pt x="128110" y="5629"/>
                  </a:cubicBezTo>
                  <a:cubicBezTo>
                    <a:pt x="127848" y="5397"/>
                    <a:pt x="127584" y="5167"/>
                    <a:pt x="127325" y="4931"/>
                  </a:cubicBezTo>
                  <a:close/>
                  <a:moveTo>
                    <a:pt x="92104" y="6179"/>
                  </a:moveTo>
                  <a:cubicBezTo>
                    <a:pt x="91322" y="6266"/>
                    <a:pt x="90552" y="6348"/>
                    <a:pt x="89795" y="6422"/>
                  </a:cubicBezTo>
                  <a:lnTo>
                    <a:pt x="89850" y="6976"/>
                  </a:lnTo>
                  <a:cubicBezTo>
                    <a:pt x="90610" y="6901"/>
                    <a:pt x="91382" y="6820"/>
                    <a:pt x="92167" y="6732"/>
                  </a:cubicBezTo>
                  <a:lnTo>
                    <a:pt x="92104" y="6179"/>
                  </a:lnTo>
                  <a:close/>
                  <a:moveTo>
                    <a:pt x="88805" y="6517"/>
                  </a:moveTo>
                  <a:cubicBezTo>
                    <a:pt x="88020" y="6590"/>
                    <a:pt x="87249" y="6657"/>
                    <a:pt x="86490" y="6719"/>
                  </a:cubicBezTo>
                  <a:lnTo>
                    <a:pt x="86535" y="7274"/>
                  </a:lnTo>
                  <a:cubicBezTo>
                    <a:pt x="87297" y="7213"/>
                    <a:pt x="88070" y="7144"/>
                    <a:pt x="88856" y="7070"/>
                  </a:cubicBezTo>
                  <a:lnTo>
                    <a:pt x="88805" y="6517"/>
                  </a:lnTo>
                  <a:close/>
                  <a:moveTo>
                    <a:pt x="85496" y="6798"/>
                  </a:moveTo>
                  <a:cubicBezTo>
                    <a:pt x="84712" y="6858"/>
                    <a:pt x="83939" y="6911"/>
                    <a:pt x="83179" y="6962"/>
                  </a:cubicBezTo>
                  <a:lnTo>
                    <a:pt x="83215" y="7519"/>
                  </a:lnTo>
                  <a:cubicBezTo>
                    <a:pt x="83978" y="7468"/>
                    <a:pt x="84751" y="7412"/>
                    <a:pt x="85538" y="7353"/>
                  </a:cubicBezTo>
                  <a:lnTo>
                    <a:pt x="85496" y="6798"/>
                  </a:lnTo>
                  <a:close/>
                  <a:moveTo>
                    <a:pt x="82186" y="7028"/>
                  </a:moveTo>
                  <a:cubicBezTo>
                    <a:pt x="81398" y="7079"/>
                    <a:pt x="80627" y="7125"/>
                    <a:pt x="79865" y="7169"/>
                  </a:cubicBezTo>
                  <a:lnTo>
                    <a:pt x="79899" y="7724"/>
                  </a:lnTo>
                  <a:cubicBezTo>
                    <a:pt x="80659" y="7680"/>
                    <a:pt x="81432" y="7635"/>
                    <a:pt x="82222" y="7584"/>
                  </a:cubicBezTo>
                  <a:lnTo>
                    <a:pt x="82186" y="7028"/>
                  </a:lnTo>
                  <a:close/>
                  <a:moveTo>
                    <a:pt x="78869" y="7227"/>
                  </a:moveTo>
                  <a:lnTo>
                    <a:pt x="76547" y="7354"/>
                  </a:lnTo>
                  <a:lnTo>
                    <a:pt x="76579" y="7909"/>
                  </a:lnTo>
                  <a:lnTo>
                    <a:pt x="78901" y="7782"/>
                  </a:lnTo>
                  <a:lnTo>
                    <a:pt x="78869" y="7227"/>
                  </a:lnTo>
                  <a:close/>
                  <a:moveTo>
                    <a:pt x="75534" y="7444"/>
                  </a:moveTo>
                  <a:cubicBezTo>
                    <a:pt x="74798" y="7539"/>
                    <a:pt x="74041" y="7704"/>
                    <a:pt x="73220" y="7945"/>
                  </a:cubicBezTo>
                  <a:lnTo>
                    <a:pt x="73377" y="8480"/>
                  </a:lnTo>
                  <a:cubicBezTo>
                    <a:pt x="74171" y="8244"/>
                    <a:pt x="74900" y="8088"/>
                    <a:pt x="75605" y="7996"/>
                  </a:cubicBezTo>
                  <a:lnTo>
                    <a:pt x="75534" y="7444"/>
                  </a:lnTo>
                  <a:close/>
                  <a:moveTo>
                    <a:pt x="129803" y="7137"/>
                  </a:moveTo>
                  <a:lnTo>
                    <a:pt x="129439" y="7558"/>
                  </a:lnTo>
                  <a:cubicBezTo>
                    <a:pt x="129624" y="7720"/>
                    <a:pt x="129811" y="7878"/>
                    <a:pt x="129997" y="8038"/>
                  </a:cubicBezTo>
                  <a:cubicBezTo>
                    <a:pt x="130393" y="8375"/>
                    <a:pt x="130801" y="8723"/>
                    <a:pt x="131189" y="9078"/>
                  </a:cubicBezTo>
                  <a:lnTo>
                    <a:pt x="131566" y="8664"/>
                  </a:lnTo>
                  <a:cubicBezTo>
                    <a:pt x="131169" y="8306"/>
                    <a:pt x="130758" y="7954"/>
                    <a:pt x="130359" y="7615"/>
                  </a:cubicBezTo>
                  <a:cubicBezTo>
                    <a:pt x="130173" y="7456"/>
                    <a:pt x="129988" y="7297"/>
                    <a:pt x="129803" y="7137"/>
                  </a:cubicBezTo>
                  <a:close/>
                  <a:moveTo>
                    <a:pt x="72259" y="8251"/>
                  </a:moveTo>
                  <a:cubicBezTo>
                    <a:pt x="71499" y="8513"/>
                    <a:pt x="70758" y="8807"/>
                    <a:pt x="70072" y="9085"/>
                  </a:cubicBezTo>
                  <a:cubicBezTo>
                    <a:pt x="69784" y="9202"/>
                    <a:pt x="69485" y="9328"/>
                    <a:pt x="69184" y="9465"/>
                  </a:cubicBezTo>
                  <a:lnTo>
                    <a:pt x="69412" y="9973"/>
                  </a:lnTo>
                  <a:cubicBezTo>
                    <a:pt x="69708" y="9838"/>
                    <a:pt x="70001" y="9714"/>
                    <a:pt x="70279" y="9601"/>
                  </a:cubicBezTo>
                  <a:cubicBezTo>
                    <a:pt x="70960" y="9326"/>
                    <a:pt x="71691" y="9034"/>
                    <a:pt x="72440" y="8778"/>
                  </a:cubicBezTo>
                  <a:lnTo>
                    <a:pt x="72259" y="8251"/>
                  </a:lnTo>
                  <a:close/>
                  <a:moveTo>
                    <a:pt x="132287" y="9355"/>
                  </a:moveTo>
                  <a:lnTo>
                    <a:pt x="132079" y="9580"/>
                  </a:lnTo>
                  <a:lnTo>
                    <a:pt x="131878" y="9727"/>
                  </a:lnTo>
                  <a:lnTo>
                    <a:pt x="131904" y="9761"/>
                  </a:lnTo>
                  <a:cubicBezTo>
                    <a:pt x="132440" y="10300"/>
                    <a:pt x="132980" y="10857"/>
                    <a:pt x="133513" y="11422"/>
                  </a:cubicBezTo>
                  <a:lnTo>
                    <a:pt x="133918" y="11042"/>
                  </a:lnTo>
                  <a:cubicBezTo>
                    <a:pt x="133382" y="10474"/>
                    <a:pt x="132836" y="9911"/>
                    <a:pt x="132300" y="9369"/>
                  </a:cubicBezTo>
                  <a:lnTo>
                    <a:pt x="132287" y="9355"/>
                  </a:lnTo>
                  <a:close/>
                  <a:moveTo>
                    <a:pt x="68274" y="9895"/>
                  </a:moveTo>
                  <a:cubicBezTo>
                    <a:pt x="67627" y="10212"/>
                    <a:pt x="66949" y="10566"/>
                    <a:pt x="66201" y="10984"/>
                  </a:cubicBezTo>
                  <a:lnTo>
                    <a:pt x="66470" y="11469"/>
                  </a:lnTo>
                  <a:cubicBezTo>
                    <a:pt x="67211" y="11058"/>
                    <a:pt x="67881" y="10707"/>
                    <a:pt x="68518" y="10396"/>
                  </a:cubicBezTo>
                  <a:lnTo>
                    <a:pt x="68274" y="9895"/>
                  </a:lnTo>
                  <a:close/>
                  <a:moveTo>
                    <a:pt x="65327" y="11479"/>
                  </a:moveTo>
                  <a:cubicBezTo>
                    <a:pt x="64717" y="11830"/>
                    <a:pt x="64060" y="12219"/>
                    <a:pt x="63319" y="12668"/>
                  </a:cubicBezTo>
                  <a:lnTo>
                    <a:pt x="63609" y="13143"/>
                  </a:lnTo>
                  <a:cubicBezTo>
                    <a:pt x="64346" y="12696"/>
                    <a:pt x="64999" y="12309"/>
                    <a:pt x="65604" y="11961"/>
                  </a:cubicBezTo>
                  <a:lnTo>
                    <a:pt x="65327" y="11479"/>
                  </a:lnTo>
                  <a:close/>
                  <a:moveTo>
                    <a:pt x="134601" y="11770"/>
                  </a:moveTo>
                  <a:lnTo>
                    <a:pt x="134193" y="12149"/>
                  </a:lnTo>
                  <a:cubicBezTo>
                    <a:pt x="134704" y="12699"/>
                    <a:pt x="135214" y="13263"/>
                    <a:pt x="135751" y="13868"/>
                  </a:cubicBezTo>
                  <a:lnTo>
                    <a:pt x="136166" y="13497"/>
                  </a:lnTo>
                  <a:cubicBezTo>
                    <a:pt x="135624" y="12888"/>
                    <a:pt x="135113" y="12323"/>
                    <a:pt x="134601" y="11770"/>
                  </a:cubicBezTo>
                  <a:close/>
                  <a:moveTo>
                    <a:pt x="62467" y="13191"/>
                  </a:moveTo>
                  <a:cubicBezTo>
                    <a:pt x="61812" y="13593"/>
                    <a:pt x="61153" y="14005"/>
                    <a:pt x="60487" y="14420"/>
                  </a:cubicBezTo>
                  <a:lnTo>
                    <a:pt x="60783" y="14890"/>
                  </a:lnTo>
                  <a:cubicBezTo>
                    <a:pt x="61445" y="14478"/>
                    <a:pt x="62103" y="14066"/>
                    <a:pt x="62759" y="13664"/>
                  </a:cubicBezTo>
                  <a:lnTo>
                    <a:pt x="62467" y="13191"/>
                  </a:lnTo>
                  <a:close/>
                  <a:moveTo>
                    <a:pt x="136826" y="14248"/>
                  </a:moveTo>
                  <a:lnTo>
                    <a:pt x="136408" y="14614"/>
                  </a:lnTo>
                  <a:cubicBezTo>
                    <a:pt x="136925" y="15203"/>
                    <a:pt x="137427" y="15790"/>
                    <a:pt x="137923" y="16373"/>
                  </a:cubicBezTo>
                  <a:lnTo>
                    <a:pt x="138347" y="16014"/>
                  </a:lnTo>
                  <a:cubicBezTo>
                    <a:pt x="137849" y="15428"/>
                    <a:pt x="137345" y="14839"/>
                    <a:pt x="136826" y="14248"/>
                  </a:cubicBezTo>
                  <a:close/>
                  <a:moveTo>
                    <a:pt x="59640" y="14947"/>
                  </a:moveTo>
                  <a:cubicBezTo>
                    <a:pt x="58980" y="15356"/>
                    <a:pt x="58322" y="15767"/>
                    <a:pt x="57661" y="16170"/>
                  </a:cubicBezTo>
                  <a:lnTo>
                    <a:pt x="57951" y="16645"/>
                  </a:lnTo>
                  <a:cubicBezTo>
                    <a:pt x="58612" y="16242"/>
                    <a:pt x="59274" y="15829"/>
                    <a:pt x="59934" y="15419"/>
                  </a:cubicBezTo>
                  <a:lnTo>
                    <a:pt x="59640" y="14947"/>
                  </a:lnTo>
                  <a:close/>
                  <a:moveTo>
                    <a:pt x="28885" y="17124"/>
                  </a:moveTo>
                  <a:cubicBezTo>
                    <a:pt x="28103" y="17147"/>
                    <a:pt x="27309" y="17236"/>
                    <a:pt x="26530" y="17392"/>
                  </a:cubicBezTo>
                  <a:lnTo>
                    <a:pt x="26638" y="17938"/>
                  </a:lnTo>
                  <a:cubicBezTo>
                    <a:pt x="27388" y="17788"/>
                    <a:pt x="28149" y="17703"/>
                    <a:pt x="28902" y="17679"/>
                  </a:cubicBezTo>
                  <a:lnTo>
                    <a:pt x="28885" y="17124"/>
                  </a:lnTo>
                  <a:close/>
                  <a:moveTo>
                    <a:pt x="29901" y="17130"/>
                  </a:moveTo>
                  <a:lnTo>
                    <a:pt x="29879" y="17684"/>
                  </a:lnTo>
                  <a:cubicBezTo>
                    <a:pt x="30614" y="17714"/>
                    <a:pt x="31377" y="17804"/>
                    <a:pt x="32145" y="17952"/>
                  </a:cubicBezTo>
                  <a:lnTo>
                    <a:pt x="32251" y="17406"/>
                  </a:lnTo>
                  <a:cubicBezTo>
                    <a:pt x="31454" y="17253"/>
                    <a:pt x="30662" y="17160"/>
                    <a:pt x="29901" y="17130"/>
                  </a:cubicBezTo>
                  <a:close/>
                  <a:moveTo>
                    <a:pt x="56811" y="16686"/>
                  </a:moveTo>
                  <a:cubicBezTo>
                    <a:pt x="56086" y="17124"/>
                    <a:pt x="55430" y="17508"/>
                    <a:pt x="54809" y="17861"/>
                  </a:cubicBezTo>
                  <a:lnTo>
                    <a:pt x="55084" y="18345"/>
                  </a:lnTo>
                  <a:cubicBezTo>
                    <a:pt x="55709" y="17989"/>
                    <a:pt x="56367" y="17603"/>
                    <a:pt x="57099" y="17162"/>
                  </a:cubicBezTo>
                  <a:lnTo>
                    <a:pt x="56811" y="16686"/>
                  </a:lnTo>
                  <a:close/>
                  <a:moveTo>
                    <a:pt x="33238" y="17623"/>
                  </a:moveTo>
                  <a:lnTo>
                    <a:pt x="33104" y="18163"/>
                  </a:lnTo>
                  <a:cubicBezTo>
                    <a:pt x="33809" y="18338"/>
                    <a:pt x="34527" y="18558"/>
                    <a:pt x="35301" y="18836"/>
                  </a:cubicBezTo>
                  <a:lnTo>
                    <a:pt x="35488" y="18312"/>
                  </a:lnTo>
                  <a:cubicBezTo>
                    <a:pt x="34697" y="18028"/>
                    <a:pt x="33962" y="17802"/>
                    <a:pt x="33238" y="17623"/>
                  </a:cubicBezTo>
                  <a:close/>
                  <a:moveTo>
                    <a:pt x="138994" y="16776"/>
                  </a:moveTo>
                  <a:lnTo>
                    <a:pt x="138568" y="17135"/>
                  </a:lnTo>
                  <a:cubicBezTo>
                    <a:pt x="138964" y="17603"/>
                    <a:pt x="139358" y="18070"/>
                    <a:pt x="139749" y="18536"/>
                  </a:cubicBezTo>
                  <a:lnTo>
                    <a:pt x="140065" y="18913"/>
                  </a:lnTo>
                  <a:lnTo>
                    <a:pt x="140492" y="18557"/>
                  </a:lnTo>
                  <a:lnTo>
                    <a:pt x="140174" y="18179"/>
                  </a:lnTo>
                  <a:cubicBezTo>
                    <a:pt x="139781" y="17714"/>
                    <a:pt x="139391" y="17246"/>
                    <a:pt x="138994" y="16776"/>
                  </a:cubicBezTo>
                  <a:close/>
                  <a:moveTo>
                    <a:pt x="25542" y="17620"/>
                  </a:moveTo>
                  <a:cubicBezTo>
                    <a:pt x="25309" y="17683"/>
                    <a:pt x="25073" y="17751"/>
                    <a:pt x="24835" y="17826"/>
                  </a:cubicBezTo>
                  <a:cubicBezTo>
                    <a:pt x="24332" y="17984"/>
                    <a:pt x="23821" y="18200"/>
                    <a:pt x="23315" y="18463"/>
                  </a:cubicBezTo>
                  <a:lnTo>
                    <a:pt x="23574" y="18957"/>
                  </a:lnTo>
                  <a:cubicBezTo>
                    <a:pt x="24048" y="18709"/>
                    <a:pt x="24530" y="18507"/>
                    <a:pt x="25003" y="18356"/>
                  </a:cubicBezTo>
                  <a:cubicBezTo>
                    <a:pt x="25233" y="18284"/>
                    <a:pt x="25460" y="18217"/>
                    <a:pt x="25686" y="18158"/>
                  </a:cubicBezTo>
                  <a:lnTo>
                    <a:pt x="25542" y="17620"/>
                  </a:lnTo>
                  <a:close/>
                  <a:moveTo>
                    <a:pt x="53941" y="18347"/>
                  </a:moveTo>
                  <a:cubicBezTo>
                    <a:pt x="53211" y="18749"/>
                    <a:pt x="52540" y="19101"/>
                    <a:pt x="51889" y="19419"/>
                  </a:cubicBezTo>
                  <a:lnTo>
                    <a:pt x="52135" y="19918"/>
                  </a:lnTo>
                  <a:cubicBezTo>
                    <a:pt x="52792" y="19596"/>
                    <a:pt x="53472" y="19241"/>
                    <a:pt x="54209" y="18835"/>
                  </a:cubicBezTo>
                  <a:lnTo>
                    <a:pt x="53941" y="18347"/>
                  </a:lnTo>
                  <a:close/>
                  <a:moveTo>
                    <a:pt x="36427" y="18669"/>
                  </a:moveTo>
                  <a:lnTo>
                    <a:pt x="36223" y="19186"/>
                  </a:lnTo>
                  <a:cubicBezTo>
                    <a:pt x="36446" y="19273"/>
                    <a:pt x="36667" y="19365"/>
                    <a:pt x="36891" y="19458"/>
                  </a:cubicBezTo>
                  <a:cubicBezTo>
                    <a:pt x="37434" y="19683"/>
                    <a:pt x="37958" y="19916"/>
                    <a:pt x="38353" y="20093"/>
                  </a:cubicBezTo>
                  <a:lnTo>
                    <a:pt x="38579" y="19586"/>
                  </a:lnTo>
                  <a:cubicBezTo>
                    <a:pt x="38180" y="19407"/>
                    <a:pt x="37653" y="19174"/>
                    <a:pt x="37104" y="18944"/>
                  </a:cubicBezTo>
                  <a:cubicBezTo>
                    <a:pt x="36877" y="18849"/>
                    <a:pt x="36651" y="18759"/>
                    <a:pt x="36427" y="18669"/>
                  </a:cubicBezTo>
                  <a:close/>
                  <a:moveTo>
                    <a:pt x="22434" y="18979"/>
                  </a:moveTo>
                  <a:cubicBezTo>
                    <a:pt x="21814" y="19378"/>
                    <a:pt x="21201" y="19847"/>
                    <a:pt x="20556" y="20416"/>
                  </a:cubicBezTo>
                  <a:lnTo>
                    <a:pt x="20925" y="20834"/>
                  </a:lnTo>
                  <a:cubicBezTo>
                    <a:pt x="21546" y="20283"/>
                    <a:pt x="22140" y="19831"/>
                    <a:pt x="22734" y="19446"/>
                  </a:cubicBezTo>
                  <a:lnTo>
                    <a:pt x="22434" y="18979"/>
                  </a:lnTo>
                  <a:close/>
                  <a:moveTo>
                    <a:pt x="50994" y="19845"/>
                  </a:moveTo>
                  <a:cubicBezTo>
                    <a:pt x="50249" y="20184"/>
                    <a:pt x="49531" y="20480"/>
                    <a:pt x="48865" y="20719"/>
                  </a:cubicBezTo>
                  <a:lnTo>
                    <a:pt x="49053" y="21243"/>
                  </a:lnTo>
                  <a:cubicBezTo>
                    <a:pt x="49733" y="20998"/>
                    <a:pt x="50465" y="20698"/>
                    <a:pt x="51225" y="20350"/>
                  </a:cubicBezTo>
                  <a:lnTo>
                    <a:pt x="50994" y="19845"/>
                  </a:lnTo>
                  <a:close/>
                  <a:moveTo>
                    <a:pt x="39490" y="19994"/>
                  </a:moveTo>
                  <a:lnTo>
                    <a:pt x="39261" y="20502"/>
                  </a:lnTo>
                  <a:cubicBezTo>
                    <a:pt x="39960" y="20816"/>
                    <a:pt x="40703" y="21147"/>
                    <a:pt x="41419" y="21416"/>
                  </a:cubicBezTo>
                  <a:lnTo>
                    <a:pt x="41616" y="20895"/>
                  </a:lnTo>
                  <a:cubicBezTo>
                    <a:pt x="40914" y="20631"/>
                    <a:pt x="40180" y="20305"/>
                    <a:pt x="39490" y="19994"/>
                  </a:cubicBezTo>
                  <a:close/>
                  <a:moveTo>
                    <a:pt x="141132" y="19317"/>
                  </a:moveTo>
                  <a:lnTo>
                    <a:pt x="140706" y="19675"/>
                  </a:lnTo>
                  <a:cubicBezTo>
                    <a:pt x="141205" y="20267"/>
                    <a:pt x="141703" y="20858"/>
                    <a:pt x="142211" y="21450"/>
                  </a:cubicBezTo>
                  <a:lnTo>
                    <a:pt x="142634" y="21089"/>
                  </a:lnTo>
                  <a:cubicBezTo>
                    <a:pt x="142128" y="20496"/>
                    <a:pt x="141629" y="19906"/>
                    <a:pt x="141132" y="19317"/>
                  </a:cubicBezTo>
                  <a:close/>
                  <a:moveTo>
                    <a:pt x="47933" y="21026"/>
                  </a:moveTo>
                  <a:cubicBezTo>
                    <a:pt x="47146" y="21265"/>
                    <a:pt x="46397" y="21426"/>
                    <a:pt x="45709" y="21512"/>
                  </a:cubicBezTo>
                  <a:lnTo>
                    <a:pt x="45777" y="22064"/>
                  </a:lnTo>
                  <a:cubicBezTo>
                    <a:pt x="46495" y="21974"/>
                    <a:pt x="47274" y="21805"/>
                    <a:pt x="48094" y="21559"/>
                  </a:cubicBezTo>
                  <a:lnTo>
                    <a:pt x="47933" y="21026"/>
                  </a:lnTo>
                  <a:close/>
                  <a:moveTo>
                    <a:pt x="42540" y="21209"/>
                  </a:moveTo>
                  <a:lnTo>
                    <a:pt x="42380" y="21744"/>
                  </a:lnTo>
                  <a:cubicBezTo>
                    <a:pt x="43239" y="22001"/>
                    <a:pt x="44012" y="22130"/>
                    <a:pt x="44746" y="22132"/>
                  </a:cubicBezTo>
                  <a:lnTo>
                    <a:pt x="44748" y="21576"/>
                  </a:lnTo>
                  <a:cubicBezTo>
                    <a:pt x="44069" y="21572"/>
                    <a:pt x="43347" y="21453"/>
                    <a:pt x="42540" y="21209"/>
                  </a:cubicBezTo>
                  <a:close/>
                  <a:moveTo>
                    <a:pt x="19817" y="21105"/>
                  </a:moveTo>
                  <a:cubicBezTo>
                    <a:pt x="19300" y="21604"/>
                    <a:pt x="18770" y="22160"/>
                    <a:pt x="18196" y="22802"/>
                  </a:cubicBezTo>
                  <a:lnTo>
                    <a:pt x="18611" y="23172"/>
                  </a:lnTo>
                  <a:cubicBezTo>
                    <a:pt x="19176" y="22539"/>
                    <a:pt x="19696" y="21993"/>
                    <a:pt x="20202" y="21505"/>
                  </a:cubicBezTo>
                  <a:lnTo>
                    <a:pt x="19817" y="21105"/>
                  </a:lnTo>
                  <a:close/>
                  <a:moveTo>
                    <a:pt x="143283" y="21841"/>
                  </a:moveTo>
                  <a:lnTo>
                    <a:pt x="142864" y="22205"/>
                  </a:lnTo>
                  <a:cubicBezTo>
                    <a:pt x="143404" y="22827"/>
                    <a:pt x="143908" y="23398"/>
                    <a:pt x="144407" y="23952"/>
                  </a:cubicBezTo>
                  <a:lnTo>
                    <a:pt x="144819" y="23581"/>
                  </a:lnTo>
                  <a:cubicBezTo>
                    <a:pt x="144323" y="23029"/>
                    <a:pt x="143820" y="22460"/>
                    <a:pt x="143283" y="21841"/>
                  </a:cubicBezTo>
                  <a:close/>
                  <a:moveTo>
                    <a:pt x="17535" y="23558"/>
                  </a:moveTo>
                  <a:cubicBezTo>
                    <a:pt x="17084" y="24086"/>
                    <a:pt x="16599" y="24676"/>
                    <a:pt x="16050" y="25360"/>
                  </a:cubicBezTo>
                  <a:lnTo>
                    <a:pt x="16485" y="25708"/>
                  </a:lnTo>
                  <a:cubicBezTo>
                    <a:pt x="17031" y="25028"/>
                    <a:pt x="17513" y="24442"/>
                    <a:pt x="17957" y="23918"/>
                  </a:cubicBezTo>
                  <a:lnTo>
                    <a:pt x="17535" y="23558"/>
                  </a:lnTo>
                  <a:close/>
                  <a:moveTo>
                    <a:pt x="145489" y="24316"/>
                  </a:moveTo>
                  <a:lnTo>
                    <a:pt x="145080" y="24694"/>
                  </a:lnTo>
                  <a:cubicBezTo>
                    <a:pt x="145615" y="25276"/>
                    <a:pt x="146151" y="25847"/>
                    <a:pt x="146678" y="26391"/>
                  </a:cubicBezTo>
                  <a:lnTo>
                    <a:pt x="147079" y="26005"/>
                  </a:lnTo>
                  <a:cubicBezTo>
                    <a:pt x="146556" y="25462"/>
                    <a:pt x="146020" y="24896"/>
                    <a:pt x="145489" y="24316"/>
                  </a:cubicBezTo>
                  <a:close/>
                  <a:moveTo>
                    <a:pt x="15430" y="26144"/>
                  </a:moveTo>
                  <a:cubicBezTo>
                    <a:pt x="15044" y="26632"/>
                    <a:pt x="14654" y="27131"/>
                    <a:pt x="14259" y="27636"/>
                  </a:cubicBezTo>
                  <a:lnTo>
                    <a:pt x="13994" y="27977"/>
                  </a:lnTo>
                  <a:lnTo>
                    <a:pt x="14432" y="28319"/>
                  </a:lnTo>
                  <a:lnTo>
                    <a:pt x="14699" y="27978"/>
                  </a:lnTo>
                  <a:cubicBezTo>
                    <a:pt x="15093" y="27475"/>
                    <a:pt x="15481" y="26975"/>
                    <a:pt x="15866" y="26487"/>
                  </a:cubicBezTo>
                  <a:lnTo>
                    <a:pt x="15430" y="26144"/>
                  </a:lnTo>
                  <a:close/>
                  <a:moveTo>
                    <a:pt x="147772" y="26709"/>
                  </a:moveTo>
                  <a:lnTo>
                    <a:pt x="147385" y="27109"/>
                  </a:lnTo>
                  <a:cubicBezTo>
                    <a:pt x="147936" y="27645"/>
                    <a:pt x="148535" y="28137"/>
                    <a:pt x="149206" y="28616"/>
                  </a:cubicBezTo>
                  <a:lnTo>
                    <a:pt x="149529" y="28162"/>
                  </a:lnTo>
                  <a:cubicBezTo>
                    <a:pt x="148880" y="27700"/>
                    <a:pt x="148305" y="27226"/>
                    <a:pt x="147772" y="26709"/>
                  </a:cubicBezTo>
                  <a:close/>
                  <a:moveTo>
                    <a:pt x="150345" y="28708"/>
                  </a:moveTo>
                  <a:lnTo>
                    <a:pt x="150046" y="29178"/>
                  </a:lnTo>
                  <a:cubicBezTo>
                    <a:pt x="150646" y="29557"/>
                    <a:pt x="151295" y="29928"/>
                    <a:pt x="152087" y="30340"/>
                  </a:cubicBezTo>
                  <a:lnTo>
                    <a:pt x="152345" y="29849"/>
                  </a:lnTo>
                  <a:cubicBezTo>
                    <a:pt x="151566" y="29442"/>
                    <a:pt x="150931" y="29079"/>
                    <a:pt x="150345" y="28708"/>
                  </a:cubicBezTo>
                  <a:close/>
                  <a:moveTo>
                    <a:pt x="13380" y="28763"/>
                  </a:moveTo>
                  <a:cubicBezTo>
                    <a:pt x="12909" y="29363"/>
                    <a:pt x="12427" y="29972"/>
                    <a:pt x="11935" y="30582"/>
                  </a:cubicBezTo>
                  <a:lnTo>
                    <a:pt x="12369" y="30931"/>
                  </a:lnTo>
                  <a:cubicBezTo>
                    <a:pt x="12861" y="30320"/>
                    <a:pt x="13343" y="29710"/>
                    <a:pt x="13819" y="29107"/>
                  </a:cubicBezTo>
                  <a:lnTo>
                    <a:pt x="13380" y="28763"/>
                  </a:lnTo>
                  <a:close/>
                  <a:moveTo>
                    <a:pt x="153227" y="30299"/>
                  </a:moveTo>
                  <a:lnTo>
                    <a:pt x="152979" y="30796"/>
                  </a:lnTo>
                  <a:cubicBezTo>
                    <a:pt x="153297" y="30954"/>
                    <a:pt x="153616" y="31113"/>
                    <a:pt x="153937" y="31269"/>
                  </a:cubicBezTo>
                  <a:cubicBezTo>
                    <a:pt x="154311" y="31455"/>
                    <a:pt x="154688" y="31639"/>
                    <a:pt x="155062" y="31828"/>
                  </a:cubicBezTo>
                  <a:lnTo>
                    <a:pt x="155312" y="31331"/>
                  </a:lnTo>
                  <a:cubicBezTo>
                    <a:pt x="154937" y="31141"/>
                    <a:pt x="154558" y="30956"/>
                    <a:pt x="154181" y="30771"/>
                  </a:cubicBezTo>
                  <a:cubicBezTo>
                    <a:pt x="153864" y="30614"/>
                    <a:pt x="153545" y="30458"/>
                    <a:pt x="153227" y="30299"/>
                  </a:cubicBezTo>
                  <a:close/>
                  <a:moveTo>
                    <a:pt x="156204" y="31790"/>
                  </a:moveTo>
                  <a:lnTo>
                    <a:pt x="155943" y="32281"/>
                  </a:lnTo>
                  <a:cubicBezTo>
                    <a:pt x="156700" y="32681"/>
                    <a:pt x="157352" y="33058"/>
                    <a:pt x="157936" y="33433"/>
                  </a:cubicBezTo>
                  <a:lnTo>
                    <a:pt x="158236" y="32965"/>
                  </a:lnTo>
                  <a:cubicBezTo>
                    <a:pt x="157642" y="32581"/>
                    <a:pt x="156975" y="32196"/>
                    <a:pt x="156204" y="31790"/>
                  </a:cubicBezTo>
                  <a:close/>
                  <a:moveTo>
                    <a:pt x="11308" y="31350"/>
                  </a:moveTo>
                  <a:cubicBezTo>
                    <a:pt x="10782" y="31991"/>
                    <a:pt x="10290" y="32568"/>
                    <a:pt x="9808" y="33119"/>
                  </a:cubicBezTo>
                  <a:lnTo>
                    <a:pt x="10226" y="33486"/>
                  </a:lnTo>
                  <a:cubicBezTo>
                    <a:pt x="10712" y="32930"/>
                    <a:pt x="11206" y="32348"/>
                    <a:pt x="11737" y="31704"/>
                  </a:cubicBezTo>
                  <a:lnTo>
                    <a:pt x="11308" y="31350"/>
                  </a:lnTo>
                  <a:close/>
                  <a:moveTo>
                    <a:pt x="159072" y="33533"/>
                  </a:moveTo>
                  <a:lnTo>
                    <a:pt x="158749" y="33984"/>
                  </a:lnTo>
                  <a:cubicBezTo>
                    <a:pt x="159392" y="34447"/>
                    <a:pt x="159966" y="34923"/>
                    <a:pt x="160505" y="35442"/>
                  </a:cubicBezTo>
                  <a:lnTo>
                    <a:pt x="160890" y="35043"/>
                  </a:lnTo>
                  <a:cubicBezTo>
                    <a:pt x="160331" y="34504"/>
                    <a:pt x="159736" y="34012"/>
                    <a:pt x="159072" y="33533"/>
                  </a:cubicBezTo>
                  <a:close/>
                  <a:moveTo>
                    <a:pt x="9145" y="33861"/>
                  </a:moveTo>
                  <a:cubicBezTo>
                    <a:pt x="8610" y="34452"/>
                    <a:pt x="8075" y="35018"/>
                    <a:pt x="7554" y="35542"/>
                  </a:cubicBezTo>
                  <a:lnTo>
                    <a:pt x="7950" y="35934"/>
                  </a:lnTo>
                  <a:cubicBezTo>
                    <a:pt x="8476" y="35404"/>
                    <a:pt x="9017" y="34833"/>
                    <a:pt x="9557" y="34233"/>
                  </a:cubicBezTo>
                  <a:lnTo>
                    <a:pt x="9145" y="33861"/>
                  </a:lnTo>
                  <a:close/>
                  <a:moveTo>
                    <a:pt x="161597" y="35772"/>
                  </a:moveTo>
                  <a:lnTo>
                    <a:pt x="161185" y="36145"/>
                  </a:lnTo>
                  <a:cubicBezTo>
                    <a:pt x="161250" y="36216"/>
                    <a:pt x="161316" y="36289"/>
                    <a:pt x="161380" y="36363"/>
                  </a:cubicBezTo>
                  <a:cubicBezTo>
                    <a:pt x="161755" y="36902"/>
                    <a:pt x="162065" y="37471"/>
                    <a:pt x="162309" y="38060"/>
                  </a:cubicBezTo>
                  <a:lnTo>
                    <a:pt x="162821" y="37849"/>
                  </a:lnTo>
                  <a:cubicBezTo>
                    <a:pt x="162563" y="37218"/>
                    <a:pt x="162229" y="36607"/>
                    <a:pt x="161828" y="36034"/>
                  </a:cubicBezTo>
                  <a:lnTo>
                    <a:pt x="161809" y="36010"/>
                  </a:lnTo>
                  <a:cubicBezTo>
                    <a:pt x="161738" y="35930"/>
                    <a:pt x="161668" y="35849"/>
                    <a:pt x="161597" y="35772"/>
                  </a:cubicBezTo>
                  <a:close/>
                  <a:moveTo>
                    <a:pt x="6846" y="36237"/>
                  </a:moveTo>
                  <a:cubicBezTo>
                    <a:pt x="6279" y="36786"/>
                    <a:pt x="5702" y="37305"/>
                    <a:pt x="5136" y="37789"/>
                  </a:cubicBezTo>
                  <a:lnTo>
                    <a:pt x="5497" y="38213"/>
                  </a:lnTo>
                  <a:cubicBezTo>
                    <a:pt x="6072" y="37725"/>
                    <a:pt x="6656" y="37195"/>
                    <a:pt x="7232" y="36637"/>
                  </a:cubicBezTo>
                  <a:lnTo>
                    <a:pt x="6846" y="36237"/>
                  </a:lnTo>
                  <a:close/>
                  <a:moveTo>
                    <a:pt x="4371" y="38440"/>
                  </a:moveTo>
                  <a:cubicBezTo>
                    <a:pt x="3766" y="38976"/>
                    <a:pt x="3212" y="39548"/>
                    <a:pt x="2727" y="40148"/>
                  </a:cubicBezTo>
                  <a:lnTo>
                    <a:pt x="3161" y="40497"/>
                  </a:lnTo>
                  <a:cubicBezTo>
                    <a:pt x="3626" y="39922"/>
                    <a:pt x="4157" y="39370"/>
                    <a:pt x="4740" y="38856"/>
                  </a:cubicBezTo>
                  <a:lnTo>
                    <a:pt x="4371" y="38440"/>
                  </a:lnTo>
                  <a:close/>
                  <a:moveTo>
                    <a:pt x="163157" y="38818"/>
                  </a:moveTo>
                  <a:lnTo>
                    <a:pt x="162623" y="38971"/>
                  </a:lnTo>
                  <a:lnTo>
                    <a:pt x="162652" y="39069"/>
                  </a:lnTo>
                  <a:cubicBezTo>
                    <a:pt x="162741" y="39315"/>
                    <a:pt x="162786" y="39588"/>
                    <a:pt x="162786" y="39881"/>
                  </a:cubicBezTo>
                  <a:cubicBezTo>
                    <a:pt x="162786" y="40261"/>
                    <a:pt x="162709" y="40675"/>
                    <a:pt x="162560" y="41075"/>
                  </a:cubicBezTo>
                  <a:lnTo>
                    <a:pt x="163083" y="41269"/>
                  </a:lnTo>
                  <a:cubicBezTo>
                    <a:pt x="163255" y="40806"/>
                    <a:pt x="163344" y="40327"/>
                    <a:pt x="163344" y="39881"/>
                  </a:cubicBezTo>
                  <a:cubicBezTo>
                    <a:pt x="163344" y="39523"/>
                    <a:pt x="163287" y="39187"/>
                    <a:pt x="163181" y="38898"/>
                  </a:cubicBezTo>
                  <a:lnTo>
                    <a:pt x="163157" y="38818"/>
                  </a:lnTo>
                  <a:close/>
                  <a:moveTo>
                    <a:pt x="2116" y="40963"/>
                  </a:moveTo>
                  <a:cubicBezTo>
                    <a:pt x="1663" y="41621"/>
                    <a:pt x="1277" y="42321"/>
                    <a:pt x="966" y="43041"/>
                  </a:cubicBezTo>
                  <a:lnTo>
                    <a:pt x="1478" y="43261"/>
                  </a:lnTo>
                  <a:cubicBezTo>
                    <a:pt x="1774" y="42573"/>
                    <a:pt x="2144" y="41906"/>
                    <a:pt x="2574" y="41277"/>
                  </a:cubicBezTo>
                  <a:lnTo>
                    <a:pt x="2116" y="40963"/>
                  </a:lnTo>
                  <a:close/>
                  <a:moveTo>
                    <a:pt x="162138" y="41898"/>
                  </a:moveTo>
                  <a:cubicBezTo>
                    <a:pt x="162095" y="41962"/>
                    <a:pt x="162049" y="42021"/>
                    <a:pt x="162004" y="42078"/>
                  </a:cubicBezTo>
                  <a:cubicBezTo>
                    <a:pt x="161581" y="42429"/>
                    <a:pt x="161068" y="42755"/>
                    <a:pt x="160350" y="43129"/>
                  </a:cubicBezTo>
                  <a:lnTo>
                    <a:pt x="160607" y="43623"/>
                  </a:lnTo>
                  <a:cubicBezTo>
                    <a:pt x="161374" y="43223"/>
                    <a:pt x="161923" y="42872"/>
                    <a:pt x="162383" y="42487"/>
                  </a:cubicBezTo>
                  <a:lnTo>
                    <a:pt x="162419" y="42451"/>
                  </a:lnTo>
                  <a:cubicBezTo>
                    <a:pt x="162480" y="42377"/>
                    <a:pt x="162539" y="42297"/>
                    <a:pt x="162597" y="42212"/>
                  </a:cubicBezTo>
                  <a:lnTo>
                    <a:pt x="162138" y="41898"/>
                  </a:lnTo>
                  <a:close/>
                  <a:moveTo>
                    <a:pt x="159465" y="43569"/>
                  </a:moveTo>
                  <a:lnTo>
                    <a:pt x="159105" y="43744"/>
                  </a:lnTo>
                  <a:cubicBezTo>
                    <a:pt x="158552" y="44009"/>
                    <a:pt x="157980" y="44286"/>
                    <a:pt x="157373" y="44607"/>
                  </a:cubicBezTo>
                  <a:lnTo>
                    <a:pt x="157632" y="45099"/>
                  </a:lnTo>
                  <a:cubicBezTo>
                    <a:pt x="158232" y="44782"/>
                    <a:pt x="158797" y="44510"/>
                    <a:pt x="159346" y="44243"/>
                  </a:cubicBezTo>
                  <a:lnTo>
                    <a:pt x="159707" y="44069"/>
                  </a:lnTo>
                  <a:lnTo>
                    <a:pt x="159465" y="43569"/>
                  </a:lnTo>
                  <a:close/>
                  <a:moveTo>
                    <a:pt x="603" y="43994"/>
                  </a:moveTo>
                  <a:cubicBezTo>
                    <a:pt x="354" y="44746"/>
                    <a:pt x="179" y="45528"/>
                    <a:pt x="85" y="46315"/>
                  </a:cubicBezTo>
                  <a:lnTo>
                    <a:pt x="637" y="46382"/>
                  </a:lnTo>
                  <a:cubicBezTo>
                    <a:pt x="728" y="45629"/>
                    <a:pt x="893" y="44887"/>
                    <a:pt x="1132" y="44169"/>
                  </a:cubicBezTo>
                  <a:lnTo>
                    <a:pt x="603" y="43994"/>
                  </a:lnTo>
                  <a:close/>
                  <a:moveTo>
                    <a:pt x="156492" y="45098"/>
                  </a:moveTo>
                  <a:cubicBezTo>
                    <a:pt x="155793" y="45507"/>
                    <a:pt x="155148" y="45932"/>
                    <a:pt x="154528" y="46398"/>
                  </a:cubicBezTo>
                  <a:lnTo>
                    <a:pt x="154861" y="46845"/>
                  </a:lnTo>
                  <a:cubicBezTo>
                    <a:pt x="155465" y="46391"/>
                    <a:pt x="156089" y="45976"/>
                    <a:pt x="156771" y="45578"/>
                  </a:cubicBezTo>
                  <a:lnTo>
                    <a:pt x="156492" y="45098"/>
                  </a:lnTo>
                  <a:close/>
                  <a:moveTo>
                    <a:pt x="153733" y="47029"/>
                  </a:moveTo>
                  <a:cubicBezTo>
                    <a:pt x="153219" y="47458"/>
                    <a:pt x="152714" y="47926"/>
                    <a:pt x="152227" y="48421"/>
                  </a:cubicBezTo>
                  <a:lnTo>
                    <a:pt x="152016" y="48636"/>
                  </a:lnTo>
                  <a:lnTo>
                    <a:pt x="152415" y="49025"/>
                  </a:lnTo>
                  <a:lnTo>
                    <a:pt x="152623" y="48808"/>
                  </a:lnTo>
                  <a:cubicBezTo>
                    <a:pt x="153096" y="48327"/>
                    <a:pt x="153590" y="47872"/>
                    <a:pt x="154089" y="47454"/>
                  </a:cubicBezTo>
                  <a:lnTo>
                    <a:pt x="153733" y="47029"/>
                  </a:lnTo>
                  <a:close/>
                  <a:moveTo>
                    <a:pt x="8" y="47331"/>
                  </a:moveTo>
                  <a:cubicBezTo>
                    <a:pt x="2" y="47468"/>
                    <a:pt x="0" y="47604"/>
                    <a:pt x="0" y="47738"/>
                  </a:cubicBezTo>
                  <a:cubicBezTo>
                    <a:pt x="0" y="48397"/>
                    <a:pt x="54" y="49060"/>
                    <a:pt x="162" y="49706"/>
                  </a:cubicBezTo>
                  <a:lnTo>
                    <a:pt x="711" y="49614"/>
                  </a:lnTo>
                  <a:cubicBezTo>
                    <a:pt x="609" y="48997"/>
                    <a:pt x="556" y="48365"/>
                    <a:pt x="556" y="47738"/>
                  </a:cubicBezTo>
                  <a:cubicBezTo>
                    <a:pt x="556" y="47608"/>
                    <a:pt x="561" y="47480"/>
                    <a:pt x="564" y="47350"/>
                  </a:cubicBezTo>
                  <a:lnTo>
                    <a:pt x="8" y="47331"/>
                  </a:lnTo>
                  <a:close/>
                  <a:moveTo>
                    <a:pt x="151316" y="49342"/>
                  </a:moveTo>
                  <a:cubicBezTo>
                    <a:pt x="150730" y="49929"/>
                    <a:pt x="150192" y="50465"/>
                    <a:pt x="149668" y="50977"/>
                  </a:cubicBezTo>
                  <a:lnTo>
                    <a:pt x="150058" y="51376"/>
                  </a:lnTo>
                  <a:cubicBezTo>
                    <a:pt x="150585" y="50864"/>
                    <a:pt x="151126" y="50325"/>
                    <a:pt x="151710" y="49732"/>
                  </a:cubicBezTo>
                  <a:lnTo>
                    <a:pt x="151316" y="49342"/>
                  </a:lnTo>
                  <a:close/>
                  <a:moveTo>
                    <a:pt x="910" y="50568"/>
                  </a:moveTo>
                  <a:lnTo>
                    <a:pt x="372" y="50704"/>
                  </a:lnTo>
                  <a:cubicBezTo>
                    <a:pt x="558" y="51453"/>
                    <a:pt x="817" y="52206"/>
                    <a:pt x="1139" y="52946"/>
                  </a:cubicBezTo>
                  <a:lnTo>
                    <a:pt x="1648" y="52723"/>
                  </a:lnTo>
                  <a:cubicBezTo>
                    <a:pt x="1340" y="52014"/>
                    <a:pt x="1089" y="51287"/>
                    <a:pt x="910" y="50568"/>
                  </a:cubicBezTo>
                  <a:close/>
                  <a:moveTo>
                    <a:pt x="148957" y="51669"/>
                  </a:moveTo>
                  <a:cubicBezTo>
                    <a:pt x="148378" y="52227"/>
                    <a:pt x="147808" y="52759"/>
                    <a:pt x="147264" y="53256"/>
                  </a:cubicBezTo>
                  <a:lnTo>
                    <a:pt x="147639" y="53668"/>
                  </a:lnTo>
                  <a:cubicBezTo>
                    <a:pt x="148185" y="53167"/>
                    <a:pt x="148758" y="52630"/>
                    <a:pt x="149343" y="52069"/>
                  </a:cubicBezTo>
                  <a:lnTo>
                    <a:pt x="148957" y="51669"/>
                  </a:lnTo>
                  <a:close/>
                  <a:moveTo>
                    <a:pt x="146527" y="53923"/>
                  </a:moveTo>
                  <a:cubicBezTo>
                    <a:pt x="145931" y="54454"/>
                    <a:pt x="145340" y="54962"/>
                    <a:pt x="144771" y="55437"/>
                  </a:cubicBezTo>
                  <a:lnTo>
                    <a:pt x="145125" y="55865"/>
                  </a:lnTo>
                  <a:cubicBezTo>
                    <a:pt x="145700" y="55386"/>
                    <a:pt x="146295" y="54872"/>
                    <a:pt x="146897" y="54338"/>
                  </a:cubicBezTo>
                  <a:lnTo>
                    <a:pt x="146527" y="53923"/>
                  </a:lnTo>
                  <a:close/>
                  <a:moveTo>
                    <a:pt x="2069" y="53608"/>
                  </a:moveTo>
                  <a:lnTo>
                    <a:pt x="1574" y="53863"/>
                  </a:lnTo>
                  <a:cubicBezTo>
                    <a:pt x="1927" y="54549"/>
                    <a:pt x="2340" y="55229"/>
                    <a:pt x="2803" y="55881"/>
                  </a:cubicBezTo>
                  <a:lnTo>
                    <a:pt x="3257" y="55561"/>
                  </a:lnTo>
                  <a:cubicBezTo>
                    <a:pt x="2809" y="54929"/>
                    <a:pt x="2411" y="54272"/>
                    <a:pt x="2069" y="53608"/>
                  </a:cubicBezTo>
                  <a:close/>
                  <a:moveTo>
                    <a:pt x="144001" y="56065"/>
                  </a:moveTo>
                  <a:cubicBezTo>
                    <a:pt x="143383" y="56561"/>
                    <a:pt x="142765" y="57037"/>
                    <a:pt x="142165" y="57475"/>
                  </a:cubicBezTo>
                  <a:lnTo>
                    <a:pt x="142492" y="57925"/>
                  </a:lnTo>
                  <a:cubicBezTo>
                    <a:pt x="143099" y="57478"/>
                    <a:pt x="143724" y="57001"/>
                    <a:pt x="144349" y="56498"/>
                  </a:cubicBezTo>
                  <a:lnTo>
                    <a:pt x="144001" y="56065"/>
                  </a:lnTo>
                  <a:close/>
                  <a:moveTo>
                    <a:pt x="3846" y="56346"/>
                  </a:moveTo>
                  <a:lnTo>
                    <a:pt x="3410" y="56691"/>
                  </a:lnTo>
                  <a:cubicBezTo>
                    <a:pt x="3892" y="57296"/>
                    <a:pt x="4427" y="57885"/>
                    <a:pt x="4994" y="58439"/>
                  </a:cubicBezTo>
                  <a:lnTo>
                    <a:pt x="5382" y="58043"/>
                  </a:lnTo>
                  <a:cubicBezTo>
                    <a:pt x="4830" y="57505"/>
                    <a:pt x="4313" y="56932"/>
                    <a:pt x="3846" y="56346"/>
                  </a:cubicBezTo>
                  <a:close/>
                  <a:moveTo>
                    <a:pt x="61043" y="57960"/>
                  </a:moveTo>
                  <a:cubicBezTo>
                    <a:pt x="60764" y="57960"/>
                    <a:pt x="60492" y="57973"/>
                    <a:pt x="60229" y="57998"/>
                  </a:cubicBezTo>
                  <a:lnTo>
                    <a:pt x="60282" y="58551"/>
                  </a:lnTo>
                  <a:cubicBezTo>
                    <a:pt x="60529" y="58527"/>
                    <a:pt x="60785" y="58515"/>
                    <a:pt x="61048" y="58515"/>
                  </a:cubicBezTo>
                  <a:cubicBezTo>
                    <a:pt x="61520" y="58515"/>
                    <a:pt x="62017" y="58554"/>
                    <a:pt x="62533" y="58632"/>
                  </a:cubicBezTo>
                  <a:lnTo>
                    <a:pt x="62617" y="58081"/>
                  </a:lnTo>
                  <a:cubicBezTo>
                    <a:pt x="62071" y="58001"/>
                    <a:pt x="61544" y="57960"/>
                    <a:pt x="61043" y="57960"/>
                  </a:cubicBezTo>
                  <a:close/>
                  <a:moveTo>
                    <a:pt x="63616" y="58269"/>
                  </a:moveTo>
                  <a:lnTo>
                    <a:pt x="63494" y="58811"/>
                  </a:lnTo>
                  <a:cubicBezTo>
                    <a:pt x="63992" y="58923"/>
                    <a:pt x="64523" y="59068"/>
                    <a:pt x="65071" y="59244"/>
                  </a:cubicBezTo>
                  <a:cubicBezTo>
                    <a:pt x="65277" y="59310"/>
                    <a:pt x="65486" y="59381"/>
                    <a:pt x="65695" y="59454"/>
                  </a:cubicBezTo>
                  <a:lnTo>
                    <a:pt x="65880" y="58930"/>
                  </a:lnTo>
                  <a:cubicBezTo>
                    <a:pt x="65666" y="58854"/>
                    <a:pt x="65455" y="58781"/>
                    <a:pt x="65241" y="58714"/>
                  </a:cubicBezTo>
                  <a:cubicBezTo>
                    <a:pt x="64678" y="58534"/>
                    <a:pt x="64129" y="58384"/>
                    <a:pt x="63616" y="58269"/>
                  </a:cubicBezTo>
                  <a:close/>
                  <a:moveTo>
                    <a:pt x="59209" y="58167"/>
                  </a:moveTo>
                  <a:cubicBezTo>
                    <a:pt x="58912" y="58237"/>
                    <a:pt x="58619" y="58329"/>
                    <a:pt x="58340" y="58438"/>
                  </a:cubicBezTo>
                  <a:cubicBezTo>
                    <a:pt x="57879" y="58618"/>
                    <a:pt x="57428" y="58792"/>
                    <a:pt x="56985" y="58958"/>
                  </a:cubicBezTo>
                  <a:lnTo>
                    <a:pt x="57182" y="59479"/>
                  </a:lnTo>
                  <a:cubicBezTo>
                    <a:pt x="57626" y="59311"/>
                    <a:pt x="58077" y="59137"/>
                    <a:pt x="58540" y="58956"/>
                  </a:cubicBezTo>
                  <a:cubicBezTo>
                    <a:pt x="58797" y="58856"/>
                    <a:pt x="59065" y="58773"/>
                    <a:pt x="59337" y="58707"/>
                  </a:cubicBezTo>
                  <a:lnTo>
                    <a:pt x="59209" y="58167"/>
                  </a:lnTo>
                  <a:close/>
                  <a:moveTo>
                    <a:pt x="141354" y="58052"/>
                  </a:moveTo>
                  <a:cubicBezTo>
                    <a:pt x="140709" y="58502"/>
                    <a:pt x="140058" y="58927"/>
                    <a:pt x="139422" y="59319"/>
                  </a:cubicBezTo>
                  <a:lnTo>
                    <a:pt x="139713" y="59793"/>
                  </a:lnTo>
                  <a:cubicBezTo>
                    <a:pt x="140359" y="59397"/>
                    <a:pt x="141019" y="58963"/>
                    <a:pt x="141673" y="58509"/>
                  </a:cubicBezTo>
                  <a:lnTo>
                    <a:pt x="141354" y="58052"/>
                  </a:lnTo>
                  <a:close/>
                  <a:moveTo>
                    <a:pt x="6102" y="58712"/>
                  </a:moveTo>
                  <a:lnTo>
                    <a:pt x="5734" y="59128"/>
                  </a:lnTo>
                  <a:cubicBezTo>
                    <a:pt x="6316" y="59639"/>
                    <a:pt x="6941" y="60128"/>
                    <a:pt x="7590" y="60580"/>
                  </a:cubicBezTo>
                  <a:lnTo>
                    <a:pt x="7908" y="60125"/>
                  </a:lnTo>
                  <a:cubicBezTo>
                    <a:pt x="7276" y="59687"/>
                    <a:pt x="6669" y="59210"/>
                    <a:pt x="6102" y="58712"/>
                  </a:cubicBezTo>
                  <a:close/>
                  <a:moveTo>
                    <a:pt x="56054" y="59306"/>
                  </a:moveTo>
                  <a:cubicBezTo>
                    <a:pt x="55299" y="59585"/>
                    <a:pt x="54564" y="59844"/>
                    <a:pt x="53868" y="60083"/>
                  </a:cubicBezTo>
                  <a:lnTo>
                    <a:pt x="54049" y="60609"/>
                  </a:lnTo>
                  <a:cubicBezTo>
                    <a:pt x="54748" y="60371"/>
                    <a:pt x="55486" y="60106"/>
                    <a:pt x="56247" y="59828"/>
                  </a:cubicBezTo>
                  <a:lnTo>
                    <a:pt x="56054" y="59306"/>
                  </a:lnTo>
                  <a:close/>
                  <a:moveTo>
                    <a:pt x="66821" y="59277"/>
                  </a:moveTo>
                  <a:lnTo>
                    <a:pt x="66621" y="59796"/>
                  </a:lnTo>
                  <a:cubicBezTo>
                    <a:pt x="67294" y="60055"/>
                    <a:pt x="67990" y="60350"/>
                    <a:pt x="68750" y="60695"/>
                  </a:cubicBezTo>
                  <a:lnTo>
                    <a:pt x="68980" y="60189"/>
                  </a:lnTo>
                  <a:cubicBezTo>
                    <a:pt x="68210" y="59840"/>
                    <a:pt x="67504" y="59542"/>
                    <a:pt x="66821" y="59277"/>
                  </a:cubicBezTo>
                  <a:close/>
                  <a:moveTo>
                    <a:pt x="138570" y="59827"/>
                  </a:moveTo>
                  <a:cubicBezTo>
                    <a:pt x="137888" y="60219"/>
                    <a:pt x="137203" y="60580"/>
                    <a:pt x="136530" y="60903"/>
                  </a:cubicBezTo>
                  <a:lnTo>
                    <a:pt x="136770" y="61402"/>
                  </a:lnTo>
                  <a:cubicBezTo>
                    <a:pt x="137456" y="61073"/>
                    <a:pt x="138155" y="60706"/>
                    <a:pt x="138847" y="60309"/>
                  </a:cubicBezTo>
                  <a:lnTo>
                    <a:pt x="138570" y="59827"/>
                  </a:lnTo>
                  <a:close/>
                  <a:moveTo>
                    <a:pt x="52926" y="60401"/>
                  </a:moveTo>
                  <a:cubicBezTo>
                    <a:pt x="52169" y="60650"/>
                    <a:pt x="51424" y="60881"/>
                    <a:pt x="50714" y="61088"/>
                  </a:cubicBezTo>
                  <a:lnTo>
                    <a:pt x="50870" y="61621"/>
                  </a:lnTo>
                  <a:cubicBezTo>
                    <a:pt x="51588" y="61412"/>
                    <a:pt x="52338" y="61180"/>
                    <a:pt x="53098" y="60928"/>
                  </a:cubicBezTo>
                  <a:lnTo>
                    <a:pt x="52926" y="60401"/>
                  </a:lnTo>
                  <a:close/>
                  <a:moveTo>
                    <a:pt x="69890" y="60609"/>
                  </a:moveTo>
                  <a:lnTo>
                    <a:pt x="69651" y="61111"/>
                  </a:lnTo>
                  <a:cubicBezTo>
                    <a:pt x="70290" y="61415"/>
                    <a:pt x="70970" y="61752"/>
                    <a:pt x="71730" y="62140"/>
                  </a:cubicBezTo>
                  <a:lnTo>
                    <a:pt x="71982" y="61645"/>
                  </a:lnTo>
                  <a:cubicBezTo>
                    <a:pt x="71221" y="61254"/>
                    <a:pt x="70534" y="60915"/>
                    <a:pt x="69890" y="60609"/>
                  </a:cubicBezTo>
                  <a:close/>
                  <a:moveTo>
                    <a:pt x="8729" y="60666"/>
                  </a:moveTo>
                  <a:lnTo>
                    <a:pt x="8433" y="61137"/>
                  </a:lnTo>
                  <a:cubicBezTo>
                    <a:pt x="9090" y="61548"/>
                    <a:pt x="9785" y="61932"/>
                    <a:pt x="10494" y="62279"/>
                  </a:cubicBezTo>
                  <a:lnTo>
                    <a:pt x="10735" y="61778"/>
                  </a:lnTo>
                  <a:cubicBezTo>
                    <a:pt x="10044" y="61442"/>
                    <a:pt x="9370" y="61066"/>
                    <a:pt x="8729" y="60666"/>
                  </a:cubicBezTo>
                  <a:close/>
                  <a:moveTo>
                    <a:pt x="49761" y="61359"/>
                  </a:moveTo>
                  <a:cubicBezTo>
                    <a:pt x="48995" y="61568"/>
                    <a:pt x="48241" y="61758"/>
                    <a:pt x="47517" y="61922"/>
                  </a:cubicBezTo>
                  <a:lnTo>
                    <a:pt x="47641" y="62464"/>
                  </a:lnTo>
                  <a:cubicBezTo>
                    <a:pt x="48372" y="62298"/>
                    <a:pt x="49135" y="62107"/>
                    <a:pt x="49908" y="61896"/>
                  </a:cubicBezTo>
                  <a:lnTo>
                    <a:pt x="49761" y="61359"/>
                  </a:lnTo>
                  <a:close/>
                  <a:moveTo>
                    <a:pt x="135632" y="61312"/>
                  </a:moveTo>
                  <a:cubicBezTo>
                    <a:pt x="134917" y="61625"/>
                    <a:pt x="134195" y="61902"/>
                    <a:pt x="133484" y="62138"/>
                  </a:cubicBezTo>
                  <a:lnTo>
                    <a:pt x="133659" y="62666"/>
                  </a:lnTo>
                  <a:cubicBezTo>
                    <a:pt x="134384" y="62424"/>
                    <a:pt x="135122" y="62142"/>
                    <a:pt x="135854" y="61822"/>
                  </a:cubicBezTo>
                  <a:lnTo>
                    <a:pt x="135632" y="61312"/>
                  </a:lnTo>
                  <a:close/>
                  <a:moveTo>
                    <a:pt x="46549" y="62129"/>
                  </a:moveTo>
                  <a:cubicBezTo>
                    <a:pt x="45784" y="62283"/>
                    <a:pt x="45020" y="62419"/>
                    <a:pt x="44273" y="62526"/>
                  </a:cubicBezTo>
                  <a:lnTo>
                    <a:pt x="44353" y="63077"/>
                  </a:lnTo>
                  <a:cubicBezTo>
                    <a:pt x="45110" y="62967"/>
                    <a:pt x="45886" y="62832"/>
                    <a:pt x="46659" y="62673"/>
                  </a:cubicBezTo>
                  <a:lnTo>
                    <a:pt x="46549" y="62129"/>
                  </a:lnTo>
                  <a:close/>
                  <a:moveTo>
                    <a:pt x="31096" y="62414"/>
                  </a:moveTo>
                  <a:lnTo>
                    <a:pt x="31032" y="62967"/>
                  </a:lnTo>
                  <a:cubicBezTo>
                    <a:pt x="31874" y="63065"/>
                    <a:pt x="32632" y="63144"/>
                    <a:pt x="33352" y="63211"/>
                  </a:cubicBezTo>
                  <a:lnTo>
                    <a:pt x="33404" y="62657"/>
                  </a:lnTo>
                  <a:cubicBezTo>
                    <a:pt x="32689" y="62589"/>
                    <a:pt x="31935" y="62512"/>
                    <a:pt x="31096" y="62414"/>
                  </a:cubicBezTo>
                  <a:close/>
                  <a:moveTo>
                    <a:pt x="30039" y="62375"/>
                  </a:moveTo>
                  <a:cubicBezTo>
                    <a:pt x="29326" y="62462"/>
                    <a:pt x="28569" y="62574"/>
                    <a:pt x="27726" y="62717"/>
                  </a:cubicBezTo>
                  <a:lnTo>
                    <a:pt x="27727" y="62724"/>
                  </a:lnTo>
                  <a:lnTo>
                    <a:pt x="27647" y="62742"/>
                  </a:lnTo>
                  <a:lnTo>
                    <a:pt x="27774" y="62994"/>
                  </a:lnTo>
                  <a:lnTo>
                    <a:pt x="27774" y="63270"/>
                  </a:lnTo>
                  <a:lnTo>
                    <a:pt x="27797" y="63270"/>
                  </a:lnTo>
                  <a:lnTo>
                    <a:pt x="27819" y="63264"/>
                  </a:lnTo>
                  <a:cubicBezTo>
                    <a:pt x="28652" y="63125"/>
                    <a:pt x="29401" y="63014"/>
                    <a:pt x="30106" y="62927"/>
                  </a:cubicBezTo>
                  <a:lnTo>
                    <a:pt x="30039" y="62375"/>
                  </a:lnTo>
                  <a:close/>
                  <a:moveTo>
                    <a:pt x="43292" y="62657"/>
                  </a:moveTo>
                  <a:cubicBezTo>
                    <a:pt x="42533" y="62746"/>
                    <a:pt x="41759" y="62815"/>
                    <a:pt x="40994" y="62858"/>
                  </a:cubicBezTo>
                  <a:lnTo>
                    <a:pt x="41026" y="63414"/>
                  </a:lnTo>
                  <a:cubicBezTo>
                    <a:pt x="41804" y="63371"/>
                    <a:pt x="42588" y="63301"/>
                    <a:pt x="43357" y="63208"/>
                  </a:cubicBezTo>
                  <a:lnTo>
                    <a:pt x="43292" y="62657"/>
                  </a:lnTo>
                  <a:close/>
                  <a:moveTo>
                    <a:pt x="34394" y="62742"/>
                  </a:moveTo>
                  <a:lnTo>
                    <a:pt x="34350" y="63298"/>
                  </a:lnTo>
                  <a:cubicBezTo>
                    <a:pt x="35177" y="63364"/>
                    <a:pt x="35939" y="63409"/>
                    <a:pt x="36681" y="63439"/>
                  </a:cubicBezTo>
                  <a:lnTo>
                    <a:pt x="36705" y="62884"/>
                  </a:lnTo>
                  <a:cubicBezTo>
                    <a:pt x="35971" y="62854"/>
                    <a:pt x="35212" y="62807"/>
                    <a:pt x="34394" y="62742"/>
                  </a:cubicBezTo>
                  <a:close/>
                  <a:moveTo>
                    <a:pt x="40007" y="62902"/>
                  </a:moveTo>
                  <a:cubicBezTo>
                    <a:pt x="39552" y="62916"/>
                    <a:pt x="39090" y="62923"/>
                    <a:pt x="38625" y="62923"/>
                  </a:cubicBezTo>
                  <a:cubicBezTo>
                    <a:pt x="38316" y="62923"/>
                    <a:pt x="38007" y="62920"/>
                    <a:pt x="37696" y="62914"/>
                  </a:cubicBezTo>
                  <a:lnTo>
                    <a:pt x="37685" y="63470"/>
                  </a:lnTo>
                  <a:cubicBezTo>
                    <a:pt x="38011" y="63477"/>
                    <a:pt x="38334" y="63481"/>
                    <a:pt x="38657" y="63481"/>
                  </a:cubicBezTo>
                  <a:cubicBezTo>
                    <a:pt x="39116" y="63481"/>
                    <a:pt x="39575" y="63474"/>
                    <a:pt x="40026" y="63460"/>
                  </a:cubicBezTo>
                  <a:lnTo>
                    <a:pt x="40007" y="62902"/>
                  </a:lnTo>
                  <a:close/>
                  <a:moveTo>
                    <a:pt x="132543" y="62427"/>
                  </a:moveTo>
                  <a:cubicBezTo>
                    <a:pt x="131799" y="62640"/>
                    <a:pt x="131048" y="62813"/>
                    <a:pt x="130308" y="62941"/>
                  </a:cubicBezTo>
                  <a:lnTo>
                    <a:pt x="130403" y="63489"/>
                  </a:lnTo>
                  <a:cubicBezTo>
                    <a:pt x="131160" y="63358"/>
                    <a:pt x="131932" y="63182"/>
                    <a:pt x="132696" y="62962"/>
                  </a:cubicBezTo>
                  <a:lnTo>
                    <a:pt x="132543" y="62427"/>
                  </a:lnTo>
                  <a:close/>
                  <a:moveTo>
                    <a:pt x="11631" y="62186"/>
                  </a:moveTo>
                  <a:lnTo>
                    <a:pt x="11411" y="62697"/>
                  </a:lnTo>
                  <a:cubicBezTo>
                    <a:pt x="12123" y="63007"/>
                    <a:pt x="12866" y="63283"/>
                    <a:pt x="13615" y="63521"/>
                  </a:cubicBezTo>
                  <a:lnTo>
                    <a:pt x="13783" y="62989"/>
                  </a:lnTo>
                  <a:cubicBezTo>
                    <a:pt x="13050" y="62756"/>
                    <a:pt x="12327" y="62486"/>
                    <a:pt x="11631" y="62186"/>
                  </a:cubicBezTo>
                  <a:close/>
                  <a:moveTo>
                    <a:pt x="72870" y="62104"/>
                  </a:moveTo>
                  <a:lnTo>
                    <a:pt x="72614" y="62596"/>
                  </a:lnTo>
                  <a:cubicBezTo>
                    <a:pt x="73297" y="62951"/>
                    <a:pt x="73983" y="63315"/>
                    <a:pt x="74672" y="63681"/>
                  </a:cubicBezTo>
                  <a:lnTo>
                    <a:pt x="74931" y="63190"/>
                  </a:lnTo>
                  <a:cubicBezTo>
                    <a:pt x="74242" y="62822"/>
                    <a:pt x="73555" y="62461"/>
                    <a:pt x="72870" y="62104"/>
                  </a:cubicBezTo>
                  <a:close/>
                  <a:moveTo>
                    <a:pt x="125101" y="63218"/>
                  </a:moveTo>
                  <a:cubicBezTo>
                    <a:pt x="124641" y="63218"/>
                    <a:pt x="124181" y="63224"/>
                    <a:pt x="123720" y="63237"/>
                  </a:cubicBezTo>
                  <a:lnTo>
                    <a:pt x="123736" y="63794"/>
                  </a:lnTo>
                  <a:cubicBezTo>
                    <a:pt x="124206" y="63781"/>
                    <a:pt x="124676" y="63774"/>
                    <a:pt x="125146" y="63774"/>
                  </a:cubicBezTo>
                  <a:cubicBezTo>
                    <a:pt x="125447" y="63774"/>
                    <a:pt x="125747" y="63777"/>
                    <a:pt x="126048" y="63783"/>
                  </a:cubicBezTo>
                  <a:lnTo>
                    <a:pt x="126058" y="63227"/>
                  </a:lnTo>
                  <a:cubicBezTo>
                    <a:pt x="125739" y="63221"/>
                    <a:pt x="125420" y="63218"/>
                    <a:pt x="125101" y="63218"/>
                  </a:cubicBezTo>
                  <a:close/>
                  <a:moveTo>
                    <a:pt x="129334" y="63087"/>
                  </a:moveTo>
                  <a:cubicBezTo>
                    <a:pt x="128577" y="63182"/>
                    <a:pt x="127809" y="63232"/>
                    <a:pt x="127048" y="63240"/>
                  </a:cubicBezTo>
                  <a:lnTo>
                    <a:pt x="127054" y="63796"/>
                  </a:lnTo>
                  <a:cubicBezTo>
                    <a:pt x="127833" y="63789"/>
                    <a:pt x="128625" y="63736"/>
                    <a:pt x="129404" y="63637"/>
                  </a:cubicBezTo>
                  <a:lnTo>
                    <a:pt x="129334" y="63087"/>
                  </a:lnTo>
                  <a:close/>
                  <a:moveTo>
                    <a:pt x="26741" y="62892"/>
                  </a:moveTo>
                  <a:cubicBezTo>
                    <a:pt x="25977" y="63030"/>
                    <a:pt x="25214" y="63177"/>
                    <a:pt x="24451" y="63327"/>
                  </a:cubicBezTo>
                  <a:lnTo>
                    <a:pt x="24559" y="63873"/>
                  </a:lnTo>
                  <a:cubicBezTo>
                    <a:pt x="25319" y="63725"/>
                    <a:pt x="26080" y="63576"/>
                    <a:pt x="26842" y="63439"/>
                  </a:cubicBezTo>
                  <a:lnTo>
                    <a:pt x="26741" y="62892"/>
                  </a:lnTo>
                  <a:close/>
                  <a:moveTo>
                    <a:pt x="122720" y="63276"/>
                  </a:moveTo>
                  <a:cubicBezTo>
                    <a:pt x="121944" y="63314"/>
                    <a:pt x="121159" y="63368"/>
                    <a:pt x="120386" y="63441"/>
                  </a:cubicBezTo>
                  <a:lnTo>
                    <a:pt x="120437" y="63994"/>
                  </a:lnTo>
                  <a:cubicBezTo>
                    <a:pt x="121203" y="63924"/>
                    <a:pt x="121979" y="63869"/>
                    <a:pt x="122746" y="63831"/>
                  </a:cubicBezTo>
                  <a:lnTo>
                    <a:pt x="122720" y="63276"/>
                  </a:lnTo>
                  <a:close/>
                  <a:moveTo>
                    <a:pt x="14729" y="63272"/>
                  </a:moveTo>
                  <a:lnTo>
                    <a:pt x="14581" y="63809"/>
                  </a:lnTo>
                  <a:cubicBezTo>
                    <a:pt x="14969" y="63914"/>
                    <a:pt x="15366" y="64013"/>
                    <a:pt x="15762" y="64100"/>
                  </a:cubicBezTo>
                  <a:cubicBezTo>
                    <a:pt x="16133" y="64183"/>
                    <a:pt x="16511" y="64255"/>
                    <a:pt x="16883" y="64314"/>
                  </a:cubicBezTo>
                  <a:lnTo>
                    <a:pt x="16971" y="63767"/>
                  </a:lnTo>
                  <a:cubicBezTo>
                    <a:pt x="16609" y="63709"/>
                    <a:pt x="16243" y="63640"/>
                    <a:pt x="15882" y="63557"/>
                  </a:cubicBezTo>
                  <a:cubicBezTo>
                    <a:pt x="15495" y="63470"/>
                    <a:pt x="15108" y="63375"/>
                    <a:pt x="14729" y="63272"/>
                  </a:cubicBezTo>
                  <a:close/>
                  <a:moveTo>
                    <a:pt x="119387" y="63543"/>
                  </a:moveTo>
                  <a:cubicBezTo>
                    <a:pt x="118631" y="63630"/>
                    <a:pt x="117851" y="63738"/>
                    <a:pt x="117068" y="63863"/>
                  </a:cubicBezTo>
                  <a:lnTo>
                    <a:pt x="117158" y="64413"/>
                  </a:lnTo>
                  <a:cubicBezTo>
                    <a:pt x="117932" y="64290"/>
                    <a:pt x="118704" y="64183"/>
                    <a:pt x="119451" y="64096"/>
                  </a:cubicBezTo>
                  <a:lnTo>
                    <a:pt x="119387" y="63543"/>
                  </a:lnTo>
                  <a:close/>
                  <a:moveTo>
                    <a:pt x="23474" y="63518"/>
                  </a:moveTo>
                  <a:cubicBezTo>
                    <a:pt x="23123" y="63585"/>
                    <a:pt x="22771" y="63652"/>
                    <a:pt x="22420" y="63717"/>
                  </a:cubicBezTo>
                  <a:cubicBezTo>
                    <a:pt x="22019" y="63793"/>
                    <a:pt x="21610" y="63853"/>
                    <a:pt x="21204" y="63895"/>
                  </a:cubicBezTo>
                  <a:lnTo>
                    <a:pt x="21261" y="64448"/>
                  </a:lnTo>
                  <a:cubicBezTo>
                    <a:pt x="21682" y="64405"/>
                    <a:pt x="22105" y="64343"/>
                    <a:pt x="22522" y="64266"/>
                  </a:cubicBezTo>
                  <a:cubicBezTo>
                    <a:pt x="22876" y="64201"/>
                    <a:pt x="23226" y="64132"/>
                    <a:pt x="23579" y="64064"/>
                  </a:cubicBezTo>
                  <a:lnTo>
                    <a:pt x="23474" y="63518"/>
                  </a:lnTo>
                  <a:close/>
                  <a:moveTo>
                    <a:pt x="17943" y="63892"/>
                  </a:moveTo>
                  <a:lnTo>
                    <a:pt x="17887" y="64445"/>
                  </a:lnTo>
                  <a:cubicBezTo>
                    <a:pt x="18457" y="64504"/>
                    <a:pt x="19032" y="64533"/>
                    <a:pt x="19594" y="64533"/>
                  </a:cubicBezTo>
                  <a:cubicBezTo>
                    <a:pt x="19812" y="64533"/>
                    <a:pt x="20031" y="64530"/>
                    <a:pt x="20249" y="64518"/>
                  </a:cubicBezTo>
                  <a:lnTo>
                    <a:pt x="20227" y="63963"/>
                  </a:lnTo>
                  <a:cubicBezTo>
                    <a:pt x="20013" y="63972"/>
                    <a:pt x="19799" y="63976"/>
                    <a:pt x="19585" y="63976"/>
                  </a:cubicBezTo>
                  <a:cubicBezTo>
                    <a:pt x="19040" y="63976"/>
                    <a:pt x="18493" y="63948"/>
                    <a:pt x="17943" y="63892"/>
                  </a:cubicBezTo>
                  <a:close/>
                  <a:moveTo>
                    <a:pt x="116080" y="64033"/>
                  </a:moveTo>
                  <a:cubicBezTo>
                    <a:pt x="115339" y="64164"/>
                    <a:pt x="114589" y="64311"/>
                    <a:pt x="113787" y="64482"/>
                  </a:cubicBezTo>
                  <a:lnTo>
                    <a:pt x="113904" y="65026"/>
                  </a:lnTo>
                  <a:cubicBezTo>
                    <a:pt x="114700" y="64856"/>
                    <a:pt x="115443" y="64710"/>
                    <a:pt x="116178" y="64581"/>
                  </a:cubicBezTo>
                  <a:lnTo>
                    <a:pt x="116080" y="64033"/>
                  </a:lnTo>
                  <a:close/>
                  <a:moveTo>
                    <a:pt x="75812" y="63658"/>
                  </a:moveTo>
                  <a:lnTo>
                    <a:pt x="75552" y="64150"/>
                  </a:lnTo>
                  <a:cubicBezTo>
                    <a:pt x="76238" y="64514"/>
                    <a:pt x="76925" y="64878"/>
                    <a:pt x="77614" y="65236"/>
                  </a:cubicBezTo>
                  <a:lnTo>
                    <a:pt x="77870" y="64742"/>
                  </a:lnTo>
                  <a:cubicBezTo>
                    <a:pt x="77183" y="64384"/>
                    <a:pt x="76496" y="64022"/>
                    <a:pt x="75812" y="63658"/>
                  </a:cubicBezTo>
                  <a:close/>
                  <a:moveTo>
                    <a:pt x="112807" y="64699"/>
                  </a:moveTo>
                  <a:cubicBezTo>
                    <a:pt x="112085" y="64863"/>
                    <a:pt x="111343" y="65041"/>
                    <a:pt x="110537" y="65243"/>
                  </a:cubicBezTo>
                  <a:lnTo>
                    <a:pt x="110674" y="65782"/>
                  </a:lnTo>
                  <a:cubicBezTo>
                    <a:pt x="111475" y="65580"/>
                    <a:pt x="112213" y="65403"/>
                    <a:pt x="112931" y="65242"/>
                  </a:cubicBezTo>
                  <a:lnTo>
                    <a:pt x="112807" y="64699"/>
                  </a:lnTo>
                  <a:close/>
                  <a:moveTo>
                    <a:pt x="109571" y="65489"/>
                  </a:moveTo>
                  <a:cubicBezTo>
                    <a:pt x="108815" y="65686"/>
                    <a:pt x="108062" y="65885"/>
                    <a:pt x="107318" y="66089"/>
                  </a:cubicBezTo>
                  <a:lnTo>
                    <a:pt x="107464" y="66626"/>
                  </a:lnTo>
                  <a:cubicBezTo>
                    <a:pt x="108206" y="66424"/>
                    <a:pt x="108955" y="66225"/>
                    <a:pt x="109712" y="66028"/>
                  </a:cubicBezTo>
                  <a:lnTo>
                    <a:pt x="109571" y="65489"/>
                  </a:lnTo>
                  <a:close/>
                  <a:moveTo>
                    <a:pt x="78756" y="65200"/>
                  </a:moveTo>
                  <a:lnTo>
                    <a:pt x="78502" y="65695"/>
                  </a:lnTo>
                  <a:cubicBezTo>
                    <a:pt x="79255" y="66079"/>
                    <a:pt x="79939" y="66417"/>
                    <a:pt x="80593" y="66730"/>
                  </a:cubicBezTo>
                  <a:lnTo>
                    <a:pt x="80833" y="66229"/>
                  </a:lnTo>
                  <a:cubicBezTo>
                    <a:pt x="80184" y="65919"/>
                    <a:pt x="79506" y="65581"/>
                    <a:pt x="78756" y="65200"/>
                  </a:cubicBezTo>
                  <a:close/>
                  <a:moveTo>
                    <a:pt x="106351" y="66353"/>
                  </a:moveTo>
                  <a:lnTo>
                    <a:pt x="104109" y="66970"/>
                  </a:lnTo>
                  <a:lnTo>
                    <a:pt x="104258" y="67507"/>
                  </a:lnTo>
                  <a:lnTo>
                    <a:pt x="106500" y="66890"/>
                  </a:lnTo>
                  <a:lnTo>
                    <a:pt x="106351" y="66353"/>
                  </a:lnTo>
                  <a:close/>
                  <a:moveTo>
                    <a:pt x="81732" y="66648"/>
                  </a:moveTo>
                  <a:lnTo>
                    <a:pt x="81499" y="67153"/>
                  </a:lnTo>
                  <a:cubicBezTo>
                    <a:pt x="82259" y="67503"/>
                    <a:pt x="82961" y="67806"/>
                    <a:pt x="83649" y="68082"/>
                  </a:cubicBezTo>
                  <a:lnTo>
                    <a:pt x="83856" y="67566"/>
                  </a:lnTo>
                  <a:cubicBezTo>
                    <a:pt x="83178" y="67292"/>
                    <a:pt x="82482" y="66992"/>
                    <a:pt x="81732" y="66648"/>
                  </a:cubicBezTo>
                  <a:close/>
                  <a:moveTo>
                    <a:pt x="103148" y="67231"/>
                  </a:moveTo>
                  <a:cubicBezTo>
                    <a:pt x="102304" y="67458"/>
                    <a:pt x="101571" y="67651"/>
                    <a:pt x="100903" y="67820"/>
                  </a:cubicBezTo>
                  <a:lnTo>
                    <a:pt x="101038" y="68359"/>
                  </a:lnTo>
                  <a:cubicBezTo>
                    <a:pt x="101710" y="68190"/>
                    <a:pt x="102446" y="67996"/>
                    <a:pt x="103294" y="67768"/>
                  </a:cubicBezTo>
                  <a:lnTo>
                    <a:pt x="103148" y="67231"/>
                  </a:lnTo>
                  <a:close/>
                  <a:moveTo>
                    <a:pt x="99936" y="68061"/>
                  </a:moveTo>
                  <a:cubicBezTo>
                    <a:pt x="99122" y="68257"/>
                    <a:pt x="98384" y="68425"/>
                    <a:pt x="97676" y="68570"/>
                  </a:cubicBezTo>
                  <a:lnTo>
                    <a:pt x="97789" y="69115"/>
                  </a:lnTo>
                  <a:cubicBezTo>
                    <a:pt x="98502" y="68966"/>
                    <a:pt x="99249" y="68797"/>
                    <a:pt x="100067" y="68601"/>
                  </a:cubicBezTo>
                  <a:lnTo>
                    <a:pt x="99936" y="68061"/>
                  </a:lnTo>
                  <a:close/>
                  <a:moveTo>
                    <a:pt x="84779" y="67924"/>
                  </a:moveTo>
                  <a:lnTo>
                    <a:pt x="84586" y="68446"/>
                  </a:lnTo>
                  <a:cubicBezTo>
                    <a:pt x="85357" y="68732"/>
                    <a:pt x="86108" y="68978"/>
                    <a:pt x="86816" y="69180"/>
                  </a:cubicBezTo>
                  <a:lnTo>
                    <a:pt x="86969" y="68644"/>
                  </a:lnTo>
                  <a:cubicBezTo>
                    <a:pt x="86273" y="68448"/>
                    <a:pt x="85536" y="68203"/>
                    <a:pt x="84779" y="67924"/>
                  </a:cubicBezTo>
                  <a:close/>
                  <a:moveTo>
                    <a:pt x="96702" y="68761"/>
                  </a:moveTo>
                  <a:cubicBezTo>
                    <a:pt x="96523" y="68794"/>
                    <a:pt x="96346" y="68826"/>
                    <a:pt x="96169" y="68857"/>
                  </a:cubicBezTo>
                  <a:cubicBezTo>
                    <a:pt x="95536" y="68969"/>
                    <a:pt x="94964" y="69056"/>
                    <a:pt x="94422" y="69126"/>
                  </a:cubicBezTo>
                  <a:lnTo>
                    <a:pt x="94492" y="69678"/>
                  </a:lnTo>
                  <a:cubicBezTo>
                    <a:pt x="95044" y="69607"/>
                    <a:pt x="95623" y="69518"/>
                    <a:pt x="96266" y="69404"/>
                  </a:cubicBezTo>
                  <a:cubicBezTo>
                    <a:pt x="96443" y="69374"/>
                    <a:pt x="96624" y="69342"/>
                    <a:pt x="96804" y="69307"/>
                  </a:cubicBezTo>
                  <a:lnTo>
                    <a:pt x="96702" y="68761"/>
                  </a:lnTo>
                  <a:close/>
                  <a:moveTo>
                    <a:pt x="87918" y="68896"/>
                  </a:moveTo>
                  <a:lnTo>
                    <a:pt x="87790" y="69436"/>
                  </a:lnTo>
                  <a:cubicBezTo>
                    <a:pt x="88035" y="69495"/>
                    <a:pt x="88281" y="69549"/>
                    <a:pt x="88525" y="69598"/>
                  </a:cubicBezTo>
                  <a:cubicBezTo>
                    <a:pt x="89037" y="69701"/>
                    <a:pt x="89539" y="69777"/>
                    <a:pt x="90022" y="69821"/>
                  </a:cubicBezTo>
                  <a:lnTo>
                    <a:pt x="90124" y="69830"/>
                  </a:lnTo>
                  <a:lnTo>
                    <a:pt x="90168" y="69276"/>
                  </a:lnTo>
                  <a:lnTo>
                    <a:pt x="90070" y="69268"/>
                  </a:lnTo>
                  <a:cubicBezTo>
                    <a:pt x="89607" y="69225"/>
                    <a:pt x="89124" y="69154"/>
                    <a:pt x="88635" y="69054"/>
                  </a:cubicBezTo>
                  <a:cubicBezTo>
                    <a:pt x="88396" y="69007"/>
                    <a:pt x="88157" y="68955"/>
                    <a:pt x="87918" y="68896"/>
                  </a:cubicBezTo>
                  <a:close/>
                  <a:moveTo>
                    <a:pt x="93441" y="69234"/>
                  </a:moveTo>
                  <a:cubicBezTo>
                    <a:pt x="92755" y="69299"/>
                    <a:pt x="92128" y="69329"/>
                    <a:pt x="91513" y="69329"/>
                  </a:cubicBezTo>
                  <a:cubicBezTo>
                    <a:pt x="91391" y="69329"/>
                    <a:pt x="91270" y="69328"/>
                    <a:pt x="91149" y="69326"/>
                  </a:cubicBezTo>
                  <a:lnTo>
                    <a:pt x="91138" y="69882"/>
                  </a:lnTo>
                  <a:cubicBezTo>
                    <a:pt x="91261" y="69883"/>
                    <a:pt x="91387" y="69886"/>
                    <a:pt x="91512" y="69886"/>
                  </a:cubicBezTo>
                  <a:cubicBezTo>
                    <a:pt x="92141" y="69886"/>
                    <a:pt x="92789" y="69854"/>
                    <a:pt x="93492" y="69787"/>
                  </a:cubicBezTo>
                  <a:lnTo>
                    <a:pt x="93441" y="69234"/>
                  </a:ln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4102100" y="2934375"/>
              <a:ext cx="3455750" cy="1326875"/>
            </a:xfrm>
            <a:custGeom>
              <a:avLst/>
              <a:gdLst/>
              <a:ahLst/>
              <a:cxnLst/>
              <a:rect l="l" t="t" r="r" b="b"/>
              <a:pathLst>
                <a:path w="138230" h="53075" extrusionOk="0">
                  <a:moveTo>
                    <a:pt x="83892" y="1"/>
                  </a:moveTo>
                  <a:cubicBezTo>
                    <a:pt x="83442" y="1"/>
                    <a:pt x="82966" y="54"/>
                    <a:pt x="82454" y="160"/>
                  </a:cubicBezTo>
                  <a:lnTo>
                    <a:pt x="82597" y="852"/>
                  </a:lnTo>
                  <a:cubicBezTo>
                    <a:pt x="83061" y="756"/>
                    <a:pt x="83488" y="708"/>
                    <a:pt x="83888" y="708"/>
                  </a:cubicBezTo>
                  <a:cubicBezTo>
                    <a:pt x="84415" y="708"/>
                    <a:pt x="84895" y="791"/>
                    <a:pt x="85353" y="958"/>
                  </a:cubicBezTo>
                  <a:lnTo>
                    <a:pt x="85595" y="294"/>
                  </a:lnTo>
                  <a:cubicBezTo>
                    <a:pt x="85060" y="98"/>
                    <a:pt x="84500" y="1"/>
                    <a:pt x="83892" y="1"/>
                  </a:cubicBezTo>
                  <a:close/>
                  <a:moveTo>
                    <a:pt x="82115" y="236"/>
                  </a:moveTo>
                  <a:cubicBezTo>
                    <a:pt x="81308" y="433"/>
                    <a:pt x="80425" y="752"/>
                    <a:pt x="79247" y="1264"/>
                  </a:cubicBezTo>
                  <a:lnTo>
                    <a:pt x="79529" y="1911"/>
                  </a:lnTo>
                  <a:cubicBezTo>
                    <a:pt x="80671" y="1414"/>
                    <a:pt x="81518" y="1108"/>
                    <a:pt x="82282" y="922"/>
                  </a:cubicBezTo>
                  <a:lnTo>
                    <a:pt x="82115" y="236"/>
                  </a:lnTo>
                  <a:close/>
                  <a:moveTo>
                    <a:pt x="85927" y="431"/>
                  </a:moveTo>
                  <a:lnTo>
                    <a:pt x="85633" y="1073"/>
                  </a:lnTo>
                  <a:cubicBezTo>
                    <a:pt x="86033" y="1257"/>
                    <a:pt x="86423" y="1517"/>
                    <a:pt x="86787" y="1846"/>
                  </a:cubicBezTo>
                  <a:cubicBezTo>
                    <a:pt x="87167" y="2192"/>
                    <a:pt x="87566" y="2515"/>
                    <a:pt x="87971" y="2807"/>
                  </a:cubicBezTo>
                  <a:lnTo>
                    <a:pt x="88384" y="2234"/>
                  </a:lnTo>
                  <a:cubicBezTo>
                    <a:pt x="87999" y="1956"/>
                    <a:pt x="87622" y="1648"/>
                    <a:pt x="87260" y="1322"/>
                  </a:cubicBezTo>
                  <a:cubicBezTo>
                    <a:pt x="86843" y="944"/>
                    <a:pt x="86394" y="644"/>
                    <a:pt x="85927" y="431"/>
                  </a:cubicBezTo>
                  <a:close/>
                  <a:moveTo>
                    <a:pt x="78939" y="1399"/>
                  </a:moveTo>
                  <a:cubicBezTo>
                    <a:pt x="78462" y="1612"/>
                    <a:pt x="77973" y="1838"/>
                    <a:pt x="77475" y="2069"/>
                  </a:cubicBezTo>
                  <a:cubicBezTo>
                    <a:pt x="77130" y="2229"/>
                    <a:pt x="76780" y="2391"/>
                    <a:pt x="76423" y="2553"/>
                  </a:cubicBezTo>
                  <a:lnTo>
                    <a:pt x="76218" y="2647"/>
                  </a:lnTo>
                  <a:lnTo>
                    <a:pt x="76511" y="3291"/>
                  </a:lnTo>
                  <a:lnTo>
                    <a:pt x="76715" y="3196"/>
                  </a:lnTo>
                  <a:cubicBezTo>
                    <a:pt x="77074" y="3033"/>
                    <a:pt x="77425" y="2870"/>
                    <a:pt x="77770" y="2710"/>
                  </a:cubicBezTo>
                  <a:cubicBezTo>
                    <a:pt x="78267" y="2478"/>
                    <a:pt x="78752" y="2254"/>
                    <a:pt x="79226" y="2043"/>
                  </a:cubicBezTo>
                  <a:lnTo>
                    <a:pt x="78939" y="1399"/>
                  </a:lnTo>
                  <a:close/>
                  <a:moveTo>
                    <a:pt x="88649" y="2420"/>
                  </a:moveTo>
                  <a:lnTo>
                    <a:pt x="88251" y="3003"/>
                  </a:lnTo>
                  <a:cubicBezTo>
                    <a:pt x="89088" y="3578"/>
                    <a:pt x="89970" y="4049"/>
                    <a:pt x="90951" y="4444"/>
                  </a:cubicBezTo>
                  <a:lnTo>
                    <a:pt x="91214" y="3789"/>
                  </a:lnTo>
                  <a:cubicBezTo>
                    <a:pt x="90282" y="3412"/>
                    <a:pt x="89443" y="2965"/>
                    <a:pt x="88649" y="2420"/>
                  </a:cubicBezTo>
                  <a:close/>
                  <a:moveTo>
                    <a:pt x="75914" y="2788"/>
                  </a:moveTo>
                  <a:cubicBezTo>
                    <a:pt x="75483" y="2987"/>
                    <a:pt x="75047" y="3189"/>
                    <a:pt x="74615" y="3390"/>
                  </a:cubicBezTo>
                  <a:cubicBezTo>
                    <a:pt x="74143" y="3608"/>
                    <a:pt x="73672" y="3830"/>
                    <a:pt x="73200" y="4045"/>
                  </a:cubicBezTo>
                  <a:lnTo>
                    <a:pt x="73495" y="4686"/>
                  </a:lnTo>
                  <a:cubicBezTo>
                    <a:pt x="73969" y="4470"/>
                    <a:pt x="74440" y="4249"/>
                    <a:pt x="74912" y="4029"/>
                  </a:cubicBezTo>
                  <a:cubicBezTo>
                    <a:pt x="75344" y="3830"/>
                    <a:pt x="75777" y="3627"/>
                    <a:pt x="76209" y="3429"/>
                  </a:cubicBezTo>
                  <a:lnTo>
                    <a:pt x="75914" y="2788"/>
                  </a:lnTo>
                  <a:close/>
                  <a:moveTo>
                    <a:pt x="91518" y="3907"/>
                  </a:moveTo>
                  <a:lnTo>
                    <a:pt x="91267" y="4568"/>
                  </a:lnTo>
                  <a:cubicBezTo>
                    <a:pt x="92153" y="4904"/>
                    <a:pt x="93109" y="5178"/>
                    <a:pt x="94193" y="5405"/>
                  </a:cubicBezTo>
                  <a:lnTo>
                    <a:pt x="94337" y="4713"/>
                  </a:lnTo>
                  <a:cubicBezTo>
                    <a:pt x="93290" y="4493"/>
                    <a:pt x="92367" y="4230"/>
                    <a:pt x="91518" y="3907"/>
                  </a:cubicBezTo>
                  <a:close/>
                  <a:moveTo>
                    <a:pt x="94658" y="4780"/>
                  </a:moveTo>
                  <a:lnTo>
                    <a:pt x="94522" y="5472"/>
                  </a:lnTo>
                  <a:cubicBezTo>
                    <a:pt x="95366" y="5638"/>
                    <a:pt x="96276" y="5778"/>
                    <a:pt x="97387" y="5913"/>
                  </a:cubicBezTo>
                  <a:lnTo>
                    <a:pt x="97502" y="5928"/>
                  </a:lnTo>
                  <a:lnTo>
                    <a:pt x="97591" y="5229"/>
                  </a:lnTo>
                  <a:lnTo>
                    <a:pt x="97470" y="5214"/>
                  </a:lnTo>
                  <a:cubicBezTo>
                    <a:pt x="96378" y="5082"/>
                    <a:pt x="95485" y="4945"/>
                    <a:pt x="94658" y="4780"/>
                  </a:cubicBezTo>
                  <a:close/>
                  <a:moveTo>
                    <a:pt x="72900" y="4183"/>
                  </a:moveTo>
                  <a:cubicBezTo>
                    <a:pt x="71833" y="4671"/>
                    <a:pt x="70963" y="5048"/>
                    <a:pt x="70170" y="5369"/>
                  </a:cubicBezTo>
                  <a:lnTo>
                    <a:pt x="70435" y="6022"/>
                  </a:lnTo>
                  <a:cubicBezTo>
                    <a:pt x="71237" y="5696"/>
                    <a:pt x="72114" y="5316"/>
                    <a:pt x="73194" y="4827"/>
                  </a:cubicBezTo>
                  <a:lnTo>
                    <a:pt x="72900" y="4183"/>
                  </a:lnTo>
                  <a:close/>
                  <a:moveTo>
                    <a:pt x="97926" y="5272"/>
                  </a:moveTo>
                  <a:lnTo>
                    <a:pt x="97827" y="5971"/>
                  </a:lnTo>
                  <a:cubicBezTo>
                    <a:pt x="98809" y="6110"/>
                    <a:pt x="99752" y="6306"/>
                    <a:pt x="100707" y="6574"/>
                  </a:cubicBezTo>
                  <a:lnTo>
                    <a:pt x="100897" y="5893"/>
                  </a:lnTo>
                  <a:cubicBezTo>
                    <a:pt x="99910" y="5618"/>
                    <a:pt x="98939" y="5414"/>
                    <a:pt x="97926" y="5272"/>
                  </a:cubicBezTo>
                  <a:close/>
                  <a:moveTo>
                    <a:pt x="69864" y="5489"/>
                  </a:moveTo>
                  <a:cubicBezTo>
                    <a:pt x="68849" y="5890"/>
                    <a:pt x="67935" y="6206"/>
                    <a:pt x="67071" y="6453"/>
                  </a:cubicBezTo>
                  <a:lnTo>
                    <a:pt x="67265" y="7132"/>
                  </a:lnTo>
                  <a:cubicBezTo>
                    <a:pt x="68152" y="6877"/>
                    <a:pt x="69088" y="6555"/>
                    <a:pt x="70123" y="6146"/>
                  </a:cubicBezTo>
                  <a:lnTo>
                    <a:pt x="69864" y="5489"/>
                  </a:lnTo>
                  <a:close/>
                  <a:moveTo>
                    <a:pt x="101221" y="5987"/>
                  </a:moveTo>
                  <a:lnTo>
                    <a:pt x="101021" y="6664"/>
                  </a:lnTo>
                  <a:cubicBezTo>
                    <a:pt x="101873" y="6916"/>
                    <a:pt x="102717" y="7216"/>
                    <a:pt x="103606" y="7583"/>
                  </a:cubicBezTo>
                  <a:cubicBezTo>
                    <a:pt x="103673" y="7611"/>
                    <a:pt x="103740" y="7638"/>
                    <a:pt x="103808" y="7663"/>
                  </a:cubicBezTo>
                  <a:lnTo>
                    <a:pt x="104063" y="7007"/>
                  </a:lnTo>
                  <a:cubicBezTo>
                    <a:pt x="104000" y="6983"/>
                    <a:pt x="103939" y="6957"/>
                    <a:pt x="103876" y="6932"/>
                  </a:cubicBezTo>
                  <a:cubicBezTo>
                    <a:pt x="102965" y="6554"/>
                    <a:pt x="102097" y="6246"/>
                    <a:pt x="101221" y="5987"/>
                  </a:cubicBezTo>
                  <a:close/>
                  <a:moveTo>
                    <a:pt x="66756" y="6541"/>
                  </a:moveTo>
                  <a:cubicBezTo>
                    <a:pt x="65732" y="6819"/>
                    <a:pt x="64790" y="6998"/>
                    <a:pt x="63878" y="7085"/>
                  </a:cubicBezTo>
                  <a:lnTo>
                    <a:pt x="63945" y="7787"/>
                  </a:lnTo>
                  <a:cubicBezTo>
                    <a:pt x="64898" y="7697"/>
                    <a:pt x="65878" y="7512"/>
                    <a:pt x="66942" y="7221"/>
                  </a:cubicBezTo>
                  <a:lnTo>
                    <a:pt x="66756" y="6541"/>
                  </a:lnTo>
                  <a:close/>
                  <a:moveTo>
                    <a:pt x="63558" y="7114"/>
                  </a:moveTo>
                  <a:cubicBezTo>
                    <a:pt x="63287" y="7135"/>
                    <a:pt x="63016" y="7145"/>
                    <a:pt x="62750" y="7146"/>
                  </a:cubicBezTo>
                  <a:cubicBezTo>
                    <a:pt x="61946" y="7156"/>
                    <a:pt x="61153" y="7263"/>
                    <a:pt x="60551" y="7355"/>
                  </a:cubicBezTo>
                  <a:lnTo>
                    <a:pt x="60658" y="8052"/>
                  </a:lnTo>
                  <a:cubicBezTo>
                    <a:pt x="61236" y="7962"/>
                    <a:pt x="61997" y="7860"/>
                    <a:pt x="62757" y="7852"/>
                  </a:cubicBezTo>
                  <a:cubicBezTo>
                    <a:pt x="63038" y="7851"/>
                    <a:pt x="63324" y="7838"/>
                    <a:pt x="63609" y="7819"/>
                  </a:cubicBezTo>
                  <a:lnTo>
                    <a:pt x="63558" y="7114"/>
                  </a:lnTo>
                  <a:close/>
                  <a:moveTo>
                    <a:pt x="60220" y="7405"/>
                  </a:moveTo>
                  <a:lnTo>
                    <a:pt x="59704" y="7488"/>
                  </a:lnTo>
                  <a:cubicBezTo>
                    <a:pt x="58868" y="7627"/>
                    <a:pt x="58081" y="7756"/>
                    <a:pt x="57294" y="7797"/>
                  </a:cubicBezTo>
                  <a:lnTo>
                    <a:pt x="57105" y="7807"/>
                  </a:lnTo>
                  <a:lnTo>
                    <a:pt x="57149" y="8512"/>
                  </a:lnTo>
                  <a:lnTo>
                    <a:pt x="57331" y="8500"/>
                  </a:lnTo>
                  <a:cubicBezTo>
                    <a:pt x="58156" y="8460"/>
                    <a:pt x="59001" y="8321"/>
                    <a:pt x="59818" y="8186"/>
                  </a:cubicBezTo>
                  <a:lnTo>
                    <a:pt x="60332" y="8103"/>
                  </a:lnTo>
                  <a:lnTo>
                    <a:pt x="60220" y="7405"/>
                  </a:lnTo>
                  <a:close/>
                  <a:moveTo>
                    <a:pt x="104363" y="7117"/>
                  </a:moveTo>
                  <a:lnTo>
                    <a:pt x="104130" y="7784"/>
                  </a:lnTo>
                  <a:cubicBezTo>
                    <a:pt x="104901" y="8053"/>
                    <a:pt x="105730" y="8244"/>
                    <a:pt x="106531" y="8430"/>
                  </a:cubicBezTo>
                  <a:lnTo>
                    <a:pt x="107056" y="8551"/>
                  </a:lnTo>
                  <a:lnTo>
                    <a:pt x="107221" y="7867"/>
                  </a:lnTo>
                  <a:lnTo>
                    <a:pt x="106691" y="7743"/>
                  </a:lnTo>
                  <a:cubicBezTo>
                    <a:pt x="105871" y="7553"/>
                    <a:pt x="105098" y="7375"/>
                    <a:pt x="104363" y="7117"/>
                  </a:cubicBezTo>
                  <a:close/>
                  <a:moveTo>
                    <a:pt x="56766" y="7831"/>
                  </a:moveTo>
                  <a:cubicBezTo>
                    <a:pt x="55777" y="7909"/>
                    <a:pt x="54794" y="8066"/>
                    <a:pt x="53765" y="8310"/>
                  </a:cubicBezTo>
                  <a:lnTo>
                    <a:pt x="53927" y="8995"/>
                  </a:lnTo>
                  <a:cubicBezTo>
                    <a:pt x="54923" y="8761"/>
                    <a:pt x="55869" y="8610"/>
                    <a:pt x="56823" y="8534"/>
                  </a:cubicBezTo>
                  <a:lnTo>
                    <a:pt x="56766" y="7831"/>
                  </a:lnTo>
                  <a:close/>
                  <a:moveTo>
                    <a:pt x="107541" y="7943"/>
                  </a:moveTo>
                  <a:lnTo>
                    <a:pt x="107393" y="8631"/>
                  </a:lnTo>
                  <a:cubicBezTo>
                    <a:pt x="107937" y="8765"/>
                    <a:pt x="108501" y="8882"/>
                    <a:pt x="109047" y="8995"/>
                  </a:cubicBezTo>
                  <a:cubicBezTo>
                    <a:pt x="109462" y="9083"/>
                    <a:pt x="109881" y="9170"/>
                    <a:pt x="110303" y="9268"/>
                  </a:cubicBezTo>
                  <a:lnTo>
                    <a:pt x="110460" y="8579"/>
                  </a:lnTo>
                  <a:cubicBezTo>
                    <a:pt x="110034" y="8483"/>
                    <a:pt x="109610" y="8394"/>
                    <a:pt x="109191" y="8307"/>
                  </a:cubicBezTo>
                  <a:cubicBezTo>
                    <a:pt x="108626" y="8187"/>
                    <a:pt x="108092" y="8077"/>
                    <a:pt x="107566" y="7947"/>
                  </a:cubicBezTo>
                  <a:lnTo>
                    <a:pt x="107541" y="7943"/>
                  </a:lnTo>
                  <a:close/>
                  <a:moveTo>
                    <a:pt x="53436" y="8388"/>
                  </a:moveTo>
                  <a:cubicBezTo>
                    <a:pt x="52523" y="8617"/>
                    <a:pt x="51580" y="8914"/>
                    <a:pt x="50547" y="9292"/>
                  </a:cubicBezTo>
                  <a:lnTo>
                    <a:pt x="50790" y="9955"/>
                  </a:lnTo>
                  <a:cubicBezTo>
                    <a:pt x="51801" y="9585"/>
                    <a:pt x="52723" y="9295"/>
                    <a:pt x="53608" y="9073"/>
                  </a:cubicBezTo>
                  <a:lnTo>
                    <a:pt x="53436" y="8388"/>
                  </a:lnTo>
                  <a:close/>
                  <a:moveTo>
                    <a:pt x="110788" y="8656"/>
                  </a:moveTo>
                  <a:lnTo>
                    <a:pt x="110624" y="9342"/>
                  </a:lnTo>
                  <a:cubicBezTo>
                    <a:pt x="110781" y="9380"/>
                    <a:pt x="110935" y="9418"/>
                    <a:pt x="111091" y="9458"/>
                  </a:cubicBezTo>
                  <a:cubicBezTo>
                    <a:pt x="111896" y="9668"/>
                    <a:pt x="112693" y="9910"/>
                    <a:pt x="113457" y="10178"/>
                  </a:cubicBezTo>
                  <a:lnTo>
                    <a:pt x="113688" y="9511"/>
                  </a:lnTo>
                  <a:cubicBezTo>
                    <a:pt x="112907" y="9239"/>
                    <a:pt x="112090" y="8991"/>
                    <a:pt x="111266" y="8776"/>
                  </a:cubicBezTo>
                  <a:cubicBezTo>
                    <a:pt x="111105" y="8733"/>
                    <a:pt x="110948" y="8694"/>
                    <a:pt x="110788" y="8656"/>
                  </a:cubicBezTo>
                  <a:close/>
                  <a:moveTo>
                    <a:pt x="50234" y="9409"/>
                  </a:moveTo>
                  <a:cubicBezTo>
                    <a:pt x="49244" y="9785"/>
                    <a:pt x="48272" y="10195"/>
                    <a:pt x="47452" y="10549"/>
                  </a:cubicBezTo>
                  <a:lnTo>
                    <a:pt x="47731" y="11197"/>
                  </a:lnTo>
                  <a:cubicBezTo>
                    <a:pt x="48544" y="10847"/>
                    <a:pt x="49506" y="10440"/>
                    <a:pt x="50483" y="10070"/>
                  </a:cubicBezTo>
                  <a:lnTo>
                    <a:pt x="50234" y="9409"/>
                  </a:lnTo>
                  <a:close/>
                  <a:moveTo>
                    <a:pt x="114007" y="9623"/>
                  </a:moveTo>
                  <a:lnTo>
                    <a:pt x="113767" y="10288"/>
                  </a:lnTo>
                  <a:cubicBezTo>
                    <a:pt x="114686" y="10622"/>
                    <a:pt x="115602" y="11006"/>
                    <a:pt x="116488" y="11434"/>
                  </a:cubicBezTo>
                  <a:lnTo>
                    <a:pt x="116796" y="10799"/>
                  </a:lnTo>
                  <a:cubicBezTo>
                    <a:pt x="115887" y="10361"/>
                    <a:pt x="114948" y="9964"/>
                    <a:pt x="114007" y="9623"/>
                  </a:cubicBezTo>
                  <a:close/>
                  <a:moveTo>
                    <a:pt x="47146" y="10681"/>
                  </a:moveTo>
                  <a:lnTo>
                    <a:pt x="46559" y="10936"/>
                  </a:lnTo>
                  <a:cubicBezTo>
                    <a:pt x="45853" y="11243"/>
                    <a:pt x="45124" y="11561"/>
                    <a:pt x="44403" y="11859"/>
                  </a:cubicBezTo>
                  <a:lnTo>
                    <a:pt x="44672" y="12510"/>
                  </a:lnTo>
                  <a:cubicBezTo>
                    <a:pt x="45399" y="12207"/>
                    <a:pt x="46131" y="11890"/>
                    <a:pt x="46839" y="11584"/>
                  </a:cubicBezTo>
                  <a:lnTo>
                    <a:pt x="47426" y="11329"/>
                  </a:lnTo>
                  <a:lnTo>
                    <a:pt x="47146" y="10681"/>
                  </a:lnTo>
                  <a:close/>
                  <a:moveTo>
                    <a:pt x="117095" y="10946"/>
                  </a:moveTo>
                  <a:lnTo>
                    <a:pt x="116782" y="11578"/>
                  </a:lnTo>
                  <a:cubicBezTo>
                    <a:pt x="117649" y="12008"/>
                    <a:pt x="118493" y="12480"/>
                    <a:pt x="119365" y="13017"/>
                  </a:cubicBezTo>
                  <a:lnTo>
                    <a:pt x="119735" y="12416"/>
                  </a:lnTo>
                  <a:cubicBezTo>
                    <a:pt x="118844" y="11868"/>
                    <a:pt x="117982" y="11388"/>
                    <a:pt x="117095" y="10946"/>
                  </a:cubicBezTo>
                  <a:close/>
                  <a:moveTo>
                    <a:pt x="25102" y="12123"/>
                  </a:moveTo>
                  <a:lnTo>
                    <a:pt x="25105" y="12829"/>
                  </a:lnTo>
                  <a:lnTo>
                    <a:pt x="25176" y="12829"/>
                  </a:lnTo>
                  <a:cubicBezTo>
                    <a:pt x="26044" y="12829"/>
                    <a:pt x="26970" y="12924"/>
                    <a:pt x="28008" y="13120"/>
                  </a:cubicBezTo>
                  <a:lnTo>
                    <a:pt x="28139" y="12426"/>
                  </a:lnTo>
                  <a:cubicBezTo>
                    <a:pt x="27057" y="12223"/>
                    <a:pt x="26088" y="12123"/>
                    <a:pt x="25176" y="12123"/>
                  </a:cubicBezTo>
                  <a:close/>
                  <a:moveTo>
                    <a:pt x="24757" y="12132"/>
                  </a:moveTo>
                  <a:cubicBezTo>
                    <a:pt x="23653" y="12170"/>
                    <a:pt x="22660" y="12363"/>
                    <a:pt x="21721" y="12720"/>
                  </a:cubicBezTo>
                  <a:lnTo>
                    <a:pt x="21973" y="13378"/>
                  </a:lnTo>
                  <a:cubicBezTo>
                    <a:pt x="22838" y="13049"/>
                    <a:pt x="23758" y="12873"/>
                    <a:pt x="24783" y="12836"/>
                  </a:cubicBezTo>
                  <a:lnTo>
                    <a:pt x="24757" y="12132"/>
                  </a:lnTo>
                  <a:close/>
                  <a:moveTo>
                    <a:pt x="44099" y="11980"/>
                  </a:moveTo>
                  <a:cubicBezTo>
                    <a:pt x="43049" y="12408"/>
                    <a:pt x="42166" y="12733"/>
                    <a:pt x="41318" y="13002"/>
                  </a:cubicBezTo>
                  <a:lnTo>
                    <a:pt x="41530" y="13675"/>
                  </a:lnTo>
                  <a:cubicBezTo>
                    <a:pt x="42397" y="13403"/>
                    <a:pt x="43296" y="13071"/>
                    <a:pt x="44365" y="12634"/>
                  </a:cubicBezTo>
                  <a:lnTo>
                    <a:pt x="44099" y="11980"/>
                  </a:lnTo>
                  <a:close/>
                  <a:moveTo>
                    <a:pt x="28473" y="12493"/>
                  </a:moveTo>
                  <a:lnTo>
                    <a:pt x="28330" y="13184"/>
                  </a:lnTo>
                  <a:cubicBezTo>
                    <a:pt x="28746" y="13267"/>
                    <a:pt x="29183" y="13371"/>
                    <a:pt x="29633" y="13487"/>
                  </a:cubicBezTo>
                  <a:lnTo>
                    <a:pt x="30071" y="13602"/>
                  </a:lnTo>
                  <a:cubicBezTo>
                    <a:pt x="30463" y="13704"/>
                    <a:pt x="30843" y="13805"/>
                    <a:pt x="31214" y="13899"/>
                  </a:cubicBezTo>
                  <a:lnTo>
                    <a:pt x="31392" y="13215"/>
                  </a:lnTo>
                  <a:cubicBezTo>
                    <a:pt x="31022" y="13122"/>
                    <a:pt x="30641" y="13021"/>
                    <a:pt x="30252" y="12919"/>
                  </a:cubicBezTo>
                  <a:lnTo>
                    <a:pt x="29812" y="12806"/>
                  </a:lnTo>
                  <a:cubicBezTo>
                    <a:pt x="29351" y="12685"/>
                    <a:pt x="28899" y="12580"/>
                    <a:pt x="28473" y="12493"/>
                  </a:cubicBezTo>
                  <a:close/>
                  <a:moveTo>
                    <a:pt x="41005" y="13100"/>
                  </a:moveTo>
                  <a:cubicBezTo>
                    <a:pt x="40001" y="13404"/>
                    <a:pt x="39065" y="13623"/>
                    <a:pt x="38142" y="13767"/>
                  </a:cubicBezTo>
                  <a:lnTo>
                    <a:pt x="38251" y="14463"/>
                  </a:lnTo>
                  <a:cubicBezTo>
                    <a:pt x="39206" y="14314"/>
                    <a:pt x="40173" y="14090"/>
                    <a:pt x="41208" y="13775"/>
                  </a:cubicBezTo>
                  <a:lnTo>
                    <a:pt x="41005" y="13100"/>
                  </a:lnTo>
                  <a:close/>
                  <a:moveTo>
                    <a:pt x="31709" y="13296"/>
                  </a:moveTo>
                  <a:lnTo>
                    <a:pt x="31539" y="13981"/>
                  </a:lnTo>
                  <a:cubicBezTo>
                    <a:pt x="32430" y="14204"/>
                    <a:pt x="33481" y="14447"/>
                    <a:pt x="34512" y="14573"/>
                  </a:cubicBezTo>
                  <a:lnTo>
                    <a:pt x="34598" y="13873"/>
                  </a:lnTo>
                  <a:cubicBezTo>
                    <a:pt x="33806" y="13777"/>
                    <a:pt x="32944" y="13604"/>
                    <a:pt x="31709" y="13296"/>
                  </a:cubicBezTo>
                  <a:close/>
                  <a:moveTo>
                    <a:pt x="37822" y="13813"/>
                  </a:moveTo>
                  <a:cubicBezTo>
                    <a:pt x="37344" y="13879"/>
                    <a:pt x="36868" y="13924"/>
                    <a:pt x="36401" y="13950"/>
                  </a:cubicBezTo>
                  <a:cubicBezTo>
                    <a:pt x="36248" y="13958"/>
                    <a:pt x="36096" y="13962"/>
                    <a:pt x="35943" y="13962"/>
                  </a:cubicBezTo>
                  <a:cubicBezTo>
                    <a:pt x="35615" y="13962"/>
                    <a:pt x="35281" y="13944"/>
                    <a:pt x="34923" y="13909"/>
                  </a:cubicBezTo>
                  <a:lnTo>
                    <a:pt x="34853" y="14613"/>
                  </a:lnTo>
                  <a:cubicBezTo>
                    <a:pt x="35233" y="14649"/>
                    <a:pt x="35588" y="14667"/>
                    <a:pt x="35938" y="14667"/>
                  </a:cubicBezTo>
                  <a:cubicBezTo>
                    <a:pt x="36105" y="14667"/>
                    <a:pt x="36271" y="14664"/>
                    <a:pt x="36439" y="14653"/>
                  </a:cubicBezTo>
                  <a:cubicBezTo>
                    <a:pt x="36926" y="14627"/>
                    <a:pt x="37423" y="14579"/>
                    <a:pt x="37918" y="14512"/>
                  </a:cubicBezTo>
                  <a:lnTo>
                    <a:pt x="37822" y="13813"/>
                  </a:lnTo>
                  <a:close/>
                  <a:moveTo>
                    <a:pt x="120021" y="12595"/>
                  </a:moveTo>
                  <a:lnTo>
                    <a:pt x="119643" y="13192"/>
                  </a:lnTo>
                  <a:cubicBezTo>
                    <a:pt x="120449" y="13697"/>
                    <a:pt x="121247" y="14244"/>
                    <a:pt x="122091" y="14863"/>
                  </a:cubicBezTo>
                  <a:lnTo>
                    <a:pt x="122510" y="14295"/>
                  </a:lnTo>
                  <a:cubicBezTo>
                    <a:pt x="121653" y="13666"/>
                    <a:pt x="120837" y="13109"/>
                    <a:pt x="120021" y="12595"/>
                  </a:cubicBezTo>
                  <a:close/>
                  <a:moveTo>
                    <a:pt x="21401" y="12848"/>
                  </a:moveTo>
                  <a:cubicBezTo>
                    <a:pt x="20977" y="13029"/>
                    <a:pt x="20556" y="13248"/>
                    <a:pt x="20155" y="13502"/>
                  </a:cubicBezTo>
                  <a:cubicBezTo>
                    <a:pt x="19690" y="13793"/>
                    <a:pt x="19253" y="14141"/>
                    <a:pt x="18819" y="14569"/>
                  </a:cubicBezTo>
                  <a:lnTo>
                    <a:pt x="19314" y="15071"/>
                  </a:lnTo>
                  <a:cubicBezTo>
                    <a:pt x="19712" y="14680"/>
                    <a:pt x="20109" y="14364"/>
                    <a:pt x="20529" y="14100"/>
                  </a:cubicBezTo>
                  <a:cubicBezTo>
                    <a:pt x="20903" y="13867"/>
                    <a:pt x="21289" y="13663"/>
                    <a:pt x="21678" y="13499"/>
                  </a:cubicBezTo>
                  <a:lnTo>
                    <a:pt x="21401" y="12848"/>
                  </a:lnTo>
                  <a:close/>
                  <a:moveTo>
                    <a:pt x="122778" y="14495"/>
                  </a:moveTo>
                  <a:lnTo>
                    <a:pt x="122357" y="15060"/>
                  </a:lnTo>
                  <a:cubicBezTo>
                    <a:pt x="123103" y="15616"/>
                    <a:pt x="123867" y="16216"/>
                    <a:pt x="124696" y="16897"/>
                  </a:cubicBezTo>
                  <a:lnTo>
                    <a:pt x="125144" y="16351"/>
                  </a:lnTo>
                  <a:cubicBezTo>
                    <a:pt x="124307" y="15664"/>
                    <a:pt x="123532" y="15057"/>
                    <a:pt x="122778" y="14495"/>
                  </a:cubicBezTo>
                  <a:close/>
                  <a:moveTo>
                    <a:pt x="18579" y="14812"/>
                  </a:moveTo>
                  <a:cubicBezTo>
                    <a:pt x="17989" y="15434"/>
                    <a:pt x="17417" y="16184"/>
                    <a:pt x="16730" y="17239"/>
                  </a:cubicBezTo>
                  <a:lnTo>
                    <a:pt x="17321" y="17625"/>
                  </a:lnTo>
                  <a:cubicBezTo>
                    <a:pt x="17985" y="16606"/>
                    <a:pt x="18531" y="15888"/>
                    <a:pt x="19090" y="15298"/>
                  </a:cubicBezTo>
                  <a:lnTo>
                    <a:pt x="18579" y="14812"/>
                  </a:lnTo>
                  <a:close/>
                  <a:moveTo>
                    <a:pt x="125402" y="16559"/>
                  </a:moveTo>
                  <a:lnTo>
                    <a:pt x="124951" y="17104"/>
                  </a:lnTo>
                  <a:cubicBezTo>
                    <a:pt x="125409" y="17485"/>
                    <a:pt x="125874" y="17877"/>
                    <a:pt x="126343" y="18283"/>
                  </a:cubicBezTo>
                  <a:cubicBezTo>
                    <a:pt x="126627" y="18529"/>
                    <a:pt x="126931" y="18780"/>
                    <a:pt x="127248" y="19032"/>
                  </a:cubicBezTo>
                  <a:lnTo>
                    <a:pt x="127688" y="18477"/>
                  </a:lnTo>
                  <a:cubicBezTo>
                    <a:pt x="127378" y="18231"/>
                    <a:pt x="127082" y="17985"/>
                    <a:pt x="126806" y="17746"/>
                  </a:cubicBezTo>
                  <a:cubicBezTo>
                    <a:pt x="126332" y="17338"/>
                    <a:pt x="125864" y="16944"/>
                    <a:pt x="125402" y="16559"/>
                  </a:cubicBezTo>
                  <a:close/>
                  <a:moveTo>
                    <a:pt x="16549" y="17519"/>
                  </a:moveTo>
                  <a:cubicBezTo>
                    <a:pt x="16261" y="17969"/>
                    <a:pt x="15976" y="18435"/>
                    <a:pt x="15683" y="18909"/>
                  </a:cubicBezTo>
                  <a:cubicBezTo>
                    <a:pt x="15450" y="19288"/>
                    <a:pt x="15213" y="19674"/>
                    <a:pt x="14968" y="20064"/>
                  </a:cubicBezTo>
                  <a:lnTo>
                    <a:pt x="15565" y="20440"/>
                  </a:lnTo>
                  <a:cubicBezTo>
                    <a:pt x="15810" y="20049"/>
                    <a:pt x="16049" y="19661"/>
                    <a:pt x="16286" y="19279"/>
                  </a:cubicBezTo>
                  <a:cubicBezTo>
                    <a:pt x="16574" y="18806"/>
                    <a:pt x="16858" y="18346"/>
                    <a:pt x="17145" y="17899"/>
                  </a:cubicBezTo>
                  <a:lnTo>
                    <a:pt x="16549" y="17519"/>
                  </a:lnTo>
                  <a:close/>
                  <a:moveTo>
                    <a:pt x="127944" y="18684"/>
                  </a:moveTo>
                  <a:lnTo>
                    <a:pt x="127510" y="19241"/>
                  </a:lnTo>
                  <a:cubicBezTo>
                    <a:pt x="128292" y="19853"/>
                    <a:pt x="129100" y="20432"/>
                    <a:pt x="129929" y="21025"/>
                  </a:cubicBezTo>
                  <a:lnTo>
                    <a:pt x="130338" y="20450"/>
                  </a:lnTo>
                  <a:cubicBezTo>
                    <a:pt x="129517" y="19863"/>
                    <a:pt x="128716" y="19286"/>
                    <a:pt x="127944" y="18684"/>
                  </a:cubicBezTo>
                  <a:close/>
                  <a:moveTo>
                    <a:pt x="130609" y="20641"/>
                  </a:moveTo>
                  <a:lnTo>
                    <a:pt x="130200" y="21216"/>
                  </a:lnTo>
                  <a:cubicBezTo>
                    <a:pt x="130983" y="21776"/>
                    <a:pt x="131792" y="22353"/>
                    <a:pt x="132606" y="22973"/>
                  </a:cubicBezTo>
                  <a:lnTo>
                    <a:pt x="133033" y="22411"/>
                  </a:lnTo>
                  <a:cubicBezTo>
                    <a:pt x="132210" y="21783"/>
                    <a:pt x="131398" y="21203"/>
                    <a:pt x="130609" y="20641"/>
                  </a:cubicBezTo>
                  <a:close/>
                  <a:moveTo>
                    <a:pt x="14789" y="20343"/>
                  </a:moveTo>
                  <a:cubicBezTo>
                    <a:pt x="14176" y="21306"/>
                    <a:pt x="13639" y="22078"/>
                    <a:pt x="13100" y="22769"/>
                  </a:cubicBezTo>
                  <a:lnTo>
                    <a:pt x="13658" y="23203"/>
                  </a:lnTo>
                  <a:cubicBezTo>
                    <a:pt x="14211" y="22493"/>
                    <a:pt x="14759" y="21705"/>
                    <a:pt x="15385" y="20722"/>
                  </a:cubicBezTo>
                  <a:lnTo>
                    <a:pt x="14789" y="20343"/>
                  </a:lnTo>
                  <a:close/>
                  <a:moveTo>
                    <a:pt x="133298" y="22618"/>
                  </a:moveTo>
                  <a:lnTo>
                    <a:pt x="132865" y="23175"/>
                  </a:lnTo>
                  <a:cubicBezTo>
                    <a:pt x="133709" y="23828"/>
                    <a:pt x="134451" y="24449"/>
                    <a:pt x="135134" y="25077"/>
                  </a:cubicBezTo>
                  <a:lnTo>
                    <a:pt x="135610" y="24560"/>
                  </a:lnTo>
                  <a:cubicBezTo>
                    <a:pt x="134914" y="23918"/>
                    <a:pt x="134157" y="23283"/>
                    <a:pt x="133298" y="22618"/>
                  </a:cubicBezTo>
                  <a:close/>
                  <a:moveTo>
                    <a:pt x="12898" y="23027"/>
                  </a:moveTo>
                  <a:cubicBezTo>
                    <a:pt x="12250" y="23835"/>
                    <a:pt x="11596" y="24535"/>
                    <a:pt x="10899" y="25170"/>
                  </a:cubicBezTo>
                  <a:lnTo>
                    <a:pt x="11373" y="25693"/>
                  </a:lnTo>
                  <a:cubicBezTo>
                    <a:pt x="12100" y="25032"/>
                    <a:pt x="12778" y="24304"/>
                    <a:pt x="13450" y="23468"/>
                  </a:cubicBezTo>
                  <a:lnTo>
                    <a:pt x="12898" y="23027"/>
                  </a:lnTo>
                  <a:close/>
                  <a:moveTo>
                    <a:pt x="135858" y="24789"/>
                  </a:moveTo>
                  <a:lnTo>
                    <a:pt x="135374" y="25301"/>
                  </a:lnTo>
                  <a:cubicBezTo>
                    <a:pt x="135856" y="25754"/>
                    <a:pt x="136321" y="26224"/>
                    <a:pt x="136757" y="26697"/>
                  </a:cubicBezTo>
                  <a:cubicBezTo>
                    <a:pt x="136909" y="26957"/>
                    <a:pt x="137037" y="27220"/>
                    <a:pt x="137142" y="27478"/>
                  </a:cubicBezTo>
                  <a:lnTo>
                    <a:pt x="137797" y="27217"/>
                  </a:lnTo>
                  <a:cubicBezTo>
                    <a:pt x="137676" y="26916"/>
                    <a:pt x="137525" y="26610"/>
                    <a:pt x="137347" y="26310"/>
                  </a:cubicBezTo>
                  <a:lnTo>
                    <a:pt x="137303" y="26249"/>
                  </a:lnTo>
                  <a:cubicBezTo>
                    <a:pt x="136848" y="25754"/>
                    <a:pt x="136363" y="25263"/>
                    <a:pt x="135858" y="24789"/>
                  </a:cubicBezTo>
                  <a:close/>
                  <a:moveTo>
                    <a:pt x="10657" y="25386"/>
                  </a:moveTo>
                  <a:cubicBezTo>
                    <a:pt x="9922" y="26028"/>
                    <a:pt x="9127" y="26604"/>
                    <a:pt x="8294" y="27099"/>
                  </a:cubicBezTo>
                  <a:lnTo>
                    <a:pt x="8654" y="27705"/>
                  </a:lnTo>
                  <a:cubicBezTo>
                    <a:pt x="9524" y="27188"/>
                    <a:pt x="10354" y="26588"/>
                    <a:pt x="11122" y="25917"/>
                  </a:cubicBezTo>
                  <a:lnTo>
                    <a:pt x="10657" y="25386"/>
                  </a:lnTo>
                  <a:close/>
                  <a:moveTo>
                    <a:pt x="8011" y="27264"/>
                  </a:moveTo>
                  <a:cubicBezTo>
                    <a:pt x="7187" y="27731"/>
                    <a:pt x="6293" y="28140"/>
                    <a:pt x="5354" y="28481"/>
                  </a:cubicBezTo>
                  <a:lnTo>
                    <a:pt x="5595" y="29145"/>
                  </a:lnTo>
                  <a:cubicBezTo>
                    <a:pt x="6570" y="28793"/>
                    <a:pt x="7500" y="28365"/>
                    <a:pt x="8359" y="27877"/>
                  </a:cubicBezTo>
                  <a:lnTo>
                    <a:pt x="8011" y="27264"/>
                  </a:lnTo>
                  <a:close/>
                  <a:moveTo>
                    <a:pt x="5046" y="28590"/>
                  </a:moveTo>
                  <a:cubicBezTo>
                    <a:pt x="4890" y="28643"/>
                    <a:pt x="4735" y="28695"/>
                    <a:pt x="4577" y="28745"/>
                  </a:cubicBezTo>
                  <a:cubicBezTo>
                    <a:pt x="3665" y="29033"/>
                    <a:pt x="2876" y="29394"/>
                    <a:pt x="2233" y="29819"/>
                  </a:cubicBezTo>
                  <a:lnTo>
                    <a:pt x="2623" y="30406"/>
                  </a:lnTo>
                  <a:cubicBezTo>
                    <a:pt x="3211" y="30019"/>
                    <a:pt x="3940" y="29685"/>
                    <a:pt x="4791" y="29419"/>
                  </a:cubicBezTo>
                  <a:cubicBezTo>
                    <a:pt x="4954" y="29365"/>
                    <a:pt x="5115" y="29312"/>
                    <a:pt x="5274" y="29259"/>
                  </a:cubicBezTo>
                  <a:lnTo>
                    <a:pt x="5046" y="28590"/>
                  </a:lnTo>
                  <a:close/>
                  <a:moveTo>
                    <a:pt x="137918" y="27548"/>
                  </a:moveTo>
                  <a:lnTo>
                    <a:pt x="137248" y="27769"/>
                  </a:lnTo>
                  <a:cubicBezTo>
                    <a:pt x="137360" y="28108"/>
                    <a:pt x="137433" y="28446"/>
                    <a:pt x="137462" y="28780"/>
                  </a:cubicBezTo>
                  <a:lnTo>
                    <a:pt x="137477" y="28852"/>
                  </a:lnTo>
                  <a:cubicBezTo>
                    <a:pt x="137507" y="28954"/>
                    <a:pt x="137523" y="29065"/>
                    <a:pt x="137523" y="29183"/>
                  </a:cubicBezTo>
                  <a:cubicBezTo>
                    <a:pt x="137523" y="29544"/>
                    <a:pt x="137378" y="29955"/>
                    <a:pt x="137123" y="30311"/>
                  </a:cubicBezTo>
                  <a:lnTo>
                    <a:pt x="137698" y="30722"/>
                  </a:lnTo>
                  <a:cubicBezTo>
                    <a:pt x="138040" y="30238"/>
                    <a:pt x="138229" y="29692"/>
                    <a:pt x="138229" y="29181"/>
                  </a:cubicBezTo>
                  <a:cubicBezTo>
                    <a:pt x="138229" y="29008"/>
                    <a:pt x="138206" y="28839"/>
                    <a:pt x="138162" y="28681"/>
                  </a:cubicBezTo>
                  <a:cubicBezTo>
                    <a:pt x="138126" y="28306"/>
                    <a:pt x="138043" y="27923"/>
                    <a:pt x="137918" y="27548"/>
                  </a:cubicBezTo>
                  <a:close/>
                  <a:moveTo>
                    <a:pt x="131124" y="30428"/>
                  </a:moveTo>
                  <a:lnTo>
                    <a:pt x="131088" y="31132"/>
                  </a:lnTo>
                  <a:cubicBezTo>
                    <a:pt x="131845" y="31173"/>
                    <a:pt x="132608" y="31300"/>
                    <a:pt x="133345" y="31422"/>
                  </a:cubicBezTo>
                  <a:cubicBezTo>
                    <a:pt x="133570" y="31460"/>
                    <a:pt x="133793" y="31496"/>
                    <a:pt x="134014" y="31531"/>
                  </a:cubicBezTo>
                  <a:lnTo>
                    <a:pt x="134123" y="30833"/>
                  </a:lnTo>
                  <a:cubicBezTo>
                    <a:pt x="133905" y="30798"/>
                    <a:pt x="133684" y="30761"/>
                    <a:pt x="133461" y="30725"/>
                  </a:cubicBezTo>
                  <a:cubicBezTo>
                    <a:pt x="132704" y="30600"/>
                    <a:pt x="131922" y="30469"/>
                    <a:pt x="131124" y="30428"/>
                  </a:cubicBezTo>
                  <a:close/>
                  <a:moveTo>
                    <a:pt x="130628" y="30418"/>
                  </a:moveTo>
                  <a:cubicBezTo>
                    <a:pt x="129541" y="30418"/>
                    <a:pt x="128588" y="30621"/>
                    <a:pt x="127717" y="31042"/>
                  </a:cubicBezTo>
                  <a:lnTo>
                    <a:pt x="128024" y="31677"/>
                  </a:lnTo>
                  <a:cubicBezTo>
                    <a:pt x="128793" y="31306"/>
                    <a:pt x="129644" y="31124"/>
                    <a:pt x="130616" y="31124"/>
                  </a:cubicBezTo>
                  <a:cubicBezTo>
                    <a:pt x="130620" y="31124"/>
                    <a:pt x="130624" y="31124"/>
                    <a:pt x="130628" y="31124"/>
                  </a:cubicBezTo>
                  <a:lnTo>
                    <a:pt x="130767" y="31125"/>
                  </a:lnTo>
                  <a:lnTo>
                    <a:pt x="130779" y="30419"/>
                  </a:lnTo>
                  <a:lnTo>
                    <a:pt x="130628" y="30418"/>
                  </a:lnTo>
                  <a:close/>
                  <a:moveTo>
                    <a:pt x="136939" y="30534"/>
                  </a:moveTo>
                  <a:cubicBezTo>
                    <a:pt x="136737" y="30754"/>
                    <a:pt x="136506" y="30914"/>
                    <a:pt x="136290" y="30985"/>
                  </a:cubicBezTo>
                  <a:cubicBezTo>
                    <a:pt x="136156" y="30995"/>
                    <a:pt x="136018" y="31000"/>
                    <a:pt x="135872" y="31000"/>
                  </a:cubicBezTo>
                  <a:cubicBezTo>
                    <a:pt x="135470" y="31000"/>
                    <a:pt x="135015" y="30962"/>
                    <a:pt x="134445" y="30882"/>
                  </a:cubicBezTo>
                  <a:lnTo>
                    <a:pt x="134348" y="31581"/>
                  </a:lnTo>
                  <a:cubicBezTo>
                    <a:pt x="134952" y="31665"/>
                    <a:pt x="135435" y="31706"/>
                    <a:pt x="135872" y="31706"/>
                  </a:cubicBezTo>
                  <a:cubicBezTo>
                    <a:pt x="136051" y="31706"/>
                    <a:pt x="136222" y="31700"/>
                    <a:pt x="136382" y="31686"/>
                  </a:cubicBezTo>
                  <a:lnTo>
                    <a:pt x="136453" y="31673"/>
                  </a:lnTo>
                  <a:cubicBezTo>
                    <a:pt x="136807" y="31569"/>
                    <a:pt x="137153" y="31342"/>
                    <a:pt x="137458" y="31013"/>
                  </a:cubicBezTo>
                  <a:lnTo>
                    <a:pt x="136939" y="30534"/>
                  </a:lnTo>
                  <a:close/>
                  <a:moveTo>
                    <a:pt x="1946" y="30019"/>
                  </a:moveTo>
                  <a:cubicBezTo>
                    <a:pt x="995" y="30723"/>
                    <a:pt x="383" y="31597"/>
                    <a:pt x="133" y="32615"/>
                  </a:cubicBezTo>
                  <a:lnTo>
                    <a:pt x="817" y="32784"/>
                  </a:lnTo>
                  <a:cubicBezTo>
                    <a:pt x="1028" y="31930"/>
                    <a:pt x="1550" y="31191"/>
                    <a:pt x="2367" y="30585"/>
                  </a:cubicBezTo>
                  <a:lnTo>
                    <a:pt x="1946" y="30019"/>
                  </a:lnTo>
                  <a:close/>
                  <a:moveTo>
                    <a:pt x="127405" y="31202"/>
                  </a:moveTo>
                  <a:cubicBezTo>
                    <a:pt x="126755" y="31562"/>
                    <a:pt x="126131" y="32063"/>
                    <a:pt x="125556" y="32689"/>
                  </a:cubicBezTo>
                  <a:cubicBezTo>
                    <a:pt x="125393" y="32867"/>
                    <a:pt x="125232" y="33046"/>
                    <a:pt x="125069" y="33223"/>
                  </a:cubicBezTo>
                  <a:lnTo>
                    <a:pt x="125593" y="33696"/>
                  </a:lnTo>
                  <a:cubicBezTo>
                    <a:pt x="125753" y="33519"/>
                    <a:pt x="125913" y="33343"/>
                    <a:pt x="126078" y="33165"/>
                  </a:cubicBezTo>
                  <a:cubicBezTo>
                    <a:pt x="126602" y="32596"/>
                    <a:pt x="127164" y="32143"/>
                    <a:pt x="127748" y="31818"/>
                  </a:cubicBezTo>
                  <a:lnTo>
                    <a:pt x="127405" y="31202"/>
                  </a:lnTo>
                  <a:close/>
                  <a:moveTo>
                    <a:pt x="60" y="32968"/>
                  </a:moveTo>
                  <a:cubicBezTo>
                    <a:pt x="19" y="33213"/>
                    <a:pt x="1" y="33468"/>
                    <a:pt x="1" y="33726"/>
                  </a:cubicBezTo>
                  <a:cubicBezTo>
                    <a:pt x="1" y="34461"/>
                    <a:pt x="162" y="35254"/>
                    <a:pt x="478" y="36081"/>
                  </a:cubicBezTo>
                  <a:lnTo>
                    <a:pt x="1138" y="35828"/>
                  </a:lnTo>
                  <a:cubicBezTo>
                    <a:pt x="852" y="35083"/>
                    <a:pt x="707" y="34376"/>
                    <a:pt x="707" y="33726"/>
                  </a:cubicBezTo>
                  <a:cubicBezTo>
                    <a:pt x="707" y="33506"/>
                    <a:pt x="724" y="33289"/>
                    <a:pt x="758" y="33082"/>
                  </a:cubicBezTo>
                  <a:lnTo>
                    <a:pt x="60" y="32968"/>
                  </a:lnTo>
                  <a:close/>
                  <a:moveTo>
                    <a:pt x="124847" y="33471"/>
                  </a:moveTo>
                  <a:cubicBezTo>
                    <a:pt x="124125" y="34276"/>
                    <a:pt x="123413" y="35100"/>
                    <a:pt x="122873" y="35728"/>
                  </a:cubicBezTo>
                  <a:lnTo>
                    <a:pt x="123407" y="36189"/>
                  </a:lnTo>
                  <a:cubicBezTo>
                    <a:pt x="123945" y="35563"/>
                    <a:pt x="124654" y="34743"/>
                    <a:pt x="125373" y="33943"/>
                  </a:cubicBezTo>
                  <a:lnTo>
                    <a:pt x="124847" y="33471"/>
                  </a:lnTo>
                  <a:close/>
                  <a:moveTo>
                    <a:pt x="122656" y="35979"/>
                  </a:moveTo>
                  <a:lnTo>
                    <a:pt x="122148" y="36571"/>
                  </a:lnTo>
                  <a:cubicBezTo>
                    <a:pt x="121667" y="37131"/>
                    <a:pt x="121187" y="37692"/>
                    <a:pt x="120705" y="38246"/>
                  </a:cubicBezTo>
                  <a:lnTo>
                    <a:pt x="121238" y="38709"/>
                  </a:lnTo>
                  <a:cubicBezTo>
                    <a:pt x="121723" y="38152"/>
                    <a:pt x="122203" y="37591"/>
                    <a:pt x="122684" y="37031"/>
                  </a:cubicBezTo>
                  <a:lnTo>
                    <a:pt x="123190" y="36440"/>
                  </a:lnTo>
                  <a:lnTo>
                    <a:pt x="122656" y="35979"/>
                  </a:lnTo>
                  <a:close/>
                  <a:moveTo>
                    <a:pt x="1259" y="36125"/>
                  </a:moveTo>
                  <a:lnTo>
                    <a:pt x="609" y="36402"/>
                  </a:lnTo>
                  <a:cubicBezTo>
                    <a:pt x="723" y="36667"/>
                    <a:pt x="855" y="36942"/>
                    <a:pt x="1001" y="37216"/>
                  </a:cubicBezTo>
                  <a:cubicBezTo>
                    <a:pt x="1340" y="37852"/>
                    <a:pt x="1732" y="38469"/>
                    <a:pt x="2166" y="39046"/>
                  </a:cubicBezTo>
                  <a:lnTo>
                    <a:pt x="2731" y="38624"/>
                  </a:lnTo>
                  <a:cubicBezTo>
                    <a:pt x="2318" y="38075"/>
                    <a:pt x="1947" y="37489"/>
                    <a:pt x="1623" y="36884"/>
                  </a:cubicBezTo>
                  <a:cubicBezTo>
                    <a:pt x="1487" y="36627"/>
                    <a:pt x="1365" y="36373"/>
                    <a:pt x="1259" y="36125"/>
                  </a:cubicBezTo>
                  <a:close/>
                  <a:moveTo>
                    <a:pt x="120488" y="38498"/>
                  </a:moveTo>
                  <a:cubicBezTo>
                    <a:pt x="119731" y="39366"/>
                    <a:pt x="119097" y="40072"/>
                    <a:pt x="118498" y="40719"/>
                  </a:cubicBezTo>
                  <a:lnTo>
                    <a:pt x="119014" y="41199"/>
                  </a:lnTo>
                  <a:cubicBezTo>
                    <a:pt x="119620" y="40545"/>
                    <a:pt x="120256" y="39836"/>
                    <a:pt x="121019" y="38963"/>
                  </a:cubicBezTo>
                  <a:lnTo>
                    <a:pt x="120488" y="38498"/>
                  </a:lnTo>
                  <a:close/>
                  <a:moveTo>
                    <a:pt x="2927" y="38878"/>
                  </a:moveTo>
                  <a:lnTo>
                    <a:pt x="2374" y="39315"/>
                  </a:lnTo>
                  <a:cubicBezTo>
                    <a:pt x="2994" y="40100"/>
                    <a:pt x="3713" y="40835"/>
                    <a:pt x="4510" y="41504"/>
                  </a:cubicBezTo>
                  <a:lnTo>
                    <a:pt x="4961" y="40962"/>
                  </a:lnTo>
                  <a:cubicBezTo>
                    <a:pt x="4201" y="40326"/>
                    <a:pt x="3515" y="39625"/>
                    <a:pt x="2927" y="38878"/>
                  </a:cubicBezTo>
                  <a:close/>
                  <a:moveTo>
                    <a:pt x="5212" y="41166"/>
                  </a:moveTo>
                  <a:lnTo>
                    <a:pt x="4772" y="41718"/>
                  </a:lnTo>
                  <a:cubicBezTo>
                    <a:pt x="5535" y="42329"/>
                    <a:pt x="6388" y="42897"/>
                    <a:pt x="7307" y="43407"/>
                  </a:cubicBezTo>
                  <a:lnTo>
                    <a:pt x="7647" y="42788"/>
                  </a:lnTo>
                  <a:cubicBezTo>
                    <a:pt x="6765" y="42299"/>
                    <a:pt x="5944" y="41753"/>
                    <a:pt x="5212" y="41166"/>
                  </a:cubicBezTo>
                  <a:close/>
                  <a:moveTo>
                    <a:pt x="118272" y="40960"/>
                  </a:moveTo>
                  <a:cubicBezTo>
                    <a:pt x="117534" y="41747"/>
                    <a:pt x="116849" y="42437"/>
                    <a:pt x="116178" y="43070"/>
                  </a:cubicBezTo>
                  <a:lnTo>
                    <a:pt x="116663" y="43583"/>
                  </a:lnTo>
                  <a:cubicBezTo>
                    <a:pt x="117343" y="42939"/>
                    <a:pt x="118039" y="42240"/>
                    <a:pt x="118786" y="41442"/>
                  </a:cubicBezTo>
                  <a:lnTo>
                    <a:pt x="118272" y="40960"/>
                  </a:lnTo>
                  <a:close/>
                  <a:moveTo>
                    <a:pt x="49313" y="43180"/>
                  </a:moveTo>
                  <a:cubicBezTo>
                    <a:pt x="49064" y="43180"/>
                    <a:pt x="48819" y="43190"/>
                    <a:pt x="48580" y="43210"/>
                  </a:cubicBezTo>
                  <a:cubicBezTo>
                    <a:pt x="48043" y="43255"/>
                    <a:pt x="47514" y="43305"/>
                    <a:pt x="46995" y="43356"/>
                  </a:cubicBezTo>
                  <a:lnTo>
                    <a:pt x="47063" y="44059"/>
                  </a:lnTo>
                  <a:cubicBezTo>
                    <a:pt x="47583" y="44008"/>
                    <a:pt x="48108" y="43958"/>
                    <a:pt x="48640" y="43915"/>
                  </a:cubicBezTo>
                  <a:cubicBezTo>
                    <a:pt x="48864" y="43896"/>
                    <a:pt x="49096" y="43886"/>
                    <a:pt x="49331" y="43886"/>
                  </a:cubicBezTo>
                  <a:cubicBezTo>
                    <a:pt x="49547" y="43886"/>
                    <a:pt x="49766" y="43894"/>
                    <a:pt x="49985" y="43910"/>
                  </a:cubicBezTo>
                  <a:lnTo>
                    <a:pt x="50038" y="43207"/>
                  </a:lnTo>
                  <a:cubicBezTo>
                    <a:pt x="49795" y="43189"/>
                    <a:pt x="49552" y="43180"/>
                    <a:pt x="49313" y="43180"/>
                  </a:cubicBezTo>
                  <a:close/>
                  <a:moveTo>
                    <a:pt x="46666" y="43389"/>
                  </a:moveTo>
                  <a:cubicBezTo>
                    <a:pt x="45741" y="43481"/>
                    <a:pt x="44767" y="43589"/>
                    <a:pt x="43685" y="43714"/>
                  </a:cubicBezTo>
                  <a:lnTo>
                    <a:pt x="43768" y="44416"/>
                  </a:lnTo>
                  <a:cubicBezTo>
                    <a:pt x="44846" y="44289"/>
                    <a:pt x="45815" y="44183"/>
                    <a:pt x="46735" y="44091"/>
                  </a:cubicBezTo>
                  <a:lnTo>
                    <a:pt x="46666" y="43389"/>
                  </a:lnTo>
                  <a:close/>
                  <a:moveTo>
                    <a:pt x="50381" y="43239"/>
                  </a:moveTo>
                  <a:lnTo>
                    <a:pt x="50306" y="43939"/>
                  </a:lnTo>
                  <a:cubicBezTo>
                    <a:pt x="51173" y="44033"/>
                    <a:pt x="52104" y="44244"/>
                    <a:pt x="53146" y="44584"/>
                  </a:cubicBezTo>
                  <a:lnTo>
                    <a:pt x="53365" y="43915"/>
                  </a:lnTo>
                  <a:cubicBezTo>
                    <a:pt x="52274" y="43559"/>
                    <a:pt x="51299" y="43338"/>
                    <a:pt x="50381" y="43239"/>
                  </a:cubicBezTo>
                  <a:close/>
                  <a:moveTo>
                    <a:pt x="7937" y="42945"/>
                  </a:moveTo>
                  <a:lnTo>
                    <a:pt x="7605" y="43567"/>
                  </a:lnTo>
                  <a:cubicBezTo>
                    <a:pt x="8457" y="44022"/>
                    <a:pt x="9389" y="44440"/>
                    <a:pt x="10372" y="44810"/>
                  </a:cubicBezTo>
                  <a:lnTo>
                    <a:pt x="10622" y="44149"/>
                  </a:lnTo>
                  <a:cubicBezTo>
                    <a:pt x="9665" y="43791"/>
                    <a:pt x="8763" y="43385"/>
                    <a:pt x="7937" y="42945"/>
                  </a:cubicBezTo>
                  <a:close/>
                  <a:moveTo>
                    <a:pt x="43355" y="43753"/>
                  </a:moveTo>
                  <a:cubicBezTo>
                    <a:pt x="42346" y="43871"/>
                    <a:pt x="41358" y="43995"/>
                    <a:pt x="40384" y="44117"/>
                  </a:cubicBezTo>
                  <a:lnTo>
                    <a:pt x="40472" y="44817"/>
                  </a:lnTo>
                  <a:cubicBezTo>
                    <a:pt x="41443" y="44697"/>
                    <a:pt x="42430" y="44573"/>
                    <a:pt x="43438" y="44453"/>
                  </a:cubicBezTo>
                  <a:lnTo>
                    <a:pt x="43355" y="43753"/>
                  </a:lnTo>
                  <a:close/>
                  <a:moveTo>
                    <a:pt x="40055" y="44158"/>
                  </a:moveTo>
                  <a:cubicBezTo>
                    <a:pt x="39054" y="44285"/>
                    <a:pt x="38069" y="44408"/>
                    <a:pt x="37088" y="44525"/>
                  </a:cubicBezTo>
                  <a:lnTo>
                    <a:pt x="37172" y="45225"/>
                  </a:lnTo>
                  <a:cubicBezTo>
                    <a:pt x="38155" y="45109"/>
                    <a:pt x="39141" y="44985"/>
                    <a:pt x="40143" y="44860"/>
                  </a:cubicBezTo>
                  <a:lnTo>
                    <a:pt x="40055" y="44158"/>
                  </a:lnTo>
                  <a:close/>
                  <a:moveTo>
                    <a:pt x="36759" y="44563"/>
                  </a:moveTo>
                  <a:cubicBezTo>
                    <a:pt x="35660" y="44692"/>
                    <a:pt x="34690" y="44796"/>
                    <a:pt x="33794" y="44881"/>
                  </a:cubicBezTo>
                  <a:lnTo>
                    <a:pt x="33861" y="45583"/>
                  </a:lnTo>
                  <a:cubicBezTo>
                    <a:pt x="34760" y="45497"/>
                    <a:pt x="35735" y="45393"/>
                    <a:pt x="36840" y="45263"/>
                  </a:cubicBezTo>
                  <a:lnTo>
                    <a:pt x="36759" y="44563"/>
                  </a:lnTo>
                  <a:close/>
                  <a:moveTo>
                    <a:pt x="53683" y="44020"/>
                  </a:moveTo>
                  <a:lnTo>
                    <a:pt x="53453" y="44688"/>
                  </a:lnTo>
                  <a:cubicBezTo>
                    <a:pt x="53619" y="44745"/>
                    <a:pt x="53782" y="44804"/>
                    <a:pt x="53948" y="44864"/>
                  </a:cubicBezTo>
                  <a:cubicBezTo>
                    <a:pt x="54662" y="45123"/>
                    <a:pt x="55403" y="45417"/>
                    <a:pt x="56218" y="45765"/>
                  </a:cubicBezTo>
                  <a:lnTo>
                    <a:pt x="56494" y="45116"/>
                  </a:lnTo>
                  <a:cubicBezTo>
                    <a:pt x="55667" y="44762"/>
                    <a:pt x="54914" y="44462"/>
                    <a:pt x="54190" y="44200"/>
                  </a:cubicBezTo>
                  <a:cubicBezTo>
                    <a:pt x="54021" y="44139"/>
                    <a:pt x="53852" y="44078"/>
                    <a:pt x="53683" y="44020"/>
                  </a:cubicBezTo>
                  <a:close/>
                  <a:moveTo>
                    <a:pt x="115937" y="43296"/>
                  </a:moveTo>
                  <a:cubicBezTo>
                    <a:pt x="115166" y="44011"/>
                    <a:pt x="114430" y="44637"/>
                    <a:pt x="113683" y="45212"/>
                  </a:cubicBezTo>
                  <a:lnTo>
                    <a:pt x="114112" y="45771"/>
                  </a:lnTo>
                  <a:cubicBezTo>
                    <a:pt x="114877" y="45183"/>
                    <a:pt x="115631" y="44542"/>
                    <a:pt x="116417" y="43813"/>
                  </a:cubicBezTo>
                  <a:lnTo>
                    <a:pt x="115937" y="43296"/>
                  </a:lnTo>
                  <a:close/>
                  <a:moveTo>
                    <a:pt x="10928" y="44264"/>
                  </a:moveTo>
                  <a:lnTo>
                    <a:pt x="10688" y="44928"/>
                  </a:lnTo>
                  <a:cubicBezTo>
                    <a:pt x="11592" y="45256"/>
                    <a:pt x="12566" y="45554"/>
                    <a:pt x="13579" y="45813"/>
                  </a:cubicBezTo>
                  <a:lnTo>
                    <a:pt x="13753" y="45129"/>
                  </a:lnTo>
                  <a:cubicBezTo>
                    <a:pt x="12760" y="44876"/>
                    <a:pt x="11810" y="44584"/>
                    <a:pt x="10928" y="44264"/>
                  </a:cubicBezTo>
                  <a:close/>
                  <a:moveTo>
                    <a:pt x="33464" y="44912"/>
                  </a:moveTo>
                  <a:cubicBezTo>
                    <a:pt x="32414" y="45010"/>
                    <a:pt x="31444" y="45082"/>
                    <a:pt x="30497" y="45138"/>
                  </a:cubicBezTo>
                  <a:lnTo>
                    <a:pt x="30536" y="45842"/>
                  </a:lnTo>
                  <a:cubicBezTo>
                    <a:pt x="31491" y="45787"/>
                    <a:pt x="32471" y="45713"/>
                    <a:pt x="33529" y="45614"/>
                  </a:cubicBezTo>
                  <a:lnTo>
                    <a:pt x="33464" y="44912"/>
                  </a:lnTo>
                  <a:close/>
                  <a:moveTo>
                    <a:pt x="30165" y="45155"/>
                  </a:moveTo>
                  <a:cubicBezTo>
                    <a:pt x="29140" y="45211"/>
                    <a:pt x="28168" y="45241"/>
                    <a:pt x="27191" y="45250"/>
                  </a:cubicBezTo>
                  <a:lnTo>
                    <a:pt x="27199" y="45956"/>
                  </a:lnTo>
                  <a:cubicBezTo>
                    <a:pt x="28184" y="45947"/>
                    <a:pt x="29167" y="45917"/>
                    <a:pt x="30202" y="45860"/>
                  </a:cubicBezTo>
                  <a:lnTo>
                    <a:pt x="30165" y="45155"/>
                  </a:lnTo>
                  <a:close/>
                  <a:moveTo>
                    <a:pt x="26443" y="45254"/>
                  </a:moveTo>
                  <a:lnTo>
                    <a:pt x="26405" y="45256"/>
                  </a:lnTo>
                  <a:cubicBezTo>
                    <a:pt x="25808" y="45315"/>
                    <a:pt x="25211" y="45379"/>
                    <a:pt x="24616" y="45443"/>
                  </a:cubicBezTo>
                  <a:lnTo>
                    <a:pt x="23850" y="45525"/>
                  </a:lnTo>
                  <a:lnTo>
                    <a:pt x="23923" y="46225"/>
                  </a:lnTo>
                  <a:lnTo>
                    <a:pt x="24690" y="46145"/>
                  </a:lnTo>
                  <a:cubicBezTo>
                    <a:pt x="25280" y="46084"/>
                    <a:pt x="25868" y="46020"/>
                    <a:pt x="26458" y="45960"/>
                  </a:cubicBezTo>
                  <a:lnTo>
                    <a:pt x="26865" y="45960"/>
                  </a:lnTo>
                  <a:lnTo>
                    <a:pt x="26861" y="45254"/>
                  </a:lnTo>
                  <a:close/>
                  <a:moveTo>
                    <a:pt x="14071" y="45206"/>
                  </a:moveTo>
                  <a:lnTo>
                    <a:pt x="13905" y="45893"/>
                  </a:lnTo>
                  <a:cubicBezTo>
                    <a:pt x="14265" y="45981"/>
                    <a:pt x="14635" y="46065"/>
                    <a:pt x="15012" y="46145"/>
                  </a:cubicBezTo>
                  <a:cubicBezTo>
                    <a:pt x="15626" y="46279"/>
                    <a:pt x="16258" y="46384"/>
                    <a:pt x="16886" y="46455"/>
                  </a:cubicBezTo>
                  <a:lnTo>
                    <a:pt x="16966" y="45752"/>
                  </a:lnTo>
                  <a:cubicBezTo>
                    <a:pt x="16360" y="45684"/>
                    <a:pt x="15752" y="45583"/>
                    <a:pt x="15159" y="45457"/>
                  </a:cubicBezTo>
                  <a:cubicBezTo>
                    <a:pt x="14788" y="45377"/>
                    <a:pt x="14425" y="45294"/>
                    <a:pt x="14071" y="45206"/>
                  </a:cubicBezTo>
                  <a:close/>
                  <a:moveTo>
                    <a:pt x="23518" y="45559"/>
                  </a:moveTo>
                  <a:cubicBezTo>
                    <a:pt x="22705" y="45641"/>
                    <a:pt x="21632" y="45748"/>
                    <a:pt x="20552" y="45821"/>
                  </a:cubicBezTo>
                  <a:lnTo>
                    <a:pt x="20599" y="46524"/>
                  </a:lnTo>
                  <a:cubicBezTo>
                    <a:pt x="21692" y="46450"/>
                    <a:pt x="22772" y="46345"/>
                    <a:pt x="23591" y="46260"/>
                  </a:cubicBezTo>
                  <a:lnTo>
                    <a:pt x="23518" y="45559"/>
                  </a:lnTo>
                  <a:close/>
                  <a:moveTo>
                    <a:pt x="17291" y="45787"/>
                  </a:moveTo>
                  <a:lnTo>
                    <a:pt x="17222" y="46490"/>
                  </a:lnTo>
                  <a:cubicBezTo>
                    <a:pt x="17841" y="46550"/>
                    <a:pt x="18471" y="46581"/>
                    <a:pt x="19093" y="46581"/>
                  </a:cubicBezTo>
                  <a:cubicBezTo>
                    <a:pt x="19469" y="46581"/>
                    <a:pt x="19849" y="46570"/>
                    <a:pt x="20243" y="46544"/>
                  </a:cubicBezTo>
                  <a:cubicBezTo>
                    <a:pt x="20256" y="46544"/>
                    <a:pt x="20270" y="46543"/>
                    <a:pt x="20283" y="46543"/>
                  </a:cubicBezTo>
                  <a:lnTo>
                    <a:pt x="20243" y="46195"/>
                  </a:lnTo>
                  <a:lnTo>
                    <a:pt x="20243" y="45840"/>
                  </a:lnTo>
                  <a:lnTo>
                    <a:pt x="20217" y="45840"/>
                  </a:lnTo>
                  <a:cubicBezTo>
                    <a:pt x="19839" y="45862"/>
                    <a:pt x="19460" y="45874"/>
                    <a:pt x="19080" y="45874"/>
                  </a:cubicBezTo>
                  <a:cubicBezTo>
                    <a:pt x="18480" y="45874"/>
                    <a:pt x="17881" y="45845"/>
                    <a:pt x="17291" y="45787"/>
                  </a:cubicBezTo>
                  <a:close/>
                  <a:moveTo>
                    <a:pt x="56802" y="45247"/>
                  </a:moveTo>
                  <a:lnTo>
                    <a:pt x="56523" y="45895"/>
                  </a:lnTo>
                  <a:cubicBezTo>
                    <a:pt x="57313" y="46238"/>
                    <a:pt x="58177" y="46632"/>
                    <a:pt x="59234" y="47131"/>
                  </a:cubicBezTo>
                  <a:lnTo>
                    <a:pt x="59534" y="46492"/>
                  </a:lnTo>
                  <a:cubicBezTo>
                    <a:pt x="58469" y="45989"/>
                    <a:pt x="57602" y="45592"/>
                    <a:pt x="56802" y="45247"/>
                  </a:cubicBezTo>
                  <a:close/>
                  <a:moveTo>
                    <a:pt x="113421" y="45410"/>
                  </a:moveTo>
                  <a:cubicBezTo>
                    <a:pt x="112607" y="46020"/>
                    <a:pt x="111781" y="46566"/>
                    <a:pt x="110964" y="47031"/>
                  </a:cubicBezTo>
                  <a:lnTo>
                    <a:pt x="111314" y="47643"/>
                  </a:lnTo>
                  <a:cubicBezTo>
                    <a:pt x="112157" y="47164"/>
                    <a:pt x="113008" y="46602"/>
                    <a:pt x="113843" y="45975"/>
                  </a:cubicBezTo>
                  <a:lnTo>
                    <a:pt x="113421" y="45410"/>
                  </a:lnTo>
                  <a:close/>
                  <a:moveTo>
                    <a:pt x="59838" y="46637"/>
                  </a:moveTo>
                  <a:lnTo>
                    <a:pt x="59537" y="47274"/>
                  </a:lnTo>
                  <a:cubicBezTo>
                    <a:pt x="60062" y="47524"/>
                    <a:pt x="60589" y="47776"/>
                    <a:pt x="61119" y="48031"/>
                  </a:cubicBezTo>
                  <a:cubicBezTo>
                    <a:pt x="61491" y="48208"/>
                    <a:pt x="61862" y="48386"/>
                    <a:pt x="62235" y="48565"/>
                  </a:cubicBezTo>
                  <a:lnTo>
                    <a:pt x="62539" y="47929"/>
                  </a:lnTo>
                  <a:cubicBezTo>
                    <a:pt x="62168" y="47753"/>
                    <a:pt x="61796" y="47575"/>
                    <a:pt x="61425" y="47396"/>
                  </a:cubicBezTo>
                  <a:cubicBezTo>
                    <a:pt x="60894" y="47141"/>
                    <a:pt x="60367" y="46886"/>
                    <a:pt x="59838" y="46637"/>
                  </a:cubicBezTo>
                  <a:close/>
                  <a:moveTo>
                    <a:pt x="110679" y="47186"/>
                  </a:moveTo>
                  <a:cubicBezTo>
                    <a:pt x="109805" y="47665"/>
                    <a:pt x="108907" y="48073"/>
                    <a:pt x="108009" y="48398"/>
                  </a:cubicBezTo>
                  <a:lnTo>
                    <a:pt x="108249" y="49062"/>
                  </a:lnTo>
                  <a:cubicBezTo>
                    <a:pt x="109182" y="48725"/>
                    <a:pt x="110112" y="48303"/>
                    <a:pt x="111017" y="47805"/>
                  </a:cubicBezTo>
                  <a:lnTo>
                    <a:pt x="110679" y="47186"/>
                  </a:lnTo>
                  <a:close/>
                  <a:moveTo>
                    <a:pt x="107703" y="48508"/>
                  </a:moveTo>
                  <a:cubicBezTo>
                    <a:pt x="106781" y="48821"/>
                    <a:pt x="105826" y="49063"/>
                    <a:pt x="104864" y="49223"/>
                  </a:cubicBezTo>
                  <a:lnTo>
                    <a:pt x="104980" y="49919"/>
                  </a:lnTo>
                  <a:cubicBezTo>
                    <a:pt x="105980" y="49752"/>
                    <a:pt x="106972" y="49501"/>
                    <a:pt x="107930" y="49177"/>
                  </a:cubicBezTo>
                  <a:lnTo>
                    <a:pt x="107703" y="48508"/>
                  </a:lnTo>
                  <a:close/>
                  <a:moveTo>
                    <a:pt x="62839" y="48072"/>
                  </a:moveTo>
                  <a:lnTo>
                    <a:pt x="62536" y="48708"/>
                  </a:lnTo>
                  <a:cubicBezTo>
                    <a:pt x="63622" y="49225"/>
                    <a:pt x="64461" y="49613"/>
                    <a:pt x="65260" y="49967"/>
                  </a:cubicBezTo>
                  <a:lnTo>
                    <a:pt x="65546" y="49324"/>
                  </a:lnTo>
                  <a:cubicBezTo>
                    <a:pt x="64754" y="48970"/>
                    <a:pt x="63919" y="48584"/>
                    <a:pt x="62839" y="48072"/>
                  </a:cubicBezTo>
                  <a:close/>
                  <a:moveTo>
                    <a:pt x="104542" y="49276"/>
                  </a:moveTo>
                  <a:lnTo>
                    <a:pt x="104462" y="49287"/>
                  </a:lnTo>
                  <a:cubicBezTo>
                    <a:pt x="103508" y="49426"/>
                    <a:pt x="102535" y="49579"/>
                    <a:pt x="101582" y="49730"/>
                  </a:cubicBezTo>
                  <a:lnTo>
                    <a:pt x="101637" y="50076"/>
                  </a:lnTo>
                  <a:lnTo>
                    <a:pt x="101705" y="50423"/>
                  </a:lnTo>
                  <a:cubicBezTo>
                    <a:pt x="102643" y="50273"/>
                    <a:pt x="103613" y="50120"/>
                    <a:pt x="104561" y="49986"/>
                  </a:cubicBezTo>
                  <a:lnTo>
                    <a:pt x="104645" y="49973"/>
                  </a:lnTo>
                  <a:lnTo>
                    <a:pt x="104542" y="49276"/>
                  </a:lnTo>
                  <a:close/>
                  <a:moveTo>
                    <a:pt x="101253" y="49781"/>
                  </a:moveTo>
                  <a:cubicBezTo>
                    <a:pt x="100574" y="49887"/>
                    <a:pt x="99891" y="49995"/>
                    <a:pt x="99208" y="50097"/>
                  </a:cubicBezTo>
                  <a:lnTo>
                    <a:pt x="98298" y="50234"/>
                  </a:lnTo>
                  <a:lnTo>
                    <a:pt x="98405" y="50931"/>
                  </a:lnTo>
                  <a:lnTo>
                    <a:pt x="99312" y="50794"/>
                  </a:lnTo>
                  <a:cubicBezTo>
                    <a:pt x="99996" y="50692"/>
                    <a:pt x="100680" y="50585"/>
                    <a:pt x="101363" y="50477"/>
                  </a:cubicBezTo>
                  <a:lnTo>
                    <a:pt x="101253" y="49781"/>
                  </a:lnTo>
                  <a:close/>
                  <a:moveTo>
                    <a:pt x="65848" y="49456"/>
                  </a:moveTo>
                  <a:lnTo>
                    <a:pt x="65565" y="50103"/>
                  </a:lnTo>
                  <a:cubicBezTo>
                    <a:pt x="66569" y="50542"/>
                    <a:pt x="67479" y="50917"/>
                    <a:pt x="68348" y="51244"/>
                  </a:cubicBezTo>
                  <a:lnTo>
                    <a:pt x="68597" y="50583"/>
                  </a:lnTo>
                  <a:cubicBezTo>
                    <a:pt x="67738" y="50261"/>
                    <a:pt x="66840" y="49893"/>
                    <a:pt x="65848" y="49456"/>
                  </a:cubicBezTo>
                  <a:close/>
                  <a:moveTo>
                    <a:pt x="97971" y="50280"/>
                  </a:moveTo>
                  <a:lnTo>
                    <a:pt x="97135" y="50407"/>
                  </a:lnTo>
                  <a:cubicBezTo>
                    <a:pt x="96427" y="50512"/>
                    <a:pt x="95720" y="50620"/>
                    <a:pt x="95014" y="50724"/>
                  </a:cubicBezTo>
                  <a:lnTo>
                    <a:pt x="95117" y="51423"/>
                  </a:lnTo>
                  <a:cubicBezTo>
                    <a:pt x="95823" y="51318"/>
                    <a:pt x="96531" y="51212"/>
                    <a:pt x="97241" y="51106"/>
                  </a:cubicBezTo>
                  <a:lnTo>
                    <a:pt x="98076" y="50979"/>
                  </a:lnTo>
                  <a:lnTo>
                    <a:pt x="97971" y="50280"/>
                  </a:lnTo>
                  <a:close/>
                  <a:moveTo>
                    <a:pt x="94685" y="50775"/>
                  </a:moveTo>
                  <a:cubicBezTo>
                    <a:pt x="93697" y="50921"/>
                    <a:pt x="92712" y="51065"/>
                    <a:pt x="91726" y="51203"/>
                  </a:cubicBezTo>
                  <a:lnTo>
                    <a:pt x="91825" y="51902"/>
                  </a:lnTo>
                  <a:cubicBezTo>
                    <a:pt x="92809" y="51764"/>
                    <a:pt x="93798" y="51620"/>
                    <a:pt x="94788" y="51474"/>
                  </a:cubicBezTo>
                  <a:lnTo>
                    <a:pt x="94685" y="50775"/>
                  </a:lnTo>
                  <a:close/>
                  <a:moveTo>
                    <a:pt x="68905" y="50698"/>
                  </a:moveTo>
                  <a:lnTo>
                    <a:pt x="68663" y="51361"/>
                  </a:lnTo>
                  <a:cubicBezTo>
                    <a:pt x="69678" y="51732"/>
                    <a:pt x="70615" y="52033"/>
                    <a:pt x="71538" y="52282"/>
                  </a:cubicBezTo>
                  <a:lnTo>
                    <a:pt x="71722" y="51602"/>
                  </a:lnTo>
                  <a:cubicBezTo>
                    <a:pt x="70821" y="51358"/>
                    <a:pt x="69899" y="51062"/>
                    <a:pt x="68905" y="50698"/>
                  </a:cubicBezTo>
                  <a:close/>
                  <a:moveTo>
                    <a:pt x="91397" y="51249"/>
                  </a:moveTo>
                  <a:cubicBezTo>
                    <a:pt x="90334" y="51397"/>
                    <a:pt x="89364" y="51522"/>
                    <a:pt x="88435" y="51634"/>
                  </a:cubicBezTo>
                  <a:lnTo>
                    <a:pt x="88521" y="52336"/>
                  </a:lnTo>
                  <a:cubicBezTo>
                    <a:pt x="89453" y="52223"/>
                    <a:pt x="90427" y="52096"/>
                    <a:pt x="91493" y="51947"/>
                  </a:cubicBezTo>
                  <a:lnTo>
                    <a:pt x="91397" y="51249"/>
                  </a:lnTo>
                  <a:close/>
                  <a:moveTo>
                    <a:pt x="88108" y="51675"/>
                  </a:moveTo>
                  <a:cubicBezTo>
                    <a:pt x="87057" y="51800"/>
                    <a:pt x="86085" y="51904"/>
                    <a:pt x="85142" y="51994"/>
                  </a:cubicBezTo>
                  <a:lnTo>
                    <a:pt x="85207" y="52696"/>
                  </a:lnTo>
                  <a:cubicBezTo>
                    <a:pt x="86157" y="52606"/>
                    <a:pt x="87132" y="52501"/>
                    <a:pt x="88192" y="52375"/>
                  </a:cubicBezTo>
                  <a:lnTo>
                    <a:pt x="88108" y="51675"/>
                  </a:lnTo>
                  <a:close/>
                  <a:moveTo>
                    <a:pt x="72039" y="51688"/>
                  </a:moveTo>
                  <a:lnTo>
                    <a:pt x="71863" y="52370"/>
                  </a:lnTo>
                  <a:cubicBezTo>
                    <a:pt x="72354" y="52496"/>
                    <a:pt x="72845" y="52608"/>
                    <a:pt x="73318" y="52702"/>
                  </a:cubicBezTo>
                  <a:cubicBezTo>
                    <a:pt x="73785" y="52795"/>
                    <a:pt x="74172" y="52857"/>
                    <a:pt x="74535" y="52901"/>
                  </a:cubicBezTo>
                  <a:cubicBezTo>
                    <a:pt x="74638" y="52914"/>
                    <a:pt x="74745" y="52926"/>
                    <a:pt x="74849" y="52936"/>
                  </a:cubicBezTo>
                  <a:lnTo>
                    <a:pt x="74924" y="52236"/>
                  </a:lnTo>
                  <a:cubicBezTo>
                    <a:pt x="74822" y="52224"/>
                    <a:pt x="74723" y="52214"/>
                    <a:pt x="74621" y="52201"/>
                  </a:cubicBezTo>
                  <a:cubicBezTo>
                    <a:pt x="74274" y="52159"/>
                    <a:pt x="73905" y="52099"/>
                    <a:pt x="73456" y="52010"/>
                  </a:cubicBezTo>
                  <a:cubicBezTo>
                    <a:pt x="72993" y="51918"/>
                    <a:pt x="72518" y="51812"/>
                    <a:pt x="72039" y="51688"/>
                  </a:cubicBezTo>
                  <a:close/>
                  <a:moveTo>
                    <a:pt x="84811" y="52023"/>
                  </a:moveTo>
                  <a:cubicBezTo>
                    <a:pt x="83785" y="52118"/>
                    <a:pt x="82785" y="52192"/>
                    <a:pt x="81840" y="52246"/>
                  </a:cubicBezTo>
                  <a:lnTo>
                    <a:pt x="81881" y="52951"/>
                  </a:lnTo>
                  <a:cubicBezTo>
                    <a:pt x="82833" y="52897"/>
                    <a:pt x="83840" y="52820"/>
                    <a:pt x="84876" y="52725"/>
                  </a:cubicBezTo>
                  <a:lnTo>
                    <a:pt x="84811" y="52023"/>
                  </a:lnTo>
                  <a:close/>
                  <a:moveTo>
                    <a:pt x="81509" y="52266"/>
                  </a:moveTo>
                  <a:cubicBezTo>
                    <a:pt x="80869" y="52300"/>
                    <a:pt x="80229" y="52326"/>
                    <a:pt x="79611" y="52343"/>
                  </a:cubicBezTo>
                  <a:cubicBezTo>
                    <a:pt x="79251" y="52352"/>
                    <a:pt x="78891" y="52359"/>
                    <a:pt x="78533" y="52365"/>
                  </a:cubicBezTo>
                  <a:lnTo>
                    <a:pt x="78542" y="53071"/>
                  </a:lnTo>
                  <a:cubicBezTo>
                    <a:pt x="78903" y="53066"/>
                    <a:pt x="79267" y="53058"/>
                    <a:pt x="79631" y="53050"/>
                  </a:cubicBezTo>
                  <a:cubicBezTo>
                    <a:pt x="80256" y="53031"/>
                    <a:pt x="80899" y="53006"/>
                    <a:pt x="81547" y="52971"/>
                  </a:cubicBezTo>
                  <a:lnTo>
                    <a:pt x="81509" y="52266"/>
                  </a:lnTo>
                  <a:close/>
                  <a:moveTo>
                    <a:pt x="75248" y="52266"/>
                  </a:moveTo>
                  <a:lnTo>
                    <a:pt x="75186" y="52970"/>
                  </a:lnTo>
                  <a:cubicBezTo>
                    <a:pt x="75991" y="53041"/>
                    <a:pt x="76879" y="53074"/>
                    <a:pt x="77877" y="53074"/>
                  </a:cubicBezTo>
                  <a:cubicBezTo>
                    <a:pt x="77898" y="53074"/>
                    <a:pt x="77919" y="53074"/>
                    <a:pt x="77941" y="53074"/>
                  </a:cubicBezTo>
                  <a:lnTo>
                    <a:pt x="78207" y="53074"/>
                  </a:lnTo>
                  <a:lnTo>
                    <a:pt x="78203" y="52368"/>
                  </a:lnTo>
                  <a:cubicBezTo>
                    <a:pt x="78117" y="52370"/>
                    <a:pt x="78029" y="52370"/>
                    <a:pt x="77942" y="52370"/>
                  </a:cubicBezTo>
                  <a:cubicBezTo>
                    <a:pt x="76943" y="52368"/>
                    <a:pt x="76051" y="52338"/>
                    <a:pt x="75248" y="52266"/>
                  </a:cubicBezTo>
                  <a:close/>
                </a:path>
              </a:pathLst>
            </a:custGeom>
            <a:solidFill>
              <a:srgbClr val="FC626B">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4376950" y="3131050"/>
              <a:ext cx="2902725" cy="1069600"/>
            </a:xfrm>
            <a:custGeom>
              <a:avLst/>
              <a:gdLst/>
              <a:ahLst/>
              <a:cxnLst/>
              <a:rect l="l" t="t" r="r" b="b"/>
              <a:pathLst>
                <a:path w="116109" h="42784" extrusionOk="0">
                  <a:moveTo>
                    <a:pt x="68278" y="0"/>
                  </a:moveTo>
                  <a:cubicBezTo>
                    <a:pt x="68049" y="0"/>
                    <a:pt x="67814" y="16"/>
                    <a:pt x="67574" y="50"/>
                  </a:cubicBezTo>
                  <a:lnTo>
                    <a:pt x="67669" y="738"/>
                  </a:lnTo>
                  <a:cubicBezTo>
                    <a:pt x="67885" y="708"/>
                    <a:pt x="68093" y="694"/>
                    <a:pt x="68295" y="694"/>
                  </a:cubicBezTo>
                  <a:cubicBezTo>
                    <a:pt x="68866" y="694"/>
                    <a:pt x="69385" y="812"/>
                    <a:pt x="69873" y="1054"/>
                  </a:cubicBezTo>
                  <a:lnTo>
                    <a:pt x="70177" y="432"/>
                  </a:lnTo>
                  <a:cubicBezTo>
                    <a:pt x="69595" y="145"/>
                    <a:pt x="68959" y="0"/>
                    <a:pt x="68278" y="0"/>
                  </a:cubicBezTo>
                  <a:close/>
                  <a:moveTo>
                    <a:pt x="67341" y="86"/>
                  </a:moveTo>
                  <a:cubicBezTo>
                    <a:pt x="66615" y="216"/>
                    <a:pt x="65825" y="486"/>
                    <a:pt x="64926" y="916"/>
                  </a:cubicBezTo>
                  <a:lnTo>
                    <a:pt x="65224" y="1542"/>
                  </a:lnTo>
                  <a:cubicBezTo>
                    <a:pt x="66066" y="1140"/>
                    <a:pt x="66797" y="887"/>
                    <a:pt x="67461" y="769"/>
                  </a:cubicBezTo>
                  <a:lnTo>
                    <a:pt x="67341" y="86"/>
                  </a:lnTo>
                  <a:close/>
                  <a:moveTo>
                    <a:pt x="70394" y="549"/>
                  </a:moveTo>
                  <a:lnTo>
                    <a:pt x="70052" y="1150"/>
                  </a:lnTo>
                  <a:cubicBezTo>
                    <a:pt x="70617" y="1469"/>
                    <a:pt x="71149" y="1971"/>
                    <a:pt x="71632" y="2643"/>
                  </a:cubicBezTo>
                  <a:lnTo>
                    <a:pt x="71711" y="2750"/>
                  </a:lnTo>
                  <a:lnTo>
                    <a:pt x="72268" y="2338"/>
                  </a:lnTo>
                  <a:lnTo>
                    <a:pt x="72195" y="2239"/>
                  </a:lnTo>
                  <a:cubicBezTo>
                    <a:pt x="71651" y="1485"/>
                    <a:pt x="71045" y="917"/>
                    <a:pt x="70394" y="549"/>
                  </a:cubicBezTo>
                  <a:close/>
                  <a:moveTo>
                    <a:pt x="64719" y="1018"/>
                  </a:moveTo>
                  <a:cubicBezTo>
                    <a:pt x="64094" y="1325"/>
                    <a:pt x="63403" y="1717"/>
                    <a:pt x="62539" y="2245"/>
                  </a:cubicBezTo>
                  <a:lnTo>
                    <a:pt x="62902" y="2836"/>
                  </a:lnTo>
                  <a:cubicBezTo>
                    <a:pt x="63748" y="2319"/>
                    <a:pt x="64422" y="1938"/>
                    <a:pt x="65026" y="1638"/>
                  </a:cubicBezTo>
                  <a:lnTo>
                    <a:pt x="64719" y="1018"/>
                  </a:lnTo>
                  <a:close/>
                  <a:moveTo>
                    <a:pt x="62348" y="2363"/>
                  </a:moveTo>
                  <a:cubicBezTo>
                    <a:pt x="61913" y="2630"/>
                    <a:pt x="61475" y="2909"/>
                    <a:pt x="61031" y="3192"/>
                  </a:cubicBezTo>
                  <a:cubicBezTo>
                    <a:pt x="60775" y="3353"/>
                    <a:pt x="60515" y="3516"/>
                    <a:pt x="60256" y="3681"/>
                  </a:cubicBezTo>
                  <a:lnTo>
                    <a:pt x="60625" y="4268"/>
                  </a:lnTo>
                  <a:cubicBezTo>
                    <a:pt x="60885" y="4104"/>
                    <a:pt x="61146" y="3940"/>
                    <a:pt x="61402" y="3777"/>
                  </a:cubicBezTo>
                  <a:cubicBezTo>
                    <a:pt x="61845" y="3496"/>
                    <a:pt x="62282" y="3218"/>
                    <a:pt x="62712" y="2953"/>
                  </a:cubicBezTo>
                  <a:lnTo>
                    <a:pt x="62348" y="2363"/>
                  </a:lnTo>
                  <a:close/>
                  <a:moveTo>
                    <a:pt x="72401" y="2516"/>
                  </a:moveTo>
                  <a:lnTo>
                    <a:pt x="71845" y="2932"/>
                  </a:lnTo>
                  <a:cubicBezTo>
                    <a:pt x="72244" y="3465"/>
                    <a:pt x="72679" y="3992"/>
                    <a:pt x="73139" y="4495"/>
                  </a:cubicBezTo>
                  <a:cubicBezTo>
                    <a:pt x="73248" y="4613"/>
                    <a:pt x="73357" y="4731"/>
                    <a:pt x="73469" y="4846"/>
                  </a:cubicBezTo>
                  <a:lnTo>
                    <a:pt x="73970" y="4364"/>
                  </a:lnTo>
                  <a:cubicBezTo>
                    <a:pt x="73864" y="4252"/>
                    <a:pt x="73758" y="4139"/>
                    <a:pt x="73653" y="4024"/>
                  </a:cubicBezTo>
                  <a:cubicBezTo>
                    <a:pt x="73209" y="3538"/>
                    <a:pt x="72787" y="3031"/>
                    <a:pt x="72401" y="2516"/>
                  </a:cubicBezTo>
                  <a:close/>
                  <a:moveTo>
                    <a:pt x="60067" y="3800"/>
                  </a:moveTo>
                  <a:cubicBezTo>
                    <a:pt x="59495" y="4157"/>
                    <a:pt x="58739" y="4623"/>
                    <a:pt x="57960" y="5057"/>
                  </a:cubicBezTo>
                  <a:lnTo>
                    <a:pt x="58298" y="5662"/>
                  </a:lnTo>
                  <a:cubicBezTo>
                    <a:pt x="59091" y="5223"/>
                    <a:pt x="59856" y="4751"/>
                    <a:pt x="60434" y="4388"/>
                  </a:cubicBezTo>
                  <a:lnTo>
                    <a:pt x="60067" y="3800"/>
                  </a:lnTo>
                  <a:close/>
                  <a:moveTo>
                    <a:pt x="74122" y="4521"/>
                  </a:moveTo>
                  <a:lnTo>
                    <a:pt x="73628" y="5009"/>
                  </a:lnTo>
                  <a:cubicBezTo>
                    <a:pt x="74230" y="5619"/>
                    <a:pt x="74866" y="6178"/>
                    <a:pt x="75521" y="6669"/>
                  </a:cubicBezTo>
                  <a:lnTo>
                    <a:pt x="75939" y="6114"/>
                  </a:lnTo>
                  <a:cubicBezTo>
                    <a:pt x="75310" y="5642"/>
                    <a:pt x="74700" y="5108"/>
                    <a:pt x="74122" y="4521"/>
                  </a:cubicBezTo>
                  <a:close/>
                  <a:moveTo>
                    <a:pt x="57768" y="5164"/>
                  </a:moveTo>
                  <a:cubicBezTo>
                    <a:pt x="56974" y="5597"/>
                    <a:pt x="56259" y="5939"/>
                    <a:pt x="55578" y="6210"/>
                  </a:cubicBezTo>
                  <a:lnTo>
                    <a:pt x="55834" y="6855"/>
                  </a:lnTo>
                  <a:cubicBezTo>
                    <a:pt x="56540" y="6572"/>
                    <a:pt x="57282" y="6220"/>
                    <a:pt x="58100" y="5773"/>
                  </a:cubicBezTo>
                  <a:lnTo>
                    <a:pt x="57768" y="5164"/>
                  </a:lnTo>
                  <a:close/>
                  <a:moveTo>
                    <a:pt x="55374" y="6288"/>
                  </a:moveTo>
                  <a:cubicBezTo>
                    <a:pt x="54559" y="6600"/>
                    <a:pt x="53803" y="6804"/>
                    <a:pt x="53071" y="6912"/>
                  </a:cubicBezTo>
                  <a:lnTo>
                    <a:pt x="53170" y="7597"/>
                  </a:lnTo>
                  <a:cubicBezTo>
                    <a:pt x="53955" y="7482"/>
                    <a:pt x="54757" y="7265"/>
                    <a:pt x="55622" y="6936"/>
                  </a:cubicBezTo>
                  <a:lnTo>
                    <a:pt x="55374" y="6288"/>
                  </a:lnTo>
                  <a:close/>
                  <a:moveTo>
                    <a:pt x="44418" y="6872"/>
                  </a:moveTo>
                  <a:cubicBezTo>
                    <a:pt x="43715" y="6872"/>
                    <a:pt x="43036" y="6913"/>
                    <a:pt x="42336" y="6995"/>
                  </a:cubicBezTo>
                  <a:lnTo>
                    <a:pt x="42416" y="7683"/>
                  </a:lnTo>
                  <a:cubicBezTo>
                    <a:pt x="43086" y="7605"/>
                    <a:pt x="43736" y="7565"/>
                    <a:pt x="44408" y="7565"/>
                  </a:cubicBezTo>
                  <a:cubicBezTo>
                    <a:pt x="44548" y="7565"/>
                    <a:pt x="44688" y="7566"/>
                    <a:pt x="44830" y="7570"/>
                  </a:cubicBezTo>
                  <a:lnTo>
                    <a:pt x="44846" y="6877"/>
                  </a:lnTo>
                  <a:cubicBezTo>
                    <a:pt x="44702" y="6873"/>
                    <a:pt x="44560" y="6872"/>
                    <a:pt x="44418" y="6872"/>
                  </a:cubicBezTo>
                  <a:close/>
                  <a:moveTo>
                    <a:pt x="52855" y="6939"/>
                  </a:moveTo>
                  <a:cubicBezTo>
                    <a:pt x="52533" y="6979"/>
                    <a:pt x="52212" y="6997"/>
                    <a:pt x="51901" y="6997"/>
                  </a:cubicBezTo>
                  <a:cubicBezTo>
                    <a:pt x="51832" y="6997"/>
                    <a:pt x="51763" y="6997"/>
                    <a:pt x="51695" y="6995"/>
                  </a:cubicBezTo>
                  <a:cubicBezTo>
                    <a:pt x="51568" y="6990"/>
                    <a:pt x="51442" y="6988"/>
                    <a:pt x="51312" y="6988"/>
                  </a:cubicBezTo>
                  <a:cubicBezTo>
                    <a:pt x="51044" y="6988"/>
                    <a:pt x="50760" y="6997"/>
                    <a:pt x="50417" y="7015"/>
                  </a:cubicBezTo>
                  <a:lnTo>
                    <a:pt x="50451" y="7708"/>
                  </a:lnTo>
                  <a:cubicBezTo>
                    <a:pt x="50796" y="7692"/>
                    <a:pt x="51076" y="7683"/>
                    <a:pt x="51342" y="7683"/>
                  </a:cubicBezTo>
                  <a:cubicBezTo>
                    <a:pt x="51454" y="7683"/>
                    <a:pt x="51564" y="7685"/>
                    <a:pt x="51675" y="7688"/>
                  </a:cubicBezTo>
                  <a:cubicBezTo>
                    <a:pt x="51750" y="7690"/>
                    <a:pt x="51826" y="7691"/>
                    <a:pt x="51903" y="7691"/>
                  </a:cubicBezTo>
                  <a:cubicBezTo>
                    <a:pt x="52244" y="7691"/>
                    <a:pt x="52590" y="7670"/>
                    <a:pt x="52940" y="7628"/>
                  </a:cubicBezTo>
                  <a:lnTo>
                    <a:pt x="52855" y="6939"/>
                  </a:lnTo>
                  <a:close/>
                  <a:moveTo>
                    <a:pt x="45073" y="6883"/>
                  </a:moveTo>
                  <a:lnTo>
                    <a:pt x="45050" y="7576"/>
                  </a:lnTo>
                  <a:cubicBezTo>
                    <a:pt x="45664" y="7597"/>
                    <a:pt x="46297" y="7651"/>
                    <a:pt x="46935" y="7737"/>
                  </a:cubicBezTo>
                  <a:cubicBezTo>
                    <a:pt x="47113" y="7761"/>
                    <a:pt x="47302" y="7779"/>
                    <a:pt x="47497" y="7793"/>
                  </a:cubicBezTo>
                  <a:lnTo>
                    <a:pt x="47541" y="7101"/>
                  </a:lnTo>
                  <a:cubicBezTo>
                    <a:pt x="47360" y="7088"/>
                    <a:pt x="47193" y="7070"/>
                    <a:pt x="47028" y="7050"/>
                  </a:cubicBezTo>
                  <a:cubicBezTo>
                    <a:pt x="46367" y="6960"/>
                    <a:pt x="45711" y="6904"/>
                    <a:pt x="45073" y="6883"/>
                  </a:cubicBezTo>
                  <a:close/>
                  <a:moveTo>
                    <a:pt x="50191" y="7030"/>
                  </a:moveTo>
                  <a:lnTo>
                    <a:pt x="49725" y="7056"/>
                  </a:lnTo>
                  <a:cubicBezTo>
                    <a:pt x="49212" y="7087"/>
                    <a:pt x="48685" y="7119"/>
                    <a:pt x="48170" y="7119"/>
                  </a:cubicBezTo>
                  <a:cubicBezTo>
                    <a:pt x="48032" y="7119"/>
                    <a:pt x="47894" y="7116"/>
                    <a:pt x="47758" y="7111"/>
                  </a:cubicBezTo>
                  <a:lnTo>
                    <a:pt x="47730" y="7804"/>
                  </a:lnTo>
                  <a:cubicBezTo>
                    <a:pt x="47882" y="7811"/>
                    <a:pt x="48033" y="7814"/>
                    <a:pt x="48183" y="7814"/>
                  </a:cubicBezTo>
                  <a:cubicBezTo>
                    <a:pt x="48712" y="7814"/>
                    <a:pt x="49249" y="7779"/>
                    <a:pt x="49767" y="7747"/>
                  </a:cubicBezTo>
                  <a:lnTo>
                    <a:pt x="50229" y="7721"/>
                  </a:lnTo>
                  <a:lnTo>
                    <a:pt x="50191" y="7030"/>
                  </a:lnTo>
                  <a:close/>
                  <a:moveTo>
                    <a:pt x="76115" y="6245"/>
                  </a:moveTo>
                  <a:lnTo>
                    <a:pt x="75707" y="6805"/>
                  </a:lnTo>
                  <a:cubicBezTo>
                    <a:pt x="76386" y="7300"/>
                    <a:pt x="77111" y="7744"/>
                    <a:pt x="77856" y="8123"/>
                  </a:cubicBezTo>
                  <a:lnTo>
                    <a:pt x="78169" y="7504"/>
                  </a:lnTo>
                  <a:cubicBezTo>
                    <a:pt x="77456" y="7142"/>
                    <a:pt x="76764" y="6718"/>
                    <a:pt x="76115" y="6245"/>
                  </a:cubicBezTo>
                  <a:close/>
                  <a:moveTo>
                    <a:pt x="42109" y="7022"/>
                  </a:moveTo>
                  <a:cubicBezTo>
                    <a:pt x="41322" y="7124"/>
                    <a:pt x="40516" y="7279"/>
                    <a:pt x="39648" y="7497"/>
                  </a:cubicBezTo>
                  <a:lnTo>
                    <a:pt x="39817" y="8171"/>
                  </a:lnTo>
                  <a:cubicBezTo>
                    <a:pt x="40660" y="7960"/>
                    <a:pt x="41439" y="7809"/>
                    <a:pt x="42197" y="7710"/>
                  </a:cubicBezTo>
                  <a:lnTo>
                    <a:pt x="42109" y="7022"/>
                  </a:lnTo>
                  <a:close/>
                  <a:moveTo>
                    <a:pt x="39428" y="7555"/>
                  </a:moveTo>
                  <a:cubicBezTo>
                    <a:pt x="38608" y="7766"/>
                    <a:pt x="37797" y="8015"/>
                    <a:pt x="37043" y="8254"/>
                  </a:cubicBezTo>
                  <a:lnTo>
                    <a:pt x="37253" y="8915"/>
                  </a:lnTo>
                  <a:cubicBezTo>
                    <a:pt x="37998" y="8681"/>
                    <a:pt x="38799" y="8435"/>
                    <a:pt x="39603" y="8226"/>
                  </a:cubicBezTo>
                  <a:lnTo>
                    <a:pt x="39428" y="7555"/>
                  </a:lnTo>
                  <a:close/>
                  <a:moveTo>
                    <a:pt x="78366" y="7600"/>
                  </a:moveTo>
                  <a:lnTo>
                    <a:pt x="78063" y="8224"/>
                  </a:lnTo>
                  <a:cubicBezTo>
                    <a:pt x="78312" y="8346"/>
                    <a:pt x="78568" y="8464"/>
                    <a:pt x="78828" y="8573"/>
                  </a:cubicBezTo>
                  <a:cubicBezTo>
                    <a:pt x="79343" y="8793"/>
                    <a:pt x="79870" y="8994"/>
                    <a:pt x="80390" y="9168"/>
                  </a:cubicBezTo>
                  <a:lnTo>
                    <a:pt x="80611" y="8510"/>
                  </a:lnTo>
                  <a:cubicBezTo>
                    <a:pt x="80106" y="8341"/>
                    <a:pt x="79599" y="8149"/>
                    <a:pt x="79098" y="7935"/>
                  </a:cubicBezTo>
                  <a:cubicBezTo>
                    <a:pt x="78851" y="7830"/>
                    <a:pt x="78605" y="7717"/>
                    <a:pt x="78366" y="7600"/>
                  </a:cubicBezTo>
                  <a:close/>
                  <a:moveTo>
                    <a:pt x="36831" y="8320"/>
                  </a:moveTo>
                  <a:lnTo>
                    <a:pt x="36499" y="8426"/>
                  </a:lnTo>
                  <a:cubicBezTo>
                    <a:pt x="35845" y="8633"/>
                    <a:pt x="35169" y="8848"/>
                    <a:pt x="34481" y="9048"/>
                  </a:cubicBezTo>
                  <a:lnTo>
                    <a:pt x="34674" y="9714"/>
                  </a:lnTo>
                  <a:cubicBezTo>
                    <a:pt x="35369" y="9512"/>
                    <a:pt x="36050" y="9297"/>
                    <a:pt x="36708" y="9085"/>
                  </a:cubicBezTo>
                  <a:lnTo>
                    <a:pt x="37039" y="8981"/>
                  </a:lnTo>
                  <a:lnTo>
                    <a:pt x="36831" y="8320"/>
                  </a:lnTo>
                  <a:close/>
                  <a:moveTo>
                    <a:pt x="80819" y="8580"/>
                  </a:moveTo>
                  <a:lnTo>
                    <a:pt x="80607" y="9241"/>
                  </a:lnTo>
                  <a:cubicBezTo>
                    <a:pt x="81400" y="9498"/>
                    <a:pt x="82194" y="9701"/>
                    <a:pt x="83035" y="9867"/>
                  </a:cubicBezTo>
                  <a:lnTo>
                    <a:pt x="83168" y="9186"/>
                  </a:lnTo>
                  <a:cubicBezTo>
                    <a:pt x="82355" y="9026"/>
                    <a:pt x="81588" y="8828"/>
                    <a:pt x="80819" y="8580"/>
                  </a:cubicBezTo>
                  <a:close/>
                  <a:moveTo>
                    <a:pt x="95439" y="9480"/>
                  </a:moveTo>
                  <a:cubicBezTo>
                    <a:pt x="94981" y="9480"/>
                    <a:pt x="94515" y="9494"/>
                    <a:pt x="94044" y="9521"/>
                  </a:cubicBezTo>
                  <a:lnTo>
                    <a:pt x="94082" y="10212"/>
                  </a:lnTo>
                  <a:cubicBezTo>
                    <a:pt x="94545" y="10187"/>
                    <a:pt x="95003" y="10174"/>
                    <a:pt x="95454" y="10174"/>
                  </a:cubicBezTo>
                  <a:cubicBezTo>
                    <a:pt x="95812" y="10174"/>
                    <a:pt x="96166" y="10183"/>
                    <a:pt x="96514" y="10199"/>
                  </a:cubicBezTo>
                  <a:lnTo>
                    <a:pt x="96547" y="9506"/>
                  </a:lnTo>
                  <a:cubicBezTo>
                    <a:pt x="96184" y="9489"/>
                    <a:pt x="95814" y="9480"/>
                    <a:pt x="95439" y="9480"/>
                  </a:cubicBezTo>
                  <a:close/>
                  <a:moveTo>
                    <a:pt x="83383" y="9227"/>
                  </a:moveTo>
                  <a:lnTo>
                    <a:pt x="83257" y="9908"/>
                  </a:lnTo>
                  <a:cubicBezTo>
                    <a:pt x="84047" y="10057"/>
                    <a:pt x="84857" y="10166"/>
                    <a:pt x="85736" y="10242"/>
                  </a:cubicBezTo>
                  <a:lnTo>
                    <a:pt x="85796" y="9550"/>
                  </a:lnTo>
                  <a:cubicBezTo>
                    <a:pt x="84940" y="9476"/>
                    <a:pt x="84151" y="9369"/>
                    <a:pt x="83383" y="9227"/>
                  </a:cubicBezTo>
                  <a:close/>
                  <a:moveTo>
                    <a:pt x="93819" y="9531"/>
                  </a:moveTo>
                  <a:cubicBezTo>
                    <a:pt x="92904" y="9582"/>
                    <a:pt x="92101" y="9618"/>
                    <a:pt x="91359" y="9643"/>
                  </a:cubicBezTo>
                  <a:lnTo>
                    <a:pt x="91383" y="10336"/>
                  </a:lnTo>
                  <a:cubicBezTo>
                    <a:pt x="92130" y="10310"/>
                    <a:pt x="92939" y="10274"/>
                    <a:pt x="93856" y="10226"/>
                  </a:cubicBezTo>
                  <a:lnTo>
                    <a:pt x="93819" y="9531"/>
                  </a:lnTo>
                  <a:close/>
                  <a:moveTo>
                    <a:pt x="34264" y="9110"/>
                  </a:moveTo>
                  <a:cubicBezTo>
                    <a:pt x="33412" y="9352"/>
                    <a:pt x="32639" y="9543"/>
                    <a:pt x="31896" y="9690"/>
                  </a:cubicBezTo>
                  <a:lnTo>
                    <a:pt x="32033" y="10371"/>
                  </a:lnTo>
                  <a:cubicBezTo>
                    <a:pt x="32793" y="10220"/>
                    <a:pt x="33587" y="10025"/>
                    <a:pt x="34453" y="9776"/>
                  </a:cubicBezTo>
                  <a:lnTo>
                    <a:pt x="34264" y="9110"/>
                  </a:lnTo>
                  <a:close/>
                  <a:moveTo>
                    <a:pt x="86017" y="9567"/>
                  </a:moveTo>
                  <a:lnTo>
                    <a:pt x="85963" y="10259"/>
                  </a:lnTo>
                  <a:cubicBezTo>
                    <a:pt x="86741" y="10322"/>
                    <a:pt x="87553" y="10358"/>
                    <a:pt x="88452" y="10371"/>
                  </a:cubicBezTo>
                  <a:lnTo>
                    <a:pt x="88461" y="9677"/>
                  </a:lnTo>
                  <a:cubicBezTo>
                    <a:pt x="87580" y="9665"/>
                    <a:pt x="86780" y="9629"/>
                    <a:pt x="86017" y="9567"/>
                  </a:cubicBezTo>
                  <a:close/>
                  <a:moveTo>
                    <a:pt x="91137" y="9650"/>
                  </a:moveTo>
                  <a:cubicBezTo>
                    <a:pt x="90416" y="9671"/>
                    <a:pt x="89763" y="9683"/>
                    <a:pt x="89137" y="9683"/>
                  </a:cubicBezTo>
                  <a:cubicBezTo>
                    <a:pt x="88984" y="9683"/>
                    <a:pt x="88832" y="9682"/>
                    <a:pt x="88682" y="9681"/>
                  </a:cubicBezTo>
                  <a:lnTo>
                    <a:pt x="88677" y="10374"/>
                  </a:lnTo>
                  <a:cubicBezTo>
                    <a:pt x="88832" y="10377"/>
                    <a:pt x="88988" y="10377"/>
                    <a:pt x="89148" y="10377"/>
                  </a:cubicBezTo>
                  <a:cubicBezTo>
                    <a:pt x="89778" y="10377"/>
                    <a:pt x="90436" y="10365"/>
                    <a:pt x="91160" y="10343"/>
                  </a:cubicBezTo>
                  <a:lnTo>
                    <a:pt x="91137" y="9650"/>
                  </a:lnTo>
                  <a:close/>
                  <a:moveTo>
                    <a:pt x="96774" y="9519"/>
                  </a:moveTo>
                  <a:lnTo>
                    <a:pt x="96732" y="10211"/>
                  </a:lnTo>
                  <a:cubicBezTo>
                    <a:pt x="97555" y="10260"/>
                    <a:pt x="98363" y="10358"/>
                    <a:pt x="99134" y="10504"/>
                  </a:cubicBezTo>
                  <a:lnTo>
                    <a:pt x="99264" y="9822"/>
                  </a:lnTo>
                  <a:cubicBezTo>
                    <a:pt x="98463" y="9672"/>
                    <a:pt x="97626" y="9570"/>
                    <a:pt x="96774" y="9519"/>
                  </a:cubicBezTo>
                  <a:close/>
                  <a:moveTo>
                    <a:pt x="21940" y="9785"/>
                  </a:moveTo>
                  <a:cubicBezTo>
                    <a:pt x="21631" y="9785"/>
                    <a:pt x="21331" y="9796"/>
                    <a:pt x="21043" y="9818"/>
                  </a:cubicBezTo>
                  <a:lnTo>
                    <a:pt x="21094" y="10509"/>
                  </a:lnTo>
                  <a:cubicBezTo>
                    <a:pt x="21367" y="10489"/>
                    <a:pt x="21652" y="10478"/>
                    <a:pt x="21946" y="10478"/>
                  </a:cubicBezTo>
                  <a:cubicBezTo>
                    <a:pt x="22437" y="10478"/>
                    <a:pt x="22955" y="10507"/>
                    <a:pt x="23496" y="10563"/>
                  </a:cubicBezTo>
                  <a:lnTo>
                    <a:pt x="23569" y="9875"/>
                  </a:lnTo>
                  <a:cubicBezTo>
                    <a:pt x="23002" y="9815"/>
                    <a:pt x="22457" y="9785"/>
                    <a:pt x="21940" y="9785"/>
                  </a:cubicBezTo>
                  <a:close/>
                  <a:moveTo>
                    <a:pt x="31679" y="9732"/>
                  </a:moveTo>
                  <a:cubicBezTo>
                    <a:pt x="30867" y="9886"/>
                    <a:pt x="30080" y="9994"/>
                    <a:pt x="29274" y="10061"/>
                  </a:cubicBezTo>
                  <a:lnTo>
                    <a:pt x="29332" y="10753"/>
                  </a:lnTo>
                  <a:cubicBezTo>
                    <a:pt x="30162" y="10684"/>
                    <a:pt x="30973" y="10573"/>
                    <a:pt x="31809" y="10412"/>
                  </a:cubicBezTo>
                  <a:lnTo>
                    <a:pt x="31679" y="9732"/>
                  </a:lnTo>
                  <a:close/>
                  <a:moveTo>
                    <a:pt x="23795" y="9899"/>
                  </a:moveTo>
                  <a:lnTo>
                    <a:pt x="23715" y="10588"/>
                  </a:lnTo>
                  <a:lnTo>
                    <a:pt x="23887" y="10610"/>
                  </a:lnTo>
                  <a:cubicBezTo>
                    <a:pt x="24734" y="10716"/>
                    <a:pt x="25571" y="10786"/>
                    <a:pt x="26376" y="10817"/>
                  </a:cubicBezTo>
                  <a:lnTo>
                    <a:pt x="26401" y="10124"/>
                  </a:lnTo>
                  <a:cubicBezTo>
                    <a:pt x="25619" y="10094"/>
                    <a:pt x="24802" y="10025"/>
                    <a:pt x="23974" y="9921"/>
                  </a:cubicBezTo>
                  <a:lnTo>
                    <a:pt x="23795" y="9899"/>
                  </a:lnTo>
                  <a:close/>
                  <a:moveTo>
                    <a:pt x="29054" y="10080"/>
                  </a:moveTo>
                  <a:cubicBezTo>
                    <a:pt x="28486" y="10120"/>
                    <a:pt x="27912" y="10141"/>
                    <a:pt x="27323" y="10141"/>
                  </a:cubicBezTo>
                  <a:cubicBezTo>
                    <a:pt x="27092" y="10141"/>
                    <a:pt x="26859" y="10137"/>
                    <a:pt x="26624" y="10131"/>
                  </a:cubicBezTo>
                  <a:lnTo>
                    <a:pt x="26604" y="10824"/>
                  </a:lnTo>
                  <a:cubicBezTo>
                    <a:pt x="26855" y="10831"/>
                    <a:pt x="27100" y="10836"/>
                    <a:pt x="27343" y="10836"/>
                  </a:cubicBezTo>
                  <a:cubicBezTo>
                    <a:pt x="27934" y="10836"/>
                    <a:pt x="28527" y="10814"/>
                    <a:pt x="29105" y="10772"/>
                  </a:cubicBezTo>
                  <a:lnTo>
                    <a:pt x="29054" y="10080"/>
                  </a:lnTo>
                  <a:close/>
                  <a:moveTo>
                    <a:pt x="20813" y="9838"/>
                  </a:moveTo>
                  <a:cubicBezTo>
                    <a:pt x="19890" y="9927"/>
                    <a:pt x="19080" y="10125"/>
                    <a:pt x="18333" y="10445"/>
                  </a:cubicBezTo>
                  <a:lnTo>
                    <a:pt x="18607" y="11083"/>
                  </a:lnTo>
                  <a:cubicBezTo>
                    <a:pt x="19286" y="10792"/>
                    <a:pt x="20028" y="10611"/>
                    <a:pt x="20880" y="10527"/>
                  </a:cubicBezTo>
                  <a:lnTo>
                    <a:pt x="20813" y="9838"/>
                  </a:lnTo>
                  <a:close/>
                  <a:moveTo>
                    <a:pt x="99488" y="9867"/>
                  </a:moveTo>
                  <a:lnTo>
                    <a:pt x="99351" y="10547"/>
                  </a:lnTo>
                  <a:cubicBezTo>
                    <a:pt x="100141" y="10706"/>
                    <a:pt x="100924" y="10923"/>
                    <a:pt x="101681" y="11188"/>
                  </a:cubicBezTo>
                  <a:lnTo>
                    <a:pt x="101910" y="10533"/>
                  </a:lnTo>
                  <a:cubicBezTo>
                    <a:pt x="101123" y="10256"/>
                    <a:pt x="100308" y="10032"/>
                    <a:pt x="99488" y="9867"/>
                  </a:cubicBezTo>
                  <a:close/>
                  <a:moveTo>
                    <a:pt x="102125" y="10610"/>
                  </a:moveTo>
                  <a:lnTo>
                    <a:pt x="101886" y="11261"/>
                  </a:lnTo>
                  <a:cubicBezTo>
                    <a:pt x="102626" y="11532"/>
                    <a:pt x="103370" y="11862"/>
                    <a:pt x="104098" y="12242"/>
                  </a:cubicBezTo>
                  <a:lnTo>
                    <a:pt x="104420" y="11626"/>
                  </a:lnTo>
                  <a:cubicBezTo>
                    <a:pt x="103664" y="11232"/>
                    <a:pt x="102892" y="10889"/>
                    <a:pt x="102125" y="10610"/>
                  </a:cubicBezTo>
                  <a:close/>
                  <a:moveTo>
                    <a:pt x="18119" y="10544"/>
                  </a:moveTo>
                  <a:cubicBezTo>
                    <a:pt x="17349" y="10904"/>
                    <a:pt x="16666" y="11393"/>
                    <a:pt x="16033" y="12043"/>
                  </a:cubicBezTo>
                  <a:lnTo>
                    <a:pt x="16529" y="12527"/>
                  </a:lnTo>
                  <a:cubicBezTo>
                    <a:pt x="17103" y="11938"/>
                    <a:pt x="17720" y="11494"/>
                    <a:pt x="18413" y="11172"/>
                  </a:cubicBezTo>
                  <a:lnTo>
                    <a:pt x="18119" y="10544"/>
                  </a:lnTo>
                  <a:close/>
                  <a:moveTo>
                    <a:pt x="104622" y="11732"/>
                  </a:moveTo>
                  <a:lnTo>
                    <a:pt x="104295" y="12344"/>
                  </a:lnTo>
                  <a:cubicBezTo>
                    <a:pt x="104977" y="12711"/>
                    <a:pt x="105676" y="13136"/>
                    <a:pt x="106368" y="13609"/>
                  </a:cubicBezTo>
                  <a:lnTo>
                    <a:pt x="106758" y="13036"/>
                  </a:lnTo>
                  <a:cubicBezTo>
                    <a:pt x="106045" y="12548"/>
                    <a:pt x="105327" y="12111"/>
                    <a:pt x="104622" y="11732"/>
                  </a:cubicBezTo>
                  <a:close/>
                  <a:moveTo>
                    <a:pt x="15871" y="12210"/>
                  </a:moveTo>
                  <a:cubicBezTo>
                    <a:pt x="15378" y="12746"/>
                    <a:pt x="14902" y="13392"/>
                    <a:pt x="14372" y="14246"/>
                  </a:cubicBezTo>
                  <a:lnTo>
                    <a:pt x="14961" y="14611"/>
                  </a:lnTo>
                  <a:cubicBezTo>
                    <a:pt x="15467" y="13796"/>
                    <a:pt x="15918" y="13183"/>
                    <a:pt x="16381" y="12682"/>
                  </a:cubicBezTo>
                  <a:lnTo>
                    <a:pt x="15871" y="12210"/>
                  </a:lnTo>
                  <a:close/>
                  <a:moveTo>
                    <a:pt x="106945" y="13167"/>
                  </a:moveTo>
                  <a:lnTo>
                    <a:pt x="106548" y="13736"/>
                  </a:lnTo>
                  <a:cubicBezTo>
                    <a:pt x="107183" y="14174"/>
                    <a:pt x="107836" y="14672"/>
                    <a:pt x="108491" y="15211"/>
                  </a:cubicBezTo>
                  <a:lnTo>
                    <a:pt x="108931" y="14675"/>
                  </a:lnTo>
                  <a:cubicBezTo>
                    <a:pt x="108259" y="14123"/>
                    <a:pt x="107592" y="13618"/>
                    <a:pt x="106945" y="13167"/>
                  </a:cubicBezTo>
                  <a:close/>
                  <a:moveTo>
                    <a:pt x="14254" y="14441"/>
                  </a:moveTo>
                  <a:cubicBezTo>
                    <a:pt x="14009" y="14841"/>
                    <a:pt x="13770" y="15252"/>
                    <a:pt x="13530" y="15671"/>
                  </a:cubicBezTo>
                  <a:cubicBezTo>
                    <a:pt x="13360" y="15969"/>
                    <a:pt x="13185" y="16271"/>
                    <a:pt x="13004" y="16575"/>
                  </a:cubicBezTo>
                  <a:lnTo>
                    <a:pt x="13601" y="16929"/>
                  </a:lnTo>
                  <a:cubicBezTo>
                    <a:pt x="13782" y="16623"/>
                    <a:pt x="13958" y="16316"/>
                    <a:pt x="14131" y="16016"/>
                  </a:cubicBezTo>
                  <a:cubicBezTo>
                    <a:pt x="14369" y="15604"/>
                    <a:pt x="14605" y="15196"/>
                    <a:pt x="14845" y="14800"/>
                  </a:cubicBezTo>
                  <a:lnTo>
                    <a:pt x="14254" y="14441"/>
                  </a:lnTo>
                  <a:close/>
                  <a:moveTo>
                    <a:pt x="109107" y="14816"/>
                  </a:moveTo>
                  <a:lnTo>
                    <a:pt x="108663" y="15351"/>
                  </a:lnTo>
                  <a:cubicBezTo>
                    <a:pt x="109252" y="15841"/>
                    <a:pt x="109870" y="16387"/>
                    <a:pt x="110496" y="16973"/>
                  </a:cubicBezTo>
                  <a:lnTo>
                    <a:pt x="110970" y="16464"/>
                  </a:lnTo>
                  <a:cubicBezTo>
                    <a:pt x="110333" y="15870"/>
                    <a:pt x="109707" y="15317"/>
                    <a:pt x="109107" y="14816"/>
                  </a:cubicBezTo>
                  <a:close/>
                  <a:moveTo>
                    <a:pt x="111133" y="16620"/>
                  </a:moveTo>
                  <a:lnTo>
                    <a:pt x="110659" y="17125"/>
                  </a:lnTo>
                  <a:cubicBezTo>
                    <a:pt x="111216" y="17651"/>
                    <a:pt x="111806" y="18228"/>
                    <a:pt x="112410" y="18845"/>
                  </a:cubicBezTo>
                  <a:lnTo>
                    <a:pt x="112905" y="18359"/>
                  </a:lnTo>
                  <a:cubicBezTo>
                    <a:pt x="112294" y="17737"/>
                    <a:pt x="111698" y="17152"/>
                    <a:pt x="111133" y="16620"/>
                  </a:cubicBezTo>
                  <a:close/>
                  <a:moveTo>
                    <a:pt x="12889" y="16764"/>
                  </a:moveTo>
                  <a:cubicBezTo>
                    <a:pt x="12393" y="17591"/>
                    <a:pt x="11976" y="18212"/>
                    <a:pt x="11538" y="18778"/>
                  </a:cubicBezTo>
                  <a:lnTo>
                    <a:pt x="12086" y="19203"/>
                  </a:lnTo>
                  <a:cubicBezTo>
                    <a:pt x="12543" y="18615"/>
                    <a:pt x="12974" y="17973"/>
                    <a:pt x="13485" y="17121"/>
                  </a:cubicBezTo>
                  <a:lnTo>
                    <a:pt x="12889" y="16764"/>
                  </a:lnTo>
                  <a:close/>
                  <a:moveTo>
                    <a:pt x="113061" y="18519"/>
                  </a:moveTo>
                  <a:lnTo>
                    <a:pt x="112565" y="19004"/>
                  </a:lnTo>
                  <a:cubicBezTo>
                    <a:pt x="113099" y="19553"/>
                    <a:pt x="113667" y="20151"/>
                    <a:pt x="114255" y="20789"/>
                  </a:cubicBezTo>
                  <a:lnTo>
                    <a:pt x="114765" y="20317"/>
                  </a:lnTo>
                  <a:cubicBezTo>
                    <a:pt x="114174" y="19676"/>
                    <a:pt x="113600" y="19072"/>
                    <a:pt x="113061" y="18519"/>
                  </a:cubicBezTo>
                  <a:close/>
                  <a:moveTo>
                    <a:pt x="11403" y="18950"/>
                  </a:moveTo>
                  <a:cubicBezTo>
                    <a:pt x="10876" y="19608"/>
                    <a:pt x="10330" y="20166"/>
                    <a:pt x="9733" y="20658"/>
                  </a:cubicBezTo>
                  <a:lnTo>
                    <a:pt x="10172" y="21192"/>
                  </a:lnTo>
                  <a:cubicBezTo>
                    <a:pt x="10807" y="20671"/>
                    <a:pt x="11387" y="20078"/>
                    <a:pt x="11943" y="19384"/>
                  </a:cubicBezTo>
                  <a:lnTo>
                    <a:pt x="11403" y="18950"/>
                  </a:lnTo>
                  <a:close/>
                  <a:moveTo>
                    <a:pt x="9562" y="20792"/>
                  </a:moveTo>
                  <a:cubicBezTo>
                    <a:pt x="8941" y="21284"/>
                    <a:pt x="8280" y="21694"/>
                    <a:pt x="7541" y="22048"/>
                  </a:cubicBezTo>
                  <a:lnTo>
                    <a:pt x="7841" y="22674"/>
                  </a:lnTo>
                  <a:cubicBezTo>
                    <a:pt x="8615" y="22303"/>
                    <a:pt x="9340" y="21853"/>
                    <a:pt x="9992" y="21336"/>
                  </a:cubicBezTo>
                  <a:lnTo>
                    <a:pt x="9562" y="20792"/>
                  </a:lnTo>
                  <a:close/>
                  <a:moveTo>
                    <a:pt x="114918" y="20483"/>
                  </a:moveTo>
                  <a:lnTo>
                    <a:pt x="114407" y="20952"/>
                  </a:lnTo>
                  <a:cubicBezTo>
                    <a:pt x="114603" y="21166"/>
                    <a:pt x="114800" y="21381"/>
                    <a:pt x="114999" y="21603"/>
                  </a:cubicBezTo>
                  <a:cubicBezTo>
                    <a:pt x="115225" y="22056"/>
                    <a:pt x="115351" y="22491"/>
                    <a:pt x="115378" y="22893"/>
                  </a:cubicBezTo>
                  <a:lnTo>
                    <a:pt x="116069" y="22848"/>
                  </a:lnTo>
                  <a:cubicBezTo>
                    <a:pt x="116037" y="22338"/>
                    <a:pt x="115879" y="21799"/>
                    <a:pt x="115599" y="21247"/>
                  </a:cubicBezTo>
                  <a:lnTo>
                    <a:pt x="115545" y="21170"/>
                  </a:lnTo>
                  <a:cubicBezTo>
                    <a:pt x="115334" y="20937"/>
                    <a:pt x="115126" y="20709"/>
                    <a:pt x="114918" y="20483"/>
                  </a:cubicBezTo>
                  <a:close/>
                  <a:moveTo>
                    <a:pt x="7346" y="22143"/>
                  </a:moveTo>
                  <a:cubicBezTo>
                    <a:pt x="6655" y="22457"/>
                    <a:pt x="5892" y="22724"/>
                    <a:pt x="5082" y="22929"/>
                  </a:cubicBezTo>
                  <a:lnTo>
                    <a:pt x="5253" y="23600"/>
                  </a:lnTo>
                  <a:cubicBezTo>
                    <a:pt x="6103" y="23383"/>
                    <a:pt x="6904" y="23104"/>
                    <a:pt x="7633" y="22775"/>
                  </a:cubicBezTo>
                  <a:lnTo>
                    <a:pt x="7346" y="22143"/>
                  </a:lnTo>
                  <a:close/>
                  <a:moveTo>
                    <a:pt x="107915" y="23293"/>
                  </a:moveTo>
                  <a:cubicBezTo>
                    <a:pt x="107488" y="23293"/>
                    <a:pt x="107091" y="23349"/>
                    <a:pt x="106710" y="23461"/>
                  </a:cubicBezTo>
                  <a:lnTo>
                    <a:pt x="106904" y="24126"/>
                  </a:lnTo>
                  <a:cubicBezTo>
                    <a:pt x="107223" y="24033"/>
                    <a:pt x="107555" y="23986"/>
                    <a:pt x="107914" y="23986"/>
                  </a:cubicBezTo>
                  <a:cubicBezTo>
                    <a:pt x="108295" y="23986"/>
                    <a:pt x="108708" y="24039"/>
                    <a:pt x="109171" y="24143"/>
                  </a:cubicBezTo>
                  <a:lnTo>
                    <a:pt x="109325" y="23468"/>
                  </a:lnTo>
                  <a:cubicBezTo>
                    <a:pt x="108814" y="23351"/>
                    <a:pt x="108349" y="23293"/>
                    <a:pt x="107915" y="23293"/>
                  </a:cubicBezTo>
                  <a:close/>
                  <a:moveTo>
                    <a:pt x="4867" y="22982"/>
                  </a:moveTo>
                  <a:cubicBezTo>
                    <a:pt x="4474" y="23076"/>
                    <a:pt x="4059" y="23158"/>
                    <a:pt x="3634" y="23229"/>
                  </a:cubicBezTo>
                  <a:cubicBezTo>
                    <a:pt x="3198" y="23300"/>
                    <a:pt x="2796" y="23394"/>
                    <a:pt x="2440" y="23500"/>
                  </a:cubicBezTo>
                  <a:lnTo>
                    <a:pt x="2641" y="24165"/>
                  </a:lnTo>
                  <a:cubicBezTo>
                    <a:pt x="2968" y="24065"/>
                    <a:pt x="3342" y="23979"/>
                    <a:pt x="3746" y="23913"/>
                  </a:cubicBezTo>
                  <a:cubicBezTo>
                    <a:pt x="4188" y="23841"/>
                    <a:pt x="4619" y="23753"/>
                    <a:pt x="5030" y="23656"/>
                  </a:cubicBezTo>
                  <a:lnTo>
                    <a:pt x="4867" y="22982"/>
                  </a:lnTo>
                  <a:close/>
                  <a:moveTo>
                    <a:pt x="109552" y="23525"/>
                  </a:moveTo>
                  <a:lnTo>
                    <a:pt x="109382" y="24196"/>
                  </a:lnTo>
                  <a:cubicBezTo>
                    <a:pt x="109979" y="24347"/>
                    <a:pt x="110593" y="24566"/>
                    <a:pt x="111190" y="24778"/>
                  </a:cubicBezTo>
                  <a:cubicBezTo>
                    <a:pt x="111359" y="24838"/>
                    <a:pt x="111527" y="24898"/>
                    <a:pt x="111697" y="24956"/>
                  </a:cubicBezTo>
                  <a:lnTo>
                    <a:pt x="111926" y="24305"/>
                  </a:lnTo>
                  <a:cubicBezTo>
                    <a:pt x="111758" y="24247"/>
                    <a:pt x="111591" y="24187"/>
                    <a:pt x="111423" y="24126"/>
                  </a:cubicBezTo>
                  <a:cubicBezTo>
                    <a:pt x="110812" y="23908"/>
                    <a:pt x="110180" y="23685"/>
                    <a:pt x="109552" y="23525"/>
                  </a:cubicBezTo>
                  <a:close/>
                  <a:moveTo>
                    <a:pt x="115384" y="23089"/>
                  </a:moveTo>
                  <a:cubicBezTo>
                    <a:pt x="115382" y="23117"/>
                    <a:pt x="115382" y="23146"/>
                    <a:pt x="115381" y="23172"/>
                  </a:cubicBezTo>
                  <a:lnTo>
                    <a:pt x="115376" y="23228"/>
                  </a:lnTo>
                  <a:lnTo>
                    <a:pt x="115391" y="23280"/>
                  </a:lnTo>
                  <a:cubicBezTo>
                    <a:pt x="115407" y="23337"/>
                    <a:pt x="115414" y="23401"/>
                    <a:pt x="115414" y="23466"/>
                  </a:cubicBezTo>
                  <a:cubicBezTo>
                    <a:pt x="115414" y="23963"/>
                    <a:pt x="114992" y="24573"/>
                    <a:pt x="114492" y="24794"/>
                  </a:cubicBezTo>
                  <a:lnTo>
                    <a:pt x="114773" y="25428"/>
                  </a:lnTo>
                  <a:cubicBezTo>
                    <a:pt x="115522" y="25094"/>
                    <a:pt x="116109" y="24234"/>
                    <a:pt x="116109" y="23466"/>
                  </a:cubicBezTo>
                  <a:cubicBezTo>
                    <a:pt x="116109" y="23362"/>
                    <a:pt x="116097" y="23258"/>
                    <a:pt x="116075" y="23161"/>
                  </a:cubicBezTo>
                  <a:cubicBezTo>
                    <a:pt x="116077" y="23140"/>
                    <a:pt x="116077" y="23120"/>
                    <a:pt x="116077" y="23099"/>
                  </a:cubicBezTo>
                  <a:lnTo>
                    <a:pt x="115384" y="23089"/>
                  </a:lnTo>
                  <a:close/>
                  <a:moveTo>
                    <a:pt x="2215" y="23573"/>
                  </a:moveTo>
                  <a:cubicBezTo>
                    <a:pt x="1113" y="23950"/>
                    <a:pt x="411" y="24519"/>
                    <a:pt x="133" y="25266"/>
                  </a:cubicBezTo>
                  <a:lnTo>
                    <a:pt x="783" y="25508"/>
                  </a:lnTo>
                  <a:cubicBezTo>
                    <a:pt x="985" y="24966"/>
                    <a:pt x="1544" y="24534"/>
                    <a:pt x="2440" y="24231"/>
                  </a:cubicBezTo>
                  <a:lnTo>
                    <a:pt x="2215" y="23573"/>
                  </a:lnTo>
                  <a:close/>
                  <a:moveTo>
                    <a:pt x="106473" y="23536"/>
                  </a:moveTo>
                  <a:cubicBezTo>
                    <a:pt x="105774" y="23788"/>
                    <a:pt x="105149" y="24228"/>
                    <a:pt x="104565" y="24883"/>
                  </a:cubicBezTo>
                  <a:lnTo>
                    <a:pt x="104380" y="25094"/>
                  </a:lnTo>
                  <a:lnTo>
                    <a:pt x="104900" y="25553"/>
                  </a:lnTo>
                  <a:lnTo>
                    <a:pt x="105082" y="25346"/>
                  </a:lnTo>
                  <a:cubicBezTo>
                    <a:pt x="105589" y="24780"/>
                    <a:pt x="106120" y="24401"/>
                    <a:pt x="106707" y="24190"/>
                  </a:cubicBezTo>
                  <a:lnTo>
                    <a:pt x="106473" y="23536"/>
                  </a:lnTo>
                  <a:close/>
                  <a:moveTo>
                    <a:pt x="112135" y="24373"/>
                  </a:moveTo>
                  <a:lnTo>
                    <a:pt x="111911" y="25032"/>
                  </a:lnTo>
                  <a:cubicBezTo>
                    <a:pt x="112589" y="25262"/>
                    <a:pt x="113393" y="25506"/>
                    <a:pt x="114182" y="25566"/>
                  </a:cubicBezTo>
                  <a:lnTo>
                    <a:pt x="114206" y="25567"/>
                  </a:lnTo>
                  <a:lnTo>
                    <a:pt x="114233" y="25567"/>
                  </a:lnTo>
                  <a:cubicBezTo>
                    <a:pt x="114325" y="25560"/>
                    <a:pt x="114417" y="25546"/>
                    <a:pt x="114510" y="25522"/>
                  </a:cubicBezTo>
                  <a:lnTo>
                    <a:pt x="114335" y="24851"/>
                  </a:lnTo>
                  <a:cubicBezTo>
                    <a:pt x="114293" y="24861"/>
                    <a:pt x="114252" y="24869"/>
                    <a:pt x="114210" y="24873"/>
                  </a:cubicBezTo>
                  <a:cubicBezTo>
                    <a:pt x="113504" y="24815"/>
                    <a:pt x="112767" y="24589"/>
                    <a:pt x="112135" y="24373"/>
                  </a:cubicBezTo>
                  <a:close/>
                  <a:moveTo>
                    <a:pt x="104232" y="25266"/>
                  </a:moveTo>
                  <a:cubicBezTo>
                    <a:pt x="103741" y="25829"/>
                    <a:pt x="103223" y="26454"/>
                    <a:pt x="102645" y="27175"/>
                  </a:cubicBezTo>
                  <a:lnTo>
                    <a:pt x="103188" y="27609"/>
                  </a:lnTo>
                  <a:cubicBezTo>
                    <a:pt x="103757" y="26895"/>
                    <a:pt x="104271" y="26278"/>
                    <a:pt x="104755" y="25720"/>
                  </a:cubicBezTo>
                  <a:lnTo>
                    <a:pt x="104232" y="25266"/>
                  </a:lnTo>
                  <a:close/>
                  <a:moveTo>
                    <a:pt x="55" y="25522"/>
                  </a:moveTo>
                  <a:cubicBezTo>
                    <a:pt x="18" y="25682"/>
                    <a:pt x="1" y="25848"/>
                    <a:pt x="1" y="26017"/>
                  </a:cubicBezTo>
                  <a:cubicBezTo>
                    <a:pt x="1" y="26656"/>
                    <a:pt x="259" y="27358"/>
                    <a:pt x="768" y="28104"/>
                  </a:cubicBezTo>
                  <a:lnTo>
                    <a:pt x="1339" y="27712"/>
                  </a:lnTo>
                  <a:cubicBezTo>
                    <a:pt x="909" y="27085"/>
                    <a:pt x="692" y="26514"/>
                    <a:pt x="692" y="26017"/>
                  </a:cubicBezTo>
                  <a:cubicBezTo>
                    <a:pt x="692" y="25901"/>
                    <a:pt x="706" y="25786"/>
                    <a:pt x="730" y="25680"/>
                  </a:cubicBezTo>
                  <a:lnTo>
                    <a:pt x="55" y="25522"/>
                  </a:lnTo>
                  <a:close/>
                  <a:moveTo>
                    <a:pt x="102505" y="27350"/>
                  </a:moveTo>
                  <a:cubicBezTo>
                    <a:pt x="101993" y="27996"/>
                    <a:pt x="101486" y="28647"/>
                    <a:pt x="100982" y="29299"/>
                  </a:cubicBezTo>
                  <a:lnTo>
                    <a:pt x="101530" y="29723"/>
                  </a:lnTo>
                  <a:cubicBezTo>
                    <a:pt x="102032" y="29073"/>
                    <a:pt x="102536" y="28424"/>
                    <a:pt x="103048" y="27781"/>
                  </a:cubicBezTo>
                  <a:lnTo>
                    <a:pt x="102505" y="27350"/>
                  </a:lnTo>
                  <a:close/>
                  <a:moveTo>
                    <a:pt x="1464" y="27884"/>
                  </a:moveTo>
                  <a:lnTo>
                    <a:pt x="905" y="28296"/>
                  </a:lnTo>
                  <a:cubicBezTo>
                    <a:pt x="1174" y="28661"/>
                    <a:pt x="1503" y="29038"/>
                    <a:pt x="1882" y="29411"/>
                  </a:cubicBezTo>
                  <a:cubicBezTo>
                    <a:pt x="2137" y="29665"/>
                    <a:pt x="2402" y="29905"/>
                    <a:pt x="2667" y="30130"/>
                  </a:cubicBezTo>
                  <a:lnTo>
                    <a:pt x="3117" y="29601"/>
                  </a:lnTo>
                  <a:cubicBezTo>
                    <a:pt x="2863" y="29388"/>
                    <a:pt x="2613" y="29156"/>
                    <a:pt x="2370" y="28918"/>
                  </a:cubicBezTo>
                  <a:cubicBezTo>
                    <a:pt x="2017" y="28571"/>
                    <a:pt x="1712" y="28223"/>
                    <a:pt x="1464" y="27884"/>
                  </a:cubicBezTo>
                  <a:close/>
                  <a:moveTo>
                    <a:pt x="3284" y="29742"/>
                  </a:moveTo>
                  <a:lnTo>
                    <a:pt x="2846" y="30278"/>
                  </a:lnTo>
                  <a:cubicBezTo>
                    <a:pt x="3497" y="30812"/>
                    <a:pt x="4182" y="31272"/>
                    <a:pt x="4945" y="31686"/>
                  </a:cubicBezTo>
                  <a:lnTo>
                    <a:pt x="5277" y="31075"/>
                  </a:lnTo>
                  <a:cubicBezTo>
                    <a:pt x="4554" y="30682"/>
                    <a:pt x="3903" y="30247"/>
                    <a:pt x="3284" y="29742"/>
                  </a:cubicBezTo>
                  <a:close/>
                  <a:moveTo>
                    <a:pt x="100844" y="29475"/>
                  </a:moveTo>
                  <a:cubicBezTo>
                    <a:pt x="100308" y="30165"/>
                    <a:pt x="99826" y="30787"/>
                    <a:pt x="99324" y="31416"/>
                  </a:cubicBezTo>
                  <a:lnTo>
                    <a:pt x="99867" y="31849"/>
                  </a:lnTo>
                  <a:cubicBezTo>
                    <a:pt x="100372" y="31217"/>
                    <a:pt x="100857" y="30594"/>
                    <a:pt x="101391" y="29899"/>
                  </a:cubicBezTo>
                  <a:lnTo>
                    <a:pt x="100844" y="29475"/>
                  </a:lnTo>
                  <a:close/>
                  <a:moveTo>
                    <a:pt x="5470" y="31177"/>
                  </a:moveTo>
                  <a:lnTo>
                    <a:pt x="5148" y="31792"/>
                  </a:lnTo>
                  <a:cubicBezTo>
                    <a:pt x="5860" y="32166"/>
                    <a:pt x="6617" y="32489"/>
                    <a:pt x="7461" y="32785"/>
                  </a:cubicBezTo>
                  <a:lnTo>
                    <a:pt x="7690" y="32130"/>
                  </a:lnTo>
                  <a:cubicBezTo>
                    <a:pt x="6876" y="31846"/>
                    <a:pt x="6150" y="31534"/>
                    <a:pt x="5470" y="31177"/>
                  </a:cubicBezTo>
                  <a:close/>
                  <a:moveTo>
                    <a:pt x="7900" y="32202"/>
                  </a:moveTo>
                  <a:lnTo>
                    <a:pt x="7677" y="32859"/>
                  </a:lnTo>
                  <a:cubicBezTo>
                    <a:pt x="8143" y="33018"/>
                    <a:pt x="8644" y="33166"/>
                    <a:pt x="9161" y="33305"/>
                  </a:cubicBezTo>
                  <a:cubicBezTo>
                    <a:pt x="9458" y="33383"/>
                    <a:pt x="9763" y="33463"/>
                    <a:pt x="10076" y="33542"/>
                  </a:cubicBezTo>
                  <a:lnTo>
                    <a:pt x="10247" y="32869"/>
                  </a:lnTo>
                  <a:cubicBezTo>
                    <a:pt x="9935" y="32792"/>
                    <a:pt x="9634" y="32713"/>
                    <a:pt x="9341" y="32635"/>
                  </a:cubicBezTo>
                  <a:cubicBezTo>
                    <a:pt x="8839" y="32501"/>
                    <a:pt x="8352" y="32355"/>
                    <a:pt x="7900" y="32202"/>
                  </a:cubicBezTo>
                  <a:close/>
                  <a:moveTo>
                    <a:pt x="99185" y="31592"/>
                  </a:moveTo>
                  <a:cubicBezTo>
                    <a:pt x="98616" y="32300"/>
                    <a:pt x="98101" y="32917"/>
                    <a:pt x="97612" y="33473"/>
                  </a:cubicBezTo>
                  <a:lnTo>
                    <a:pt x="98131" y="33931"/>
                  </a:lnTo>
                  <a:cubicBezTo>
                    <a:pt x="98629" y="33364"/>
                    <a:pt x="99149" y="32743"/>
                    <a:pt x="99726" y="32028"/>
                  </a:cubicBezTo>
                  <a:lnTo>
                    <a:pt x="99185" y="31592"/>
                  </a:lnTo>
                  <a:close/>
                  <a:moveTo>
                    <a:pt x="10462" y="32920"/>
                  </a:moveTo>
                  <a:lnTo>
                    <a:pt x="10295" y="33594"/>
                  </a:lnTo>
                  <a:cubicBezTo>
                    <a:pt x="11032" y="33778"/>
                    <a:pt x="11819" y="33964"/>
                    <a:pt x="12704" y="34162"/>
                  </a:cubicBezTo>
                  <a:lnTo>
                    <a:pt x="12857" y="33485"/>
                  </a:lnTo>
                  <a:cubicBezTo>
                    <a:pt x="11978" y="33289"/>
                    <a:pt x="11193" y="33102"/>
                    <a:pt x="10462" y="32920"/>
                  </a:cubicBezTo>
                  <a:close/>
                  <a:moveTo>
                    <a:pt x="37129" y="33580"/>
                  </a:moveTo>
                  <a:lnTo>
                    <a:pt x="37132" y="34273"/>
                  </a:lnTo>
                  <a:lnTo>
                    <a:pt x="37318" y="34273"/>
                  </a:lnTo>
                  <a:cubicBezTo>
                    <a:pt x="38097" y="34273"/>
                    <a:pt x="38857" y="34292"/>
                    <a:pt x="39582" y="34325"/>
                  </a:cubicBezTo>
                  <a:lnTo>
                    <a:pt x="39614" y="33632"/>
                  </a:lnTo>
                  <a:cubicBezTo>
                    <a:pt x="38882" y="33597"/>
                    <a:pt x="38107" y="33580"/>
                    <a:pt x="37318" y="33580"/>
                  </a:cubicBezTo>
                  <a:close/>
                  <a:moveTo>
                    <a:pt x="36903" y="33580"/>
                  </a:moveTo>
                  <a:cubicBezTo>
                    <a:pt x="36111" y="33586"/>
                    <a:pt x="35299" y="33609"/>
                    <a:pt x="34422" y="33648"/>
                  </a:cubicBezTo>
                  <a:lnTo>
                    <a:pt x="34456" y="34343"/>
                  </a:lnTo>
                  <a:cubicBezTo>
                    <a:pt x="35324" y="34302"/>
                    <a:pt x="36127" y="34280"/>
                    <a:pt x="36909" y="34273"/>
                  </a:cubicBezTo>
                  <a:lnTo>
                    <a:pt x="36903" y="33580"/>
                  </a:lnTo>
                  <a:close/>
                  <a:moveTo>
                    <a:pt x="34197" y="33660"/>
                  </a:moveTo>
                  <a:cubicBezTo>
                    <a:pt x="33448" y="33698"/>
                    <a:pt x="32640" y="33747"/>
                    <a:pt x="31726" y="33814"/>
                  </a:cubicBezTo>
                  <a:lnTo>
                    <a:pt x="31777" y="34506"/>
                  </a:lnTo>
                  <a:cubicBezTo>
                    <a:pt x="32687" y="34440"/>
                    <a:pt x="33489" y="34389"/>
                    <a:pt x="34232" y="34353"/>
                  </a:cubicBezTo>
                  <a:lnTo>
                    <a:pt x="34197" y="33660"/>
                  </a:lnTo>
                  <a:close/>
                  <a:moveTo>
                    <a:pt x="39840" y="33645"/>
                  </a:moveTo>
                  <a:lnTo>
                    <a:pt x="39804" y="34337"/>
                  </a:lnTo>
                  <a:cubicBezTo>
                    <a:pt x="40596" y="34379"/>
                    <a:pt x="41375" y="34445"/>
                    <a:pt x="42122" y="34528"/>
                  </a:cubicBezTo>
                  <a:lnTo>
                    <a:pt x="42241" y="34542"/>
                  </a:lnTo>
                  <a:lnTo>
                    <a:pt x="42323" y="33855"/>
                  </a:lnTo>
                  <a:lnTo>
                    <a:pt x="42200" y="33840"/>
                  </a:lnTo>
                  <a:cubicBezTo>
                    <a:pt x="41439" y="33754"/>
                    <a:pt x="40645" y="33689"/>
                    <a:pt x="39840" y="33645"/>
                  </a:cubicBezTo>
                  <a:close/>
                  <a:moveTo>
                    <a:pt x="13076" y="33535"/>
                  </a:moveTo>
                  <a:lnTo>
                    <a:pt x="12924" y="34212"/>
                  </a:lnTo>
                  <a:cubicBezTo>
                    <a:pt x="13463" y="34331"/>
                    <a:pt x="14025" y="34453"/>
                    <a:pt x="14610" y="34577"/>
                  </a:cubicBezTo>
                  <a:cubicBezTo>
                    <a:pt x="14858" y="34630"/>
                    <a:pt x="15107" y="34678"/>
                    <a:pt x="15354" y="34723"/>
                  </a:cubicBezTo>
                  <a:lnTo>
                    <a:pt x="15477" y="34040"/>
                  </a:lnTo>
                  <a:cubicBezTo>
                    <a:pt x="15234" y="33996"/>
                    <a:pt x="14993" y="33950"/>
                    <a:pt x="14753" y="33899"/>
                  </a:cubicBezTo>
                  <a:cubicBezTo>
                    <a:pt x="14171" y="33775"/>
                    <a:pt x="13613" y="33653"/>
                    <a:pt x="13076" y="33535"/>
                  </a:cubicBezTo>
                  <a:close/>
                  <a:moveTo>
                    <a:pt x="31500" y="33833"/>
                  </a:moveTo>
                  <a:cubicBezTo>
                    <a:pt x="30673" y="33894"/>
                    <a:pt x="29850" y="33961"/>
                    <a:pt x="29035" y="34031"/>
                  </a:cubicBezTo>
                  <a:lnTo>
                    <a:pt x="29093" y="34723"/>
                  </a:lnTo>
                  <a:cubicBezTo>
                    <a:pt x="29909" y="34653"/>
                    <a:pt x="30728" y="34586"/>
                    <a:pt x="31551" y="34525"/>
                  </a:cubicBezTo>
                  <a:lnTo>
                    <a:pt x="31500" y="33833"/>
                  </a:lnTo>
                  <a:close/>
                  <a:moveTo>
                    <a:pt x="28811" y="34049"/>
                  </a:moveTo>
                  <a:cubicBezTo>
                    <a:pt x="27985" y="34118"/>
                    <a:pt x="27166" y="34187"/>
                    <a:pt x="26353" y="34250"/>
                  </a:cubicBezTo>
                  <a:lnTo>
                    <a:pt x="26406" y="34941"/>
                  </a:lnTo>
                  <a:cubicBezTo>
                    <a:pt x="27222" y="34879"/>
                    <a:pt x="28044" y="34810"/>
                    <a:pt x="28869" y="34740"/>
                  </a:cubicBezTo>
                  <a:lnTo>
                    <a:pt x="28811" y="34049"/>
                  </a:lnTo>
                  <a:close/>
                  <a:moveTo>
                    <a:pt x="42553" y="33881"/>
                  </a:moveTo>
                  <a:lnTo>
                    <a:pt x="42459" y="34570"/>
                  </a:lnTo>
                  <a:cubicBezTo>
                    <a:pt x="43238" y="34673"/>
                    <a:pt x="44035" y="34838"/>
                    <a:pt x="44830" y="35058"/>
                  </a:cubicBezTo>
                  <a:lnTo>
                    <a:pt x="45015" y="34389"/>
                  </a:lnTo>
                  <a:cubicBezTo>
                    <a:pt x="44191" y="34161"/>
                    <a:pt x="43362" y="33990"/>
                    <a:pt x="42553" y="33881"/>
                  </a:cubicBezTo>
                  <a:close/>
                  <a:moveTo>
                    <a:pt x="15695" y="34076"/>
                  </a:moveTo>
                  <a:lnTo>
                    <a:pt x="15579" y="34761"/>
                  </a:lnTo>
                  <a:cubicBezTo>
                    <a:pt x="16368" y="34896"/>
                    <a:pt x="17202" y="34999"/>
                    <a:pt x="18057" y="35068"/>
                  </a:cubicBezTo>
                  <a:lnTo>
                    <a:pt x="18114" y="34375"/>
                  </a:lnTo>
                  <a:cubicBezTo>
                    <a:pt x="17278" y="34308"/>
                    <a:pt x="16464" y="34207"/>
                    <a:pt x="15695" y="34076"/>
                  </a:cubicBezTo>
                  <a:close/>
                  <a:moveTo>
                    <a:pt x="26130" y="34266"/>
                  </a:moveTo>
                  <a:cubicBezTo>
                    <a:pt x="25212" y="34335"/>
                    <a:pt x="24406" y="34386"/>
                    <a:pt x="23675" y="34420"/>
                  </a:cubicBezTo>
                  <a:lnTo>
                    <a:pt x="23708" y="35114"/>
                  </a:lnTo>
                  <a:cubicBezTo>
                    <a:pt x="24447" y="35078"/>
                    <a:pt x="25255" y="35027"/>
                    <a:pt x="26181" y="34957"/>
                  </a:cubicBezTo>
                  <a:lnTo>
                    <a:pt x="26130" y="34266"/>
                  </a:lnTo>
                  <a:close/>
                  <a:moveTo>
                    <a:pt x="18333" y="34395"/>
                  </a:moveTo>
                  <a:lnTo>
                    <a:pt x="18282" y="35087"/>
                  </a:lnTo>
                  <a:cubicBezTo>
                    <a:pt x="19082" y="35145"/>
                    <a:pt x="19896" y="35176"/>
                    <a:pt x="20772" y="35181"/>
                  </a:cubicBezTo>
                  <a:lnTo>
                    <a:pt x="20777" y="34488"/>
                  </a:lnTo>
                  <a:cubicBezTo>
                    <a:pt x="19915" y="34482"/>
                    <a:pt x="19117" y="34452"/>
                    <a:pt x="18333" y="34395"/>
                  </a:cubicBezTo>
                  <a:close/>
                  <a:moveTo>
                    <a:pt x="23451" y="34432"/>
                  </a:moveTo>
                  <a:cubicBezTo>
                    <a:pt x="22586" y="34469"/>
                    <a:pt x="21797" y="34490"/>
                    <a:pt x="21040" y="34490"/>
                  </a:cubicBezTo>
                  <a:lnTo>
                    <a:pt x="20998" y="34490"/>
                  </a:lnTo>
                  <a:lnTo>
                    <a:pt x="20998" y="35183"/>
                  </a:lnTo>
                  <a:lnTo>
                    <a:pt x="21040" y="35183"/>
                  </a:lnTo>
                  <a:cubicBezTo>
                    <a:pt x="21810" y="35181"/>
                    <a:pt x="22607" y="35162"/>
                    <a:pt x="23482" y="35125"/>
                  </a:cubicBezTo>
                  <a:lnTo>
                    <a:pt x="23451" y="34432"/>
                  </a:lnTo>
                  <a:close/>
                  <a:moveTo>
                    <a:pt x="97462" y="33639"/>
                  </a:moveTo>
                  <a:cubicBezTo>
                    <a:pt x="96879" y="34296"/>
                    <a:pt x="96329" y="34874"/>
                    <a:pt x="95777" y="35407"/>
                  </a:cubicBezTo>
                  <a:lnTo>
                    <a:pt x="96259" y="35905"/>
                  </a:lnTo>
                  <a:cubicBezTo>
                    <a:pt x="96824" y="35359"/>
                    <a:pt x="97387" y="34769"/>
                    <a:pt x="97981" y="34100"/>
                  </a:cubicBezTo>
                  <a:lnTo>
                    <a:pt x="97462" y="33639"/>
                  </a:lnTo>
                  <a:close/>
                  <a:moveTo>
                    <a:pt x="45233" y="34452"/>
                  </a:moveTo>
                  <a:lnTo>
                    <a:pt x="45041" y="35117"/>
                  </a:lnTo>
                  <a:cubicBezTo>
                    <a:pt x="45519" y="35256"/>
                    <a:pt x="46009" y="35416"/>
                    <a:pt x="46497" y="35598"/>
                  </a:cubicBezTo>
                  <a:cubicBezTo>
                    <a:pt x="46778" y="35704"/>
                    <a:pt x="47059" y="35810"/>
                    <a:pt x="47337" y="35922"/>
                  </a:cubicBezTo>
                  <a:lnTo>
                    <a:pt x="47593" y="35277"/>
                  </a:lnTo>
                  <a:cubicBezTo>
                    <a:pt x="47312" y="35165"/>
                    <a:pt x="47025" y="35053"/>
                    <a:pt x="46739" y="34948"/>
                  </a:cubicBezTo>
                  <a:cubicBezTo>
                    <a:pt x="46235" y="34761"/>
                    <a:pt x="45727" y="34595"/>
                    <a:pt x="45233" y="34452"/>
                  </a:cubicBezTo>
                  <a:close/>
                  <a:moveTo>
                    <a:pt x="47803" y="35360"/>
                  </a:moveTo>
                  <a:lnTo>
                    <a:pt x="47545" y="36004"/>
                  </a:lnTo>
                  <a:cubicBezTo>
                    <a:pt x="48234" y="36282"/>
                    <a:pt x="48972" y="36598"/>
                    <a:pt x="49798" y="36974"/>
                  </a:cubicBezTo>
                  <a:lnTo>
                    <a:pt x="50083" y="36342"/>
                  </a:lnTo>
                  <a:cubicBezTo>
                    <a:pt x="49247" y="35963"/>
                    <a:pt x="48502" y="35641"/>
                    <a:pt x="47803" y="35360"/>
                  </a:cubicBezTo>
                  <a:close/>
                  <a:moveTo>
                    <a:pt x="95617" y="35560"/>
                  </a:moveTo>
                  <a:cubicBezTo>
                    <a:pt x="94995" y="36150"/>
                    <a:pt x="94394" y="36666"/>
                    <a:pt x="93772" y="37141"/>
                  </a:cubicBezTo>
                  <a:lnTo>
                    <a:pt x="94194" y="37693"/>
                  </a:lnTo>
                  <a:cubicBezTo>
                    <a:pt x="94836" y="37204"/>
                    <a:pt x="95457" y="36669"/>
                    <a:pt x="96094" y="36062"/>
                  </a:cubicBezTo>
                  <a:lnTo>
                    <a:pt x="95617" y="35560"/>
                  </a:lnTo>
                  <a:close/>
                  <a:moveTo>
                    <a:pt x="50290" y="36435"/>
                  </a:moveTo>
                  <a:lnTo>
                    <a:pt x="50002" y="37067"/>
                  </a:lnTo>
                  <a:cubicBezTo>
                    <a:pt x="50728" y="37397"/>
                    <a:pt x="51446" y="37738"/>
                    <a:pt x="52168" y="38079"/>
                  </a:cubicBezTo>
                  <a:lnTo>
                    <a:pt x="52234" y="38109"/>
                  </a:lnTo>
                  <a:lnTo>
                    <a:pt x="52529" y="37482"/>
                  </a:lnTo>
                  <a:lnTo>
                    <a:pt x="52464" y="37451"/>
                  </a:lnTo>
                  <a:cubicBezTo>
                    <a:pt x="51741" y="37109"/>
                    <a:pt x="51019" y="36768"/>
                    <a:pt x="50290" y="36435"/>
                  </a:cubicBezTo>
                  <a:close/>
                  <a:moveTo>
                    <a:pt x="93599" y="37274"/>
                  </a:moveTo>
                  <a:cubicBezTo>
                    <a:pt x="92939" y="37767"/>
                    <a:pt x="92256" y="38211"/>
                    <a:pt x="91571" y="38594"/>
                  </a:cubicBezTo>
                  <a:lnTo>
                    <a:pt x="91910" y="39200"/>
                  </a:lnTo>
                  <a:cubicBezTo>
                    <a:pt x="92620" y="38801"/>
                    <a:pt x="93331" y="38341"/>
                    <a:pt x="94012" y="37830"/>
                  </a:cubicBezTo>
                  <a:lnTo>
                    <a:pt x="93599" y="37274"/>
                  </a:lnTo>
                  <a:close/>
                  <a:moveTo>
                    <a:pt x="52732" y="37576"/>
                  </a:moveTo>
                  <a:lnTo>
                    <a:pt x="52435" y="38204"/>
                  </a:lnTo>
                  <a:cubicBezTo>
                    <a:pt x="53148" y="38540"/>
                    <a:pt x="53911" y="38900"/>
                    <a:pt x="54680" y="39245"/>
                  </a:cubicBezTo>
                  <a:lnTo>
                    <a:pt x="54965" y="38613"/>
                  </a:lnTo>
                  <a:cubicBezTo>
                    <a:pt x="54202" y="38270"/>
                    <a:pt x="53444" y="37913"/>
                    <a:pt x="52732" y="37576"/>
                  </a:cubicBezTo>
                  <a:close/>
                  <a:moveTo>
                    <a:pt x="55169" y="38705"/>
                  </a:moveTo>
                  <a:lnTo>
                    <a:pt x="54885" y="39338"/>
                  </a:lnTo>
                  <a:cubicBezTo>
                    <a:pt x="55718" y="39711"/>
                    <a:pt x="56466" y="40025"/>
                    <a:pt x="57174" y="40305"/>
                  </a:cubicBezTo>
                  <a:lnTo>
                    <a:pt x="57427" y="39659"/>
                  </a:lnTo>
                  <a:cubicBezTo>
                    <a:pt x="56730" y="39385"/>
                    <a:pt x="55992" y="39072"/>
                    <a:pt x="55169" y="38705"/>
                  </a:cubicBezTo>
                  <a:close/>
                  <a:moveTo>
                    <a:pt x="91380" y="38699"/>
                  </a:moveTo>
                  <a:cubicBezTo>
                    <a:pt x="90669" y="39082"/>
                    <a:pt x="89930" y="39414"/>
                    <a:pt x="89177" y="39688"/>
                  </a:cubicBezTo>
                  <a:lnTo>
                    <a:pt x="89414" y="40339"/>
                  </a:lnTo>
                  <a:cubicBezTo>
                    <a:pt x="90196" y="40055"/>
                    <a:pt x="90968" y="39710"/>
                    <a:pt x="91709" y="39309"/>
                  </a:cubicBezTo>
                  <a:lnTo>
                    <a:pt x="91380" y="38699"/>
                  </a:lnTo>
                  <a:close/>
                  <a:moveTo>
                    <a:pt x="88970" y="39762"/>
                  </a:moveTo>
                  <a:cubicBezTo>
                    <a:pt x="88570" y="39902"/>
                    <a:pt x="88155" y="40030"/>
                    <a:pt x="87738" y="40139"/>
                  </a:cubicBezTo>
                  <a:lnTo>
                    <a:pt x="86624" y="40433"/>
                  </a:lnTo>
                  <a:lnTo>
                    <a:pt x="86802" y="41103"/>
                  </a:lnTo>
                  <a:lnTo>
                    <a:pt x="87913" y="40809"/>
                  </a:lnTo>
                  <a:cubicBezTo>
                    <a:pt x="88347" y="40694"/>
                    <a:pt x="88779" y="40563"/>
                    <a:pt x="89197" y="40417"/>
                  </a:cubicBezTo>
                  <a:lnTo>
                    <a:pt x="88970" y="39762"/>
                  </a:lnTo>
                  <a:close/>
                  <a:moveTo>
                    <a:pt x="57635" y="39739"/>
                  </a:moveTo>
                  <a:lnTo>
                    <a:pt x="57385" y="40387"/>
                  </a:lnTo>
                  <a:cubicBezTo>
                    <a:pt x="58206" y="40703"/>
                    <a:pt x="58976" y="40970"/>
                    <a:pt x="59741" y="41205"/>
                  </a:cubicBezTo>
                  <a:lnTo>
                    <a:pt x="59943" y="40541"/>
                  </a:lnTo>
                  <a:cubicBezTo>
                    <a:pt x="59195" y="40311"/>
                    <a:pt x="58439" y="40050"/>
                    <a:pt x="57635" y="39739"/>
                  </a:cubicBezTo>
                  <a:close/>
                  <a:moveTo>
                    <a:pt x="86408" y="40490"/>
                  </a:moveTo>
                  <a:cubicBezTo>
                    <a:pt x="85661" y="40686"/>
                    <a:pt x="84855" y="40892"/>
                    <a:pt x="84026" y="41067"/>
                  </a:cubicBezTo>
                  <a:lnTo>
                    <a:pt x="84168" y="41746"/>
                  </a:lnTo>
                  <a:cubicBezTo>
                    <a:pt x="85016" y="41567"/>
                    <a:pt x="85864" y="41350"/>
                    <a:pt x="86584" y="41160"/>
                  </a:cubicBezTo>
                  <a:lnTo>
                    <a:pt x="86408" y="40490"/>
                  </a:lnTo>
                  <a:close/>
                  <a:moveTo>
                    <a:pt x="60157" y="40606"/>
                  </a:moveTo>
                  <a:lnTo>
                    <a:pt x="59959" y="41270"/>
                  </a:lnTo>
                  <a:cubicBezTo>
                    <a:pt x="60111" y="41315"/>
                    <a:pt x="60261" y="41361"/>
                    <a:pt x="60416" y="41403"/>
                  </a:cubicBezTo>
                  <a:cubicBezTo>
                    <a:pt x="61169" y="41613"/>
                    <a:pt x="61792" y="41765"/>
                    <a:pt x="62378" y="41888"/>
                  </a:cubicBezTo>
                  <a:lnTo>
                    <a:pt x="62520" y="41209"/>
                  </a:lnTo>
                  <a:cubicBezTo>
                    <a:pt x="61950" y="41091"/>
                    <a:pt x="61341" y="40940"/>
                    <a:pt x="60603" y="40736"/>
                  </a:cubicBezTo>
                  <a:cubicBezTo>
                    <a:pt x="60454" y="40694"/>
                    <a:pt x="60304" y="40650"/>
                    <a:pt x="60157" y="40606"/>
                  </a:cubicBezTo>
                  <a:close/>
                  <a:moveTo>
                    <a:pt x="83809" y="41113"/>
                  </a:moveTo>
                  <a:cubicBezTo>
                    <a:pt x="83714" y="41132"/>
                    <a:pt x="83619" y="41151"/>
                    <a:pt x="83525" y="41168"/>
                  </a:cubicBezTo>
                  <a:cubicBezTo>
                    <a:pt x="82827" y="41305"/>
                    <a:pt x="82112" y="41428"/>
                    <a:pt x="81395" y="41532"/>
                  </a:cubicBezTo>
                  <a:lnTo>
                    <a:pt x="81496" y="42220"/>
                  </a:lnTo>
                  <a:cubicBezTo>
                    <a:pt x="82223" y="42112"/>
                    <a:pt x="82951" y="41988"/>
                    <a:pt x="83657" y="41850"/>
                  </a:cubicBezTo>
                  <a:cubicBezTo>
                    <a:pt x="83753" y="41829"/>
                    <a:pt x="83851" y="41812"/>
                    <a:pt x="83947" y="41792"/>
                  </a:cubicBezTo>
                  <a:lnTo>
                    <a:pt x="83809" y="41113"/>
                  </a:lnTo>
                  <a:close/>
                  <a:moveTo>
                    <a:pt x="62733" y="41251"/>
                  </a:moveTo>
                  <a:lnTo>
                    <a:pt x="62600" y="41931"/>
                  </a:lnTo>
                  <a:cubicBezTo>
                    <a:pt x="62816" y="41975"/>
                    <a:pt x="63033" y="42013"/>
                    <a:pt x="63251" y="42048"/>
                  </a:cubicBezTo>
                  <a:cubicBezTo>
                    <a:pt x="63819" y="42137"/>
                    <a:pt x="64415" y="42220"/>
                    <a:pt x="65070" y="42294"/>
                  </a:cubicBezTo>
                  <a:lnTo>
                    <a:pt x="65148" y="41604"/>
                  </a:lnTo>
                  <a:cubicBezTo>
                    <a:pt x="64502" y="41530"/>
                    <a:pt x="63918" y="41451"/>
                    <a:pt x="63360" y="41362"/>
                  </a:cubicBezTo>
                  <a:cubicBezTo>
                    <a:pt x="63149" y="41329"/>
                    <a:pt x="62940" y="41291"/>
                    <a:pt x="62733" y="41251"/>
                  </a:cubicBezTo>
                  <a:close/>
                  <a:moveTo>
                    <a:pt x="81176" y="41564"/>
                  </a:moveTo>
                  <a:cubicBezTo>
                    <a:pt x="80383" y="41678"/>
                    <a:pt x="79564" y="41776"/>
                    <a:pt x="78742" y="41851"/>
                  </a:cubicBezTo>
                  <a:lnTo>
                    <a:pt x="78806" y="42541"/>
                  </a:lnTo>
                  <a:cubicBezTo>
                    <a:pt x="79639" y="42464"/>
                    <a:pt x="80468" y="42367"/>
                    <a:pt x="81275" y="42250"/>
                  </a:cubicBezTo>
                  <a:lnTo>
                    <a:pt x="81176" y="41564"/>
                  </a:lnTo>
                  <a:close/>
                  <a:moveTo>
                    <a:pt x="65371" y="41630"/>
                  </a:moveTo>
                  <a:lnTo>
                    <a:pt x="65295" y="42319"/>
                  </a:lnTo>
                  <a:cubicBezTo>
                    <a:pt x="65895" y="42387"/>
                    <a:pt x="66536" y="42448"/>
                    <a:pt x="67379" y="42521"/>
                  </a:cubicBezTo>
                  <a:lnTo>
                    <a:pt x="67763" y="42552"/>
                  </a:lnTo>
                  <a:lnTo>
                    <a:pt x="67817" y="41860"/>
                  </a:lnTo>
                  <a:lnTo>
                    <a:pt x="67436" y="41829"/>
                  </a:lnTo>
                  <a:cubicBezTo>
                    <a:pt x="66601" y="41757"/>
                    <a:pt x="65965" y="41696"/>
                    <a:pt x="65371" y="41630"/>
                  </a:cubicBezTo>
                  <a:close/>
                  <a:moveTo>
                    <a:pt x="68041" y="41879"/>
                  </a:moveTo>
                  <a:lnTo>
                    <a:pt x="67989" y="42571"/>
                  </a:lnTo>
                  <a:cubicBezTo>
                    <a:pt x="68828" y="42632"/>
                    <a:pt x="69659" y="42683"/>
                    <a:pt x="70464" y="42718"/>
                  </a:cubicBezTo>
                  <a:lnTo>
                    <a:pt x="70495" y="42026"/>
                  </a:lnTo>
                  <a:cubicBezTo>
                    <a:pt x="69697" y="41991"/>
                    <a:pt x="68873" y="41940"/>
                    <a:pt x="68041" y="41879"/>
                  </a:cubicBezTo>
                  <a:close/>
                  <a:moveTo>
                    <a:pt x="78519" y="41870"/>
                  </a:moveTo>
                  <a:cubicBezTo>
                    <a:pt x="77717" y="41940"/>
                    <a:pt x="76894" y="41995"/>
                    <a:pt x="76071" y="42032"/>
                  </a:cubicBezTo>
                  <a:lnTo>
                    <a:pt x="76102" y="42725"/>
                  </a:lnTo>
                  <a:cubicBezTo>
                    <a:pt x="76935" y="42688"/>
                    <a:pt x="77768" y="42635"/>
                    <a:pt x="78582" y="42562"/>
                  </a:cubicBezTo>
                  <a:lnTo>
                    <a:pt x="78519" y="41870"/>
                  </a:lnTo>
                  <a:close/>
                  <a:moveTo>
                    <a:pt x="70715" y="42033"/>
                  </a:moveTo>
                  <a:lnTo>
                    <a:pt x="70688" y="42726"/>
                  </a:lnTo>
                  <a:cubicBezTo>
                    <a:pt x="71526" y="42761"/>
                    <a:pt x="72359" y="42780"/>
                    <a:pt x="73168" y="42783"/>
                  </a:cubicBezTo>
                  <a:lnTo>
                    <a:pt x="73171" y="42089"/>
                  </a:lnTo>
                  <a:cubicBezTo>
                    <a:pt x="72370" y="42086"/>
                    <a:pt x="71543" y="42067"/>
                    <a:pt x="70715" y="42033"/>
                  </a:cubicBezTo>
                  <a:close/>
                  <a:moveTo>
                    <a:pt x="75847" y="42042"/>
                  </a:moveTo>
                  <a:cubicBezTo>
                    <a:pt x="75058" y="42074"/>
                    <a:pt x="74244" y="42090"/>
                    <a:pt x="73426" y="42090"/>
                  </a:cubicBezTo>
                  <a:lnTo>
                    <a:pt x="73394" y="42090"/>
                  </a:lnTo>
                  <a:lnTo>
                    <a:pt x="73394" y="42783"/>
                  </a:lnTo>
                  <a:lnTo>
                    <a:pt x="73426" y="42783"/>
                  </a:lnTo>
                  <a:cubicBezTo>
                    <a:pt x="74253" y="42783"/>
                    <a:pt x="75078" y="42767"/>
                    <a:pt x="75875" y="42737"/>
                  </a:cubicBezTo>
                  <a:lnTo>
                    <a:pt x="75847" y="42042"/>
                  </a:ln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4588525" y="3291200"/>
              <a:ext cx="2422225" cy="860300"/>
            </a:xfrm>
            <a:custGeom>
              <a:avLst/>
              <a:gdLst/>
              <a:ahLst/>
              <a:cxnLst/>
              <a:rect l="l" t="t" r="r" b="b"/>
              <a:pathLst>
                <a:path w="96889" h="34412" extrusionOk="0">
                  <a:moveTo>
                    <a:pt x="56994" y="0"/>
                  </a:moveTo>
                  <a:cubicBezTo>
                    <a:pt x="56783" y="0"/>
                    <a:pt x="56565" y="9"/>
                    <a:pt x="56343" y="28"/>
                  </a:cubicBezTo>
                  <a:lnTo>
                    <a:pt x="56384" y="546"/>
                  </a:lnTo>
                  <a:cubicBezTo>
                    <a:pt x="56592" y="530"/>
                    <a:pt x="56798" y="522"/>
                    <a:pt x="56994" y="522"/>
                  </a:cubicBezTo>
                  <a:cubicBezTo>
                    <a:pt x="57461" y="530"/>
                    <a:pt x="57903" y="567"/>
                    <a:pt x="58318" y="659"/>
                  </a:cubicBezTo>
                  <a:lnTo>
                    <a:pt x="58427" y="149"/>
                  </a:lnTo>
                  <a:cubicBezTo>
                    <a:pt x="57977" y="50"/>
                    <a:pt x="57496" y="0"/>
                    <a:pt x="56998" y="0"/>
                  </a:cubicBezTo>
                  <a:close/>
                  <a:moveTo>
                    <a:pt x="55659" y="107"/>
                  </a:moveTo>
                  <a:cubicBezTo>
                    <a:pt x="55053" y="196"/>
                    <a:pt x="54401" y="345"/>
                    <a:pt x="53657" y="561"/>
                  </a:cubicBezTo>
                  <a:lnTo>
                    <a:pt x="53802" y="1062"/>
                  </a:lnTo>
                  <a:cubicBezTo>
                    <a:pt x="54523" y="852"/>
                    <a:pt x="55154" y="707"/>
                    <a:pt x="55735" y="622"/>
                  </a:cubicBezTo>
                  <a:lnTo>
                    <a:pt x="55659" y="107"/>
                  </a:lnTo>
                  <a:close/>
                  <a:moveTo>
                    <a:pt x="59105" y="341"/>
                  </a:moveTo>
                  <a:lnTo>
                    <a:pt x="58935" y="833"/>
                  </a:lnTo>
                  <a:cubicBezTo>
                    <a:pt x="59526" y="1039"/>
                    <a:pt x="60088" y="1356"/>
                    <a:pt x="60605" y="1777"/>
                  </a:cubicBezTo>
                  <a:lnTo>
                    <a:pt x="60933" y="1373"/>
                  </a:lnTo>
                  <a:cubicBezTo>
                    <a:pt x="60369" y="915"/>
                    <a:pt x="59753" y="567"/>
                    <a:pt x="59105" y="341"/>
                  </a:cubicBezTo>
                  <a:close/>
                  <a:moveTo>
                    <a:pt x="53006" y="762"/>
                  </a:moveTo>
                  <a:cubicBezTo>
                    <a:pt x="52363" y="967"/>
                    <a:pt x="51704" y="1200"/>
                    <a:pt x="51086" y="1420"/>
                  </a:cubicBezTo>
                  <a:lnTo>
                    <a:pt x="51260" y="1911"/>
                  </a:lnTo>
                  <a:cubicBezTo>
                    <a:pt x="51875" y="1689"/>
                    <a:pt x="52528" y="1459"/>
                    <a:pt x="53165" y="1257"/>
                  </a:cubicBezTo>
                  <a:lnTo>
                    <a:pt x="53006" y="762"/>
                  </a:lnTo>
                  <a:close/>
                  <a:moveTo>
                    <a:pt x="50451" y="1646"/>
                  </a:moveTo>
                  <a:cubicBezTo>
                    <a:pt x="49748" y="1898"/>
                    <a:pt x="49153" y="2104"/>
                    <a:pt x="48548" y="2298"/>
                  </a:cubicBezTo>
                  <a:lnTo>
                    <a:pt x="48706" y="2793"/>
                  </a:lnTo>
                  <a:cubicBezTo>
                    <a:pt x="49319" y="2598"/>
                    <a:pt x="49918" y="2388"/>
                    <a:pt x="50625" y="2136"/>
                  </a:cubicBezTo>
                  <a:lnTo>
                    <a:pt x="50451" y="1646"/>
                  </a:lnTo>
                  <a:close/>
                  <a:moveTo>
                    <a:pt x="36347" y="2910"/>
                  </a:moveTo>
                  <a:cubicBezTo>
                    <a:pt x="35984" y="2910"/>
                    <a:pt x="35623" y="2918"/>
                    <a:pt x="35265" y="2934"/>
                  </a:cubicBezTo>
                  <a:lnTo>
                    <a:pt x="35289" y="3456"/>
                  </a:lnTo>
                  <a:cubicBezTo>
                    <a:pt x="35636" y="3439"/>
                    <a:pt x="35985" y="3432"/>
                    <a:pt x="36336" y="3432"/>
                  </a:cubicBezTo>
                  <a:cubicBezTo>
                    <a:pt x="36651" y="3432"/>
                    <a:pt x="36968" y="3438"/>
                    <a:pt x="37284" y="3450"/>
                  </a:cubicBezTo>
                  <a:lnTo>
                    <a:pt x="37306" y="2928"/>
                  </a:lnTo>
                  <a:cubicBezTo>
                    <a:pt x="36986" y="2916"/>
                    <a:pt x="36666" y="2910"/>
                    <a:pt x="36347" y="2910"/>
                  </a:cubicBezTo>
                  <a:close/>
                  <a:moveTo>
                    <a:pt x="47910" y="2495"/>
                  </a:moveTo>
                  <a:cubicBezTo>
                    <a:pt x="47210" y="2700"/>
                    <a:pt x="46576" y="2854"/>
                    <a:pt x="45976" y="2965"/>
                  </a:cubicBezTo>
                  <a:lnTo>
                    <a:pt x="46071" y="3477"/>
                  </a:lnTo>
                  <a:cubicBezTo>
                    <a:pt x="46690" y="3362"/>
                    <a:pt x="47339" y="3204"/>
                    <a:pt x="48059" y="2993"/>
                  </a:cubicBezTo>
                  <a:lnTo>
                    <a:pt x="47910" y="2495"/>
                  </a:lnTo>
                  <a:close/>
                  <a:moveTo>
                    <a:pt x="61448" y="1832"/>
                  </a:moveTo>
                  <a:lnTo>
                    <a:pt x="61091" y="2211"/>
                  </a:lnTo>
                  <a:cubicBezTo>
                    <a:pt x="61495" y="2592"/>
                    <a:pt x="61946" y="2982"/>
                    <a:pt x="62514" y="3437"/>
                  </a:cubicBezTo>
                  <a:lnTo>
                    <a:pt x="62643" y="3540"/>
                  </a:lnTo>
                  <a:lnTo>
                    <a:pt x="62962" y="3129"/>
                  </a:lnTo>
                  <a:lnTo>
                    <a:pt x="62838" y="3030"/>
                  </a:lnTo>
                  <a:cubicBezTo>
                    <a:pt x="62284" y="2583"/>
                    <a:pt x="61841" y="2203"/>
                    <a:pt x="61448" y="1832"/>
                  </a:cubicBezTo>
                  <a:close/>
                  <a:moveTo>
                    <a:pt x="37986" y="2968"/>
                  </a:moveTo>
                  <a:lnTo>
                    <a:pt x="37951" y="3486"/>
                  </a:lnTo>
                  <a:cubicBezTo>
                    <a:pt x="38330" y="3512"/>
                    <a:pt x="38718" y="3546"/>
                    <a:pt x="39104" y="3589"/>
                  </a:cubicBezTo>
                  <a:cubicBezTo>
                    <a:pt x="39371" y="3621"/>
                    <a:pt x="39654" y="3640"/>
                    <a:pt x="39972" y="3652"/>
                  </a:cubicBezTo>
                  <a:lnTo>
                    <a:pt x="39989" y="3131"/>
                  </a:lnTo>
                  <a:cubicBezTo>
                    <a:pt x="39688" y="3121"/>
                    <a:pt x="39417" y="3102"/>
                    <a:pt x="39162" y="3073"/>
                  </a:cubicBezTo>
                  <a:cubicBezTo>
                    <a:pt x="38766" y="3029"/>
                    <a:pt x="38372" y="2993"/>
                    <a:pt x="37986" y="2968"/>
                  </a:cubicBezTo>
                  <a:close/>
                  <a:moveTo>
                    <a:pt x="42060" y="3133"/>
                  </a:moveTo>
                  <a:cubicBezTo>
                    <a:pt x="41835" y="3133"/>
                    <a:pt x="41610" y="3135"/>
                    <a:pt x="41386" y="3138"/>
                  </a:cubicBezTo>
                  <a:cubicBezTo>
                    <a:pt x="41160" y="3142"/>
                    <a:pt x="40933" y="3144"/>
                    <a:pt x="40707" y="3144"/>
                  </a:cubicBezTo>
                  <a:lnTo>
                    <a:pt x="40652" y="3144"/>
                  </a:lnTo>
                  <a:lnTo>
                    <a:pt x="40652" y="3665"/>
                  </a:lnTo>
                  <a:lnTo>
                    <a:pt x="40707" y="3665"/>
                  </a:lnTo>
                  <a:cubicBezTo>
                    <a:pt x="40934" y="3665"/>
                    <a:pt x="41164" y="3661"/>
                    <a:pt x="41390" y="3659"/>
                  </a:cubicBezTo>
                  <a:cubicBezTo>
                    <a:pt x="41619" y="3656"/>
                    <a:pt x="41848" y="3653"/>
                    <a:pt x="42077" y="3653"/>
                  </a:cubicBezTo>
                  <a:cubicBezTo>
                    <a:pt x="42272" y="3653"/>
                    <a:pt x="42468" y="3655"/>
                    <a:pt x="42664" y="3661"/>
                  </a:cubicBezTo>
                  <a:lnTo>
                    <a:pt x="42679" y="3140"/>
                  </a:lnTo>
                  <a:cubicBezTo>
                    <a:pt x="42472" y="3135"/>
                    <a:pt x="42266" y="3133"/>
                    <a:pt x="42060" y="3133"/>
                  </a:cubicBezTo>
                  <a:close/>
                  <a:moveTo>
                    <a:pt x="45323" y="3070"/>
                  </a:moveTo>
                  <a:cubicBezTo>
                    <a:pt x="44787" y="3144"/>
                    <a:pt x="44275" y="3180"/>
                    <a:pt x="43774" y="3180"/>
                  </a:cubicBezTo>
                  <a:cubicBezTo>
                    <a:pt x="43634" y="3180"/>
                    <a:pt x="43494" y="3177"/>
                    <a:pt x="43356" y="3172"/>
                  </a:cubicBezTo>
                  <a:lnTo>
                    <a:pt x="43334" y="3691"/>
                  </a:lnTo>
                  <a:cubicBezTo>
                    <a:pt x="43481" y="3697"/>
                    <a:pt x="43629" y="3702"/>
                    <a:pt x="43778" y="3702"/>
                  </a:cubicBezTo>
                  <a:cubicBezTo>
                    <a:pt x="44295" y="3702"/>
                    <a:pt x="44838" y="3662"/>
                    <a:pt x="45394" y="3584"/>
                  </a:cubicBezTo>
                  <a:lnTo>
                    <a:pt x="45323" y="3070"/>
                  </a:lnTo>
                  <a:close/>
                  <a:moveTo>
                    <a:pt x="34588" y="2978"/>
                  </a:moveTo>
                  <a:cubicBezTo>
                    <a:pt x="33916" y="3029"/>
                    <a:pt x="33254" y="3108"/>
                    <a:pt x="32562" y="3218"/>
                  </a:cubicBezTo>
                  <a:lnTo>
                    <a:pt x="32644" y="3732"/>
                  </a:lnTo>
                  <a:cubicBezTo>
                    <a:pt x="33321" y="3623"/>
                    <a:pt x="33969" y="3546"/>
                    <a:pt x="34627" y="3498"/>
                  </a:cubicBezTo>
                  <a:lnTo>
                    <a:pt x="34588" y="2978"/>
                  </a:lnTo>
                  <a:close/>
                  <a:moveTo>
                    <a:pt x="31893" y="3335"/>
                  </a:moveTo>
                  <a:cubicBezTo>
                    <a:pt x="31265" y="3453"/>
                    <a:pt x="30616" y="3595"/>
                    <a:pt x="29907" y="3774"/>
                  </a:cubicBezTo>
                  <a:lnTo>
                    <a:pt x="30033" y="4278"/>
                  </a:lnTo>
                  <a:cubicBezTo>
                    <a:pt x="30729" y="4103"/>
                    <a:pt x="31370" y="3961"/>
                    <a:pt x="31987" y="3847"/>
                  </a:cubicBezTo>
                  <a:lnTo>
                    <a:pt x="31893" y="3335"/>
                  </a:lnTo>
                  <a:close/>
                  <a:moveTo>
                    <a:pt x="29250" y="3943"/>
                  </a:moveTo>
                  <a:cubicBezTo>
                    <a:pt x="28691" y="4092"/>
                    <a:pt x="28091" y="4262"/>
                    <a:pt x="27300" y="4495"/>
                  </a:cubicBezTo>
                  <a:lnTo>
                    <a:pt x="27449" y="4993"/>
                  </a:lnTo>
                  <a:cubicBezTo>
                    <a:pt x="28232" y="4762"/>
                    <a:pt x="28832" y="4593"/>
                    <a:pt x="29382" y="4446"/>
                  </a:cubicBezTo>
                  <a:lnTo>
                    <a:pt x="29250" y="3943"/>
                  </a:lnTo>
                  <a:close/>
                  <a:moveTo>
                    <a:pt x="63494" y="3536"/>
                  </a:moveTo>
                  <a:lnTo>
                    <a:pt x="63184" y="3953"/>
                  </a:lnTo>
                  <a:cubicBezTo>
                    <a:pt x="63740" y="4366"/>
                    <a:pt x="64310" y="4750"/>
                    <a:pt x="64884" y="5092"/>
                  </a:cubicBezTo>
                  <a:lnTo>
                    <a:pt x="65149" y="4644"/>
                  </a:lnTo>
                  <a:cubicBezTo>
                    <a:pt x="64593" y="4309"/>
                    <a:pt x="64034" y="3937"/>
                    <a:pt x="63494" y="3536"/>
                  </a:cubicBezTo>
                  <a:close/>
                  <a:moveTo>
                    <a:pt x="26655" y="4684"/>
                  </a:moveTo>
                  <a:lnTo>
                    <a:pt x="26331" y="4780"/>
                  </a:lnTo>
                  <a:cubicBezTo>
                    <a:pt x="25805" y="4936"/>
                    <a:pt x="25269" y="5095"/>
                    <a:pt x="24720" y="5255"/>
                  </a:cubicBezTo>
                  <a:lnTo>
                    <a:pt x="24866" y="5756"/>
                  </a:lnTo>
                  <a:cubicBezTo>
                    <a:pt x="25418" y="5596"/>
                    <a:pt x="25952" y="5436"/>
                    <a:pt x="26478" y="5278"/>
                  </a:cubicBezTo>
                  <a:lnTo>
                    <a:pt x="26802" y="5182"/>
                  </a:lnTo>
                  <a:lnTo>
                    <a:pt x="26655" y="4684"/>
                  </a:lnTo>
                  <a:close/>
                  <a:moveTo>
                    <a:pt x="65727" y="4977"/>
                  </a:moveTo>
                  <a:lnTo>
                    <a:pt x="65475" y="5431"/>
                  </a:lnTo>
                  <a:cubicBezTo>
                    <a:pt x="66074" y="5762"/>
                    <a:pt x="66695" y="6062"/>
                    <a:pt x="67319" y="6319"/>
                  </a:cubicBezTo>
                  <a:lnTo>
                    <a:pt x="67520" y="5839"/>
                  </a:lnTo>
                  <a:cubicBezTo>
                    <a:pt x="66914" y="5589"/>
                    <a:pt x="66310" y="5299"/>
                    <a:pt x="65727" y="4977"/>
                  </a:cubicBezTo>
                  <a:close/>
                  <a:moveTo>
                    <a:pt x="24075" y="5441"/>
                  </a:moveTo>
                  <a:cubicBezTo>
                    <a:pt x="23381" y="5638"/>
                    <a:pt x="22746" y="5808"/>
                    <a:pt x="22134" y="5963"/>
                  </a:cubicBezTo>
                  <a:lnTo>
                    <a:pt x="22261" y="6468"/>
                  </a:lnTo>
                  <a:cubicBezTo>
                    <a:pt x="22877" y="6311"/>
                    <a:pt x="23518" y="6137"/>
                    <a:pt x="24218" y="5941"/>
                  </a:cubicBezTo>
                  <a:lnTo>
                    <a:pt x="24075" y="5441"/>
                  </a:lnTo>
                  <a:close/>
                  <a:moveTo>
                    <a:pt x="68140" y="6085"/>
                  </a:moveTo>
                  <a:lnTo>
                    <a:pt x="67952" y="6571"/>
                  </a:lnTo>
                  <a:cubicBezTo>
                    <a:pt x="68693" y="6857"/>
                    <a:pt x="69299" y="7077"/>
                    <a:pt x="69859" y="7264"/>
                  </a:cubicBezTo>
                  <a:lnTo>
                    <a:pt x="70024" y="6771"/>
                  </a:lnTo>
                  <a:cubicBezTo>
                    <a:pt x="69472" y="6587"/>
                    <a:pt x="68874" y="6369"/>
                    <a:pt x="68140" y="6085"/>
                  </a:cubicBezTo>
                  <a:close/>
                  <a:moveTo>
                    <a:pt x="21482" y="6123"/>
                  </a:moveTo>
                  <a:cubicBezTo>
                    <a:pt x="20811" y="6283"/>
                    <a:pt x="20169" y="6426"/>
                    <a:pt x="19521" y="6557"/>
                  </a:cubicBezTo>
                  <a:cubicBezTo>
                    <a:pt x="19215" y="6618"/>
                    <a:pt x="18909" y="6689"/>
                    <a:pt x="18611" y="6769"/>
                  </a:cubicBezTo>
                  <a:lnTo>
                    <a:pt x="18745" y="7272"/>
                  </a:lnTo>
                  <a:cubicBezTo>
                    <a:pt x="19033" y="7196"/>
                    <a:pt x="19329" y="7126"/>
                    <a:pt x="19624" y="7068"/>
                  </a:cubicBezTo>
                  <a:cubicBezTo>
                    <a:pt x="20279" y="6935"/>
                    <a:pt x="20926" y="6793"/>
                    <a:pt x="21604" y="6630"/>
                  </a:cubicBezTo>
                  <a:lnTo>
                    <a:pt x="21482" y="6123"/>
                  </a:lnTo>
                  <a:close/>
                  <a:moveTo>
                    <a:pt x="70657" y="6972"/>
                  </a:moveTo>
                  <a:lnTo>
                    <a:pt x="70506" y="7470"/>
                  </a:lnTo>
                  <a:cubicBezTo>
                    <a:pt x="71190" y="7678"/>
                    <a:pt x="71840" y="7840"/>
                    <a:pt x="72490" y="7965"/>
                  </a:cubicBezTo>
                  <a:lnTo>
                    <a:pt x="72588" y="7454"/>
                  </a:lnTo>
                  <a:cubicBezTo>
                    <a:pt x="71955" y="7331"/>
                    <a:pt x="71323" y="7174"/>
                    <a:pt x="70657" y="6972"/>
                  </a:cubicBezTo>
                  <a:close/>
                  <a:moveTo>
                    <a:pt x="17953" y="6962"/>
                  </a:moveTo>
                  <a:cubicBezTo>
                    <a:pt x="17308" y="7170"/>
                    <a:pt x="16666" y="7426"/>
                    <a:pt x="16050" y="7729"/>
                  </a:cubicBezTo>
                  <a:lnTo>
                    <a:pt x="16278" y="8196"/>
                  </a:lnTo>
                  <a:cubicBezTo>
                    <a:pt x="16872" y="7905"/>
                    <a:pt x="17490" y="7658"/>
                    <a:pt x="18111" y="7457"/>
                  </a:cubicBezTo>
                  <a:lnTo>
                    <a:pt x="17953" y="6962"/>
                  </a:lnTo>
                  <a:close/>
                  <a:moveTo>
                    <a:pt x="73242" y="7570"/>
                  </a:moveTo>
                  <a:lnTo>
                    <a:pt x="73162" y="8084"/>
                  </a:lnTo>
                  <a:cubicBezTo>
                    <a:pt x="73795" y="8180"/>
                    <a:pt x="74459" y="8252"/>
                    <a:pt x="75191" y="8298"/>
                  </a:cubicBezTo>
                  <a:lnTo>
                    <a:pt x="75223" y="7781"/>
                  </a:lnTo>
                  <a:cubicBezTo>
                    <a:pt x="74508" y="7735"/>
                    <a:pt x="73860" y="7666"/>
                    <a:pt x="73242" y="7570"/>
                  </a:cubicBezTo>
                  <a:close/>
                  <a:moveTo>
                    <a:pt x="80581" y="7809"/>
                  </a:moveTo>
                  <a:cubicBezTo>
                    <a:pt x="79836" y="7831"/>
                    <a:pt x="79176" y="7842"/>
                    <a:pt x="78566" y="7848"/>
                  </a:cubicBezTo>
                  <a:lnTo>
                    <a:pt x="78572" y="8370"/>
                  </a:lnTo>
                  <a:cubicBezTo>
                    <a:pt x="79185" y="8364"/>
                    <a:pt x="79846" y="8351"/>
                    <a:pt x="80596" y="8329"/>
                  </a:cubicBezTo>
                  <a:lnTo>
                    <a:pt x="80581" y="7809"/>
                  </a:lnTo>
                  <a:close/>
                  <a:moveTo>
                    <a:pt x="75890" y="7813"/>
                  </a:moveTo>
                  <a:lnTo>
                    <a:pt x="75867" y="8335"/>
                  </a:lnTo>
                  <a:cubicBezTo>
                    <a:pt x="76475" y="8361"/>
                    <a:pt x="77135" y="8372"/>
                    <a:pt x="77896" y="8372"/>
                  </a:cubicBezTo>
                  <a:lnTo>
                    <a:pt x="77880" y="7853"/>
                  </a:lnTo>
                  <a:cubicBezTo>
                    <a:pt x="77141" y="7853"/>
                    <a:pt x="76490" y="7840"/>
                    <a:pt x="75890" y="7813"/>
                  </a:cubicBezTo>
                  <a:close/>
                  <a:moveTo>
                    <a:pt x="81263" y="7797"/>
                  </a:moveTo>
                  <a:lnTo>
                    <a:pt x="81263" y="8319"/>
                  </a:lnTo>
                  <a:cubicBezTo>
                    <a:pt x="81947" y="8320"/>
                    <a:pt x="82612" y="8358"/>
                    <a:pt x="83246" y="8434"/>
                  </a:cubicBezTo>
                  <a:lnTo>
                    <a:pt x="83306" y="7915"/>
                  </a:lnTo>
                  <a:cubicBezTo>
                    <a:pt x="82653" y="7838"/>
                    <a:pt x="81966" y="7797"/>
                    <a:pt x="81263" y="7797"/>
                  </a:cubicBezTo>
                  <a:close/>
                  <a:moveTo>
                    <a:pt x="83983" y="8011"/>
                  </a:moveTo>
                  <a:lnTo>
                    <a:pt x="83900" y="8524"/>
                  </a:lnTo>
                  <a:cubicBezTo>
                    <a:pt x="84556" y="8632"/>
                    <a:pt x="85206" y="8784"/>
                    <a:pt x="85827" y="8977"/>
                  </a:cubicBezTo>
                  <a:lnTo>
                    <a:pt x="85982" y="8480"/>
                  </a:lnTo>
                  <a:cubicBezTo>
                    <a:pt x="85337" y="8281"/>
                    <a:pt x="84665" y="8122"/>
                    <a:pt x="83983" y="8011"/>
                  </a:cubicBezTo>
                  <a:close/>
                  <a:moveTo>
                    <a:pt x="15441" y="8043"/>
                  </a:moveTo>
                  <a:cubicBezTo>
                    <a:pt x="14865" y="8361"/>
                    <a:pt x="14298" y="8717"/>
                    <a:pt x="13711" y="9135"/>
                  </a:cubicBezTo>
                  <a:lnTo>
                    <a:pt x="14013" y="9559"/>
                  </a:lnTo>
                  <a:cubicBezTo>
                    <a:pt x="14582" y="9151"/>
                    <a:pt x="15132" y="8806"/>
                    <a:pt x="15692" y="8501"/>
                  </a:cubicBezTo>
                  <a:lnTo>
                    <a:pt x="15441" y="8043"/>
                  </a:lnTo>
                  <a:close/>
                  <a:moveTo>
                    <a:pt x="86633" y="8699"/>
                  </a:moveTo>
                  <a:lnTo>
                    <a:pt x="86455" y="9188"/>
                  </a:lnTo>
                  <a:cubicBezTo>
                    <a:pt x="87066" y="9412"/>
                    <a:pt x="87674" y="9686"/>
                    <a:pt x="88260" y="10000"/>
                  </a:cubicBezTo>
                  <a:lnTo>
                    <a:pt x="88505" y="9540"/>
                  </a:lnTo>
                  <a:cubicBezTo>
                    <a:pt x="87898" y="9214"/>
                    <a:pt x="87267" y="8932"/>
                    <a:pt x="86633" y="8699"/>
                  </a:cubicBezTo>
                  <a:close/>
                  <a:moveTo>
                    <a:pt x="13162" y="9540"/>
                  </a:moveTo>
                  <a:cubicBezTo>
                    <a:pt x="12673" y="9914"/>
                    <a:pt x="12172" y="10323"/>
                    <a:pt x="11590" y="10832"/>
                  </a:cubicBezTo>
                  <a:lnTo>
                    <a:pt x="11932" y="11223"/>
                  </a:lnTo>
                  <a:cubicBezTo>
                    <a:pt x="12506" y="10724"/>
                    <a:pt x="12998" y="10321"/>
                    <a:pt x="13477" y="9952"/>
                  </a:cubicBezTo>
                  <a:lnTo>
                    <a:pt x="13162" y="9540"/>
                  </a:lnTo>
                  <a:close/>
                  <a:moveTo>
                    <a:pt x="89100" y="9878"/>
                  </a:moveTo>
                  <a:lnTo>
                    <a:pt x="88835" y="10326"/>
                  </a:lnTo>
                  <a:cubicBezTo>
                    <a:pt x="89383" y="10651"/>
                    <a:pt x="89936" y="11028"/>
                    <a:pt x="90476" y="11443"/>
                  </a:cubicBezTo>
                  <a:lnTo>
                    <a:pt x="90794" y="11030"/>
                  </a:lnTo>
                  <a:cubicBezTo>
                    <a:pt x="90236" y="10603"/>
                    <a:pt x="89667" y="10214"/>
                    <a:pt x="89100" y="9878"/>
                  </a:cubicBezTo>
                  <a:close/>
                  <a:moveTo>
                    <a:pt x="11085" y="11280"/>
                  </a:moveTo>
                  <a:cubicBezTo>
                    <a:pt x="10757" y="11573"/>
                    <a:pt x="10430" y="11870"/>
                    <a:pt x="10102" y="12168"/>
                  </a:cubicBezTo>
                  <a:lnTo>
                    <a:pt x="9585" y="12637"/>
                  </a:lnTo>
                  <a:lnTo>
                    <a:pt x="9934" y="13023"/>
                  </a:lnTo>
                  <a:lnTo>
                    <a:pt x="10451" y="12551"/>
                  </a:lnTo>
                  <a:cubicBezTo>
                    <a:pt x="10779" y="12256"/>
                    <a:pt x="11105" y="11959"/>
                    <a:pt x="11430" y="11667"/>
                  </a:cubicBezTo>
                  <a:lnTo>
                    <a:pt x="11085" y="11280"/>
                  </a:lnTo>
                  <a:close/>
                  <a:moveTo>
                    <a:pt x="91327" y="11455"/>
                  </a:moveTo>
                  <a:lnTo>
                    <a:pt x="90996" y="11857"/>
                  </a:lnTo>
                  <a:cubicBezTo>
                    <a:pt x="91485" y="12258"/>
                    <a:pt x="91983" y="12710"/>
                    <a:pt x="92477" y="13195"/>
                  </a:cubicBezTo>
                  <a:lnTo>
                    <a:pt x="92841" y="12823"/>
                  </a:lnTo>
                  <a:cubicBezTo>
                    <a:pt x="92337" y="12325"/>
                    <a:pt x="91828" y="11867"/>
                    <a:pt x="91327" y="11455"/>
                  </a:cubicBezTo>
                  <a:close/>
                  <a:moveTo>
                    <a:pt x="9086" y="13087"/>
                  </a:moveTo>
                  <a:cubicBezTo>
                    <a:pt x="8508" y="13604"/>
                    <a:pt x="8023" y="14019"/>
                    <a:pt x="7563" y="14393"/>
                  </a:cubicBezTo>
                  <a:lnTo>
                    <a:pt x="7892" y="14798"/>
                  </a:lnTo>
                  <a:cubicBezTo>
                    <a:pt x="8358" y="14418"/>
                    <a:pt x="8848" y="13997"/>
                    <a:pt x="9432" y="13474"/>
                  </a:cubicBezTo>
                  <a:lnTo>
                    <a:pt x="9086" y="13087"/>
                  </a:lnTo>
                  <a:close/>
                  <a:moveTo>
                    <a:pt x="93320" y="13305"/>
                  </a:moveTo>
                  <a:lnTo>
                    <a:pt x="92947" y="13668"/>
                  </a:lnTo>
                  <a:cubicBezTo>
                    <a:pt x="93385" y="14121"/>
                    <a:pt x="93840" y="14619"/>
                    <a:pt x="94295" y="15149"/>
                  </a:cubicBezTo>
                  <a:lnTo>
                    <a:pt x="94690" y="14808"/>
                  </a:lnTo>
                  <a:cubicBezTo>
                    <a:pt x="94227" y="14272"/>
                    <a:pt x="93767" y="13765"/>
                    <a:pt x="93320" y="13305"/>
                  </a:cubicBezTo>
                  <a:close/>
                  <a:moveTo>
                    <a:pt x="7043" y="14808"/>
                  </a:moveTo>
                  <a:cubicBezTo>
                    <a:pt x="6487" y="15240"/>
                    <a:pt x="5955" y="15620"/>
                    <a:pt x="5419" y="15968"/>
                  </a:cubicBezTo>
                  <a:lnTo>
                    <a:pt x="5700" y="16405"/>
                  </a:lnTo>
                  <a:cubicBezTo>
                    <a:pt x="6251" y="16050"/>
                    <a:pt x="6792" y="15663"/>
                    <a:pt x="7360" y="15220"/>
                  </a:cubicBezTo>
                  <a:lnTo>
                    <a:pt x="7043" y="14808"/>
                  </a:lnTo>
                  <a:close/>
                  <a:moveTo>
                    <a:pt x="95128" y="15325"/>
                  </a:moveTo>
                  <a:lnTo>
                    <a:pt x="94728" y="15658"/>
                  </a:lnTo>
                  <a:cubicBezTo>
                    <a:pt x="95134" y="16146"/>
                    <a:pt x="95556" y="16675"/>
                    <a:pt x="95980" y="17229"/>
                  </a:cubicBezTo>
                  <a:lnTo>
                    <a:pt x="96394" y="16912"/>
                  </a:lnTo>
                  <a:cubicBezTo>
                    <a:pt x="95966" y="16351"/>
                    <a:pt x="95540" y="15818"/>
                    <a:pt x="95128" y="15325"/>
                  </a:cubicBezTo>
                  <a:close/>
                  <a:moveTo>
                    <a:pt x="4853" y="16322"/>
                  </a:moveTo>
                  <a:cubicBezTo>
                    <a:pt x="4281" y="16667"/>
                    <a:pt x="3690" y="16982"/>
                    <a:pt x="3099" y="17258"/>
                  </a:cubicBezTo>
                  <a:lnTo>
                    <a:pt x="3318" y="17730"/>
                  </a:lnTo>
                  <a:cubicBezTo>
                    <a:pt x="3928" y="17446"/>
                    <a:pt x="4534" y="17122"/>
                    <a:pt x="5122" y="16769"/>
                  </a:cubicBezTo>
                  <a:lnTo>
                    <a:pt x="4853" y="16322"/>
                  </a:lnTo>
                  <a:close/>
                  <a:moveTo>
                    <a:pt x="2491" y="17528"/>
                  </a:moveTo>
                  <a:cubicBezTo>
                    <a:pt x="2272" y="17621"/>
                    <a:pt x="2046" y="17710"/>
                    <a:pt x="1814" y="17797"/>
                  </a:cubicBezTo>
                  <a:cubicBezTo>
                    <a:pt x="1319" y="17982"/>
                    <a:pt x="917" y="18208"/>
                    <a:pt x="625" y="18465"/>
                  </a:cubicBezTo>
                  <a:lnTo>
                    <a:pt x="967" y="18856"/>
                  </a:lnTo>
                  <a:cubicBezTo>
                    <a:pt x="1214" y="18642"/>
                    <a:pt x="1561" y="18448"/>
                    <a:pt x="1996" y="18285"/>
                  </a:cubicBezTo>
                  <a:cubicBezTo>
                    <a:pt x="2235" y="18196"/>
                    <a:pt x="2467" y="18103"/>
                    <a:pt x="2694" y="18007"/>
                  </a:cubicBezTo>
                  <a:lnTo>
                    <a:pt x="2491" y="17528"/>
                  </a:lnTo>
                  <a:close/>
                  <a:moveTo>
                    <a:pt x="96715" y="17602"/>
                  </a:moveTo>
                  <a:lnTo>
                    <a:pt x="96217" y="17753"/>
                  </a:lnTo>
                  <a:cubicBezTo>
                    <a:pt x="96299" y="18023"/>
                    <a:pt x="96341" y="18285"/>
                    <a:pt x="96341" y="18560"/>
                  </a:cubicBezTo>
                  <a:lnTo>
                    <a:pt x="96348" y="18620"/>
                  </a:lnTo>
                  <a:cubicBezTo>
                    <a:pt x="96362" y="18674"/>
                    <a:pt x="96369" y="18735"/>
                    <a:pt x="96369" y="18796"/>
                  </a:cubicBezTo>
                  <a:cubicBezTo>
                    <a:pt x="96369" y="19014"/>
                    <a:pt x="96286" y="19268"/>
                    <a:pt x="96143" y="19488"/>
                  </a:cubicBezTo>
                  <a:lnTo>
                    <a:pt x="96580" y="19770"/>
                  </a:lnTo>
                  <a:cubicBezTo>
                    <a:pt x="96778" y="19463"/>
                    <a:pt x="96889" y="19116"/>
                    <a:pt x="96887" y="18796"/>
                  </a:cubicBezTo>
                  <a:cubicBezTo>
                    <a:pt x="96887" y="18706"/>
                    <a:pt x="96878" y="18615"/>
                    <a:pt x="96861" y="18532"/>
                  </a:cubicBezTo>
                  <a:cubicBezTo>
                    <a:pt x="96861" y="18232"/>
                    <a:pt x="96811" y="17919"/>
                    <a:pt x="96715" y="17602"/>
                  </a:cubicBezTo>
                  <a:close/>
                  <a:moveTo>
                    <a:pt x="92497" y="19793"/>
                  </a:moveTo>
                  <a:cubicBezTo>
                    <a:pt x="91998" y="19793"/>
                    <a:pt x="91557" y="19853"/>
                    <a:pt x="91149" y="19977"/>
                  </a:cubicBezTo>
                  <a:lnTo>
                    <a:pt x="91299" y="20476"/>
                  </a:lnTo>
                  <a:cubicBezTo>
                    <a:pt x="91659" y="20367"/>
                    <a:pt x="92049" y="20315"/>
                    <a:pt x="92497" y="20315"/>
                  </a:cubicBezTo>
                  <a:cubicBezTo>
                    <a:pt x="92707" y="20315"/>
                    <a:pt x="92933" y="20325"/>
                    <a:pt x="93203" y="20348"/>
                  </a:cubicBezTo>
                  <a:lnTo>
                    <a:pt x="93249" y="19830"/>
                  </a:lnTo>
                  <a:cubicBezTo>
                    <a:pt x="92962" y="19805"/>
                    <a:pt x="92723" y="19793"/>
                    <a:pt x="92497" y="19793"/>
                  </a:cubicBezTo>
                  <a:close/>
                  <a:moveTo>
                    <a:pt x="95757" y="19878"/>
                  </a:moveTo>
                  <a:cubicBezTo>
                    <a:pt x="95718" y="19901"/>
                    <a:pt x="95679" y="19919"/>
                    <a:pt x="95641" y="19932"/>
                  </a:cubicBezTo>
                  <a:cubicBezTo>
                    <a:pt x="95453" y="19965"/>
                    <a:pt x="95251" y="19981"/>
                    <a:pt x="95022" y="19981"/>
                  </a:cubicBezTo>
                  <a:cubicBezTo>
                    <a:pt x="94677" y="19981"/>
                    <a:pt x="94320" y="19945"/>
                    <a:pt x="93924" y="19901"/>
                  </a:cubicBezTo>
                  <a:lnTo>
                    <a:pt x="93867" y="20418"/>
                  </a:lnTo>
                  <a:cubicBezTo>
                    <a:pt x="94281" y="20463"/>
                    <a:pt x="94652" y="20501"/>
                    <a:pt x="95022" y="20501"/>
                  </a:cubicBezTo>
                  <a:cubicBezTo>
                    <a:pt x="95288" y="20501"/>
                    <a:pt x="95527" y="20482"/>
                    <a:pt x="95750" y="20441"/>
                  </a:cubicBezTo>
                  <a:lnTo>
                    <a:pt x="95779" y="20434"/>
                  </a:lnTo>
                  <a:cubicBezTo>
                    <a:pt x="95861" y="20409"/>
                    <a:pt x="95942" y="20373"/>
                    <a:pt x="96022" y="20325"/>
                  </a:cubicBezTo>
                  <a:lnTo>
                    <a:pt x="95757" y="19878"/>
                  </a:lnTo>
                  <a:close/>
                  <a:moveTo>
                    <a:pt x="149" y="19073"/>
                  </a:moveTo>
                  <a:cubicBezTo>
                    <a:pt x="50" y="19278"/>
                    <a:pt x="0" y="19499"/>
                    <a:pt x="0" y="19726"/>
                  </a:cubicBezTo>
                  <a:cubicBezTo>
                    <a:pt x="0" y="20200"/>
                    <a:pt x="211" y="20696"/>
                    <a:pt x="629" y="21204"/>
                  </a:cubicBezTo>
                  <a:lnTo>
                    <a:pt x="1031" y="20872"/>
                  </a:lnTo>
                  <a:cubicBezTo>
                    <a:pt x="692" y="20462"/>
                    <a:pt x="521" y="20076"/>
                    <a:pt x="521" y="19726"/>
                  </a:cubicBezTo>
                  <a:cubicBezTo>
                    <a:pt x="521" y="19576"/>
                    <a:pt x="553" y="19431"/>
                    <a:pt x="617" y="19297"/>
                  </a:cubicBezTo>
                  <a:lnTo>
                    <a:pt x="149" y="19073"/>
                  </a:lnTo>
                  <a:close/>
                  <a:moveTo>
                    <a:pt x="90479" y="20250"/>
                  </a:moveTo>
                  <a:cubicBezTo>
                    <a:pt x="90024" y="20489"/>
                    <a:pt x="89609" y="20817"/>
                    <a:pt x="89213" y="21254"/>
                  </a:cubicBezTo>
                  <a:cubicBezTo>
                    <a:pt x="89103" y="21373"/>
                    <a:pt x="88996" y="21494"/>
                    <a:pt x="88886" y="21615"/>
                  </a:cubicBezTo>
                  <a:lnTo>
                    <a:pt x="89275" y="21961"/>
                  </a:lnTo>
                  <a:cubicBezTo>
                    <a:pt x="89383" y="21840"/>
                    <a:pt x="89491" y="21722"/>
                    <a:pt x="89596" y="21603"/>
                  </a:cubicBezTo>
                  <a:cubicBezTo>
                    <a:pt x="89951" y="21211"/>
                    <a:pt x="90319" y="20920"/>
                    <a:pt x="90720" y="20711"/>
                  </a:cubicBezTo>
                  <a:lnTo>
                    <a:pt x="90479" y="20250"/>
                  </a:lnTo>
                  <a:close/>
                  <a:moveTo>
                    <a:pt x="1469" y="21335"/>
                  </a:moveTo>
                  <a:lnTo>
                    <a:pt x="1118" y="21717"/>
                  </a:lnTo>
                  <a:cubicBezTo>
                    <a:pt x="1562" y="22124"/>
                    <a:pt x="2119" y="22517"/>
                    <a:pt x="2777" y="22886"/>
                  </a:cubicBezTo>
                  <a:lnTo>
                    <a:pt x="2818" y="22909"/>
                  </a:lnTo>
                  <a:lnTo>
                    <a:pt x="3071" y="22456"/>
                  </a:lnTo>
                  <a:lnTo>
                    <a:pt x="3026" y="22430"/>
                  </a:lnTo>
                  <a:cubicBezTo>
                    <a:pt x="2407" y="22084"/>
                    <a:pt x="1883" y="21715"/>
                    <a:pt x="1469" y="21335"/>
                  </a:cubicBezTo>
                  <a:close/>
                  <a:moveTo>
                    <a:pt x="88442" y="22121"/>
                  </a:moveTo>
                  <a:cubicBezTo>
                    <a:pt x="88043" y="22576"/>
                    <a:pt x="87650" y="23037"/>
                    <a:pt x="87253" y="23499"/>
                  </a:cubicBezTo>
                  <a:lnTo>
                    <a:pt x="87120" y="23653"/>
                  </a:lnTo>
                  <a:lnTo>
                    <a:pt x="87515" y="23992"/>
                  </a:lnTo>
                  <a:lnTo>
                    <a:pt x="87649" y="23838"/>
                  </a:lnTo>
                  <a:cubicBezTo>
                    <a:pt x="88043" y="23375"/>
                    <a:pt x="88437" y="22916"/>
                    <a:pt x="88833" y="22464"/>
                  </a:cubicBezTo>
                  <a:lnTo>
                    <a:pt x="88442" y="22121"/>
                  </a:lnTo>
                  <a:close/>
                  <a:moveTo>
                    <a:pt x="3655" y="22762"/>
                  </a:moveTo>
                  <a:lnTo>
                    <a:pt x="3422" y="23228"/>
                  </a:lnTo>
                  <a:cubicBezTo>
                    <a:pt x="4043" y="23540"/>
                    <a:pt x="4662" y="23797"/>
                    <a:pt x="5317" y="24020"/>
                  </a:cubicBezTo>
                  <a:lnTo>
                    <a:pt x="5485" y="23526"/>
                  </a:lnTo>
                  <a:cubicBezTo>
                    <a:pt x="4853" y="23311"/>
                    <a:pt x="4253" y="23062"/>
                    <a:pt x="3655" y="22762"/>
                  </a:cubicBezTo>
                  <a:close/>
                  <a:moveTo>
                    <a:pt x="6115" y="23726"/>
                  </a:moveTo>
                  <a:lnTo>
                    <a:pt x="5970" y="24225"/>
                  </a:lnTo>
                  <a:cubicBezTo>
                    <a:pt x="6602" y="24409"/>
                    <a:pt x="7276" y="24562"/>
                    <a:pt x="7969" y="24677"/>
                  </a:cubicBezTo>
                  <a:lnTo>
                    <a:pt x="8055" y="24163"/>
                  </a:lnTo>
                  <a:cubicBezTo>
                    <a:pt x="7381" y="24052"/>
                    <a:pt x="6730" y="23905"/>
                    <a:pt x="6115" y="23726"/>
                  </a:cubicBezTo>
                  <a:close/>
                  <a:moveTo>
                    <a:pt x="8709" y="24262"/>
                  </a:moveTo>
                  <a:lnTo>
                    <a:pt x="8642" y="24777"/>
                  </a:lnTo>
                  <a:cubicBezTo>
                    <a:pt x="8963" y="24818"/>
                    <a:pt x="9294" y="24853"/>
                    <a:pt x="9624" y="24882"/>
                  </a:cubicBezTo>
                  <a:cubicBezTo>
                    <a:pt x="9965" y="24913"/>
                    <a:pt x="10309" y="24948"/>
                    <a:pt x="10655" y="24988"/>
                  </a:cubicBezTo>
                  <a:lnTo>
                    <a:pt x="10713" y="24471"/>
                  </a:lnTo>
                  <a:cubicBezTo>
                    <a:pt x="10363" y="24431"/>
                    <a:pt x="10015" y="24394"/>
                    <a:pt x="9668" y="24365"/>
                  </a:cubicBezTo>
                  <a:cubicBezTo>
                    <a:pt x="9346" y="24337"/>
                    <a:pt x="9022" y="24301"/>
                    <a:pt x="8709" y="24262"/>
                  </a:cubicBezTo>
                  <a:close/>
                  <a:moveTo>
                    <a:pt x="11390" y="24556"/>
                  </a:moveTo>
                  <a:lnTo>
                    <a:pt x="11319" y="25071"/>
                  </a:lnTo>
                  <a:cubicBezTo>
                    <a:pt x="11961" y="25159"/>
                    <a:pt x="12628" y="25268"/>
                    <a:pt x="13298" y="25397"/>
                  </a:cubicBezTo>
                  <a:lnTo>
                    <a:pt x="13398" y="24886"/>
                  </a:lnTo>
                  <a:cubicBezTo>
                    <a:pt x="12717" y="24757"/>
                    <a:pt x="12041" y="24646"/>
                    <a:pt x="11390" y="24556"/>
                  </a:cubicBezTo>
                  <a:close/>
                  <a:moveTo>
                    <a:pt x="14061" y="25017"/>
                  </a:moveTo>
                  <a:lnTo>
                    <a:pt x="13955" y="25527"/>
                  </a:lnTo>
                  <a:cubicBezTo>
                    <a:pt x="14135" y="25565"/>
                    <a:pt x="14319" y="25604"/>
                    <a:pt x="14502" y="25645"/>
                  </a:cubicBezTo>
                  <a:cubicBezTo>
                    <a:pt x="14971" y="25748"/>
                    <a:pt x="15453" y="25844"/>
                    <a:pt x="15939" y="25935"/>
                  </a:cubicBezTo>
                  <a:lnTo>
                    <a:pt x="16031" y="25421"/>
                  </a:lnTo>
                  <a:cubicBezTo>
                    <a:pt x="15553" y="25333"/>
                    <a:pt x="15076" y="25237"/>
                    <a:pt x="14614" y="25135"/>
                  </a:cubicBezTo>
                  <a:cubicBezTo>
                    <a:pt x="14428" y="25095"/>
                    <a:pt x="14243" y="25055"/>
                    <a:pt x="14061" y="25017"/>
                  </a:cubicBezTo>
                  <a:close/>
                  <a:moveTo>
                    <a:pt x="86683" y="24166"/>
                  </a:moveTo>
                  <a:cubicBezTo>
                    <a:pt x="86298" y="24613"/>
                    <a:pt x="85839" y="25144"/>
                    <a:pt x="85356" y="25678"/>
                  </a:cubicBezTo>
                  <a:lnTo>
                    <a:pt x="85741" y="26026"/>
                  </a:lnTo>
                  <a:cubicBezTo>
                    <a:pt x="86229" y="25486"/>
                    <a:pt x="86689" y="24953"/>
                    <a:pt x="87078" y="24503"/>
                  </a:cubicBezTo>
                  <a:lnTo>
                    <a:pt x="86683" y="24166"/>
                  </a:lnTo>
                  <a:close/>
                  <a:moveTo>
                    <a:pt x="16692" y="25537"/>
                  </a:moveTo>
                  <a:lnTo>
                    <a:pt x="16606" y="26051"/>
                  </a:lnTo>
                  <a:cubicBezTo>
                    <a:pt x="17252" y="26157"/>
                    <a:pt x="17928" y="26256"/>
                    <a:pt x="18615" y="26339"/>
                  </a:cubicBezTo>
                  <a:lnTo>
                    <a:pt x="18679" y="25823"/>
                  </a:lnTo>
                  <a:cubicBezTo>
                    <a:pt x="17999" y="25740"/>
                    <a:pt x="17331" y="25644"/>
                    <a:pt x="16692" y="25537"/>
                  </a:cubicBezTo>
                  <a:close/>
                  <a:moveTo>
                    <a:pt x="19343" y="25903"/>
                  </a:moveTo>
                  <a:lnTo>
                    <a:pt x="19288" y="26420"/>
                  </a:lnTo>
                  <a:cubicBezTo>
                    <a:pt x="19936" y="26491"/>
                    <a:pt x="20614" y="26555"/>
                    <a:pt x="21306" y="26607"/>
                  </a:cubicBezTo>
                  <a:lnTo>
                    <a:pt x="21345" y="26090"/>
                  </a:lnTo>
                  <a:cubicBezTo>
                    <a:pt x="20659" y="26037"/>
                    <a:pt x="19987" y="25974"/>
                    <a:pt x="19343" y="25903"/>
                  </a:cubicBezTo>
                  <a:close/>
                  <a:moveTo>
                    <a:pt x="22014" y="26136"/>
                  </a:moveTo>
                  <a:lnTo>
                    <a:pt x="21979" y="26655"/>
                  </a:lnTo>
                  <a:cubicBezTo>
                    <a:pt x="22618" y="26699"/>
                    <a:pt x="23299" y="26737"/>
                    <a:pt x="24001" y="26769"/>
                  </a:cubicBezTo>
                  <a:lnTo>
                    <a:pt x="24024" y="26249"/>
                  </a:lnTo>
                  <a:cubicBezTo>
                    <a:pt x="23324" y="26219"/>
                    <a:pt x="22648" y="26179"/>
                    <a:pt x="22014" y="26136"/>
                  </a:cubicBezTo>
                  <a:close/>
                  <a:moveTo>
                    <a:pt x="24694" y="26278"/>
                  </a:moveTo>
                  <a:lnTo>
                    <a:pt x="24675" y="26798"/>
                  </a:lnTo>
                  <a:cubicBezTo>
                    <a:pt x="25338" y="26826"/>
                    <a:pt x="26009" y="26846"/>
                    <a:pt x="26696" y="26864"/>
                  </a:cubicBezTo>
                  <a:lnTo>
                    <a:pt x="26709" y="26341"/>
                  </a:lnTo>
                  <a:cubicBezTo>
                    <a:pt x="26025" y="26325"/>
                    <a:pt x="25354" y="26303"/>
                    <a:pt x="24694" y="26278"/>
                  </a:cubicBezTo>
                  <a:close/>
                  <a:moveTo>
                    <a:pt x="27380" y="26360"/>
                  </a:moveTo>
                  <a:lnTo>
                    <a:pt x="27370" y="26881"/>
                  </a:lnTo>
                  <a:cubicBezTo>
                    <a:pt x="28031" y="26896"/>
                    <a:pt x="28702" y="26906"/>
                    <a:pt x="29390" y="26918"/>
                  </a:cubicBezTo>
                  <a:lnTo>
                    <a:pt x="29397" y="26396"/>
                  </a:lnTo>
                  <a:cubicBezTo>
                    <a:pt x="28711" y="26388"/>
                    <a:pt x="28040" y="26374"/>
                    <a:pt x="27380" y="26360"/>
                  </a:cubicBezTo>
                  <a:close/>
                  <a:moveTo>
                    <a:pt x="30073" y="26405"/>
                  </a:moveTo>
                  <a:lnTo>
                    <a:pt x="30065" y="26926"/>
                  </a:lnTo>
                  <a:cubicBezTo>
                    <a:pt x="30688" y="26935"/>
                    <a:pt x="31323" y="26944"/>
                    <a:pt x="31971" y="26951"/>
                  </a:cubicBezTo>
                  <a:lnTo>
                    <a:pt x="32083" y="26954"/>
                  </a:lnTo>
                  <a:lnTo>
                    <a:pt x="32091" y="26433"/>
                  </a:lnTo>
                  <a:lnTo>
                    <a:pt x="31978" y="26431"/>
                  </a:lnTo>
                  <a:cubicBezTo>
                    <a:pt x="31330" y="26422"/>
                    <a:pt x="30696" y="26415"/>
                    <a:pt x="30073" y="26405"/>
                  </a:cubicBezTo>
                  <a:close/>
                  <a:moveTo>
                    <a:pt x="32765" y="26440"/>
                  </a:moveTo>
                  <a:lnTo>
                    <a:pt x="32757" y="26961"/>
                  </a:lnTo>
                  <a:cubicBezTo>
                    <a:pt x="33415" y="26970"/>
                    <a:pt x="34088" y="26979"/>
                    <a:pt x="34775" y="26990"/>
                  </a:cubicBezTo>
                  <a:lnTo>
                    <a:pt x="34784" y="26469"/>
                  </a:lnTo>
                  <a:cubicBezTo>
                    <a:pt x="34097" y="26459"/>
                    <a:pt x="33423" y="26449"/>
                    <a:pt x="32765" y="26440"/>
                  </a:cubicBezTo>
                  <a:close/>
                  <a:moveTo>
                    <a:pt x="35458" y="26482"/>
                  </a:moveTo>
                  <a:lnTo>
                    <a:pt x="35450" y="27002"/>
                  </a:lnTo>
                  <a:cubicBezTo>
                    <a:pt x="36108" y="27014"/>
                    <a:pt x="36779" y="27027"/>
                    <a:pt x="37466" y="27041"/>
                  </a:cubicBezTo>
                  <a:lnTo>
                    <a:pt x="37478" y="26520"/>
                  </a:lnTo>
                  <a:cubicBezTo>
                    <a:pt x="36791" y="26505"/>
                    <a:pt x="36119" y="26492"/>
                    <a:pt x="35458" y="26482"/>
                  </a:cubicBezTo>
                  <a:close/>
                  <a:moveTo>
                    <a:pt x="38150" y="26535"/>
                  </a:moveTo>
                  <a:lnTo>
                    <a:pt x="38137" y="27056"/>
                  </a:lnTo>
                  <a:cubicBezTo>
                    <a:pt x="38436" y="27063"/>
                    <a:pt x="38734" y="27072"/>
                    <a:pt x="39036" y="27079"/>
                  </a:cubicBezTo>
                  <a:cubicBezTo>
                    <a:pt x="39395" y="27088"/>
                    <a:pt x="39762" y="27116"/>
                    <a:pt x="40128" y="27159"/>
                  </a:cubicBezTo>
                  <a:lnTo>
                    <a:pt x="40190" y="26642"/>
                  </a:lnTo>
                  <a:cubicBezTo>
                    <a:pt x="39810" y="26597"/>
                    <a:pt x="39426" y="26570"/>
                    <a:pt x="39050" y="26558"/>
                  </a:cubicBezTo>
                  <a:cubicBezTo>
                    <a:pt x="38747" y="26549"/>
                    <a:pt x="38446" y="26542"/>
                    <a:pt x="38150" y="26535"/>
                  </a:cubicBezTo>
                  <a:close/>
                  <a:moveTo>
                    <a:pt x="40867" y="26740"/>
                  </a:moveTo>
                  <a:lnTo>
                    <a:pt x="40780" y="27254"/>
                  </a:lnTo>
                  <a:cubicBezTo>
                    <a:pt x="41383" y="27357"/>
                    <a:pt x="41999" y="27504"/>
                    <a:pt x="42666" y="27705"/>
                  </a:cubicBezTo>
                  <a:lnTo>
                    <a:pt x="42711" y="27720"/>
                  </a:lnTo>
                  <a:lnTo>
                    <a:pt x="42861" y="27220"/>
                  </a:lnTo>
                  <a:lnTo>
                    <a:pt x="42814" y="27206"/>
                  </a:lnTo>
                  <a:cubicBezTo>
                    <a:pt x="42127" y="26999"/>
                    <a:pt x="41489" y="26848"/>
                    <a:pt x="40867" y="26740"/>
                  </a:cubicBezTo>
                  <a:close/>
                  <a:moveTo>
                    <a:pt x="84903" y="26172"/>
                  </a:moveTo>
                  <a:cubicBezTo>
                    <a:pt x="84411" y="26702"/>
                    <a:pt x="83952" y="27171"/>
                    <a:pt x="83501" y="27605"/>
                  </a:cubicBezTo>
                  <a:lnTo>
                    <a:pt x="83862" y="27980"/>
                  </a:lnTo>
                  <a:cubicBezTo>
                    <a:pt x="84320" y="27539"/>
                    <a:pt x="84785" y="27063"/>
                    <a:pt x="85284" y="26526"/>
                  </a:cubicBezTo>
                  <a:lnTo>
                    <a:pt x="84903" y="26172"/>
                  </a:lnTo>
                  <a:close/>
                  <a:moveTo>
                    <a:pt x="43513" y="27434"/>
                  </a:moveTo>
                  <a:lnTo>
                    <a:pt x="43343" y="27925"/>
                  </a:lnTo>
                  <a:cubicBezTo>
                    <a:pt x="43947" y="28135"/>
                    <a:pt x="44550" y="28381"/>
                    <a:pt x="45186" y="28676"/>
                  </a:cubicBezTo>
                  <a:lnTo>
                    <a:pt x="45406" y="28206"/>
                  </a:lnTo>
                  <a:cubicBezTo>
                    <a:pt x="44755" y="27902"/>
                    <a:pt x="44135" y="27648"/>
                    <a:pt x="43513" y="27434"/>
                  </a:cubicBezTo>
                  <a:close/>
                  <a:moveTo>
                    <a:pt x="83014" y="28058"/>
                  </a:moveTo>
                  <a:cubicBezTo>
                    <a:pt x="82496" y="28531"/>
                    <a:pt x="81995" y="28950"/>
                    <a:pt x="81484" y="29337"/>
                  </a:cubicBezTo>
                  <a:lnTo>
                    <a:pt x="81799" y="29752"/>
                  </a:lnTo>
                  <a:cubicBezTo>
                    <a:pt x="82323" y="29356"/>
                    <a:pt x="82837" y="28927"/>
                    <a:pt x="83367" y="28442"/>
                  </a:cubicBezTo>
                  <a:lnTo>
                    <a:pt x="83014" y="28058"/>
                  </a:lnTo>
                  <a:close/>
                  <a:moveTo>
                    <a:pt x="46017" y="28499"/>
                  </a:moveTo>
                  <a:lnTo>
                    <a:pt x="45787" y="28965"/>
                  </a:lnTo>
                  <a:cubicBezTo>
                    <a:pt x="46425" y="29284"/>
                    <a:pt x="47041" y="29620"/>
                    <a:pt x="47558" y="29907"/>
                  </a:cubicBezTo>
                  <a:lnTo>
                    <a:pt x="47811" y="29452"/>
                  </a:lnTo>
                  <a:cubicBezTo>
                    <a:pt x="47288" y="29161"/>
                    <a:pt x="46668" y="28820"/>
                    <a:pt x="46017" y="28499"/>
                  </a:cubicBezTo>
                  <a:close/>
                  <a:moveTo>
                    <a:pt x="48398" y="29783"/>
                  </a:moveTo>
                  <a:lnTo>
                    <a:pt x="48143" y="30237"/>
                  </a:lnTo>
                  <a:lnTo>
                    <a:pt x="48220" y="30278"/>
                  </a:lnTo>
                  <a:cubicBezTo>
                    <a:pt x="48772" y="30588"/>
                    <a:pt x="49341" y="30907"/>
                    <a:pt x="49919" y="31213"/>
                  </a:cubicBezTo>
                  <a:lnTo>
                    <a:pt x="50162" y="30754"/>
                  </a:lnTo>
                  <a:cubicBezTo>
                    <a:pt x="49590" y="30450"/>
                    <a:pt x="49022" y="30132"/>
                    <a:pt x="48475" y="29825"/>
                  </a:cubicBezTo>
                  <a:lnTo>
                    <a:pt x="48398" y="29783"/>
                  </a:lnTo>
                  <a:close/>
                  <a:moveTo>
                    <a:pt x="80951" y="29730"/>
                  </a:moveTo>
                  <a:cubicBezTo>
                    <a:pt x="80398" y="30121"/>
                    <a:pt x="79830" y="30472"/>
                    <a:pt x="79262" y="30779"/>
                  </a:cubicBezTo>
                  <a:lnTo>
                    <a:pt x="79510" y="31236"/>
                  </a:lnTo>
                  <a:cubicBezTo>
                    <a:pt x="80095" y="30919"/>
                    <a:pt x="80680" y="30555"/>
                    <a:pt x="81250" y="30156"/>
                  </a:cubicBezTo>
                  <a:lnTo>
                    <a:pt x="80951" y="29730"/>
                  </a:lnTo>
                  <a:close/>
                  <a:moveTo>
                    <a:pt x="78673" y="31079"/>
                  </a:moveTo>
                  <a:cubicBezTo>
                    <a:pt x="78078" y="31368"/>
                    <a:pt x="77463" y="31622"/>
                    <a:pt x="76838" y="31833"/>
                  </a:cubicBezTo>
                  <a:lnTo>
                    <a:pt x="77004" y="32327"/>
                  </a:lnTo>
                  <a:cubicBezTo>
                    <a:pt x="77649" y="32110"/>
                    <a:pt x="78287" y="31848"/>
                    <a:pt x="78900" y="31548"/>
                  </a:cubicBezTo>
                  <a:lnTo>
                    <a:pt x="78673" y="31079"/>
                  </a:lnTo>
                  <a:close/>
                  <a:moveTo>
                    <a:pt x="50755" y="31060"/>
                  </a:moveTo>
                  <a:lnTo>
                    <a:pt x="50521" y="31523"/>
                  </a:lnTo>
                  <a:cubicBezTo>
                    <a:pt x="51171" y="31850"/>
                    <a:pt x="51780" y="32127"/>
                    <a:pt x="52377" y="32370"/>
                  </a:cubicBezTo>
                  <a:lnTo>
                    <a:pt x="52571" y="31890"/>
                  </a:lnTo>
                  <a:cubicBezTo>
                    <a:pt x="51987" y="31652"/>
                    <a:pt x="51394" y="31382"/>
                    <a:pt x="50755" y="31060"/>
                  </a:cubicBezTo>
                  <a:close/>
                  <a:moveTo>
                    <a:pt x="76244" y="32024"/>
                  </a:moveTo>
                  <a:lnTo>
                    <a:pt x="75876" y="32127"/>
                  </a:lnTo>
                  <a:cubicBezTo>
                    <a:pt x="75334" y="32284"/>
                    <a:pt x="74801" y="32439"/>
                    <a:pt x="74270" y="32584"/>
                  </a:cubicBezTo>
                  <a:lnTo>
                    <a:pt x="74406" y="33087"/>
                  </a:lnTo>
                  <a:cubicBezTo>
                    <a:pt x="74939" y="32941"/>
                    <a:pt x="75477" y="32785"/>
                    <a:pt x="76021" y="32628"/>
                  </a:cubicBezTo>
                  <a:lnTo>
                    <a:pt x="76346" y="32533"/>
                  </a:lnTo>
                  <a:lnTo>
                    <a:pt x="76346" y="32532"/>
                  </a:lnTo>
                  <a:lnTo>
                    <a:pt x="76363" y="32527"/>
                  </a:lnTo>
                  <a:lnTo>
                    <a:pt x="76270" y="32249"/>
                  </a:lnTo>
                  <a:lnTo>
                    <a:pt x="76244" y="32024"/>
                  </a:lnTo>
                  <a:close/>
                  <a:moveTo>
                    <a:pt x="53190" y="32126"/>
                  </a:moveTo>
                  <a:lnTo>
                    <a:pt x="53012" y="32615"/>
                  </a:lnTo>
                  <a:cubicBezTo>
                    <a:pt x="53289" y="32715"/>
                    <a:pt x="53565" y="32810"/>
                    <a:pt x="53835" y="32896"/>
                  </a:cubicBezTo>
                  <a:cubicBezTo>
                    <a:pt x="54241" y="33025"/>
                    <a:pt x="54608" y="33135"/>
                    <a:pt x="54957" y="33231"/>
                  </a:cubicBezTo>
                  <a:lnTo>
                    <a:pt x="55094" y="32727"/>
                  </a:lnTo>
                  <a:cubicBezTo>
                    <a:pt x="54752" y="32632"/>
                    <a:pt x="54389" y="32525"/>
                    <a:pt x="53990" y="32399"/>
                  </a:cubicBezTo>
                  <a:cubicBezTo>
                    <a:pt x="53728" y="32316"/>
                    <a:pt x="53459" y="32225"/>
                    <a:pt x="53190" y="32126"/>
                  </a:cubicBezTo>
                  <a:close/>
                  <a:moveTo>
                    <a:pt x="73622" y="32756"/>
                  </a:moveTo>
                  <a:cubicBezTo>
                    <a:pt x="73330" y="32830"/>
                    <a:pt x="73041" y="32902"/>
                    <a:pt x="72752" y="32967"/>
                  </a:cubicBezTo>
                  <a:cubicBezTo>
                    <a:pt x="72386" y="33049"/>
                    <a:pt x="72024" y="33123"/>
                    <a:pt x="71665" y="33194"/>
                  </a:cubicBezTo>
                  <a:lnTo>
                    <a:pt x="71765" y="33705"/>
                  </a:lnTo>
                  <a:cubicBezTo>
                    <a:pt x="72129" y="33634"/>
                    <a:pt x="72498" y="33558"/>
                    <a:pt x="72866" y="33474"/>
                  </a:cubicBezTo>
                  <a:cubicBezTo>
                    <a:pt x="73162" y="33407"/>
                    <a:pt x="73456" y="33336"/>
                    <a:pt x="73751" y="33260"/>
                  </a:cubicBezTo>
                  <a:lnTo>
                    <a:pt x="73622" y="32756"/>
                  </a:lnTo>
                  <a:close/>
                  <a:moveTo>
                    <a:pt x="55742" y="32896"/>
                  </a:moveTo>
                  <a:lnTo>
                    <a:pt x="55618" y="33401"/>
                  </a:lnTo>
                  <a:cubicBezTo>
                    <a:pt x="55788" y="33443"/>
                    <a:pt x="55962" y="33481"/>
                    <a:pt x="56135" y="33520"/>
                  </a:cubicBezTo>
                  <a:cubicBezTo>
                    <a:pt x="56611" y="33624"/>
                    <a:pt x="57109" y="33720"/>
                    <a:pt x="57613" y="33807"/>
                  </a:cubicBezTo>
                  <a:lnTo>
                    <a:pt x="57703" y="33293"/>
                  </a:lnTo>
                  <a:cubicBezTo>
                    <a:pt x="57207" y="33209"/>
                    <a:pt x="56717" y="33114"/>
                    <a:pt x="56246" y="33012"/>
                  </a:cubicBezTo>
                  <a:cubicBezTo>
                    <a:pt x="56077" y="32976"/>
                    <a:pt x="55909" y="32935"/>
                    <a:pt x="55742" y="32896"/>
                  </a:cubicBezTo>
                  <a:close/>
                  <a:moveTo>
                    <a:pt x="71008" y="33318"/>
                  </a:moveTo>
                  <a:cubicBezTo>
                    <a:pt x="70347" y="33436"/>
                    <a:pt x="69679" y="33536"/>
                    <a:pt x="69024" y="33617"/>
                  </a:cubicBezTo>
                  <a:lnTo>
                    <a:pt x="69088" y="34133"/>
                  </a:lnTo>
                  <a:cubicBezTo>
                    <a:pt x="69752" y="34052"/>
                    <a:pt x="70430" y="33950"/>
                    <a:pt x="71098" y="33829"/>
                  </a:cubicBezTo>
                  <a:lnTo>
                    <a:pt x="71008" y="33318"/>
                  </a:lnTo>
                  <a:close/>
                  <a:moveTo>
                    <a:pt x="58358" y="33405"/>
                  </a:moveTo>
                  <a:lnTo>
                    <a:pt x="58280" y="33918"/>
                  </a:lnTo>
                  <a:cubicBezTo>
                    <a:pt x="58677" y="33981"/>
                    <a:pt x="59085" y="34036"/>
                    <a:pt x="59491" y="34087"/>
                  </a:cubicBezTo>
                  <a:cubicBezTo>
                    <a:pt x="59759" y="34120"/>
                    <a:pt x="60028" y="34151"/>
                    <a:pt x="60296" y="34180"/>
                  </a:cubicBezTo>
                  <a:lnTo>
                    <a:pt x="60349" y="33666"/>
                  </a:lnTo>
                  <a:cubicBezTo>
                    <a:pt x="60085" y="33635"/>
                    <a:pt x="59819" y="33605"/>
                    <a:pt x="59555" y="33573"/>
                  </a:cubicBezTo>
                  <a:cubicBezTo>
                    <a:pt x="59155" y="33522"/>
                    <a:pt x="58753" y="33465"/>
                    <a:pt x="58358" y="33405"/>
                  </a:cubicBezTo>
                  <a:close/>
                  <a:moveTo>
                    <a:pt x="68360" y="33691"/>
                  </a:moveTo>
                  <a:cubicBezTo>
                    <a:pt x="67697" y="33762"/>
                    <a:pt x="67024" y="33813"/>
                    <a:pt x="66362" y="33845"/>
                  </a:cubicBezTo>
                  <a:lnTo>
                    <a:pt x="66387" y="34366"/>
                  </a:lnTo>
                  <a:cubicBezTo>
                    <a:pt x="67058" y="34333"/>
                    <a:pt x="67741" y="34280"/>
                    <a:pt x="68415" y="34208"/>
                  </a:cubicBezTo>
                  <a:lnTo>
                    <a:pt x="68360" y="33691"/>
                  </a:lnTo>
                  <a:close/>
                  <a:moveTo>
                    <a:pt x="61018" y="33729"/>
                  </a:moveTo>
                  <a:lnTo>
                    <a:pt x="60970" y="34248"/>
                  </a:lnTo>
                  <a:cubicBezTo>
                    <a:pt x="61647" y="34310"/>
                    <a:pt x="62330" y="34353"/>
                    <a:pt x="62999" y="34381"/>
                  </a:cubicBezTo>
                  <a:lnTo>
                    <a:pt x="63020" y="33860"/>
                  </a:lnTo>
                  <a:cubicBezTo>
                    <a:pt x="62361" y="33835"/>
                    <a:pt x="61688" y="33790"/>
                    <a:pt x="61018" y="33729"/>
                  </a:cubicBezTo>
                  <a:close/>
                  <a:moveTo>
                    <a:pt x="65694" y="33874"/>
                  </a:moveTo>
                  <a:cubicBezTo>
                    <a:pt x="65313" y="33886"/>
                    <a:pt x="64926" y="33892"/>
                    <a:pt x="64540" y="33892"/>
                  </a:cubicBezTo>
                  <a:cubicBezTo>
                    <a:pt x="64255" y="33892"/>
                    <a:pt x="63971" y="33889"/>
                    <a:pt x="63689" y="33882"/>
                  </a:cubicBezTo>
                  <a:lnTo>
                    <a:pt x="63676" y="34403"/>
                  </a:lnTo>
                  <a:cubicBezTo>
                    <a:pt x="63963" y="34409"/>
                    <a:pt x="64251" y="34412"/>
                    <a:pt x="64541" y="34412"/>
                  </a:cubicBezTo>
                  <a:cubicBezTo>
                    <a:pt x="64931" y="34412"/>
                    <a:pt x="65324" y="34404"/>
                    <a:pt x="65710" y="34396"/>
                  </a:cubicBezTo>
                  <a:lnTo>
                    <a:pt x="65694" y="33874"/>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4790275" y="3426750"/>
              <a:ext cx="1951625" cy="675550"/>
            </a:xfrm>
            <a:custGeom>
              <a:avLst/>
              <a:gdLst/>
              <a:ahLst/>
              <a:cxnLst/>
              <a:rect l="l" t="t" r="r" b="b"/>
              <a:pathLst>
                <a:path w="78065" h="27022" extrusionOk="0">
                  <a:moveTo>
                    <a:pt x="29652" y="1"/>
                  </a:moveTo>
                  <a:cubicBezTo>
                    <a:pt x="29197" y="1"/>
                    <a:pt x="28739" y="14"/>
                    <a:pt x="28291" y="38"/>
                  </a:cubicBezTo>
                  <a:lnTo>
                    <a:pt x="28311" y="385"/>
                  </a:lnTo>
                  <a:cubicBezTo>
                    <a:pt x="28757" y="359"/>
                    <a:pt x="29207" y="350"/>
                    <a:pt x="29658" y="346"/>
                  </a:cubicBezTo>
                  <a:lnTo>
                    <a:pt x="29869" y="346"/>
                  </a:lnTo>
                  <a:lnTo>
                    <a:pt x="29872" y="1"/>
                  </a:lnTo>
                  <a:close/>
                  <a:moveTo>
                    <a:pt x="31002" y="37"/>
                  </a:moveTo>
                  <a:lnTo>
                    <a:pt x="30985" y="383"/>
                  </a:lnTo>
                  <a:cubicBezTo>
                    <a:pt x="31206" y="395"/>
                    <a:pt x="31435" y="410"/>
                    <a:pt x="31662" y="429"/>
                  </a:cubicBezTo>
                  <a:cubicBezTo>
                    <a:pt x="31956" y="452"/>
                    <a:pt x="32253" y="472"/>
                    <a:pt x="32550" y="488"/>
                  </a:cubicBezTo>
                  <a:lnTo>
                    <a:pt x="32570" y="140"/>
                  </a:lnTo>
                  <a:cubicBezTo>
                    <a:pt x="32275" y="124"/>
                    <a:pt x="31981" y="107"/>
                    <a:pt x="31689" y="82"/>
                  </a:cubicBezTo>
                  <a:cubicBezTo>
                    <a:pt x="31458" y="65"/>
                    <a:pt x="31231" y="50"/>
                    <a:pt x="31002" y="37"/>
                  </a:cubicBezTo>
                  <a:close/>
                  <a:moveTo>
                    <a:pt x="33688" y="204"/>
                  </a:moveTo>
                  <a:lnTo>
                    <a:pt x="33669" y="551"/>
                  </a:lnTo>
                  <a:cubicBezTo>
                    <a:pt x="34045" y="573"/>
                    <a:pt x="34545" y="605"/>
                    <a:pt x="35054" y="660"/>
                  </a:cubicBezTo>
                  <a:lnTo>
                    <a:pt x="35229" y="678"/>
                  </a:lnTo>
                  <a:lnTo>
                    <a:pt x="35261" y="334"/>
                  </a:lnTo>
                  <a:lnTo>
                    <a:pt x="35091" y="315"/>
                  </a:lnTo>
                  <a:cubicBezTo>
                    <a:pt x="34574" y="261"/>
                    <a:pt x="34070" y="228"/>
                    <a:pt x="33688" y="204"/>
                  </a:cubicBezTo>
                  <a:close/>
                  <a:moveTo>
                    <a:pt x="27164" y="132"/>
                  </a:moveTo>
                  <a:cubicBezTo>
                    <a:pt x="26644" y="188"/>
                    <a:pt x="26117" y="263"/>
                    <a:pt x="25599" y="354"/>
                  </a:cubicBezTo>
                  <a:lnTo>
                    <a:pt x="25659" y="697"/>
                  </a:lnTo>
                  <a:cubicBezTo>
                    <a:pt x="26171" y="605"/>
                    <a:pt x="26689" y="532"/>
                    <a:pt x="27200" y="478"/>
                  </a:cubicBezTo>
                  <a:lnTo>
                    <a:pt x="27164" y="132"/>
                  </a:lnTo>
                  <a:close/>
                  <a:moveTo>
                    <a:pt x="36373" y="421"/>
                  </a:moveTo>
                  <a:lnTo>
                    <a:pt x="36353" y="766"/>
                  </a:lnTo>
                  <a:cubicBezTo>
                    <a:pt x="36839" y="796"/>
                    <a:pt x="37356" y="816"/>
                    <a:pt x="37930" y="829"/>
                  </a:cubicBezTo>
                  <a:lnTo>
                    <a:pt x="37937" y="483"/>
                  </a:lnTo>
                  <a:cubicBezTo>
                    <a:pt x="37368" y="471"/>
                    <a:pt x="36855" y="450"/>
                    <a:pt x="36373" y="421"/>
                  </a:cubicBezTo>
                  <a:close/>
                  <a:moveTo>
                    <a:pt x="39057" y="501"/>
                  </a:moveTo>
                  <a:lnTo>
                    <a:pt x="39054" y="847"/>
                  </a:lnTo>
                  <a:cubicBezTo>
                    <a:pt x="39459" y="848"/>
                    <a:pt x="39862" y="851"/>
                    <a:pt x="40265" y="851"/>
                  </a:cubicBezTo>
                  <a:lnTo>
                    <a:pt x="40626" y="851"/>
                  </a:lnTo>
                  <a:lnTo>
                    <a:pt x="40626" y="504"/>
                  </a:lnTo>
                  <a:lnTo>
                    <a:pt x="40265" y="504"/>
                  </a:lnTo>
                  <a:cubicBezTo>
                    <a:pt x="39862" y="504"/>
                    <a:pt x="39460" y="504"/>
                    <a:pt x="39057" y="501"/>
                  </a:cubicBezTo>
                  <a:close/>
                  <a:moveTo>
                    <a:pt x="41752" y="510"/>
                  </a:moveTo>
                  <a:lnTo>
                    <a:pt x="41747" y="857"/>
                  </a:lnTo>
                  <a:cubicBezTo>
                    <a:pt x="42347" y="864"/>
                    <a:pt x="42845" y="874"/>
                    <a:pt x="43313" y="893"/>
                  </a:cubicBezTo>
                  <a:lnTo>
                    <a:pt x="43327" y="547"/>
                  </a:lnTo>
                  <a:cubicBezTo>
                    <a:pt x="42857" y="529"/>
                    <a:pt x="42356" y="516"/>
                    <a:pt x="41752" y="510"/>
                  </a:cubicBezTo>
                  <a:close/>
                  <a:moveTo>
                    <a:pt x="44454" y="606"/>
                  </a:moveTo>
                  <a:lnTo>
                    <a:pt x="44428" y="953"/>
                  </a:lnTo>
                  <a:cubicBezTo>
                    <a:pt x="44983" y="992"/>
                    <a:pt x="45489" y="1046"/>
                    <a:pt x="45980" y="1113"/>
                  </a:cubicBezTo>
                  <a:lnTo>
                    <a:pt x="46028" y="768"/>
                  </a:lnTo>
                  <a:cubicBezTo>
                    <a:pt x="45532" y="699"/>
                    <a:pt x="45016" y="647"/>
                    <a:pt x="44454" y="606"/>
                  </a:cubicBezTo>
                  <a:close/>
                  <a:moveTo>
                    <a:pt x="24491" y="577"/>
                  </a:moveTo>
                  <a:cubicBezTo>
                    <a:pt x="23987" y="692"/>
                    <a:pt x="23472" y="825"/>
                    <a:pt x="22962" y="976"/>
                  </a:cubicBezTo>
                  <a:lnTo>
                    <a:pt x="23060" y="1310"/>
                  </a:lnTo>
                  <a:cubicBezTo>
                    <a:pt x="23562" y="1162"/>
                    <a:pt x="24070" y="1029"/>
                    <a:pt x="24567" y="916"/>
                  </a:cubicBezTo>
                  <a:lnTo>
                    <a:pt x="24491" y="577"/>
                  </a:lnTo>
                  <a:close/>
                  <a:moveTo>
                    <a:pt x="47143" y="959"/>
                  </a:moveTo>
                  <a:lnTo>
                    <a:pt x="47075" y="1298"/>
                  </a:lnTo>
                  <a:cubicBezTo>
                    <a:pt x="47598" y="1403"/>
                    <a:pt x="48103" y="1531"/>
                    <a:pt x="48578" y="1679"/>
                  </a:cubicBezTo>
                  <a:lnTo>
                    <a:pt x="48682" y="1347"/>
                  </a:lnTo>
                  <a:cubicBezTo>
                    <a:pt x="48195" y="1196"/>
                    <a:pt x="47678" y="1065"/>
                    <a:pt x="47143" y="959"/>
                  </a:cubicBezTo>
                  <a:close/>
                  <a:moveTo>
                    <a:pt x="21886" y="1318"/>
                  </a:moveTo>
                  <a:cubicBezTo>
                    <a:pt x="21403" y="1483"/>
                    <a:pt x="20903" y="1666"/>
                    <a:pt x="20404" y="1866"/>
                  </a:cubicBezTo>
                  <a:lnTo>
                    <a:pt x="20533" y="2189"/>
                  </a:lnTo>
                  <a:cubicBezTo>
                    <a:pt x="21028" y="1992"/>
                    <a:pt x="21521" y="1810"/>
                    <a:pt x="21997" y="1646"/>
                  </a:cubicBezTo>
                  <a:lnTo>
                    <a:pt x="21886" y="1318"/>
                  </a:lnTo>
                  <a:close/>
                  <a:moveTo>
                    <a:pt x="49751" y="1727"/>
                  </a:moveTo>
                  <a:lnTo>
                    <a:pt x="49620" y="2051"/>
                  </a:lnTo>
                  <a:cubicBezTo>
                    <a:pt x="50016" y="2212"/>
                    <a:pt x="50408" y="2394"/>
                    <a:pt x="50782" y="2594"/>
                  </a:cubicBezTo>
                  <a:lnTo>
                    <a:pt x="51021" y="2720"/>
                  </a:lnTo>
                  <a:lnTo>
                    <a:pt x="51182" y="2410"/>
                  </a:lnTo>
                  <a:lnTo>
                    <a:pt x="50946" y="2286"/>
                  </a:lnTo>
                  <a:cubicBezTo>
                    <a:pt x="50561" y="2081"/>
                    <a:pt x="50159" y="1893"/>
                    <a:pt x="49751" y="1727"/>
                  </a:cubicBezTo>
                  <a:close/>
                  <a:moveTo>
                    <a:pt x="19366" y="2301"/>
                  </a:moveTo>
                  <a:cubicBezTo>
                    <a:pt x="18901" y="2503"/>
                    <a:pt x="18432" y="2720"/>
                    <a:pt x="17932" y="2961"/>
                  </a:cubicBezTo>
                  <a:lnTo>
                    <a:pt x="18083" y="3274"/>
                  </a:lnTo>
                  <a:cubicBezTo>
                    <a:pt x="18578" y="3035"/>
                    <a:pt x="19044" y="2822"/>
                    <a:pt x="19504" y="2620"/>
                  </a:cubicBezTo>
                  <a:lnTo>
                    <a:pt x="19366" y="2301"/>
                  </a:lnTo>
                  <a:close/>
                  <a:moveTo>
                    <a:pt x="52180" y="2917"/>
                  </a:moveTo>
                  <a:lnTo>
                    <a:pt x="52027" y="3227"/>
                  </a:lnTo>
                  <a:lnTo>
                    <a:pt x="52277" y="3351"/>
                  </a:lnTo>
                  <a:cubicBezTo>
                    <a:pt x="52667" y="3543"/>
                    <a:pt x="53058" y="3729"/>
                    <a:pt x="53446" y="3910"/>
                  </a:cubicBezTo>
                  <a:lnTo>
                    <a:pt x="53592" y="3595"/>
                  </a:lnTo>
                  <a:cubicBezTo>
                    <a:pt x="53205" y="3416"/>
                    <a:pt x="52817" y="3231"/>
                    <a:pt x="52430" y="3041"/>
                  </a:cubicBezTo>
                  <a:lnTo>
                    <a:pt x="52180" y="2917"/>
                  </a:lnTo>
                  <a:close/>
                  <a:moveTo>
                    <a:pt x="16922" y="3460"/>
                  </a:moveTo>
                  <a:cubicBezTo>
                    <a:pt x="16484" y="3683"/>
                    <a:pt x="16027" y="3922"/>
                    <a:pt x="15528" y="4188"/>
                  </a:cubicBezTo>
                  <a:lnTo>
                    <a:pt x="15691" y="4494"/>
                  </a:lnTo>
                  <a:cubicBezTo>
                    <a:pt x="16187" y="4229"/>
                    <a:pt x="16643" y="3990"/>
                    <a:pt x="17080" y="3770"/>
                  </a:cubicBezTo>
                  <a:lnTo>
                    <a:pt x="16922" y="3460"/>
                  </a:lnTo>
                  <a:close/>
                  <a:moveTo>
                    <a:pt x="54611" y="4051"/>
                  </a:moveTo>
                  <a:lnTo>
                    <a:pt x="54473" y="4370"/>
                  </a:lnTo>
                  <a:cubicBezTo>
                    <a:pt x="54966" y="4586"/>
                    <a:pt x="55457" y="4786"/>
                    <a:pt x="55933" y="4971"/>
                  </a:cubicBezTo>
                  <a:lnTo>
                    <a:pt x="56058" y="4647"/>
                  </a:lnTo>
                  <a:cubicBezTo>
                    <a:pt x="55587" y="4463"/>
                    <a:pt x="55100" y="4264"/>
                    <a:pt x="54611" y="4051"/>
                  </a:cubicBezTo>
                  <a:close/>
                  <a:moveTo>
                    <a:pt x="15027" y="4274"/>
                  </a:moveTo>
                  <a:cubicBezTo>
                    <a:pt x="14596" y="4376"/>
                    <a:pt x="14086" y="4542"/>
                    <a:pt x="13508" y="4768"/>
                  </a:cubicBezTo>
                  <a:lnTo>
                    <a:pt x="13635" y="5091"/>
                  </a:lnTo>
                  <a:cubicBezTo>
                    <a:pt x="14195" y="4871"/>
                    <a:pt x="14690" y="4711"/>
                    <a:pt x="15107" y="4610"/>
                  </a:cubicBezTo>
                  <a:lnTo>
                    <a:pt x="15027" y="4274"/>
                  </a:lnTo>
                  <a:close/>
                  <a:moveTo>
                    <a:pt x="57107" y="5035"/>
                  </a:moveTo>
                  <a:lnTo>
                    <a:pt x="56990" y="5360"/>
                  </a:lnTo>
                  <a:cubicBezTo>
                    <a:pt x="57465" y="5530"/>
                    <a:pt x="57929" y="5707"/>
                    <a:pt x="58452" y="5912"/>
                  </a:cubicBezTo>
                  <a:lnTo>
                    <a:pt x="58579" y="5590"/>
                  </a:lnTo>
                  <a:cubicBezTo>
                    <a:pt x="58053" y="5382"/>
                    <a:pt x="57586" y="5206"/>
                    <a:pt x="57107" y="5035"/>
                  </a:cubicBezTo>
                  <a:close/>
                  <a:moveTo>
                    <a:pt x="12464" y="5207"/>
                  </a:moveTo>
                  <a:cubicBezTo>
                    <a:pt x="12016" y="5410"/>
                    <a:pt x="11535" y="5641"/>
                    <a:pt x="11039" y="5892"/>
                  </a:cubicBezTo>
                  <a:lnTo>
                    <a:pt x="11196" y="6202"/>
                  </a:lnTo>
                  <a:cubicBezTo>
                    <a:pt x="11688" y="5953"/>
                    <a:pt x="12164" y="5724"/>
                    <a:pt x="12605" y="5525"/>
                  </a:cubicBezTo>
                  <a:lnTo>
                    <a:pt x="12464" y="5207"/>
                  </a:lnTo>
                  <a:close/>
                  <a:moveTo>
                    <a:pt x="59620" y="6008"/>
                  </a:moveTo>
                  <a:lnTo>
                    <a:pt x="59492" y="6331"/>
                  </a:lnTo>
                  <a:cubicBezTo>
                    <a:pt x="60054" y="6554"/>
                    <a:pt x="60498" y="6724"/>
                    <a:pt x="60978" y="6867"/>
                  </a:cubicBezTo>
                  <a:lnTo>
                    <a:pt x="61080" y="6537"/>
                  </a:lnTo>
                  <a:cubicBezTo>
                    <a:pt x="60613" y="6397"/>
                    <a:pt x="60173" y="6231"/>
                    <a:pt x="59620" y="6008"/>
                  </a:cubicBezTo>
                  <a:close/>
                  <a:moveTo>
                    <a:pt x="62146" y="6794"/>
                  </a:moveTo>
                  <a:lnTo>
                    <a:pt x="62083" y="7135"/>
                  </a:lnTo>
                  <a:cubicBezTo>
                    <a:pt x="62551" y="7222"/>
                    <a:pt x="63066" y="7286"/>
                    <a:pt x="63656" y="7333"/>
                  </a:cubicBezTo>
                  <a:lnTo>
                    <a:pt x="63682" y="6989"/>
                  </a:lnTo>
                  <a:cubicBezTo>
                    <a:pt x="63106" y="6944"/>
                    <a:pt x="62603" y="6880"/>
                    <a:pt x="62146" y="6794"/>
                  </a:cubicBezTo>
                  <a:close/>
                  <a:moveTo>
                    <a:pt x="64793" y="7052"/>
                  </a:moveTo>
                  <a:lnTo>
                    <a:pt x="64780" y="7397"/>
                  </a:lnTo>
                  <a:cubicBezTo>
                    <a:pt x="65252" y="7416"/>
                    <a:pt x="65767" y="7426"/>
                    <a:pt x="66354" y="7431"/>
                  </a:cubicBezTo>
                  <a:lnTo>
                    <a:pt x="66354" y="7083"/>
                  </a:lnTo>
                  <a:cubicBezTo>
                    <a:pt x="65770" y="7078"/>
                    <a:pt x="65259" y="7069"/>
                    <a:pt x="64793" y="7052"/>
                  </a:cubicBezTo>
                  <a:close/>
                  <a:moveTo>
                    <a:pt x="67839" y="7078"/>
                  </a:moveTo>
                  <a:lnTo>
                    <a:pt x="67475" y="7081"/>
                  </a:lnTo>
                  <a:lnTo>
                    <a:pt x="67478" y="7428"/>
                  </a:lnTo>
                  <a:lnTo>
                    <a:pt x="67839" y="7426"/>
                  </a:lnTo>
                  <a:cubicBezTo>
                    <a:pt x="68244" y="7426"/>
                    <a:pt x="68644" y="7447"/>
                    <a:pt x="69029" y="7484"/>
                  </a:cubicBezTo>
                  <a:lnTo>
                    <a:pt x="69062" y="7139"/>
                  </a:lnTo>
                  <a:cubicBezTo>
                    <a:pt x="68668" y="7099"/>
                    <a:pt x="68254" y="7078"/>
                    <a:pt x="67839" y="7078"/>
                  </a:cubicBezTo>
                  <a:close/>
                  <a:moveTo>
                    <a:pt x="10040" y="6414"/>
                  </a:moveTo>
                  <a:cubicBezTo>
                    <a:pt x="9589" y="6659"/>
                    <a:pt x="9124" y="6917"/>
                    <a:pt x="8663" y="7186"/>
                  </a:cubicBezTo>
                  <a:lnTo>
                    <a:pt x="8837" y="7486"/>
                  </a:lnTo>
                  <a:cubicBezTo>
                    <a:pt x="9297" y="7219"/>
                    <a:pt x="9757" y="6962"/>
                    <a:pt x="10203" y="6720"/>
                  </a:cubicBezTo>
                  <a:lnTo>
                    <a:pt x="10040" y="6414"/>
                  </a:lnTo>
                  <a:close/>
                  <a:moveTo>
                    <a:pt x="70189" y="7316"/>
                  </a:moveTo>
                  <a:lnTo>
                    <a:pt x="70118" y="7653"/>
                  </a:lnTo>
                  <a:cubicBezTo>
                    <a:pt x="70626" y="7760"/>
                    <a:pt x="71125" y="7907"/>
                    <a:pt x="71596" y="8089"/>
                  </a:cubicBezTo>
                  <a:lnTo>
                    <a:pt x="71719" y="7767"/>
                  </a:lnTo>
                  <a:cubicBezTo>
                    <a:pt x="71230" y="7578"/>
                    <a:pt x="70715" y="7426"/>
                    <a:pt x="70189" y="7316"/>
                  </a:cubicBezTo>
                  <a:close/>
                  <a:moveTo>
                    <a:pt x="7694" y="7761"/>
                  </a:moveTo>
                  <a:cubicBezTo>
                    <a:pt x="7243" y="8036"/>
                    <a:pt x="6793" y="8319"/>
                    <a:pt x="6358" y="8598"/>
                  </a:cubicBezTo>
                  <a:lnTo>
                    <a:pt x="6546" y="8889"/>
                  </a:lnTo>
                  <a:cubicBezTo>
                    <a:pt x="6977" y="8611"/>
                    <a:pt x="7425" y="8330"/>
                    <a:pt x="7873" y="8058"/>
                  </a:cubicBezTo>
                  <a:lnTo>
                    <a:pt x="7694" y="7761"/>
                  </a:lnTo>
                  <a:close/>
                  <a:moveTo>
                    <a:pt x="72759" y="8240"/>
                  </a:moveTo>
                  <a:lnTo>
                    <a:pt x="72597" y="8546"/>
                  </a:lnTo>
                  <a:cubicBezTo>
                    <a:pt x="73043" y="8785"/>
                    <a:pt x="73480" y="9064"/>
                    <a:pt x="73892" y="9379"/>
                  </a:cubicBezTo>
                  <a:lnTo>
                    <a:pt x="74101" y="9105"/>
                  </a:lnTo>
                  <a:cubicBezTo>
                    <a:pt x="73675" y="8777"/>
                    <a:pt x="73223" y="8488"/>
                    <a:pt x="72759" y="8240"/>
                  </a:cubicBezTo>
                  <a:close/>
                  <a:moveTo>
                    <a:pt x="5417" y="9221"/>
                  </a:moveTo>
                  <a:cubicBezTo>
                    <a:pt x="4967" y="9524"/>
                    <a:pt x="4532" y="9829"/>
                    <a:pt x="4123" y="10126"/>
                  </a:cubicBezTo>
                  <a:lnTo>
                    <a:pt x="4327" y="10405"/>
                  </a:lnTo>
                  <a:cubicBezTo>
                    <a:pt x="4733" y="10111"/>
                    <a:pt x="5164" y="9808"/>
                    <a:pt x="5612" y="9508"/>
                  </a:cubicBezTo>
                  <a:lnTo>
                    <a:pt x="5417" y="9221"/>
                  </a:lnTo>
                  <a:close/>
                  <a:moveTo>
                    <a:pt x="74966" y="9845"/>
                  </a:moveTo>
                  <a:lnTo>
                    <a:pt x="74727" y="10096"/>
                  </a:lnTo>
                  <a:cubicBezTo>
                    <a:pt x="75090" y="10442"/>
                    <a:pt x="75439" y="10826"/>
                    <a:pt x="75768" y="11239"/>
                  </a:cubicBezTo>
                  <a:lnTo>
                    <a:pt x="76041" y="11022"/>
                  </a:lnTo>
                  <a:cubicBezTo>
                    <a:pt x="75700" y="10597"/>
                    <a:pt x="75339" y="10201"/>
                    <a:pt x="74966" y="9845"/>
                  </a:cubicBezTo>
                  <a:close/>
                  <a:moveTo>
                    <a:pt x="3219" y="10798"/>
                  </a:moveTo>
                  <a:cubicBezTo>
                    <a:pt x="2773" y="11140"/>
                    <a:pt x="2360" y="11475"/>
                    <a:pt x="1990" y="11794"/>
                  </a:cubicBezTo>
                  <a:lnTo>
                    <a:pt x="2215" y="12058"/>
                  </a:lnTo>
                  <a:cubicBezTo>
                    <a:pt x="2579" y="11745"/>
                    <a:pt x="2989" y="11414"/>
                    <a:pt x="3430" y="11073"/>
                  </a:cubicBezTo>
                  <a:lnTo>
                    <a:pt x="3219" y="10798"/>
                  </a:lnTo>
                  <a:close/>
                  <a:moveTo>
                    <a:pt x="76710" y="11940"/>
                  </a:moveTo>
                  <a:lnTo>
                    <a:pt x="76422" y="12133"/>
                  </a:lnTo>
                  <a:cubicBezTo>
                    <a:pt x="76702" y="12548"/>
                    <a:pt x="76970" y="12997"/>
                    <a:pt x="77220" y="13466"/>
                  </a:cubicBezTo>
                  <a:lnTo>
                    <a:pt x="77524" y="13303"/>
                  </a:lnTo>
                  <a:cubicBezTo>
                    <a:pt x="77270" y="12825"/>
                    <a:pt x="76996" y="12366"/>
                    <a:pt x="76710" y="11940"/>
                  </a:cubicBezTo>
                  <a:close/>
                  <a:moveTo>
                    <a:pt x="1151" y="12559"/>
                  </a:moveTo>
                  <a:cubicBezTo>
                    <a:pt x="851" y="12851"/>
                    <a:pt x="592" y="13128"/>
                    <a:pt x="382" y="13383"/>
                  </a:cubicBezTo>
                  <a:cubicBezTo>
                    <a:pt x="270" y="13520"/>
                    <a:pt x="176" y="13659"/>
                    <a:pt x="104" y="13798"/>
                  </a:cubicBezTo>
                  <a:lnTo>
                    <a:pt x="411" y="13958"/>
                  </a:lnTo>
                  <a:cubicBezTo>
                    <a:pt x="474" y="13840"/>
                    <a:pt x="553" y="13722"/>
                    <a:pt x="650" y="13601"/>
                  </a:cubicBezTo>
                  <a:cubicBezTo>
                    <a:pt x="853" y="13358"/>
                    <a:pt x="1102" y="13090"/>
                    <a:pt x="1393" y="12806"/>
                  </a:cubicBezTo>
                  <a:lnTo>
                    <a:pt x="1151" y="12559"/>
                  </a:lnTo>
                  <a:close/>
                  <a:moveTo>
                    <a:pt x="77968" y="14379"/>
                  </a:moveTo>
                  <a:lnTo>
                    <a:pt x="77629" y="14451"/>
                  </a:lnTo>
                  <a:cubicBezTo>
                    <a:pt x="77661" y="14609"/>
                    <a:pt x="77686" y="14766"/>
                    <a:pt x="77698" y="14941"/>
                  </a:cubicBezTo>
                  <a:cubicBezTo>
                    <a:pt x="77711" y="15010"/>
                    <a:pt x="77717" y="15082"/>
                    <a:pt x="77717" y="15156"/>
                  </a:cubicBezTo>
                  <a:cubicBezTo>
                    <a:pt x="77717" y="15390"/>
                    <a:pt x="77655" y="15651"/>
                    <a:pt x="77543" y="15871"/>
                  </a:cubicBezTo>
                  <a:lnTo>
                    <a:pt x="77855" y="16025"/>
                  </a:lnTo>
                  <a:cubicBezTo>
                    <a:pt x="77987" y="15760"/>
                    <a:pt x="78065" y="15441"/>
                    <a:pt x="78065" y="15156"/>
                  </a:cubicBezTo>
                  <a:cubicBezTo>
                    <a:pt x="78065" y="15061"/>
                    <a:pt x="78057" y="14968"/>
                    <a:pt x="78043" y="14900"/>
                  </a:cubicBezTo>
                  <a:cubicBezTo>
                    <a:pt x="78030" y="14728"/>
                    <a:pt x="78006" y="14552"/>
                    <a:pt x="77968" y="14379"/>
                  </a:cubicBezTo>
                  <a:close/>
                  <a:moveTo>
                    <a:pt x="327" y="14903"/>
                  </a:moveTo>
                  <a:lnTo>
                    <a:pt x="1" y="15019"/>
                  </a:lnTo>
                  <a:cubicBezTo>
                    <a:pt x="159" y="15468"/>
                    <a:pt x="532" y="15880"/>
                    <a:pt x="1109" y="16248"/>
                  </a:cubicBezTo>
                  <a:lnTo>
                    <a:pt x="1295" y="15955"/>
                  </a:lnTo>
                  <a:cubicBezTo>
                    <a:pt x="793" y="15635"/>
                    <a:pt x="458" y="15271"/>
                    <a:pt x="327" y="14903"/>
                  </a:cubicBezTo>
                  <a:close/>
                  <a:moveTo>
                    <a:pt x="2268" y="16443"/>
                  </a:moveTo>
                  <a:lnTo>
                    <a:pt x="2141" y="16765"/>
                  </a:lnTo>
                  <a:cubicBezTo>
                    <a:pt x="2600" y="16948"/>
                    <a:pt x="3112" y="17103"/>
                    <a:pt x="3670" y="17227"/>
                  </a:cubicBezTo>
                  <a:lnTo>
                    <a:pt x="3744" y="16889"/>
                  </a:lnTo>
                  <a:cubicBezTo>
                    <a:pt x="3205" y="16768"/>
                    <a:pt x="2709" y="16618"/>
                    <a:pt x="2268" y="16443"/>
                  </a:cubicBezTo>
                  <a:close/>
                  <a:moveTo>
                    <a:pt x="11745" y="16998"/>
                  </a:moveTo>
                  <a:cubicBezTo>
                    <a:pt x="11310" y="17005"/>
                    <a:pt x="10864" y="17036"/>
                    <a:pt x="10420" y="17091"/>
                  </a:cubicBezTo>
                  <a:cubicBezTo>
                    <a:pt x="10334" y="17101"/>
                    <a:pt x="10248" y="17113"/>
                    <a:pt x="10164" y="17122"/>
                  </a:cubicBezTo>
                  <a:lnTo>
                    <a:pt x="10202" y="17465"/>
                  </a:lnTo>
                  <a:cubicBezTo>
                    <a:pt x="10287" y="17457"/>
                    <a:pt x="10375" y="17445"/>
                    <a:pt x="10464" y="17435"/>
                  </a:cubicBezTo>
                  <a:cubicBezTo>
                    <a:pt x="10893" y="17379"/>
                    <a:pt x="11327" y="17350"/>
                    <a:pt x="11751" y="17346"/>
                  </a:cubicBezTo>
                  <a:lnTo>
                    <a:pt x="11745" y="16998"/>
                  </a:lnTo>
                  <a:close/>
                  <a:moveTo>
                    <a:pt x="4835" y="17085"/>
                  </a:moveTo>
                  <a:lnTo>
                    <a:pt x="4785" y="17429"/>
                  </a:lnTo>
                  <a:cubicBezTo>
                    <a:pt x="5296" y="17503"/>
                    <a:pt x="5828" y="17558"/>
                    <a:pt x="6364" y="17589"/>
                  </a:cubicBezTo>
                  <a:lnTo>
                    <a:pt x="6381" y="17241"/>
                  </a:lnTo>
                  <a:cubicBezTo>
                    <a:pt x="5857" y="17210"/>
                    <a:pt x="5336" y="17158"/>
                    <a:pt x="4835" y="17085"/>
                  </a:cubicBezTo>
                  <a:close/>
                  <a:moveTo>
                    <a:pt x="12882" y="17040"/>
                  </a:moveTo>
                  <a:lnTo>
                    <a:pt x="12853" y="17385"/>
                  </a:lnTo>
                  <a:cubicBezTo>
                    <a:pt x="13355" y="17427"/>
                    <a:pt x="13856" y="17500"/>
                    <a:pt x="14386" y="17609"/>
                  </a:cubicBezTo>
                  <a:lnTo>
                    <a:pt x="14457" y="17269"/>
                  </a:lnTo>
                  <a:cubicBezTo>
                    <a:pt x="13913" y="17158"/>
                    <a:pt x="13399" y="17084"/>
                    <a:pt x="12882" y="17040"/>
                  </a:cubicBezTo>
                  <a:close/>
                  <a:moveTo>
                    <a:pt x="9051" y="17224"/>
                  </a:moveTo>
                  <a:cubicBezTo>
                    <a:pt x="8559" y="17259"/>
                    <a:pt x="8072" y="17276"/>
                    <a:pt x="7598" y="17276"/>
                  </a:cubicBezTo>
                  <a:cubicBezTo>
                    <a:pt x="7579" y="17276"/>
                    <a:pt x="7560" y="17276"/>
                    <a:pt x="7541" y="17276"/>
                  </a:cubicBezTo>
                  <a:lnTo>
                    <a:pt x="7493" y="17276"/>
                  </a:lnTo>
                  <a:lnTo>
                    <a:pt x="7493" y="17623"/>
                  </a:lnTo>
                  <a:lnTo>
                    <a:pt x="7552" y="17623"/>
                  </a:lnTo>
                  <a:cubicBezTo>
                    <a:pt x="8047" y="17623"/>
                    <a:pt x="8561" y="17605"/>
                    <a:pt x="9075" y="17569"/>
                  </a:cubicBezTo>
                  <a:lnTo>
                    <a:pt x="9051" y="17224"/>
                  </a:lnTo>
                  <a:close/>
                  <a:moveTo>
                    <a:pt x="76840" y="16622"/>
                  </a:moveTo>
                  <a:cubicBezTo>
                    <a:pt x="76645" y="16768"/>
                    <a:pt x="76429" y="16908"/>
                    <a:pt x="76201" y="17056"/>
                  </a:cubicBezTo>
                  <a:cubicBezTo>
                    <a:pt x="75993" y="17190"/>
                    <a:pt x="75771" y="17334"/>
                    <a:pt x="75540" y="17499"/>
                  </a:cubicBezTo>
                  <a:lnTo>
                    <a:pt x="75741" y="17780"/>
                  </a:lnTo>
                  <a:cubicBezTo>
                    <a:pt x="75968" y="17620"/>
                    <a:pt x="76185" y="17480"/>
                    <a:pt x="76387" y="17344"/>
                  </a:cubicBezTo>
                  <a:cubicBezTo>
                    <a:pt x="76623" y="17194"/>
                    <a:pt x="76843" y="17052"/>
                    <a:pt x="77047" y="16899"/>
                  </a:cubicBezTo>
                  <a:lnTo>
                    <a:pt x="76840" y="16622"/>
                  </a:lnTo>
                  <a:close/>
                  <a:moveTo>
                    <a:pt x="15554" y="17528"/>
                  </a:moveTo>
                  <a:lnTo>
                    <a:pt x="15471" y="17864"/>
                  </a:lnTo>
                  <a:cubicBezTo>
                    <a:pt x="15909" y="17973"/>
                    <a:pt x="16391" y="18100"/>
                    <a:pt x="16985" y="18265"/>
                  </a:cubicBezTo>
                  <a:lnTo>
                    <a:pt x="17075" y="17931"/>
                  </a:lnTo>
                  <a:cubicBezTo>
                    <a:pt x="16481" y="17765"/>
                    <a:pt x="15996" y="17639"/>
                    <a:pt x="15554" y="17528"/>
                  </a:cubicBezTo>
                  <a:close/>
                  <a:moveTo>
                    <a:pt x="18159" y="18231"/>
                  </a:moveTo>
                  <a:lnTo>
                    <a:pt x="18065" y="18565"/>
                  </a:lnTo>
                  <a:cubicBezTo>
                    <a:pt x="18559" y="18703"/>
                    <a:pt x="19063" y="18843"/>
                    <a:pt x="19580" y="18984"/>
                  </a:cubicBezTo>
                  <a:lnTo>
                    <a:pt x="19671" y="18650"/>
                  </a:lnTo>
                  <a:cubicBezTo>
                    <a:pt x="19155" y="18511"/>
                    <a:pt x="18652" y="18369"/>
                    <a:pt x="18159" y="18231"/>
                  </a:cubicBezTo>
                  <a:close/>
                  <a:moveTo>
                    <a:pt x="74650" y="18215"/>
                  </a:moveTo>
                  <a:cubicBezTo>
                    <a:pt x="74515" y="18339"/>
                    <a:pt x="74381" y="18471"/>
                    <a:pt x="74253" y="18607"/>
                  </a:cubicBezTo>
                  <a:cubicBezTo>
                    <a:pt x="74020" y="18850"/>
                    <a:pt x="73784" y="19096"/>
                    <a:pt x="73542" y="19341"/>
                  </a:cubicBezTo>
                  <a:lnTo>
                    <a:pt x="73787" y="19584"/>
                  </a:lnTo>
                  <a:cubicBezTo>
                    <a:pt x="74033" y="19338"/>
                    <a:pt x="74272" y="19090"/>
                    <a:pt x="74505" y="18846"/>
                  </a:cubicBezTo>
                  <a:cubicBezTo>
                    <a:pt x="74628" y="18716"/>
                    <a:pt x="74755" y="18591"/>
                    <a:pt x="74885" y="18470"/>
                  </a:cubicBezTo>
                  <a:lnTo>
                    <a:pt x="74650" y="18215"/>
                  </a:lnTo>
                  <a:close/>
                  <a:moveTo>
                    <a:pt x="20752" y="18936"/>
                  </a:moveTo>
                  <a:lnTo>
                    <a:pt x="20667" y="19271"/>
                  </a:lnTo>
                  <a:cubicBezTo>
                    <a:pt x="21200" y="19408"/>
                    <a:pt x="21701" y="19527"/>
                    <a:pt x="22198" y="19641"/>
                  </a:cubicBezTo>
                  <a:lnTo>
                    <a:pt x="22273" y="19304"/>
                  </a:lnTo>
                  <a:cubicBezTo>
                    <a:pt x="21781" y="19192"/>
                    <a:pt x="21283" y="19073"/>
                    <a:pt x="20752" y="18936"/>
                  </a:cubicBezTo>
                  <a:close/>
                  <a:moveTo>
                    <a:pt x="23368" y="19537"/>
                  </a:moveTo>
                  <a:lnTo>
                    <a:pt x="23298" y="19876"/>
                  </a:lnTo>
                  <a:cubicBezTo>
                    <a:pt x="23815" y="19981"/>
                    <a:pt x="24336" y="20076"/>
                    <a:pt x="24849" y="20160"/>
                  </a:cubicBezTo>
                  <a:lnTo>
                    <a:pt x="24906" y="19818"/>
                  </a:lnTo>
                  <a:cubicBezTo>
                    <a:pt x="24398" y="19735"/>
                    <a:pt x="23879" y="19641"/>
                    <a:pt x="23368" y="19537"/>
                  </a:cubicBezTo>
                  <a:close/>
                  <a:moveTo>
                    <a:pt x="26011" y="19986"/>
                  </a:moveTo>
                  <a:lnTo>
                    <a:pt x="25963" y="20331"/>
                  </a:lnTo>
                  <a:cubicBezTo>
                    <a:pt x="26478" y="20401"/>
                    <a:pt x="27005" y="20465"/>
                    <a:pt x="27528" y="20517"/>
                  </a:cubicBezTo>
                  <a:lnTo>
                    <a:pt x="27563" y="20172"/>
                  </a:lnTo>
                  <a:cubicBezTo>
                    <a:pt x="27045" y="20120"/>
                    <a:pt x="26522" y="20057"/>
                    <a:pt x="26011" y="19986"/>
                  </a:cubicBezTo>
                  <a:close/>
                  <a:moveTo>
                    <a:pt x="37107" y="20239"/>
                  </a:moveTo>
                  <a:cubicBezTo>
                    <a:pt x="36989" y="20239"/>
                    <a:pt x="36855" y="20240"/>
                    <a:pt x="36729" y="20245"/>
                  </a:cubicBezTo>
                  <a:lnTo>
                    <a:pt x="36739" y="20590"/>
                  </a:lnTo>
                  <a:cubicBezTo>
                    <a:pt x="36865" y="20587"/>
                    <a:pt x="36982" y="20586"/>
                    <a:pt x="37107" y="20586"/>
                  </a:cubicBezTo>
                  <a:cubicBezTo>
                    <a:pt x="37499" y="20586"/>
                    <a:pt x="37895" y="20607"/>
                    <a:pt x="38282" y="20648"/>
                  </a:cubicBezTo>
                  <a:lnTo>
                    <a:pt x="38321" y="20304"/>
                  </a:lnTo>
                  <a:cubicBezTo>
                    <a:pt x="37921" y="20261"/>
                    <a:pt x="37513" y="20239"/>
                    <a:pt x="37107" y="20239"/>
                  </a:cubicBezTo>
                  <a:close/>
                  <a:moveTo>
                    <a:pt x="28675" y="20270"/>
                  </a:moveTo>
                  <a:lnTo>
                    <a:pt x="28648" y="20616"/>
                  </a:lnTo>
                  <a:cubicBezTo>
                    <a:pt x="29163" y="20654"/>
                    <a:pt x="29692" y="20685"/>
                    <a:pt x="30222" y="20706"/>
                  </a:cubicBezTo>
                  <a:lnTo>
                    <a:pt x="30236" y="20361"/>
                  </a:lnTo>
                  <a:cubicBezTo>
                    <a:pt x="29711" y="20339"/>
                    <a:pt x="29185" y="20309"/>
                    <a:pt x="28675" y="20270"/>
                  </a:cubicBezTo>
                  <a:close/>
                  <a:moveTo>
                    <a:pt x="35602" y="20309"/>
                  </a:moveTo>
                  <a:cubicBezTo>
                    <a:pt x="35076" y="20339"/>
                    <a:pt x="34547" y="20361"/>
                    <a:pt x="34036" y="20377"/>
                  </a:cubicBezTo>
                  <a:lnTo>
                    <a:pt x="34048" y="20724"/>
                  </a:lnTo>
                  <a:cubicBezTo>
                    <a:pt x="34562" y="20709"/>
                    <a:pt x="35092" y="20685"/>
                    <a:pt x="35622" y="20654"/>
                  </a:cubicBezTo>
                  <a:lnTo>
                    <a:pt x="35602" y="20309"/>
                  </a:lnTo>
                  <a:close/>
                  <a:moveTo>
                    <a:pt x="31356" y="20393"/>
                  </a:moveTo>
                  <a:lnTo>
                    <a:pt x="31349" y="20741"/>
                  </a:lnTo>
                  <a:cubicBezTo>
                    <a:pt x="31670" y="20747"/>
                    <a:pt x="31998" y="20750"/>
                    <a:pt x="32333" y="20750"/>
                  </a:cubicBezTo>
                  <a:cubicBezTo>
                    <a:pt x="32528" y="20750"/>
                    <a:pt x="32725" y="20750"/>
                    <a:pt x="32924" y="20747"/>
                  </a:cubicBezTo>
                  <a:lnTo>
                    <a:pt x="32921" y="20399"/>
                  </a:lnTo>
                  <a:cubicBezTo>
                    <a:pt x="32733" y="20402"/>
                    <a:pt x="32546" y="20403"/>
                    <a:pt x="32361" y="20403"/>
                  </a:cubicBezTo>
                  <a:cubicBezTo>
                    <a:pt x="32019" y="20403"/>
                    <a:pt x="31684" y="20399"/>
                    <a:pt x="31356" y="20393"/>
                  </a:cubicBezTo>
                  <a:close/>
                  <a:moveTo>
                    <a:pt x="39444" y="20485"/>
                  </a:moveTo>
                  <a:lnTo>
                    <a:pt x="39371" y="20823"/>
                  </a:lnTo>
                  <a:cubicBezTo>
                    <a:pt x="39887" y="20935"/>
                    <a:pt x="40364" y="21085"/>
                    <a:pt x="40836" y="21281"/>
                  </a:cubicBezTo>
                  <a:lnTo>
                    <a:pt x="40968" y="20961"/>
                  </a:lnTo>
                  <a:cubicBezTo>
                    <a:pt x="40479" y="20756"/>
                    <a:pt x="39978" y="20600"/>
                    <a:pt x="39444" y="20485"/>
                  </a:cubicBezTo>
                  <a:close/>
                  <a:moveTo>
                    <a:pt x="72744" y="20121"/>
                  </a:moveTo>
                  <a:cubicBezTo>
                    <a:pt x="72356" y="20488"/>
                    <a:pt x="71964" y="20837"/>
                    <a:pt x="71581" y="21162"/>
                  </a:cubicBezTo>
                  <a:lnTo>
                    <a:pt x="71805" y="21426"/>
                  </a:lnTo>
                  <a:cubicBezTo>
                    <a:pt x="72193" y="21098"/>
                    <a:pt x="72589" y="20743"/>
                    <a:pt x="72983" y="20371"/>
                  </a:cubicBezTo>
                  <a:lnTo>
                    <a:pt x="72744" y="20121"/>
                  </a:lnTo>
                  <a:close/>
                  <a:moveTo>
                    <a:pt x="41995" y="21469"/>
                  </a:moveTo>
                  <a:lnTo>
                    <a:pt x="41823" y="21769"/>
                  </a:lnTo>
                  <a:cubicBezTo>
                    <a:pt x="42213" y="21995"/>
                    <a:pt x="42612" y="22257"/>
                    <a:pt x="43116" y="22624"/>
                  </a:cubicBezTo>
                  <a:lnTo>
                    <a:pt x="43323" y="22343"/>
                  </a:lnTo>
                  <a:cubicBezTo>
                    <a:pt x="42807" y="21970"/>
                    <a:pt x="42400" y="21701"/>
                    <a:pt x="41995" y="21469"/>
                  </a:cubicBezTo>
                  <a:close/>
                  <a:moveTo>
                    <a:pt x="70713" y="21861"/>
                  </a:moveTo>
                  <a:cubicBezTo>
                    <a:pt x="70297" y="22181"/>
                    <a:pt x="69870" y="22486"/>
                    <a:pt x="69445" y="22765"/>
                  </a:cubicBezTo>
                  <a:lnTo>
                    <a:pt x="69636" y="23055"/>
                  </a:lnTo>
                  <a:cubicBezTo>
                    <a:pt x="70067" y="22770"/>
                    <a:pt x="70502" y="22459"/>
                    <a:pt x="70924" y="22136"/>
                  </a:cubicBezTo>
                  <a:lnTo>
                    <a:pt x="70713" y="21861"/>
                  </a:lnTo>
                  <a:close/>
                  <a:moveTo>
                    <a:pt x="44223" y="23011"/>
                  </a:moveTo>
                  <a:lnTo>
                    <a:pt x="44016" y="23289"/>
                  </a:lnTo>
                  <a:cubicBezTo>
                    <a:pt x="44409" y="23582"/>
                    <a:pt x="44839" y="23894"/>
                    <a:pt x="45312" y="24196"/>
                  </a:cubicBezTo>
                  <a:lnTo>
                    <a:pt x="45498" y="23902"/>
                  </a:lnTo>
                  <a:cubicBezTo>
                    <a:pt x="45035" y="23605"/>
                    <a:pt x="44613" y="23298"/>
                    <a:pt x="44223" y="23011"/>
                  </a:cubicBezTo>
                  <a:close/>
                  <a:moveTo>
                    <a:pt x="68500" y="23349"/>
                  </a:moveTo>
                  <a:cubicBezTo>
                    <a:pt x="68052" y="23610"/>
                    <a:pt x="67589" y="23854"/>
                    <a:pt x="67124" y="24076"/>
                  </a:cubicBezTo>
                  <a:lnTo>
                    <a:pt x="67274" y="24389"/>
                  </a:lnTo>
                  <a:cubicBezTo>
                    <a:pt x="67744" y="24163"/>
                    <a:pt x="68216" y="23915"/>
                    <a:pt x="68675" y="23650"/>
                  </a:cubicBezTo>
                  <a:lnTo>
                    <a:pt x="68500" y="23349"/>
                  </a:lnTo>
                  <a:close/>
                  <a:moveTo>
                    <a:pt x="66106" y="24521"/>
                  </a:moveTo>
                  <a:cubicBezTo>
                    <a:pt x="65761" y="24662"/>
                    <a:pt x="65408" y="24793"/>
                    <a:pt x="65057" y="24911"/>
                  </a:cubicBezTo>
                  <a:lnTo>
                    <a:pt x="64640" y="25051"/>
                  </a:lnTo>
                  <a:lnTo>
                    <a:pt x="64749" y="25380"/>
                  </a:lnTo>
                  <a:lnTo>
                    <a:pt x="65166" y="25240"/>
                  </a:lnTo>
                  <a:cubicBezTo>
                    <a:pt x="65524" y="25121"/>
                    <a:pt x="65884" y="24986"/>
                    <a:pt x="66236" y="24844"/>
                  </a:cubicBezTo>
                  <a:lnTo>
                    <a:pt x="66106" y="24521"/>
                  </a:lnTo>
                  <a:close/>
                  <a:moveTo>
                    <a:pt x="46453" y="24458"/>
                  </a:moveTo>
                  <a:lnTo>
                    <a:pt x="46293" y="24766"/>
                  </a:lnTo>
                  <a:cubicBezTo>
                    <a:pt x="46737" y="24999"/>
                    <a:pt x="47181" y="25197"/>
                    <a:pt x="47650" y="25371"/>
                  </a:cubicBezTo>
                  <a:lnTo>
                    <a:pt x="47749" y="25408"/>
                  </a:lnTo>
                  <a:lnTo>
                    <a:pt x="47867" y="25082"/>
                  </a:lnTo>
                  <a:lnTo>
                    <a:pt x="47771" y="25045"/>
                  </a:lnTo>
                  <a:cubicBezTo>
                    <a:pt x="47315" y="24876"/>
                    <a:pt x="46884" y="24684"/>
                    <a:pt x="46453" y="24458"/>
                  </a:cubicBezTo>
                  <a:close/>
                  <a:moveTo>
                    <a:pt x="63577" y="25399"/>
                  </a:moveTo>
                  <a:cubicBezTo>
                    <a:pt x="63139" y="25536"/>
                    <a:pt x="62746" y="25649"/>
                    <a:pt x="62376" y="25750"/>
                  </a:cubicBezTo>
                  <a:cubicBezTo>
                    <a:pt x="62274" y="25778"/>
                    <a:pt x="62174" y="25805"/>
                    <a:pt x="62073" y="25830"/>
                  </a:cubicBezTo>
                  <a:lnTo>
                    <a:pt x="62161" y="26165"/>
                  </a:lnTo>
                  <a:cubicBezTo>
                    <a:pt x="62261" y="26137"/>
                    <a:pt x="62363" y="26111"/>
                    <a:pt x="62466" y="26085"/>
                  </a:cubicBezTo>
                  <a:cubicBezTo>
                    <a:pt x="62842" y="25984"/>
                    <a:pt x="63238" y="25868"/>
                    <a:pt x="63681" y="25730"/>
                  </a:cubicBezTo>
                  <a:lnTo>
                    <a:pt x="63577" y="25399"/>
                  </a:lnTo>
                  <a:close/>
                  <a:moveTo>
                    <a:pt x="48923" y="25456"/>
                  </a:moveTo>
                  <a:lnTo>
                    <a:pt x="48813" y="25785"/>
                  </a:lnTo>
                  <a:cubicBezTo>
                    <a:pt x="49013" y="25852"/>
                    <a:pt x="49214" y="25916"/>
                    <a:pt x="49413" y="25977"/>
                  </a:cubicBezTo>
                  <a:cubicBezTo>
                    <a:pt x="49716" y="26070"/>
                    <a:pt x="50020" y="26158"/>
                    <a:pt x="50325" y="26242"/>
                  </a:cubicBezTo>
                  <a:lnTo>
                    <a:pt x="50418" y="25906"/>
                  </a:lnTo>
                  <a:cubicBezTo>
                    <a:pt x="50117" y="25824"/>
                    <a:pt x="49815" y="25737"/>
                    <a:pt x="49515" y="25644"/>
                  </a:cubicBezTo>
                  <a:cubicBezTo>
                    <a:pt x="49317" y="25584"/>
                    <a:pt x="49119" y="25521"/>
                    <a:pt x="48923" y="25456"/>
                  </a:cubicBezTo>
                  <a:close/>
                  <a:moveTo>
                    <a:pt x="60989" y="26092"/>
                  </a:moveTo>
                  <a:cubicBezTo>
                    <a:pt x="60470" y="26207"/>
                    <a:pt x="59953" y="26305"/>
                    <a:pt x="59457" y="26385"/>
                  </a:cubicBezTo>
                  <a:lnTo>
                    <a:pt x="59511" y="26727"/>
                  </a:lnTo>
                  <a:cubicBezTo>
                    <a:pt x="60016" y="26645"/>
                    <a:pt x="60537" y="26545"/>
                    <a:pt x="61064" y="26431"/>
                  </a:cubicBezTo>
                  <a:lnTo>
                    <a:pt x="60989" y="26092"/>
                  </a:lnTo>
                  <a:close/>
                  <a:moveTo>
                    <a:pt x="51495" y="26174"/>
                  </a:moveTo>
                  <a:lnTo>
                    <a:pt x="51421" y="26513"/>
                  </a:lnTo>
                  <a:cubicBezTo>
                    <a:pt x="51615" y="26557"/>
                    <a:pt x="51808" y="26596"/>
                    <a:pt x="52004" y="26635"/>
                  </a:cubicBezTo>
                  <a:cubicBezTo>
                    <a:pt x="52327" y="26698"/>
                    <a:pt x="52654" y="26755"/>
                    <a:pt x="52978" y="26803"/>
                  </a:cubicBezTo>
                  <a:lnTo>
                    <a:pt x="53027" y="26458"/>
                  </a:lnTo>
                  <a:cubicBezTo>
                    <a:pt x="52711" y="26411"/>
                    <a:pt x="52389" y="26356"/>
                    <a:pt x="52069" y="26294"/>
                  </a:cubicBezTo>
                  <a:cubicBezTo>
                    <a:pt x="51878" y="26257"/>
                    <a:pt x="51688" y="26216"/>
                    <a:pt x="51495" y="26174"/>
                  </a:cubicBezTo>
                  <a:close/>
                  <a:moveTo>
                    <a:pt x="58352" y="26536"/>
                  </a:moveTo>
                  <a:cubicBezTo>
                    <a:pt x="57829" y="26596"/>
                    <a:pt x="57308" y="26638"/>
                    <a:pt x="56800" y="26658"/>
                  </a:cubicBezTo>
                  <a:lnTo>
                    <a:pt x="56814" y="27004"/>
                  </a:lnTo>
                  <a:cubicBezTo>
                    <a:pt x="57331" y="26982"/>
                    <a:pt x="57860" y="26942"/>
                    <a:pt x="58390" y="26880"/>
                  </a:cubicBezTo>
                  <a:lnTo>
                    <a:pt x="58352" y="26536"/>
                  </a:lnTo>
                  <a:close/>
                  <a:moveTo>
                    <a:pt x="54135" y="26590"/>
                  </a:moveTo>
                  <a:lnTo>
                    <a:pt x="54102" y="26937"/>
                  </a:lnTo>
                  <a:cubicBezTo>
                    <a:pt x="54626" y="26986"/>
                    <a:pt x="55160" y="27014"/>
                    <a:pt x="55684" y="27021"/>
                  </a:cubicBezTo>
                  <a:lnTo>
                    <a:pt x="55689" y="26673"/>
                  </a:lnTo>
                  <a:cubicBezTo>
                    <a:pt x="55175" y="26666"/>
                    <a:pt x="54651" y="26638"/>
                    <a:pt x="54135" y="26590"/>
                  </a:cubicBez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5097475" y="3501375"/>
              <a:ext cx="1355675" cy="523850"/>
            </a:xfrm>
            <a:custGeom>
              <a:avLst/>
              <a:gdLst/>
              <a:ahLst/>
              <a:cxnLst/>
              <a:rect l="l" t="t" r="r" b="b"/>
              <a:pathLst>
                <a:path w="54227" h="20954" extrusionOk="0">
                  <a:moveTo>
                    <a:pt x="20938" y="0"/>
                  </a:moveTo>
                  <a:cubicBezTo>
                    <a:pt x="20759" y="0"/>
                    <a:pt x="20580" y="3"/>
                    <a:pt x="20403" y="8"/>
                  </a:cubicBezTo>
                  <a:lnTo>
                    <a:pt x="20413" y="312"/>
                  </a:lnTo>
                  <a:cubicBezTo>
                    <a:pt x="20587" y="307"/>
                    <a:pt x="20763" y="305"/>
                    <a:pt x="20939" y="305"/>
                  </a:cubicBezTo>
                  <a:cubicBezTo>
                    <a:pt x="21354" y="305"/>
                    <a:pt x="21773" y="318"/>
                    <a:pt x="22191" y="347"/>
                  </a:cubicBezTo>
                  <a:lnTo>
                    <a:pt x="22213" y="43"/>
                  </a:lnTo>
                  <a:cubicBezTo>
                    <a:pt x="21788" y="14"/>
                    <a:pt x="21360" y="0"/>
                    <a:pt x="20938" y="0"/>
                  </a:cubicBezTo>
                  <a:close/>
                  <a:moveTo>
                    <a:pt x="19499" y="59"/>
                  </a:moveTo>
                  <a:cubicBezTo>
                    <a:pt x="18900" y="107"/>
                    <a:pt x="18296" y="184"/>
                    <a:pt x="17705" y="292"/>
                  </a:cubicBezTo>
                  <a:lnTo>
                    <a:pt x="17759" y="590"/>
                  </a:lnTo>
                  <a:cubicBezTo>
                    <a:pt x="18341" y="484"/>
                    <a:pt x="18935" y="408"/>
                    <a:pt x="19522" y="361"/>
                  </a:cubicBezTo>
                  <a:lnTo>
                    <a:pt x="19499" y="59"/>
                  </a:lnTo>
                  <a:close/>
                  <a:moveTo>
                    <a:pt x="23111" y="123"/>
                  </a:moveTo>
                  <a:lnTo>
                    <a:pt x="23079" y="424"/>
                  </a:lnTo>
                  <a:cubicBezTo>
                    <a:pt x="23656" y="488"/>
                    <a:pt x="24247" y="581"/>
                    <a:pt x="24839" y="698"/>
                  </a:cubicBezTo>
                  <a:lnTo>
                    <a:pt x="24898" y="399"/>
                  </a:lnTo>
                  <a:cubicBezTo>
                    <a:pt x="24298" y="281"/>
                    <a:pt x="23698" y="188"/>
                    <a:pt x="23111" y="123"/>
                  </a:cubicBezTo>
                  <a:close/>
                  <a:moveTo>
                    <a:pt x="16820" y="475"/>
                  </a:moveTo>
                  <a:cubicBezTo>
                    <a:pt x="16242" y="610"/>
                    <a:pt x="15656" y="775"/>
                    <a:pt x="15080" y="969"/>
                  </a:cubicBezTo>
                  <a:lnTo>
                    <a:pt x="15176" y="1257"/>
                  </a:lnTo>
                  <a:cubicBezTo>
                    <a:pt x="15742" y="1065"/>
                    <a:pt x="16319" y="903"/>
                    <a:pt x="16890" y="771"/>
                  </a:cubicBezTo>
                  <a:lnTo>
                    <a:pt x="16820" y="475"/>
                  </a:lnTo>
                  <a:close/>
                  <a:moveTo>
                    <a:pt x="25782" y="592"/>
                  </a:moveTo>
                  <a:lnTo>
                    <a:pt x="25710" y="887"/>
                  </a:lnTo>
                  <a:cubicBezTo>
                    <a:pt x="26274" y="1021"/>
                    <a:pt x="26852" y="1180"/>
                    <a:pt x="27431" y="1360"/>
                  </a:cubicBezTo>
                  <a:lnTo>
                    <a:pt x="27521" y="1071"/>
                  </a:lnTo>
                  <a:cubicBezTo>
                    <a:pt x="26938" y="889"/>
                    <a:pt x="26351" y="727"/>
                    <a:pt x="25782" y="592"/>
                  </a:cubicBezTo>
                  <a:close/>
                  <a:moveTo>
                    <a:pt x="28379" y="1344"/>
                  </a:moveTo>
                  <a:lnTo>
                    <a:pt x="28284" y="1633"/>
                  </a:lnTo>
                  <a:cubicBezTo>
                    <a:pt x="28852" y="1817"/>
                    <a:pt x="29419" y="2008"/>
                    <a:pt x="29982" y="2203"/>
                  </a:cubicBezTo>
                  <a:lnTo>
                    <a:pt x="30083" y="1916"/>
                  </a:lnTo>
                  <a:cubicBezTo>
                    <a:pt x="29518" y="1720"/>
                    <a:pt x="28948" y="1529"/>
                    <a:pt x="28379" y="1344"/>
                  </a:cubicBezTo>
                  <a:close/>
                  <a:moveTo>
                    <a:pt x="14228" y="1274"/>
                  </a:moveTo>
                  <a:cubicBezTo>
                    <a:pt x="13682" y="1485"/>
                    <a:pt x="13123" y="1726"/>
                    <a:pt x="12570" y="1992"/>
                  </a:cubicBezTo>
                  <a:lnTo>
                    <a:pt x="12701" y="2264"/>
                  </a:lnTo>
                  <a:cubicBezTo>
                    <a:pt x="13247" y="2002"/>
                    <a:pt x="13797" y="1766"/>
                    <a:pt x="14337" y="1558"/>
                  </a:cubicBezTo>
                  <a:lnTo>
                    <a:pt x="14228" y="1274"/>
                  </a:lnTo>
                  <a:close/>
                  <a:moveTo>
                    <a:pt x="30930" y="2215"/>
                  </a:moveTo>
                  <a:lnTo>
                    <a:pt x="30828" y="2502"/>
                  </a:lnTo>
                  <a:cubicBezTo>
                    <a:pt x="31393" y="2701"/>
                    <a:pt x="31955" y="2905"/>
                    <a:pt x="32514" y="3113"/>
                  </a:cubicBezTo>
                  <a:lnTo>
                    <a:pt x="32619" y="2829"/>
                  </a:lnTo>
                  <a:cubicBezTo>
                    <a:pt x="32058" y="2621"/>
                    <a:pt x="31496" y="2417"/>
                    <a:pt x="30930" y="2215"/>
                  </a:cubicBezTo>
                  <a:close/>
                  <a:moveTo>
                    <a:pt x="11762" y="2395"/>
                  </a:moveTo>
                  <a:cubicBezTo>
                    <a:pt x="11248" y="2665"/>
                    <a:pt x="10719" y="2963"/>
                    <a:pt x="10192" y="3284"/>
                  </a:cubicBezTo>
                  <a:cubicBezTo>
                    <a:pt x="10143" y="3314"/>
                    <a:pt x="10084" y="3348"/>
                    <a:pt x="10020" y="3383"/>
                  </a:cubicBezTo>
                  <a:lnTo>
                    <a:pt x="10164" y="3649"/>
                  </a:lnTo>
                  <a:cubicBezTo>
                    <a:pt x="10233" y="3613"/>
                    <a:pt x="10294" y="3579"/>
                    <a:pt x="10348" y="3544"/>
                  </a:cubicBezTo>
                  <a:cubicBezTo>
                    <a:pt x="10871" y="3227"/>
                    <a:pt x="11395" y="2931"/>
                    <a:pt x="11903" y="2665"/>
                  </a:cubicBezTo>
                  <a:lnTo>
                    <a:pt x="11762" y="2395"/>
                  </a:lnTo>
                  <a:close/>
                  <a:moveTo>
                    <a:pt x="33462" y="3142"/>
                  </a:moveTo>
                  <a:lnTo>
                    <a:pt x="33354" y="3426"/>
                  </a:lnTo>
                  <a:cubicBezTo>
                    <a:pt x="33918" y="3639"/>
                    <a:pt x="34475" y="3851"/>
                    <a:pt x="35032" y="4067"/>
                  </a:cubicBezTo>
                  <a:lnTo>
                    <a:pt x="35141" y="3783"/>
                  </a:lnTo>
                  <a:cubicBezTo>
                    <a:pt x="34585" y="3568"/>
                    <a:pt x="34024" y="3355"/>
                    <a:pt x="33462" y="3142"/>
                  </a:cubicBezTo>
                  <a:close/>
                  <a:moveTo>
                    <a:pt x="9218" y="3771"/>
                  </a:moveTo>
                  <a:cubicBezTo>
                    <a:pt x="8841" y="3943"/>
                    <a:pt x="8397" y="4135"/>
                    <a:pt x="7911" y="4348"/>
                  </a:cubicBezTo>
                  <a:lnTo>
                    <a:pt x="7574" y="4497"/>
                  </a:lnTo>
                  <a:lnTo>
                    <a:pt x="7696" y="4775"/>
                  </a:lnTo>
                  <a:lnTo>
                    <a:pt x="8031" y="4628"/>
                  </a:lnTo>
                  <a:cubicBezTo>
                    <a:pt x="8519" y="4414"/>
                    <a:pt x="8965" y="4220"/>
                    <a:pt x="9343" y="4048"/>
                  </a:cubicBezTo>
                  <a:lnTo>
                    <a:pt x="9218" y="3771"/>
                  </a:lnTo>
                  <a:close/>
                  <a:moveTo>
                    <a:pt x="35978" y="4111"/>
                  </a:moveTo>
                  <a:lnTo>
                    <a:pt x="35869" y="4392"/>
                  </a:lnTo>
                  <a:lnTo>
                    <a:pt x="37539" y="5045"/>
                  </a:lnTo>
                  <a:lnTo>
                    <a:pt x="37649" y="4766"/>
                  </a:lnTo>
                  <a:lnTo>
                    <a:pt x="35978" y="4111"/>
                  </a:lnTo>
                  <a:close/>
                  <a:moveTo>
                    <a:pt x="6752" y="4858"/>
                  </a:moveTo>
                  <a:cubicBezTo>
                    <a:pt x="6131" y="5133"/>
                    <a:pt x="5595" y="5376"/>
                    <a:pt x="5112" y="5606"/>
                  </a:cubicBezTo>
                  <a:lnTo>
                    <a:pt x="5242" y="5881"/>
                  </a:lnTo>
                  <a:cubicBezTo>
                    <a:pt x="5722" y="5654"/>
                    <a:pt x="6256" y="5409"/>
                    <a:pt x="6875" y="5134"/>
                  </a:cubicBezTo>
                  <a:lnTo>
                    <a:pt x="6752" y="4858"/>
                  </a:lnTo>
                  <a:close/>
                  <a:moveTo>
                    <a:pt x="38485" y="5089"/>
                  </a:moveTo>
                  <a:lnTo>
                    <a:pt x="38376" y="5372"/>
                  </a:lnTo>
                  <a:cubicBezTo>
                    <a:pt x="38845" y="5552"/>
                    <a:pt x="39314" y="5728"/>
                    <a:pt x="39778" y="5897"/>
                  </a:cubicBezTo>
                  <a:cubicBezTo>
                    <a:pt x="39874" y="5932"/>
                    <a:pt x="39969" y="5967"/>
                    <a:pt x="40058" y="6001"/>
                  </a:cubicBezTo>
                  <a:lnTo>
                    <a:pt x="40165" y="5720"/>
                  </a:lnTo>
                  <a:cubicBezTo>
                    <a:pt x="40074" y="5685"/>
                    <a:pt x="39979" y="5650"/>
                    <a:pt x="39882" y="5613"/>
                  </a:cubicBezTo>
                  <a:cubicBezTo>
                    <a:pt x="39418" y="5446"/>
                    <a:pt x="38953" y="5270"/>
                    <a:pt x="38485" y="5089"/>
                  </a:cubicBezTo>
                  <a:close/>
                  <a:moveTo>
                    <a:pt x="41003" y="6050"/>
                  </a:moveTo>
                  <a:lnTo>
                    <a:pt x="40885" y="6331"/>
                  </a:lnTo>
                  <a:cubicBezTo>
                    <a:pt x="41193" y="6459"/>
                    <a:pt x="41460" y="6580"/>
                    <a:pt x="41703" y="6689"/>
                  </a:cubicBezTo>
                  <a:cubicBezTo>
                    <a:pt x="42001" y="6823"/>
                    <a:pt x="42258" y="6940"/>
                    <a:pt x="42530" y="7046"/>
                  </a:cubicBezTo>
                  <a:lnTo>
                    <a:pt x="42639" y="6763"/>
                  </a:lnTo>
                  <a:cubicBezTo>
                    <a:pt x="42377" y="6660"/>
                    <a:pt x="42122" y="6545"/>
                    <a:pt x="41827" y="6413"/>
                  </a:cubicBezTo>
                  <a:cubicBezTo>
                    <a:pt x="41581" y="6302"/>
                    <a:pt x="41314" y="6181"/>
                    <a:pt x="41003" y="6050"/>
                  </a:cubicBezTo>
                  <a:close/>
                  <a:moveTo>
                    <a:pt x="4300" y="6001"/>
                  </a:moveTo>
                  <a:cubicBezTo>
                    <a:pt x="3706" y="6299"/>
                    <a:pt x="3168" y="6587"/>
                    <a:pt x="2705" y="6857"/>
                  </a:cubicBezTo>
                  <a:lnTo>
                    <a:pt x="2858" y="7119"/>
                  </a:lnTo>
                  <a:cubicBezTo>
                    <a:pt x="3315" y="6851"/>
                    <a:pt x="3845" y="6567"/>
                    <a:pt x="4436" y="6273"/>
                  </a:cubicBezTo>
                  <a:lnTo>
                    <a:pt x="4300" y="6001"/>
                  </a:lnTo>
                  <a:close/>
                  <a:moveTo>
                    <a:pt x="43473" y="7037"/>
                  </a:moveTo>
                  <a:lnTo>
                    <a:pt x="43398" y="7330"/>
                  </a:lnTo>
                  <a:cubicBezTo>
                    <a:pt x="43891" y="7455"/>
                    <a:pt x="44459" y="7550"/>
                    <a:pt x="45184" y="7624"/>
                  </a:cubicBezTo>
                  <a:lnTo>
                    <a:pt x="45218" y="7324"/>
                  </a:lnTo>
                  <a:cubicBezTo>
                    <a:pt x="44506" y="7251"/>
                    <a:pt x="43951" y="7161"/>
                    <a:pt x="43473" y="7037"/>
                  </a:cubicBezTo>
                  <a:close/>
                  <a:moveTo>
                    <a:pt x="46104" y="7401"/>
                  </a:moveTo>
                  <a:lnTo>
                    <a:pt x="46081" y="7703"/>
                  </a:lnTo>
                  <a:cubicBezTo>
                    <a:pt x="46498" y="7732"/>
                    <a:pt x="46953" y="7758"/>
                    <a:pt x="47476" y="7781"/>
                  </a:cubicBezTo>
                  <a:cubicBezTo>
                    <a:pt x="47609" y="7787"/>
                    <a:pt x="47738" y="7796"/>
                    <a:pt x="47868" y="7809"/>
                  </a:cubicBezTo>
                  <a:lnTo>
                    <a:pt x="47898" y="7508"/>
                  </a:lnTo>
                  <a:cubicBezTo>
                    <a:pt x="47764" y="7496"/>
                    <a:pt x="47629" y="7486"/>
                    <a:pt x="47491" y="7478"/>
                  </a:cubicBezTo>
                  <a:cubicBezTo>
                    <a:pt x="46971" y="7455"/>
                    <a:pt x="46517" y="7430"/>
                    <a:pt x="46104" y="7401"/>
                  </a:cubicBezTo>
                  <a:close/>
                  <a:moveTo>
                    <a:pt x="48802" y="7649"/>
                  </a:moveTo>
                  <a:lnTo>
                    <a:pt x="48737" y="7944"/>
                  </a:lnTo>
                  <a:cubicBezTo>
                    <a:pt x="49316" y="8074"/>
                    <a:pt x="49870" y="8275"/>
                    <a:pt x="50381" y="8541"/>
                  </a:cubicBezTo>
                  <a:lnTo>
                    <a:pt x="50523" y="8272"/>
                  </a:lnTo>
                  <a:cubicBezTo>
                    <a:pt x="49988" y="7992"/>
                    <a:pt x="49410" y="7783"/>
                    <a:pt x="48802" y="7649"/>
                  </a:cubicBezTo>
                  <a:close/>
                  <a:moveTo>
                    <a:pt x="1934" y="7336"/>
                  </a:moveTo>
                  <a:cubicBezTo>
                    <a:pt x="1315" y="7745"/>
                    <a:pt x="840" y="8138"/>
                    <a:pt x="521" y="8503"/>
                  </a:cubicBezTo>
                  <a:lnTo>
                    <a:pt x="751" y="8701"/>
                  </a:lnTo>
                  <a:cubicBezTo>
                    <a:pt x="1051" y="8358"/>
                    <a:pt x="1507" y="7984"/>
                    <a:pt x="2101" y="7588"/>
                  </a:cubicBezTo>
                  <a:lnTo>
                    <a:pt x="1934" y="7336"/>
                  </a:lnTo>
                  <a:close/>
                  <a:moveTo>
                    <a:pt x="51302" y="8752"/>
                  </a:moveTo>
                  <a:lnTo>
                    <a:pt x="51125" y="9000"/>
                  </a:lnTo>
                  <a:cubicBezTo>
                    <a:pt x="51591" y="9332"/>
                    <a:pt x="52025" y="9732"/>
                    <a:pt x="52410" y="10191"/>
                  </a:cubicBezTo>
                  <a:lnTo>
                    <a:pt x="52643" y="9996"/>
                  </a:lnTo>
                  <a:cubicBezTo>
                    <a:pt x="52242" y="9517"/>
                    <a:pt x="51790" y="9099"/>
                    <a:pt x="51302" y="8752"/>
                  </a:cubicBezTo>
                  <a:close/>
                  <a:moveTo>
                    <a:pt x="44" y="9330"/>
                  </a:moveTo>
                  <a:cubicBezTo>
                    <a:pt x="15" y="9437"/>
                    <a:pt x="0" y="9544"/>
                    <a:pt x="0" y="9648"/>
                  </a:cubicBezTo>
                  <a:cubicBezTo>
                    <a:pt x="0" y="9690"/>
                    <a:pt x="1" y="9731"/>
                    <a:pt x="7" y="9772"/>
                  </a:cubicBezTo>
                  <a:cubicBezTo>
                    <a:pt x="61" y="10259"/>
                    <a:pt x="262" y="10711"/>
                    <a:pt x="601" y="11114"/>
                  </a:cubicBezTo>
                  <a:lnTo>
                    <a:pt x="834" y="10915"/>
                  </a:lnTo>
                  <a:cubicBezTo>
                    <a:pt x="534" y="10561"/>
                    <a:pt x="358" y="10163"/>
                    <a:pt x="309" y="9735"/>
                  </a:cubicBezTo>
                  <a:cubicBezTo>
                    <a:pt x="306" y="9706"/>
                    <a:pt x="303" y="9675"/>
                    <a:pt x="303" y="9646"/>
                  </a:cubicBezTo>
                  <a:cubicBezTo>
                    <a:pt x="303" y="9571"/>
                    <a:pt x="315" y="9491"/>
                    <a:pt x="336" y="9408"/>
                  </a:cubicBezTo>
                  <a:lnTo>
                    <a:pt x="44" y="9330"/>
                  </a:lnTo>
                  <a:close/>
                  <a:moveTo>
                    <a:pt x="53191" y="10730"/>
                  </a:moveTo>
                  <a:lnTo>
                    <a:pt x="52938" y="10897"/>
                  </a:lnTo>
                  <a:cubicBezTo>
                    <a:pt x="53147" y="11210"/>
                    <a:pt x="53342" y="11548"/>
                    <a:pt x="53516" y="11903"/>
                  </a:cubicBezTo>
                  <a:cubicBezTo>
                    <a:pt x="53604" y="12085"/>
                    <a:pt x="53680" y="12269"/>
                    <a:pt x="53741" y="12451"/>
                  </a:cubicBezTo>
                  <a:lnTo>
                    <a:pt x="54028" y="12356"/>
                  </a:lnTo>
                  <a:cubicBezTo>
                    <a:pt x="53964" y="12164"/>
                    <a:pt x="53884" y="11964"/>
                    <a:pt x="53788" y="11771"/>
                  </a:cubicBezTo>
                  <a:cubicBezTo>
                    <a:pt x="53607" y="11405"/>
                    <a:pt x="53408" y="11053"/>
                    <a:pt x="53191" y="10730"/>
                  </a:cubicBezTo>
                  <a:close/>
                  <a:moveTo>
                    <a:pt x="1472" y="11487"/>
                  </a:moveTo>
                  <a:lnTo>
                    <a:pt x="1299" y="11736"/>
                  </a:lnTo>
                  <a:cubicBezTo>
                    <a:pt x="1750" y="12049"/>
                    <a:pt x="2311" y="12308"/>
                    <a:pt x="2964" y="12505"/>
                  </a:cubicBezTo>
                  <a:lnTo>
                    <a:pt x="3053" y="12215"/>
                  </a:lnTo>
                  <a:cubicBezTo>
                    <a:pt x="2432" y="12025"/>
                    <a:pt x="1897" y="11781"/>
                    <a:pt x="1472" y="11487"/>
                  </a:cubicBezTo>
                  <a:close/>
                  <a:moveTo>
                    <a:pt x="3909" y="12424"/>
                  </a:moveTo>
                  <a:lnTo>
                    <a:pt x="3851" y="12723"/>
                  </a:lnTo>
                  <a:cubicBezTo>
                    <a:pt x="4403" y="12832"/>
                    <a:pt x="5010" y="12905"/>
                    <a:pt x="5652" y="12937"/>
                  </a:cubicBezTo>
                  <a:lnTo>
                    <a:pt x="5668" y="12633"/>
                  </a:lnTo>
                  <a:cubicBezTo>
                    <a:pt x="5041" y="12601"/>
                    <a:pt x="4450" y="12529"/>
                    <a:pt x="3909" y="12424"/>
                  </a:cubicBezTo>
                  <a:close/>
                  <a:moveTo>
                    <a:pt x="8337" y="12567"/>
                  </a:moveTo>
                  <a:lnTo>
                    <a:pt x="8299" y="12571"/>
                  </a:lnTo>
                  <a:cubicBezTo>
                    <a:pt x="7698" y="12625"/>
                    <a:pt x="7110" y="12653"/>
                    <a:pt x="6555" y="12654"/>
                  </a:cubicBezTo>
                  <a:lnTo>
                    <a:pt x="6556" y="12959"/>
                  </a:lnTo>
                  <a:cubicBezTo>
                    <a:pt x="7121" y="12957"/>
                    <a:pt x="7717" y="12928"/>
                    <a:pt x="8325" y="12873"/>
                  </a:cubicBezTo>
                  <a:lnTo>
                    <a:pt x="8362" y="12870"/>
                  </a:lnTo>
                  <a:lnTo>
                    <a:pt x="8337" y="12567"/>
                  </a:lnTo>
                  <a:close/>
                  <a:moveTo>
                    <a:pt x="9253" y="12555"/>
                  </a:moveTo>
                  <a:lnTo>
                    <a:pt x="9235" y="12857"/>
                  </a:lnTo>
                  <a:cubicBezTo>
                    <a:pt x="9786" y="12887"/>
                    <a:pt x="10349" y="12994"/>
                    <a:pt x="10959" y="13177"/>
                  </a:cubicBezTo>
                  <a:lnTo>
                    <a:pt x="11047" y="12887"/>
                  </a:lnTo>
                  <a:cubicBezTo>
                    <a:pt x="10412" y="12697"/>
                    <a:pt x="9825" y="12587"/>
                    <a:pt x="9253" y="12555"/>
                  </a:cubicBezTo>
                  <a:close/>
                  <a:moveTo>
                    <a:pt x="11906" y="13183"/>
                  </a:moveTo>
                  <a:lnTo>
                    <a:pt x="11797" y="13467"/>
                  </a:lnTo>
                  <a:cubicBezTo>
                    <a:pt x="12347" y="13677"/>
                    <a:pt x="12903" y="13924"/>
                    <a:pt x="13442" y="14164"/>
                  </a:cubicBezTo>
                  <a:lnTo>
                    <a:pt x="13566" y="13885"/>
                  </a:lnTo>
                  <a:cubicBezTo>
                    <a:pt x="13024" y="13645"/>
                    <a:pt x="12461" y="13396"/>
                    <a:pt x="11906" y="13183"/>
                  </a:cubicBezTo>
                  <a:close/>
                  <a:moveTo>
                    <a:pt x="54214" y="13270"/>
                  </a:moveTo>
                  <a:lnTo>
                    <a:pt x="53912" y="13294"/>
                  </a:lnTo>
                  <a:cubicBezTo>
                    <a:pt x="53919" y="13380"/>
                    <a:pt x="53923" y="13467"/>
                    <a:pt x="53923" y="13553"/>
                  </a:cubicBezTo>
                  <a:cubicBezTo>
                    <a:pt x="53923" y="14022"/>
                    <a:pt x="53821" y="14499"/>
                    <a:pt x="53617" y="14970"/>
                  </a:cubicBezTo>
                  <a:lnTo>
                    <a:pt x="53896" y="15090"/>
                  </a:lnTo>
                  <a:cubicBezTo>
                    <a:pt x="54115" y="14581"/>
                    <a:pt x="54226" y="14062"/>
                    <a:pt x="54225" y="13554"/>
                  </a:cubicBezTo>
                  <a:cubicBezTo>
                    <a:pt x="54225" y="13460"/>
                    <a:pt x="54222" y="13365"/>
                    <a:pt x="54214" y="13270"/>
                  </a:cubicBezTo>
                  <a:close/>
                  <a:moveTo>
                    <a:pt x="14385" y="14247"/>
                  </a:moveTo>
                  <a:lnTo>
                    <a:pt x="14265" y="14525"/>
                  </a:lnTo>
                  <a:cubicBezTo>
                    <a:pt x="14910" y="14806"/>
                    <a:pt x="15426" y="15016"/>
                    <a:pt x="15937" y="15201"/>
                  </a:cubicBezTo>
                  <a:lnTo>
                    <a:pt x="16039" y="14916"/>
                  </a:lnTo>
                  <a:cubicBezTo>
                    <a:pt x="15533" y="14732"/>
                    <a:pt x="15023" y="14525"/>
                    <a:pt x="14385" y="14247"/>
                  </a:cubicBezTo>
                  <a:close/>
                  <a:moveTo>
                    <a:pt x="29260" y="15259"/>
                  </a:moveTo>
                  <a:cubicBezTo>
                    <a:pt x="28714" y="15278"/>
                    <a:pt x="28105" y="15345"/>
                    <a:pt x="27456" y="15460"/>
                  </a:cubicBezTo>
                  <a:lnTo>
                    <a:pt x="27508" y="15759"/>
                  </a:lnTo>
                  <a:cubicBezTo>
                    <a:pt x="28145" y="15645"/>
                    <a:pt x="28737" y="15580"/>
                    <a:pt x="29269" y="15564"/>
                  </a:cubicBezTo>
                  <a:lnTo>
                    <a:pt x="29260" y="15259"/>
                  </a:lnTo>
                  <a:close/>
                  <a:moveTo>
                    <a:pt x="16882" y="15201"/>
                  </a:moveTo>
                  <a:lnTo>
                    <a:pt x="16791" y="15491"/>
                  </a:lnTo>
                  <a:cubicBezTo>
                    <a:pt x="17380" y="15676"/>
                    <a:pt x="17954" y="15826"/>
                    <a:pt x="18542" y="15948"/>
                  </a:cubicBezTo>
                  <a:lnTo>
                    <a:pt x="18602" y="15649"/>
                  </a:lnTo>
                  <a:cubicBezTo>
                    <a:pt x="18025" y="15530"/>
                    <a:pt x="17462" y="15383"/>
                    <a:pt x="16882" y="15201"/>
                  </a:cubicBezTo>
                  <a:close/>
                  <a:moveTo>
                    <a:pt x="30173" y="15280"/>
                  </a:moveTo>
                  <a:lnTo>
                    <a:pt x="30150" y="15581"/>
                  </a:lnTo>
                  <a:cubicBezTo>
                    <a:pt x="30763" y="15629"/>
                    <a:pt x="31320" y="15754"/>
                    <a:pt x="31849" y="15963"/>
                  </a:cubicBezTo>
                  <a:lnTo>
                    <a:pt x="31958" y="15680"/>
                  </a:lnTo>
                  <a:cubicBezTo>
                    <a:pt x="31402" y="15462"/>
                    <a:pt x="30818" y="15331"/>
                    <a:pt x="30173" y="15280"/>
                  </a:cubicBezTo>
                  <a:close/>
                  <a:moveTo>
                    <a:pt x="26575" y="15622"/>
                  </a:moveTo>
                  <a:cubicBezTo>
                    <a:pt x="25975" y="15727"/>
                    <a:pt x="25380" y="15813"/>
                    <a:pt x="24807" y="15875"/>
                  </a:cubicBezTo>
                  <a:lnTo>
                    <a:pt x="24841" y="16177"/>
                  </a:lnTo>
                  <a:cubicBezTo>
                    <a:pt x="25418" y="16112"/>
                    <a:pt x="26020" y="16028"/>
                    <a:pt x="26627" y="15920"/>
                  </a:cubicBezTo>
                  <a:lnTo>
                    <a:pt x="26575" y="15622"/>
                  </a:lnTo>
                  <a:close/>
                  <a:moveTo>
                    <a:pt x="19478" y="15807"/>
                  </a:moveTo>
                  <a:lnTo>
                    <a:pt x="19433" y="16107"/>
                  </a:lnTo>
                  <a:cubicBezTo>
                    <a:pt x="20016" y="16197"/>
                    <a:pt x="20621" y="16258"/>
                    <a:pt x="21232" y="16292"/>
                  </a:cubicBezTo>
                  <a:lnTo>
                    <a:pt x="21248" y="15989"/>
                  </a:lnTo>
                  <a:cubicBezTo>
                    <a:pt x="20648" y="15957"/>
                    <a:pt x="20052" y="15894"/>
                    <a:pt x="19478" y="15807"/>
                  </a:cubicBezTo>
                  <a:close/>
                  <a:moveTo>
                    <a:pt x="23918" y="15957"/>
                  </a:moveTo>
                  <a:cubicBezTo>
                    <a:pt x="23372" y="15996"/>
                    <a:pt x="22830" y="16016"/>
                    <a:pt x="22303" y="16016"/>
                  </a:cubicBezTo>
                  <a:lnTo>
                    <a:pt x="22136" y="16016"/>
                  </a:lnTo>
                  <a:lnTo>
                    <a:pt x="22134" y="16321"/>
                  </a:lnTo>
                  <a:lnTo>
                    <a:pt x="22303" y="16321"/>
                  </a:lnTo>
                  <a:cubicBezTo>
                    <a:pt x="22837" y="16321"/>
                    <a:pt x="23386" y="16300"/>
                    <a:pt x="23940" y="16258"/>
                  </a:cubicBezTo>
                  <a:lnTo>
                    <a:pt x="23918" y="15957"/>
                  </a:lnTo>
                  <a:close/>
                  <a:moveTo>
                    <a:pt x="53200" y="15731"/>
                  </a:moveTo>
                  <a:cubicBezTo>
                    <a:pt x="52911" y="16171"/>
                    <a:pt x="52525" y="16619"/>
                    <a:pt x="52057" y="17066"/>
                  </a:cubicBezTo>
                  <a:lnTo>
                    <a:pt x="52266" y="17287"/>
                  </a:lnTo>
                  <a:cubicBezTo>
                    <a:pt x="52751" y="16823"/>
                    <a:pt x="53149" y="16357"/>
                    <a:pt x="53453" y="15898"/>
                  </a:cubicBezTo>
                  <a:lnTo>
                    <a:pt x="53200" y="15731"/>
                  </a:lnTo>
                  <a:close/>
                  <a:moveTo>
                    <a:pt x="32785" y="16079"/>
                  </a:moveTo>
                  <a:lnTo>
                    <a:pt x="32636" y="16343"/>
                  </a:lnTo>
                  <a:cubicBezTo>
                    <a:pt x="33118" y="16615"/>
                    <a:pt x="33568" y="16939"/>
                    <a:pt x="34043" y="17282"/>
                  </a:cubicBezTo>
                  <a:lnTo>
                    <a:pt x="34111" y="17331"/>
                  </a:lnTo>
                  <a:lnTo>
                    <a:pt x="34289" y="17085"/>
                  </a:lnTo>
                  <a:lnTo>
                    <a:pt x="34219" y="17036"/>
                  </a:lnTo>
                  <a:cubicBezTo>
                    <a:pt x="33737" y="16688"/>
                    <a:pt x="33281" y="16359"/>
                    <a:pt x="32785" y="16079"/>
                  </a:cubicBezTo>
                  <a:close/>
                  <a:moveTo>
                    <a:pt x="35018" y="17598"/>
                  </a:moveTo>
                  <a:lnTo>
                    <a:pt x="34850" y="17849"/>
                  </a:lnTo>
                  <a:cubicBezTo>
                    <a:pt x="35400" y="18224"/>
                    <a:pt x="35898" y="18515"/>
                    <a:pt x="36415" y="18767"/>
                  </a:cubicBezTo>
                  <a:lnTo>
                    <a:pt x="36544" y="18493"/>
                  </a:lnTo>
                  <a:cubicBezTo>
                    <a:pt x="36042" y="18250"/>
                    <a:pt x="35559" y="17965"/>
                    <a:pt x="35018" y="17598"/>
                  </a:cubicBezTo>
                  <a:close/>
                  <a:moveTo>
                    <a:pt x="51393" y="17654"/>
                  </a:moveTo>
                  <a:cubicBezTo>
                    <a:pt x="50975" y="18002"/>
                    <a:pt x="50494" y="18359"/>
                    <a:pt x="49964" y="18716"/>
                  </a:cubicBezTo>
                  <a:lnTo>
                    <a:pt x="50133" y="18966"/>
                  </a:lnTo>
                  <a:cubicBezTo>
                    <a:pt x="50671" y="18605"/>
                    <a:pt x="51160" y="18243"/>
                    <a:pt x="51586" y="17887"/>
                  </a:cubicBezTo>
                  <a:lnTo>
                    <a:pt x="51393" y="17654"/>
                  </a:lnTo>
                  <a:close/>
                  <a:moveTo>
                    <a:pt x="37355" y="18885"/>
                  </a:moveTo>
                  <a:lnTo>
                    <a:pt x="37223" y="19158"/>
                  </a:lnTo>
                  <a:cubicBezTo>
                    <a:pt x="37714" y="19396"/>
                    <a:pt x="38286" y="19669"/>
                    <a:pt x="38858" y="19913"/>
                  </a:cubicBezTo>
                  <a:lnTo>
                    <a:pt x="38979" y="19633"/>
                  </a:lnTo>
                  <a:cubicBezTo>
                    <a:pt x="38411" y="19393"/>
                    <a:pt x="37843" y="19122"/>
                    <a:pt x="37355" y="18885"/>
                  </a:cubicBezTo>
                  <a:close/>
                  <a:moveTo>
                    <a:pt x="49212" y="19183"/>
                  </a:moveTo>
                  <a:cubicBezTo>
                    <a:pt x="48711" y="19469"/>
                    <a:pt x="48169" y="19716"/>
                    <a:pt x="47606" y="19924"/>
                  </a:cubicBezTo>
                  <a:lnTo>
                    <a:pt x="47710" y="20210"/>
                  </a:lnTo>
                  <a:cubicBezTo>
                    <a:pt x="48291" y="19997"/>
                    <a:pt x="48846" y="19742"/>
                    <a:pt x="49362" y="19447"/>
                  </a:cubicBezTo>
                  <a:lnTo>
                    <a:pt x="49212" y="19183"/>
                  </a:lnTo>
                  <a:close/>
                  <a:moveTo>
                    <a:pt x="39803" y="19959"/>
                  </a:moveTo>
                  <a:lnTo>
                    <a:pt x="39700" y="20245"/>
                  </a:lnTo>
                  <a:cubicBezTo>
                    <a:pt x="40292" y="20463"/>
                    <a:pt x="40853" y="20625"/>
                    <a:pt x="41418" y="20745"/>
                  </a:cubicBezTo>
                  <a:lnTo>
                    <a:pt x="41441" y="20750"/>
                  </a:lnTo>
                  <a:lnTo>
                    <a:pt x="41506" y="20451"/>
                  </a:lnTo>
                  <a:lnTo>
                    <a:pt x="41477" y="20447"/>
                  </a:lnTo>
                  <a:cubicBezTo>
                    <a:pt x="40930" y="20329"/>
                    <a:pt x="40382" y="20170"/>
                    <a:pt x="39803" y="19959"/>
                  </a:cubicBezTo>
                  <a:close/>
                  <a:moveTo>
                    <a:pt x="46764" y="20199"/>
                  </a:moveTo>
                  <a:cubicBezTo>
                    <a:pt x="46201" y="20357"/>
                    <a:pt x="45615" y="20478"/>
                    <a:pt x="45028" y="20553"/>
                  </a:cubicBezTo>
                  <a:lnTo>
                    <a:pt x="45066" y="20855"/>
                  </a:lnTo>
                  <a:cubicBezTo>
                    <a:pt x="45671" y="20776"/>
                    <a:pt x="46269" y="20654"/>
                    <a:pt x="46846" y="20491"/>
                  </a:cubicBezTo>
                  <a:lnTo>
                    <a:pt x="46764" y="20199"/>
                  </a:lnTo>
                  <a:close/>
                  <a:moveTo>
                    <a:pt x="42376" y="20590"/>
                  </a:moveTo>
                  <a:lnTo>
                    <a:pt x="42344" y="20893"/>
                  </a:lnTo>
                  <a:cubicBezTo>
                    <a:pt x="42722" y="20935"/>
                    <a:pt x="43117" y="20954"/>
                    <a:pt x="43516" y="20954"/>
                  </a:cubicBezTo>
                  <a:cubicBezTo>
                    <a:pt x="43728" y="20954"/>
                    <a:pt x="43945" y="20949"/>
                    <a:pt x="44162" y="20936"/>
                  </a:cubicBezTo>
                  <a:lnTo>
                    <a:pt x="44146" y="20633"/>
                  </a:lnTo>
                  <a:cubicBezTo>
                    <a:pt x="43934" y="20645"/>
                    <a:pt x="43723" y="20651"/>
                    <a:pt x="43514" y="20651"/>
                  </a:cubicBezTo>
                  <a:cubicBezTo>
                    <a:pt x="43124" y="20651"/>
                    <a:pt x="42743" y="20630"/>
                    <a:pt x="42376" y="20590"/>
                  </a:cubicBezTo>
                  <a:close/>
                </a:path>
              </a:pathLst>
            </a:custGeom>
            <a:solidFill>
              <a:srgbClr val="0080FA">
                <a:alpha val="13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5402575" y="3558350"/>
              <a:ext cx="897125" cy="393100"/>
            </a:xfrm>
            <a:custGeom>
              <a:avLst/>
              <a:gdLst/>
              <a:ahLst/>
              <a:cxnLst/>
              <a:rect l="l" t="t" r="r" b="b"/>
              <a:pathLst>
                <a:path w="35885" h="15724" extrusionOk="0">
                  <a:moveTo>
                    <a:pt x="11806" y="0"/>
                  </a:moveTo>
                  <a:cubicBezTo>
                    <a:pt x="11376" y="0"/>
                    <a:pt x="10942" y="48"/>
                    <a:pt x="10482" y="144"/>
                  </a:cubicBezTo>
                  <a:lnTo>
                    <a:pt x="10558" y="504"/>
                  </a:lnTo>
                  <a:cubicBezTo>
                    <a:pt x="10995" y="414"/>
                    <a:pt x="11402" y="368"/>
                    <a:pt x="11806" y="368"/>
                  </a:cubicBezTo>
                  <a:lnTo>
                    <a:pt x="11808" y="368"/>
                  </a:lnTo>
                  <a:cubicBezTo>
                    <a:pt x="12186" y="368"/>
                    <a:pt x="12553" y="406"/>
                    <a:pt x="12931" y="485"/>
                  </a:cubicBezTo>
                  <a:lnTo>
                    <a:pt x="13007" y="124"/>
                  </a:lnTo>
                  <a:cubicBezTo>
                    <a:pt x="12602" y="41"/>
                    <a:pt x="12209" y="0"/>
                    <a:pt x="11808" y="0"/>
                  </a:cubicBezTo>
                  <a:close/>
                  <a:moveTo>
                    <a:pt x="10259" y="197"/>
                  </a:moveTo>
                  <a:cubicBezTo>
                    <a:pt x="9536" y="370"/>
                    <a:pt x="8822" y="642"/>
                    <a:pt x="8068" y="930"/>
                  </a:cubicBezTo>
                  <a:lnTo>
                    <a:pt x="7901" y="994"/>
                  </a:lnTo>
                  <a:lnTo>
                    <a:pt x="8032" y="1338"/>
                  </a:lnTo>
                  <a:lnTo>
                    <a:pt x="8199" y="1275"/>
                  </a:lnTo>
                  <a:cubicBezTo>
                    <a:pt x="8942" y="992"/>
                    <a:pt x="9645" y="725"/>
                    <a:pt x="10345" y="555"/>
                  </a:cubicBezTo>
                  <a:lnTo>
                    <a:pt x="10259" y="197"/>
                  </a:lnTo>
                  <a:close/>
                  <a:moveTo>
                    <a:pt x="13232" y="173"/>
                  </a:moveTo>
                  <a:lnTo>
                    <a:pt x="13147" y="531"/>
                  </a:lnTo>
                  <a:cubicBezTo>
                    <a:pt x="13848" y="700"/>
                    <a:pt x="14575" y="1003"/>
                    <a:pt x="15370" y="1455"/>
                  </a:cubicBezTo>
                  <a:lnTo>
                    <a:pt x="15552" y="1134"/>
                  </a:lnTo>
                  <a:cubicBezTo>
                    <a:pt x="14728" y="664"/>
                    <a:pt x="13969" y="351"/>
                    <a:pt x="13232" y="173"/>
                  </a:cubicBezTo>
                  <a:close/>
                  <a:moveTo>
                    <a:pt x="7689" y="1073"/>
                  </a:moveTo>
                  <a:cubicBezTo>
                    <a:pt x="6877" y="1383"/>
                    <a:pt x="6168" y="1629"/>
                    <a:pt x="5366" y="1833"/>
                  </a:cubicBezTo>
                  <a:cubicBezTo>
                    <a:pt x="4834" y="1967"/>
                    <a:pt x="4275" y="2135"/>
                    <a:pt x="3747" y="2317"/>
                  </a:cubicBezTo>
                  <a:lnTo>
                    <a:pt x="3866" y="2664"/>
                  </a:lnTo>
                  <a:cubicBezTo>
                    <a:pt x="4387" y="2484"/>
                    <a:pt x="4936" y="2321"/>
                    <a:pt x="5457" y="2190"/>
                  </a:cubicBezTo>
                  <a:cubicBezTo>
                    <a:pt x="6325" y="1969"/>
                    <a:pt x="7106" y="1689"/>
                    <a:pt x="7820" y="1418"/>
                  </a:cubicBezTo>
                  <a:lnTo>
                    <a:pt x="7689" y="1073"/>
                  </a:lnTo>
                  <a:close/>
                  <a:moveTo>
                    <a:pt x="15748" y="1249"/>
                  </a:moveTo>
                  <a:lnTo>
                    <a:pt x="15562" y="1565"/>
                  </a:lnTo>
                  <a:lnTo>
                    <a:pt x="15668" y="1629"/>
                  </a:lnTo>
                  <a:cubicBezTo>
                    <a:pt x="16405" y="2075"/>
                    <a:pt x="17081" y="2507"/>
                    <a:pt x="17646" y="2874"/>
                  </a:cubicBezTo>
                  <a:lnTo>
                    <a:pt x="17848" y="2564"/>
                  </a:lnTo>
                  <a:cubicBezTo>
                    <a:pt x="17282" y="2199"/>
                    <a:pt x="16603" y="1762"/>
                    <a:pt x="15861" y="1315"/>
                  </a:cubicBezTo>
                  <a:lnTo>
                    <a:pt x="15748" y="1249"/>
                  </a:lnTo>
                  <a:close/>
                  <a:moveTo>
                    <a:pt x="3531" y="2392"/>
                  </a:moveTo>
                  <a:cubicBezTo>
                    <a:pt x="2625" y="2715"/>
                    <a:pt x="1839" y="3074"/>
                    <a:pt x="1252" y="3427"/>
                  </a:cubicBezTo>
                  <a:lnTo>
                    <a:pt x="1443" y="3742"/>
                  </a:lnTo>
                  <a:cubicBezTo>
                    <a:pt x="2010" y="3401"/>
                    <a:pt x="2774" y="3055"/>
                    <a:pt x="3655" y="2739"/>
                  </a:cubicBezTo>
                  <a:lnTo>
                    <a:pt x="3531" y="2392"/>
                  </a:lnTo>
                  <a:close/>
                  <a:moveTo>
                    <a:pt x="18034" y="2686"/>
                  </a:moveTo>
                  <a:lnTo>
                    <a:pt x="17835" y="2996"/>
                  </a:lnTo>
                  <a:lnTo>
                    <a:pt x="18294" y="3295"/>
                  </a:lnTo>
                  <a:cubicBezTo>
                    <a:pt x="18841" y="3652"/>
                    <a:pt x="19377" y="3998"/>
                    <a:pt x="19911" y="4336"/>
                  </a:cubicBezTo>
                  <a:lnTo>
                    <a:pt x="20106" y="4023"/>
                  </a:lnTo>
                  <a:cubicBezTo>
                    <a:pt x="19572" y="3688"/>
                    <a:pt x="19039" y="3340"/>
                    <a:pt x="18493" y="2985"/>
                  </a:cubicBezTo>
                  <a:lnTo>
                    <a:pt x="18034" y="2686"/>
                  </a:lnTo>
                  <a:close/>
                  <a:moveTo>
                    <a:pt x="20296" y="4141"/>
                  </a:moveTo>
                  <a:lnTo>
                    <a:pt x="20100" y="4454"/>
                  </a:lnTo>
                  <a:lnTo>
                    <a:pt x="20483" y="4688"/>
                  </a:lnTo>
                  <a:cubicBezTo>
                    <a:pt x="21000" y="5006"/>
                    <a:pt x="21615" y="5370"/>
                    <a:pt x="22263" y="5684"/>
                  </a:cubicBezTo>
                  <a:lnTo>
                    <a:pt x="22423" y="5351"/>
                  </a:lnTo>
                  <a:cubicBezTo>
                    <a:pt x="21789" y="5044"/>
                    <a:pt x="21184" y="4685"/>
                    <a:pt x="20674" y="4374"/>
                  </a:cubicBezTo>
                  <a:cubicBezTo>
                    <a:pt x="20549" y="4297"/>
                    <a:pt x="20421" y="4220"/>
                    <a:pt x="20296" y="4141"/>
                  </a:cubicBezTo>
                  <a:close/>
                  <a:moveTo>
                    <a:pt x="1057" y="3553"/>
                  </a:moveTo>
                  <a:cubicBezTo>
                    <a:pt x="357" y="4011"/>
                    <a:pt x="0" y="4461"/>
                    <a:pt x="0" y="4891"/>
                  </a:cubicBezTo>
                  <a:cubicBezTo>
                    <a:pt x="0" y="5207"/>
                    <a:pt x="188" y="5491"/>
                    <a:pt x="558" y="5737"/>
                  </a:cubicBezTo>
                  <a:lnTo>
                    <a:pt x="762" y="5429"/>
                  </a:lnTo>
                  <a:cubicBezTo>
                    <a:pt x="500" y="5256"/>
                    <a:pt x="369" y="5076"/>
                    <a:pt x="369" y="4891"/>
                  </a:cubicBezTo>
                  <a:cubicBezTo>
                    <a:pt x="369" y="4598"/>
                    <a:pt x="677" y="4240"/>
                    <a:pt x="1260" y="3860"/>
                  </a:cubicBezTo>
                  <a:lnTo>
                    <a:pt x="1057" y="3553"/>
                  </a:lnTo>
                  <a:close/>
                  <a:moveTo>
                    <a:pt x="22625" y="5450"/>
                  </a:moveTo>
                  <a:lnTo>
                    <a:pt x="22466" y="5782"/>
                  </a:lnTo>
                  <a:lnTo>
                    <a:pt x="22742" y="5913"/>
                  </a:lnTo>
                  <a:cubicBezTo>
                    <a:pt x="23458" y="6255"/>
                    <a:pt x="24026" y="6524"/>
                    <a:pt x="24771" y="6734"/>
                  </a:cubicBezTo>
                  <a:lnTo>
                    <a:pt x="24870" y="6379"/>
                  </a:lnTo>
                  <a:cubicBezTo>
                    <a:pt x="24157" y="6179"/>
                    <a:pt x="23602" y="5914"/>
                    <a:pt x="22902" y="5581"/>
                  </a:cubicBezTo>
                  <a:lnTo>
                    <a:pt x="22625" y="5450"/>
                  </a:lnTo>
                  <a:close/>
                  <a:moveTo>
                    <a:pt x="25080" y="6437"/>
                  </a:moveTo>
                  <a:lnTo>
                    <a:pt x="24991" y="6794"/>
                  </a:lnTo>
                  <a:cubicBezTo>
                    <a:pt x="25559" y="6936"/>
                    <a:pt x="26208" y="7040"/>
                    <a:pt x="27034" y="7120"/>
                  </a:cubicBezTo>
                  <a:cubicBezTo>
                    <a:pt x="27174" y="7134"/>
                    <a:pt x="27309" y="7150"/>
                    <a:pt x="27446" y="7171"/>
                  </a:cubicBezTo>
                  <a:lnTo>
                    <a:pt x="27498" y="6807"/>
                  </a:lnTo>
                  <a:cubicBezTo>
                    <a:pt x="27357" y="6785"/>
                    <a:pt x="27213" y="6769"/>
                    <a:pt x="27069" y="6754"/>
                  </a:cubicBezTo>
                  <a:cubicBezTo>
                    <a:pt x="26261" y="6676"/>
                    <a:pt x="25630" y="6575"/>
                    <a:pt x="25080" y="6437"/>
                  </a:cubicBezTo>
                  <a:close/>
                  <a:moveTo>
                    <a:pt x="999" y="5604"/>
                  </a:moveTo>
                  <a:lnTo>
                    <a:pt x="692" y="5807"/>
                  </a:lnTo>
                  <a:cubicBezTo>
                    <a:pt x="915" y="6143"/>
                    <a:pt x="1433" y="6931"/>
                    <a:pt x="2227" y="7777"/>
                  </a:cubicBezTo>
                  <a:lnTo>
                    <a:pt x="2494" y="7526"/>
                  </a:lnTo>
                  <a:cubicBezTo>
                    <a:pt x="1724" y="6703"/>
                    <a:pt x="1216" y="5933"/>
                    <a:pt x="999" y="5604"/>
                  </a:cubicBezTo>
                  <a:close/>
                  <a:moveTo>
                    <a:pt x="27727" y="6842"/>
                  </a:moveTo>
                  <a:lnTo>
                    <a:pt x="27664" y="7206"/>
                  </a:lnTo>
                  <a:cubicBezTo>
                    <a:pt x="28455" y="7340"/>
                    <a:pt x="29231" y="7576"/>
                    <a:pt x="30027" y="7825"/>
                  </a:cubicBezTo>
                  <a:lnTo>
                    <a:pt x="30137" y="7474"/>
                  </a:lnTo>
                  <a:cubicBezTo>
                    <a:pt x="29330" y="7220"/>
                    <a:pt x="28538" y="6980"/>
                    <a:pt x="27727" y="6842"/>
                  </a:cubicBezTo>
                  <a:close/>
                  <a:moveTo>
                    <a:pt x="30351" y="7541"/>
                  </a:moveTo>
                  <a:lnTo>
                    <a:pt x="30240" y="7892"/>
                  </a:lnTo>
                  <a:cubicBezTo>
                    <a:pt x="30707" y="8037"/>
                    <a:pt x="31098" y="8159"/>
                    <a:pt x="31500" y="8269"/>
                  </a:cubicBezTo>
                  <a:cubicBezTo>
                    <a:pt x="31864" y="8369"/>
                    <a:pt x="32219" y="8502"/>
                    <a:pt x="32551" y="8665"/>
                  </a:cubicBezTo>
                  <a:lnTo>
                    <a:pt x="32715" y="8334"/>
                  </a:lnTo>
                  <a:cubicBezTo>
                    <a:pt x="32360" y="8161"/>
                    <a:pt x="31983" y="8020"/>
                    <a:pt x="31597" y="7913"/>
                  </a:cubicBezTo>
                  <a:cubicBezTo>
                    <a:pt x="31201" y="7806"/>
                    <a:pt x="30815" y="7686"/>
                    <a:pt x="30351" y="7541"/>
                  </a:cubicBezTo>
                  <a:close/>
                  <a:moveTo>
                    <a:pt x="2646" y="7686"/>
                  </a:moveTo>
                  <a:lnTo>
                    <a:pt x="2382" y="7942"/>
                  </a:lnTo>
                  <a:cubicBezTo>
                    <a:pt x="2989" y="8566"/>
                    <a:pt x="3639" y="9101"/>
                    <a:pt x="4314" y="9538"/>
                  </a:cubicBezTo>
                  <a:lnTo>
                    <a:pt x="4514" y="9230"/>
                  </a:lnTo>
                  <a:cubicBezTo>
                    <a:pt x="3860" y="8809"/>
                    <a:pt x="3233" y="8289"/>
                    <a:pt x="2646" y="7686"/>
                  </a:cubicBezTo>
                  <a:close/>
                  <a:moveTo>
                    <a:pt x="32919" y="8439"/>
                  </a:moveTo>
                  <a:lnTo>
                    <a:pt x="32744" y="8764"/>
                  </a:lnTo>
                  <a:cubicBezTo>
                    <a:pt x="33448" y="9142"/>
                    <a:pt x="34077" y="9672"/>
                    <a:pt x="34560" y="10294"/>
                  </a:cubicBezTo>
                  <a:lnTo>
                    <a:pt x="34851" y="10068"/>
                  </a:lnTo>
                  <a:cubicBezTo>
                    <a:pt x="34337" y="9406"/>
                    <a:pt x="33669" y="8842"/>
                    <a:pt x="32919" y="8439"/>
                  </a:cubicBezTo>
                  <a:close/>
                  <a:moveTo>
                    <a:pt x="4702" y="9346"/>
                  </a:moveTo>
                  <a:lnTo>
                    <a:pt x="4508" y="9661"/>
                  </a:lnTo>
                  <a:lnTo>
                    <a:pt x="4609" y="9720"/>
                  </a:lnTo>
                  <a:cubicBezTo>
                    <a:pt x="4939" y="9920"/>
                    <a:pt x="5275" y="10143"/>
                    <a:pt x="5628" y="10381"/>
                  </a:cubicBezTo>
                  <a:cubicBezTo>
                    <a:pt x="5932" y="10585"/>
                    <a:pt x="6245" y="10796"/>
                    <a:pt x="6576" y="11004"/>
                  </a:cubicBezTo>
                  <a:lnTo>
                    <a:pt x="6771" y="10691"/>
                  </a:lnTo>
                  <a:cubicBezTo>
                    <a:pt x="6445" y="10488"/>
                    <a:pt x="6134" y="10278"/>
                    <a:pt x="5833" y="10076"/>
                  </a:cubicBezTo>
                  <a:cubicBezTo>
                    <a:pt x="5476" y="9835"/>
                    <a:pt x="5139" y="9608"/>
                    <a:pt x="4798" y="9404"/>
                  </a:cubicBezTo>
                  <a:lnTo>
                    <a:pt x="4702" y="9346"/>
                  </a:lnTo>
                  <a:close/>
                  <a:moveTo>
                    <a:pt x="19569" y="10410"/>
                  </a:moveTo>
                  <a:cubicBezTo>
                    <a:pt x="18818" y="10410"/>
                    <a:pt x="18020" y="10527"/>
                    <a:pt x="17135" y="10767"/>
                  </a:cubicBezTo>
                  <a:lnTo>
                    <a:pt x="17231" y="11122"/>
                  </a:lnTo>
                  <a:cubicBezTo>
                    <a:pt x="18073" y="10892"/>
                    <a:pt x="18829" y="10779"/>
                    <a:pt x="19541" y="10779"/>
                  </a:cubicBezTo>
                  <a:cubicBezTo>
                    <a:pt x="19550" y="10779"/>
                    <a:pt x="19559" y="10779"/>
                    <a:pt x="19568" y="10779"/>
                  </a:cubicBezTo>
                  <a:lnTo>
                    <a:pt x="19619" y="10779"/>
                  </a:lnTo>
                  <a:lnTo>
                    <a:pt x="19619" y="10410"/>
                  </a:lnTo>
                  <a:close/>
                  <a:moveTo>
                    <a:pt x="19847" y="10416"/>
                  </a:moveTo>
                  <a:lnTo>
                    <a:pt x="19833" y="10783"/>
                  </a:lnTo>
                  <a:cubicBezTo>
                    <a:pt x="20635" y="10815"/>
                    <a:pt x="21372" y="10991"/>
                    <a:pt x="22151" y="11339"/>
                  </a:cubicBezTo>
                  <a:lnTo>
                    <a:pt x="22299" y="11004"/>
                  </a:lnTo>
                  <a:cubicBezTo>
                    <a:pt x="21476" y="10636"/>
                    <a:pt x="20697" y="10451"/>
                    <a:pt x="19847" y="10416"/>
                  </a:cubicBezTo>
                  <a:close/>
                  <a:moveTo>
                    <a:pt x="16913" y="10827"/>
                  </a:moveTo>
                  <a:cubicBezTo>
                    <a:pt x="16524" y="10940"/>
                    <a:pt x="16108" y="11080"/>
                    <a:pt x="15680" y="11242"/>
                  </a:cubicBezTo>
                  <a:cubicBezTo>
                    <a:pt x="15304" y="11383"/>
                    <a:pt x="14933" y="11510"/>
                    <a:pt x="14575" y="11617"/>
                  </a:cubicBezTo>
                  <a:lnTo>
                    <a:pt x="14681" y="11970"/>
                  </a:lnTo>
                  <a:cubicBezTo>
                    <a:pt x="15047" y="11859"/>
                    <a:pt x="15427" y="11730"/>
                    <a:pt x="15808" y="11588"/>
                  </a:cubicBezTo>
                  <a:cubicBezTo>
                    <a:pt x="16227" y="11430"/>
                    <a:pt x="16634" y="11293"/>
                    <a:pt x="17015" y="11182"/>
                  </a:cubicBezTo>
                  <a:lnTo>
                    <a:pt x="16913" y="10827"/>
                  </a:lnTo>
                  <a:close/>
                  <a:moveTo>
                    <a:pt x="6961" y="10809"/>
                  </a:moveTo>
                  <a:lnTo>
                    <a:pt x="6771" y="11124"/>
                  </a:lnTo>
                  <a:cubicBezTo>
                    <a:pt x="7579" y="11612"/>
                    <a:pt x="8304" y="11944"/>
                    <a:pt x="9051" y="12165"/>
                  </a:cubicBezTo>
                  <a:lnTo>
                    <a:pt x="9157" y="11814"/>
                  </a:lnTo>
                  <a:cubicBezTo>
                    <a:pt x="8439" y="11601"/>
                    <a:pt x="7742" y="11280"/>
                    <a:pt x="6961" y="10809"/>
                  </a:cubicBezTo>
                  <a:close/>
                  <a:moveTo>
                    <a:pt x="14362" y="11679"/>
                  </a:moveTo>
                  <a:cubicBezTo>
                    <a:pt x="13528" y="11917"/>
                    <a:pt x="12724" y="12062"/>
                    <a:pt x="11976" y="12111"/>
                  </a:cubicBezTo>
                  <a:lnTo>
                    <a:pt x="11999" y="12478"/>
                  </a:lnTo>
                  <a:cubicBezTo>
                    <a:pt x="12774" y="12427"/>
                    <a:pt x="13604" y="12278"/>
                    <a:pt x="14463" y="12034"/>
                  </a:cubicBezTo>
                  <a:lnTo>
                    <a:pt x="14362" y="11679"/>
                  </a:lnTo>
                  <a:close/>
                  <a:moveTo>
                    <a:pt x="9367" y="11871"/>
                  </a:moveTo>
                  <a:lnTo>
                    <a:pt x="9272" y="12228"/>
                  </a:lnTo>
                  <a:cubicBezTo>
                    <a:pt x="9958" y="12410"/>
                    <a:pt x="10650" y="12498"/>
                    <a:pt x="11388" y="12498"/>
                  </a:cubicBezTo>
                  <a:cubicBezTo>
                    <a:pt x="11514" y="12498"/>
                    <a:pt x="11641" y="12497"/>
                    <a:pt x="11771" y="12490"/>
                  </a:cubicBezTo>
                  <a:lnTo>
                    <a:pt x="11756" y="12121"/>
                  </a:lnTo>
                  <a:cubicBezTo>
                    <a:pt x="11626" y="12127"/>
                    <a:pt x="11497" y="12130"/>
                    <a:pt x="11371" y="12130"/>
                  </a:cubicBezTo>
                  <a:cubicBezTo>
                    <a:pt x="10666" y="12130"/>
                    <a:pt x="10016" y="12044"/>
                    <a:pt x="9367" y="11871"/>
                  </a:cubicBezTo>
                  <a:close/>
                  <a:moveTo>
                    <a:pt x="34992" y="10252"/>
                  </a:moveTo>
                  <a:lnTo>
                    <a:pt x="34691" y="10467"/>
                  </a:lnTo>
                  <a:cubicBezTo>
                    <a:pt x="35207" y="11188"/>
                    <a:pt x="35506" y="11980"/>
                    <a:pt x="35515" y="12640"/>
                  </a:cubicBezTo>
                  <a:lnTo>
                    <a:pt x="35885" y="12635"/>
                  </a:lnTo>
                  <a:cubicBezTo>
                    <a:pt x="35875" y="11900"/>
                    <a:pt x="35549" y="11031"/>
                    <a:pt x="34992" y="10252"/>
                  </a:cubicBezTo>
                  <a:close/>
                  <a:moveTo>
                    <a:pt x="22507" y="11098"/>
                  </a:moveTo>
                  <a:lnTo>
                    <a:pt x="22349" y="11431"/>
                  </a:lnTo>
                  <a:cubicBezTo>
                    <a:pt x="23004" y="11744"/>
                    <a:pt x="23631" y="12147"/>
                    <a:pt x="24295" y="12571"/>
                  </a:cubicBezTo>
                  <a:lnTo>
                    <a:pt x="24454" y="12672"/>
                  </a:lnTo>
                  <a:lnTo>
                    <a:pt x="24650" y="12360"/>
                  </a:lnTo>
                  <a:lnTo>
                    <a:pt x="24495" y="12260"/>
                  </a:lnTo>
                  <a:cubicBezTo>
                    <a:pt x="23821" y="11829"/>
                    <a:pt x="23184" y="11422"/>
                    <a:pt x="22507" y="11098"/>
                  </a:cubicBezTo>
                  <a:close/>
                  <a:moveTo>
                    <a:pt x="24846" y="12482"/>
                  </a:moveTo>
                  <a:lnTo>
                    <a:pt x="24643" y="12791"/>
                  </a:lnTo>
                  <a:cubicBezTo>
                    <a:pt x="24905" y="12963"/>
                    <a:pt x="25163" y="13135"/>
                    <a:pt x="25422" y="13309"/>
                  </a:cubicBezTo>
                  <a:cubicBezTo>
                    <a:pt x="25839" y="13592"/>
                    <a:pt x="26272" y="13882"/>
                    <a:pt x="26709" y="14151"/>
                  </a:cubicBezTo>
                  <a:lnTo>
                    <a:pt x="26904" y="13836"/>
                  </a:lnTo>
                  <a:cubicBezTo>
                    <a:pt x="26472" y="13571"/>
                    <a:pt x="26045" y="13283"/>
                    <a:pt x="25630" y="13004"/>
                  </a:cubicBezTo>
                  <a:cubicBezTo>
                    <a:pt x="25370" y="12827"/>
                    <a:pt x="25109" y="12653"/>
                    <a:pt x="24846" y="12482"/>
                  </a:cubicBezTo>
                  <a:close/>
                  <a:moveTo>
                    <a:pt x="35509" y="12848"/>
                  </a:moveTo>
                  <a:cubicBezTo>
                    <a:pt x="35498" y="12989"/>
                    <a:pt x="35469" y="13119"/>
                    <a:pt x="35425" y="13234"/>
                  </a:cubicBezTo>
                  <a:lnTo>
                    <a:pt x="35409" y="13273"/>
                  </a:lnTo>
                  <a:lnTo>
                    <a:pt x="35412" y="13315"/>
                  </a:lnTo>
                  <a:cubicBezTo>
                    <a:pt x="35418" y="13378"/>
                    <a:pt x="35422" y="13439"/>
                    <a:pt x="35422" y="13499"/>
                  </a:cubicBezTo>
                  <a:cubicBezTo>
                    <a:pt x="35422" y="14065"/>
                    <a:pt x="35154" y="14513"/>
                    <a:pt x="34628" y="14828"/>
                  </a:cubicBezTo>
                  <a:lnTo>
                    <a:pt x="34818" y="15144"/>
                  </a:lnTo>
                  <a:cubicBezTo>
                    <a:pt x="35453" y="14762"/>
                    <a:pt x="35789" y="14195"/>
                    <a:pt x="35790" y="13502"/>
                  </a:cubicBezTo>
                  <a:cubicBezTo>
                    <a:pt x="35790" y="13443"/>
                    <a:pt x="35789" y="13385"/>
                    <a:pt x="35783" y="13324"/>
                  </a:cubicBezTo>
                  <a:cubicBezTo>
                    <a:pt x="35831" y="13190"/>
                    <a:pt x="35862" y="13040"/>
                    <a:pt x="35876" y="12880"/>
                  </a:cubicBezTo>
                  <a:lnTo>
                    <a:pt x="35509" y="12848"/>
                  </a:lnTo>
                  <a:close/>
                  <a:moveTo>
                    <a:pt x="27091" y="13950"/>
                  </a:moveTo>
                  <a:lnTo>
                    <a:pt x="26901" y="14267"/>
                  </a:lnTo>
                  <a:cubicBezTo>
                    <a:pt x="27544" y="14649"/>
                    <a:pt x="28110" y="14925"/>
                    <a:pt x="28682" y="15137"/>
                  </a:cubicBezTo>
                  <a:cubicBezTo>
                    <a:pt x="28841" y="15195"/>
                    <a:pt x="29010" y="15252"/>
                    <a:pt x="29186" y="15303"/>
                  </a:cubicBezTo>
                  <a:lnTo>
                    <a:pt x="29289" y="14950"/>
                  </a:lnTo>
                  <a:cubicBezTo>
                    <a:pt x="29122" y="14901"/>
                    <a:pt x="28960" y="14848"/>
                    <a:pt x="28809" y="14792"/>
                  </a:cubicBezTo>
                  <a:cubicBezTo>
                    <a:pt x="28260" y="14589"/>
                    <a:pt x="27714" y="14321"/>
                    <a:pt x="27091" y="13950"/>
                  </a:cubicBezTo>
                  <a:close/>
                  <a:moveTo>
                    <a:pt x="29503" y="15008"/>
                  </a:moveTo>
                  <a:lnTo>
                    <a:pt x="29409" y="15365"/>
                  </a:lnTo>
                  <a:cubicBezTo>
                    <a:pt x="30191" y="15573"/>
                    <a:pt x="31071" y="15700"/>
                    <a:pt x="31888" y="15719"/>
                  </a:cubicBezTo>
                  <a:lnTo>
                    <a:pt x="31900" y="15351"/>
                  </a:lnTo>
                  <a:cubicBezTo>
                    <a:pt x="31109" y="15330"/>
                    <a:pt x="30258" y="15208"/>
                    <a:pt x="29503" y="15008"/>
                  </a:cubicBezTo>
                  <a:close/>
                  <a:moveTo>
                    <a:pt x="34442" y="14928"/>
                  </a:moveTo>
                  <a:cubicBezTo>
                    <a:pt x="33874" y="15208"/>
                    <a:pt x="33073" y="15355"/>
                    <a:pt x="32117" y="15355"/>
                  </a:cubicBezTo>
                  <a:lnTo>
                    <a:pt x="32126" y="15723"/>
                  </a:lnTo>
                  <a:cubicBezTo>
                    <a:pt x="33130" y="15722"/>
                    <a:pt x="33986" y="15562"/>
                    <a:pt x="34604" y="15259"/>
                  </a:cubicBezTo>
                  <a:lnTo>
                    <a:pt x="34442" y="14928"/>
                  </a:lnTo>
                  <a:close/>
                </a:path>
              </a:pathLst>
            </a:custGeom>
            <a:solidFill>
              <a:srgbClr val="FC626B">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38"/>
          <p:cNvSpPr txBox="1">
            <a:spLocks noGrp="1"/>
          </p:cNvSpPr>
          <p:nvPr>
            <p:ph type="ctrTitle"/>
          </p:nvPr>
        </p:nvSpPr>
        <p:spPr>
          <a:xfrm>
            <a:off x="1088100" y="1031687"/>
            <a:ext cx="6967800" cy="2256900"/>
          </a:xfrm>
          <a:prstGeom prst="rect">
            <a:avLst/>
          </a:prstGeom>
        </p:spPr>
        <p:txBody>
          <a:bodyPr spcFirstLastPara="1" wrap="square" lIns="91425" tIns="91425" rIns="91425" bIns="91425" anchor="b" anchorCtr="0">
            <a:noAutofit/>
          </a:bodyPr>
          <a:lstStyle/>
          <a:p>
            <a:pPr>
              <a:buClr>
                <a:schemeClr val="dk1"/>
              </a:buClr>
              <a:buSzPts val="1100"/>
            </a:pPr>
            <a:r>
              <a:rPr lang="en-IN" sz="3600" b="1" dirty="0" err="1"/>
              <a:t>HybridSN</a:t>
            </a:r>
            <a:r>
              <a:rPr lang="en-IN" sz="3600" b="1" dirty="0"/>
              <a:t>: Exploring 3-D–2-D CNN Feature Hierarchy for Hyperspectral Image Classification</a:t>
            </a:r>
            <a:br>
              <a:rPr lang="en-IN" sz="3600" b="1" dirty="0"/>
            </a:br>
            <a:endParaRPr sz="3600" dirty="0"/>
          </a:p>
        </p:txBody>
      </p:sp>
      <p:sp>
        <p:nvSpPr>
          <p:cNvPr id="2" name="TextBox 1">
            <a:extLst>
              <a:ext uri="{FF2B5EF4-FFF2-40B4-BE49-F238E27FC236}">
                <a16:creationId xmlns:a16="http://schemas.microsoft.com/office/drawing/2014/main" id="{270822B5-1AC0-45E4-912A-7E60F2D3967E}"/>
              </a:ext>
            </a:extLst>
          </p:cNvPr>
          <p:cNvSpPr txBox="1"/>
          <p:nvPr/>
        </p:nvSpPr>
        <p:spPr>
          <a:xfrm>
            <a:off x="5737121" y="3419436"/>
            <a:ext cx="2823578" cy="954107"/>
          </a:xfrm>
          <a:prstGeom prst="rect">
            <a:avLst/>
          </a:prstGeom>
          <a:noFill/>
        </p:spPr>
        <p:txBody>
          <a:bodyPr wrap="square" rtlCol="0">
            <a:spAutoFit/>
          </a:bodyPr>
          <a:lstStyle/>
          <a:p>
            <a:r>
              <a:rPr lang="en-IN" dirty="0">
                <a:solidFill>
                  <a:schemeClr val="accent6"/>
                </a:solidFill>
              </a:rPr>
              <a:t>Submitted By:-</a:t>
            </a:r>
          </a:p>
          <a:p>
            <a:r>
              <a:rPr lang="en-IN" dirty="0">
                <a:solidFill>
                  <a:schemeClr val="accent6"/>
                </a:solidFill>
              </a:rPr>
              <a:t>     22M0320-Radhanath Nayak</a:t>
            </a:r>
          </a:p>
          <a:p>
            <a:r>
              <a:rPr lang="en-IN" dirty="0">
                <a:solidFill>
                  <a:schemeClr val="accent6"/>
                </a:solidFill>
              </a:rPr>
              <a:t>     22M0328-Siddharth </a:t>
            </a:r>
            <a:r>
              <a:rPr lang="en-IN" dirty="0" err="1">
                <a:solidFill>
                  <a:schemeClr val="accent6"/>
                </a:solidFill>
              </a:rPr>
              <a:t>Bhanja</a:t>
            </a:r>
            <a:endParaRPr lang="en-IN" dirty="0">
              <a:solidFill>
                <a:schemeClr val="accent6"/>
              </a:solidFill>
            </a:endParaRPr>
          </a:p>
          <a:p>
            <a:r>
              <a:rPr lang="en-IN" dirty="0">
                <a:solidFill>
                  <a:schemeClr val="accent6"/>
                </a:solidFill>
              </a:rPr>
              <a:t>     22M0329- </a:t>
            </a:r>
            <a:r>
              <a:rPr lang="en-IN" dirty="0" err="1">
                <a:solidFill>
                  <a:schemeClr val="accent6"/>
                </a:solidFill>
              </a:rPr>
              <a:t>Tausif</a:t>
            </a:r>
            <a:r>
              <a:rPr lang="en-IN" dirty="0">
                <a:solidFill>
                  <a:schemeClr val="accent6"/>
                </a:solidFill>
              </a:rPr>
              <a:t> </a:t>
            </a:r>
            <a:r>
              <a:rPr lang="en-IN" dirty="0" err="1">
                <a:solidFill>
                  <a:schemeClr val="accent6"/>
                </a:solidFill>
              </a:rPr>
              <a:t>Shahanshah</a:t>
            </a:r>
            <a:endParaRPr lang="en-IN" dirty="0">
              <a:solidFill>
                <a:schemeClr val="accent6"/>
              </a:solidFill>
            </a:endParaRPr>
          </a:p>
        </p:txBody>
      </p:sp>
      <p:sp>
        <p:nvSpPr>
          <p:cNvPr id="3" name="TextBox 2">
            <a:extLst>
              <a:ext uri="{FF2B5EF4-FFF2-40B4-BE49-F238E27FC236}">
                <a16:creationId xmlns:a16="http://schemas.microsoft.com/office/drawing/2014/main" id="{62A181D3-DD41-42DB-A992-658BA53CA808}"/>
              </a:ext>
            </a:extLst>
          </p:cNvPr>
          <p:cNvSpPr txBox="1"/>
          <p:nvPr/>
        </p:nvSpPr>
        <p:spPr>
          <a:xfrm>
            <a:off x="992649" y="3617843"/>
            <a:ext cx="1827744" cy="523220"/>
          </a:xfrm>
          <a:prstGeom prst="rect">
            <a:avLst/>
          </a:prstGeom>
          <a:noFill/>
        </p:spPr>
        <p:txBody>
          <a:bodyPr wrap="none" rtlCol="0">
            <a:spAutoFit/>
          </a:bodyPr>
          <a:lstStyle/>
          <a:p>
            <a:r>
              <a:rPr lang="en-IN" dirty="0">
                <a:solidFill>
                  <a:schemeClr val="accent6"/>
                </a:solidFill>
              </a:rPr>
              <a:t>Submitted To:-</a:t>
            </a:r>
          </a:p>
          <a:p>
            <a:r>
              <a:rPr lang="en-IN" dirty="0" err="1">
                <a:solidFill>
                  <a:schemeClr val="accent6"/>
                </a:solidFill>
              </a:rPr>
              <a:t>Prof.Biplab</a:t>
            </a:r>
            <a:r>
              <a:rPr lang="en-IN" dirty="0">
                <a:solidFill>
                  <a:schemeClr val="accent6"/>
                </a:solidFill>
              </a:rPr>
              <a:t> Banerjee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66D4-99EB-4DB4-8273-A74B7D13BFCF}"/>
              </a:ext>
            </a:extLst>
          </p:cNvPr>
          <p:cNvSpPr>
            <a:spLocks noGrp="1"/>
          </p:cNvSpPr>
          <p:nvPr>
            <p:ph type="title"/>
          </p:nvPr>
        </p:nvSpPr>
        <p:spPr>
          <a:xfrm>
            <a:off x="1306650" y="274034"/>
            <a:ext cx="6530700" cy="833700"/>
          </a:xfrm>
        </p:spPr>
        <p:txBody>
          <a:bodyPr/>
          <a:lstStyle/>
          <a:p>
            <a:r>
              <a:rPr lang="en-IN" dirty="0"/>
              <a:t>Reference</a:t>
            </a:r>
          </a:p>
        </p:txBody>
      </p:sp>
      <p:sp>
        <p:nvSpPr>
          <p:cNvPr id="3" name="Subtitle 2">
            <a:extLst>
              <a:ext uri="{FF2B5EF4-FFF2-40B4-BE49-F238E27FC236}">
                <a16:creationId xmlns:a16="http://schemas.microsoft.com/office/drawing/2014/main" id="{E1D3E056-C9C6-498A-8553-C7D11AB5A071}"/>
              </a:ext>
            </a:extLst>
          </p:cNvPr>
          <p:cNvSpPr>
            <a:spLocks noGrp="1"/>
          </p:cNvSpPr>
          <p:nvPr>
            <p:ph type="subTitle" idx="1"/>
          </p:nvPr>
        </p:nvSpPr>
        <p:spPr>
          <a:xfrm>
            <a:off x="1306650" y="1298713"/>
            <a:ext cx="6530700" cy="3028122"/>
          </a:xfrm>
        </p:spPr>
        <p:txBody>
          <a:bodyPr/>
          <a:lstStyle/>
          <a:p>
            <a:pPr marL="482600" indent="-342900" algn="l">
              <a:buFont typeface="Wingdings" panose="05000000000000000000" pitchFamily="2" charset="2"/>
              <a:buChar char="q"/>
            </a:pPr>
            <a:r>
              <a:rPr lang="en-IN" dirty="0">
                <a:hlinkClick r:id="rId2"/>
              </a:rPr>
              <a:t>https://ieeexplore.ieee.org/stamp/stamp.jsp?tp=&amp;arnumber=8736016&amp;tag=1</a:t>
            </a:r>
            <a:endParaRPr lang="en-IN" dirty="0"/>
          </a:p>
          <a:p>
            <a:pPr marL="482600" indent="-342900" algn="l">
              <a:buFont typeface="Wingdings" panose="05000000000000000000" pitchFamily="2" charset="2"/>
              <a:buChar char="q"/>
            </a:pPr>
            <a:endParaRPr lang="en-IN" dirty="0"/>
          </a:p>
          <a:p>
            <a:pPr marL="482600" indent="-342900" algn="l">
              <a:buFont typeface="Wingdings" panose="05000000000000000000" pitchFamily="2" charset="2"/>
              <a:buChar char="q"/>
            </a:pPr>
            <a:r>
              <a:rPr lang="en-IN" dirty="0">
                <a:hlinkClick r:id="rId3"/>
              </a:rPr>
              <a:t>https://github.com/gokriznastic/HybridSN/blob/master/supplementary-material.pdf</a:t>
            </a:r>
            <a:endParaRPr lang="en-IN" dirty="0"/>
          </a:p>
          <a:p>
            <a:pPr marL="482600" indent="-342900" algn="l">
              <a:buFont typeface="Wingdings" panose="05000000000000000000" pitchFamily="2" charset="2"/>
              <a:buChar char="q"/>
            </a:pPr>
            <a:endParaRPr lang="en-IN" dirty="0"/>
          </a:p>
          <a:p>
            <a:pPr marL="482600" indent="-342900" algn="l">
              <a:buFont typeface="Wingdings" panose="05000000000000000000" pitchFamily="2" charset="2"/>
              <a:buChar char="q"/>
            </a:pPr>
            <a:endParaRPr lang="en-IN" dirty="0"/>
          </a:p>
          <a:p>
            <a:pPr marL="482600" indent="-342900" algn="l">
              <a:buFont typeface="Wingdings" panose="05000000000000000000" pitchFamily="2" charset="2"/>
              <a:buChar char="q"/>
            </a:pPr>
            <a:endParaRPr lang="en-IN" dirty="0"/>
          </a:p>
          <a:p>
            <a:pPr marL="482600" indent="-342900" algn="l">
              <a:buFont typeface="Wingdings" panose="05000000000000000000" pitchFamily="2" charset="2"/>
              <a:buChar char="q"/>
            </a:pPr>
            <a:endParaRPr lang="en-IN" dirty="0"/>
          </a:p>
          <a:p>
            <a:pPr marL="139700" indent="0" algn="l"/>
            <a:endParaRPr lang="en-IN" dirty="0"/>
          </a:p>
        </p:txBody>
      </p:sp>
    </p:spTree>
    <p:extLst>
      <p:ext uri="{BB962C8B-B14F-4D97-AF65-F5344CB8AC3E}">
        <p14:creationId xmlns:p14="http://schemas.microsoft.com/office/powerpoint/2010/main" val="358602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66D4-99EB-4DB4-8273-A74B7D13BFCF}"/>
              </a:ext>
            </a:extLst>
          </p:cNvPr>
          <p:cNvSpPr>
            <a:spLocks noGrp="1"/>
          </p:cNvSpPr>
          <p:nvPr>
            <p:ph type="title"/>
          </p:nvPr>
        </p:nvSpPr>
        <p:spPr>
          <a:xfrm>
            <a:off x="909084" y="2154900"/>
            <a:ext cx="6530700" cy="833700"/>
          </a:xfrm>
        </p:spPr>
        <p:txBody>
          <a:bodyPr/>
          <a:lstStyle/>
          <a:p>
            <a:r>
              <a:rPr lang="en-IN" dirty="0"/>
              <a:t>Thank You</a:t>
            </a:r>
          </a:p>
        </p:txBody>
      </p:sp>
    </p:spTree>
    <p:extLst>
      <p:ext uri="{BB962C8B-B14F-4D97-AF65-F5344CB8AC3E}">
        <p14:creationId xmlns:p14="http://schemas.microsoft.com/office/powerpoint/2010/main" val="40702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3"/>
          <p:cNvSpPr txBox="1">
            <a:spLocks noGrp="1"/>
          </p:cNvSpPr>
          <p:nvPr>
            <p:ph type="title"/>
          </p:nvPr>
        </p:nvSpPr>
        <p:spPr>
          <a:xfrm>
            <a:off x="1089300" y="154153"/>
            <a:ext cx="6530700" cy="83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a:t>
            </a:r>
            <a:r>
              <a:rPr lang="en-IN" dirty="0" err="1"/>
              <a:t>odology</a:t>
            </a:r>
            <a:endParaRPr dirty="0"/>
          </a:p>
        </p:txBody>
      </p:sp>
      <p:graphicFrame>
        <p:nvGraphicFramePr>
          <p:cNvPr id="5" name="Diagram 4">
            <a:extLst>
              <a:ext uri="{FF2B5EF4-FFF2-40B4-BE49-F238E27FC236}">
                <a16:creationId xmlns:a16="http://schemas.microsoft.com/office/drawing/2014/main" id="{25224806-9BFF-4137-AF31-461D15759FDC}"/>
              </a:ext>
            </a:extLst>
          </p:cNvPr>
          <p:cNvGraphicFramePr/>
          <p:nvPr>
            <p:extLst>
              <p:ext uri="{D42A27DB-BD31-4B8C-83A1-F6EECF244321}">
                <p14:modId xmlns:p14="http://schemas.microsoft.com/office/powerpoint/2010/main" val="323402824"/>
              </p:ext>
            </p:extLst>
          </p:nvPr>
        </p:nvGraphicFramePr>
        <p:xfrm>
          <a:off x="1219200" y="1391479"/>
          <a:ext cx="7050158"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3"/>
          <p:cNvSpPr txBox="1">
            <a:spLocks noGrp="1"/>
          </p:cNvSpPr>
          <p:nvPr>
            <p:ph type="title"/>
          </p:nvPr>
        </p:nvSpPr>
        <p:spPr>
          <a:xfrm>
            <a:off x="1089300" y="154153"/>
            <a:ext cx="6530700" cy="83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a:t>
            </a:r>
            <a:r>
              <a:rPr lang="en-IN" dirty="0" err="1"/>
              <a:t>ork</a:t>
            </a:r>
            <a:r>
              <a:rPr lang="en-IN" dirty="0"/>
              <a:t> Flow</a:t>
            </a:r>
            <a:endParaRPr dirty="0"/>
          </a:p>
        </p:txBody>
      </p:sp>
      <p:sp>
        <p:nvSpPr>
          <p:cNvPr id="2" name="TextBox 1">
            <a:extLst>
              <a:ext uri="{FF2B5EF4-FFF2-40B4-BE49-F238E27FC236}">
                <a16:creationId xmlns:a16="http://schemas.microsoft.com/office/drawing/2014/main" id="{40DF2A99-2BAC-4D87-96F7-F2559F22653A}"/>
              </a:ext>
            </a:extLst>
          </p:cNvPr>
          <p:cNvSpPr txBox="1"/>
          <p:nvPr/>
        </p:nvSpPr>
        <p:spPr>
          <a:xfrm>
            <a:off x="487394" y="3758520"/>
            <a:ext cx="7940989" cy="307777"/>
          </a:xfrm>
          <a:prstGeom prst="rect">
            <a:avLst/>
          </a:prstGeom>
          <a:noFill/>
        </p:spPr>
        <p:txBody>
          <a:bodyPr wrap="square" rtlCol="0">
            <a:spAutoFit/>
          </a:bodyPr>
          <a:lstStyle/>
          <a:p>
            <a:r>
              <a:rPr lang="en-IN" dirty="0">
                <a:hlinkClick r:id="rId3"/>
              </a:rPr>
              <a:t>Reference</a:t>
            </a:r>
            <a:endParaRPr lang="en-IN" dirty="0"/>
          </a:p>
        </p:txBody>
      </p:sp>
      <p:pic>
        <p:nvPicPr>
          <p:cNvPr id="3" name="Picture 2">
            <a:extLst>
              <a:ext uri="{FF2B5EF4-FFF2-40B4-BE49-F238E27FC236}">
                <a16:creationId xmlns:a16="http://schemas.microsoft.com/office/drawing/2014/main" id="{D25017A0-700F-42B2-B422-71DF2BA2794D}"/>
              </a:ext>
            </a:extLst>
          </p:cNvPr>
          <p:cNvPicPr>
            <a:picLocks noChangeAspect="1"/>
          </p:cNvPicPr>
          <p:nvPr/>
        </p:nvPicPr>
        <p:blipFill>
          <a:blip r:embed="rId4"/>
          <a:stretch>
            <a:fillRect/>
          </a:stretch>
        </p:blipFill>
        <p:spPr>
          <a:xfrm>
            <a:off x="487394" y="1460103"/>
            <a:ext cx="7940989" cy="2133944"/>
          </a:xfrm>
          <a:prstGeom prst="rect">
            <a:avLst/>
          </a:prstGeom>
        </p:spPr>
      </p:pic>
    </p:spTree>
    <p:extLst>
      <p:ext uri="{BB962C8B-B14F-4D97-AF65-F5344CB8AC3E}">
        <p14:creationId xmlns:p14="http://schemas.microsoft.com/office/powerpoint/2010/main" val="154783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3"/>
          <p:cNvSpPr txBox="1">
            <a:spLocks noGrp="1"/>
          </p:cNvSpPr>
          <p:nvPr>
            <p:ph type="title"/>
          </p:nvPr>
        </p:nvSpPr>
        <p:spPr>
          <a:xfrm>
            <a:off x="1303900" y="443000"/>
            <a:ext cx="6530700" cy="83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P</a:t>
            </a:r>
            <a:r>
              <a:rPr lang="en-IN" sz="3600" dirty="0" err="1"/>
              <a:t>rincipal</a:t>
            </a:r>
            <a:r>
              <a:rPr lang="en-IN" sz="3600" dirty="0"/>
              <a:t> </a:t>
            </a:r>
            <a:r>
              <a:rPr lang="en" sz="3600" dirty="0"/>
              <a:t>C</a:t>
            </a:r>
            <a:r>
              <a:rPr lang="en-IN" sz="3600" dirty="0" err="1"/>
              <a:t>omponent</a:t>
            </a:r>
            <a:r>
              <a:rPr lang="en-IN" sz="3600" dirty="0"/>
              <a:t> Analysis</a:t>
            </a:r>
            <a:endParaRPr sz="3600" dirty="0"/>
          </a:p>
        </p:txBody>
      </p:sp>
      <p:sp>
        <p:nvSpPr>
          <p:cNvPr id="1271" name="Google Shape;1271;p43"/>
          <p:cNvSpPr txBox="1">
            <a:spLocks noGrp="1"/>
          </p:cNvSpPr>
          <p:nvPr>
            <p:ph type="subTitle" idx="1"/>
          </p:nvPr>
        </p:nvSpPr>
        <p:spPr>
          <a:xfrm>
            <a:off x="790575" y="1348073"/>
            <a:ext cx="7219950" cy="3252501"/>
          </a:xfrm>
          <a:prstGeom prst="rect">
            <a:avLst/>
          </a:prstGeom>
        </p:spPr>
        <p:txBody>
          <a:bodyPr spcFirstLastPara="1" wrap="square" lIns="91425" tIns="91425" rIns="91425" bIns="91425" anchor="t" anchorCtr="0">
            <a:noAutofit/>
          </a:bodyPr>
          <a:lstStyle/>
          <a:p>
            <a:pPr marL="482600" indent="-342900" algn="l">
              <a:buClr>
                <a:schemeClr val="accent6"/>
              </a:buClr>
              <a:buFont typeface="Wingdings" panose="05000000000000000000" pitchFamily="2" charset="2"/>
              <a:buChar char="q"/>
            </a:pPr>
            <a:r>
              <a:rPr lang="en-US" dirty="0"/>
              <a:t>It is a statistical method used to reduce the dimensionality of a dataset by finding the most important features or components that explain the most variance in the data.</a:t>
            </a:r>
          </a:p>
          <a:p>
            <a:pPr marL="139700" indent="0" algn="l">
              <a:buClr>
                <a:schemeClr val="accent6"/>
              </a:buClr>
            </a:pPr>
            <a:endParaRPr lang="en-US" dirty="0"/>
          </a:p>
          <a:p>
            <a:pPr marL="425450" indent="-285750" algn="l">
              <a:buClr>
                <a:schemeClr val="accent6"/>
              </a:buClr>
              <a:buFont typeface="Wingdings" panose="05000000000000000000" pitchFamily="2" charset="2"/>
              <a:buChar char="q"/>
            </a:pPr>
            <a:r>
              <a:rPr lang="en-US" dirty="0"/>
              <a:t>The goal of PCA is to transfer a dataset of possibly correlated variables into a set of uncorrelated variables, called principal components, that retain most of the information of the original dataset.</a:t>
            </a:r>
          </a:p>
          <a:p>
            <a:pPr marL="139700" indent="0" algn="l">
              <a:buClr>
                <a:schemeClr val="accent6"/>
              </a:buClr>
            </a:pPr>
            <a:endParaRPr lang="en-US" dirty="0"/>
          </a:p>
          <a:p>
            <a:pPr marL="425450" indent="-285750" algn="l">
              <a:buClr>
                <a:schemeClr val="accent6"/>
              </a:buClr>
              <a:buFont typeface="Wingdings" panose="05000000000000000000" pitchFamily="2" charset="2"/>
              <a:buChar char="q"/>
            </a:pPr>
            <a:r>
              <a:rPr lang="en-US" dirty="0"/>
              <a:t>This is achieved by finding the eigenvectors and eigenvalues of the covariance matrix of the dataset.</a:t>
            </a:r>
          </a:p>
          <a:p>
            <a:br>
              <a:rPr lang="en-US" dirty="0"/>
            </a:br>
            <a:endParaRPr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97379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3"/>
          <p:cNvSpPr txBox="1">
            <a:spLocks noGrp="1"/>
          </p:cNvSpPr>
          <p:nvPr>
            <p:ph type="title"/>
          </p:nvPr>
        </p:nvSpPr>
        <p:spPr>
          <a:xfrm>
            <a:off x="1303900" y="443000"/>
            <a:ext cx="6530700" cy="833700"/>
          </a:xfrm>
          <a:prstGeom prst="rect">
            <a:avLst/>
          </a:prstGeom>
        </p:spPr>
        <p:txBody>
          <a:bodyPr spcFirstLastPara="1" wrap="square" lIns="91425" tIns="91425" rIns="91425" bIns="91425" anchor="b" anchorCtr="0">
            <a:noAutofit/>
          </a:bodyPr>
          <a:lstStyle/>
          <a:p>
            <a:pPr lvl="0"/>
            <a:r>
              <a:rPr lang="en-US" sz="3600" dirty="0"/>
              <a:t>Convolutional Neural Network </a:t>
            </a:r>
            <a:endParaRPr sz="3600" dirty="0"/>
          </a:p>
        </p:txBody>
      </p:sp>
      <p:sp>
        <p:nvSpPr>
          <p:cNvPr id="1271" name="Google Shape;1271;p43"/>
          <p:cNvSpPr txBox="1">
            <a:spLocks noGrp="1"/>
          </p:cNvSpPr>
          <p:nvPr>
            <p:ph type="subTitle" idx="1"/>
          </p:nvPr>
        </p:nvSpPr>
        <p:spPr>
          <a:xfrm>
            <a:off x="177323" y="1628776"/>
            <a:ext cx="5190751" cy="2800350"/>
          </a:xfrm>
          <a:prstGeom prst="rect">
            <a:avLst/>
          </a:prstGeom>
        </p:spPr>
        <p:txBody>
          <a:bodyPr spcFirstLastPara="1" wrap="square" lIns="91425" tIns="91425" rIns="91425" bIns="91425" anchor="t" anchorCtr="0">
            <a:noAutofit/>
          </a:bodyPr>
          <a:lstStyle/>
          <a:p>
            <a:pPr algn="l" fontAlgn="base">
              <a:buFont typeface="Wingdings" panose="05000000000000000000" pitchFamily="2" charset="2"/>
              <a:buChar char="q"/>
            </a:pPr>
            <a:r>
              <a:rPr lang="en-US" dirty="0"/>
              <a:t>CNN consists of multiple layers like the input layer, Convolutional layer, Pooling layer, and fully connected layers. </a:t>
            </a:r>
          </a:p>
          <a:p>
            <a:pPr marL="139700" indent="0" algn="l" fontAlgn="base"/>
            <a:endParaRPr lang="en-US" dirty="0"/>
          </a:p>
          <a:p>
            <a:pPr algn="l" fontAlgn="base">
              <a:buFont typeface="Wingdings" panose="05000000000000000000" pitchFamily="2" charset="2"/>
              <a:buChar char="q"/>
            </a:pPr>
            <a:r>
              <a:rPr lang="en-US" dirty="0"/>
              <a:t>CNN models to train and test, each input image will pass it through a series of convolution layers with filters (Kernels), Pooling, fully connected layers (FC) and apply </a:t>
            </a:r>
            <a:r>
              <a:rPr lang="en-US" dirty="0" err="1"/>
              <a:t>Softmax</a:t>
            </a:r>
            <a:r>
              <a:rPr lang="en-US" dirty="0"/>
              <a:t> function to classify an object with probabilistic values between 0 and 1. </a:t>
            </a:r>
          </a:p>
          <a:p>
            <a:pPr algn="l" fontAlgn="base">
              <a:buFont typeface="Wingdings" panose="05000000000000000000" pitchFamily="2" charset="2"/>
              <a:buChar char="q"/>
            </a:pPr>
            <a:endParaRPr lang="en-US" dirty="0"/>
          </a:p>
          <a:p>
            <a:pPr marL="139700" indent="0" algn="l" fontAlgn="base"/>
            <a:endParaRPr lang="en-US" dirty="0"/>
          </a:p>
          <a:p>
            <a:br>
              <a:rPr lang="en-US" dirty="0"/>
            </a:br>
            <a:endParaRPr dirty="0">
              <a:solidFill>
                <a:srgbClr val="595959"/>
              </a:solidFill>
              <a:latin typeface="Anaheim"/>
              <a:ea typeface="Anaheim"/>
              <a:cs typeface="Anaheim"/>
              <a:sym typeface="Anaheim"/>
            </a:endParaRPr>
          </a:p>
        </p:txBody>
      </p:sp>
      <p:pic>
        <p:nvPicPr>
          <p:cNvPr id="1028" name="Picture 4" descr="CNN architecture -Geeksforgeeks">
            <a:extLst>
              <a:ext uri="{FF2B5EF4-FFF2-40B4-BE49-F238E27FC236}">
                <a16:creationId xmlns:a16="http://schemas.microsoft.com/office/drawing/2014/main" id="{31DD8520-1B3C-460E-8E7F-03E710462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1" y="1733551"/>
            <a:ext cx="3346926" cy="2114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64C898-D159-49A0-8739-FCA3FE9DA8F7}"/>
              </a:ext>
            </a:extLst>
          </p:cNvPr>
          <p:cNvSpPr txBox="1"/>
          <p:nvPr/>
        </p:nvSpPr>
        <p:spPr>
          <a:xfrm>
            <a:off x="5619751" y="3915699"/>
            <a:ext cx="2809875" cy="307777"/>
          </a:xfrm>
          <a:prstGeom prst="rect">
            <a:avLst/>
          </a:prstGeom>
          <a:noFill/>
        </p:spPr>
        <p:txBody>
          <a:bodyPr wrap="square" rtlCol="0">
            <a:spAutoFit/>
          </a:bodyPr>
          <a:lstStyle/>
          <a:p>
            <a:r>
              <a:rPr lang="en-IN" dirty="0">
                <a:hlinkClick r:id="rId4"/>
              </a:rPr>
              <a:t>Reference</a:t>
            </a:r>
            <a:endParaRPr lang="en-IN" dirty="0"/>
          </a:p>
        </p:txBody>
      </p:sp>
    </p:spTree>
    <p:extLst>
      <p:ext uri="{BB962C8B-B14F-4D97-AF65-F5344CB8AC3E}">
        <p14:creationId xmlns:p14="http://schemas.microsoft.com/office/powerpoint/2010/main" val="76865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3"/>
          <p:cNvSpPr txBox="1">
            <a:spLocks noGrp="1"/>
          </p:cNvSpPr>
          <p:nvPr>
            <p:ph type="title"/>
          </p:nvPr>
        </p:nvSpPr>
        <p:spPr>
          <a:xfrm>
            <a:off x="1303900" y="443000"/>
            <a:ext cx="6530700" cy="83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Hybrid Spectral CNN</a:t>
            </a:r>
            <a:endParaRPr dirty="0"/>
          </a:p>
        </p:txBody>
      </p:sp>
      <p:sp>
        <p:nvSpPr>
          <p:cNvPr id="1271" name="Google Shape;1271;p43"/>
          <p:cNvSpPr txBox="1">
            <a:spLocks noGrp="1"/>
          </p:cNvSpPr>
          <p:nvPr>
            <p:ph type="subTitle" idx="1"/>
          </p:nvPr>
        </p:nvSpPr>
        <p:spPr>
          <a:xfrm>
            <a:off x="790575" y="1348074"/>
            <a:ext cx="7219950" cy="2673961"/>
          </a:xfrm>
          <a:prstGeom prst="rect">
            <a:avLst/>
          </a:prstGeom>
        </p:spPr>
        <p:txBody>
          <a:bodyPr spcFirstLastPara="1" wrap="square" lIns="91425" tIns="91425" rIns="91425" bIns="91425" anchor="t" anchorCtr="0">
            <a:noAutofit/>
          </a:bodyPr>
          <a:lstStyle/>
          <a:p>
            <a:pPr marL="285750" indent="-285750" algn="l">
              <a:buFont typeface="Wingdings" panose="05000000000000000000" pitchFamily="2" charset="2"/>
              <a:buChar char="q"/>
            </a:pPr>
            <a:r>
              <a:rPr lang="en-IN" dirty="0"/>
              <a:t>Hybrid Spectral CNN is a spectral-spatial 3-D-CNN followed by spatial 2-D-CNN. </a:t>
            </a:r>
          </a:p>
          <a:p>
            <a:pPr marL="285750" indent="-285750" algn="l">
              <a:buFont typeface="Wingdings" panose="05000000000000000000" pitchFamily="2" charset="2"/>
              <a:buChar char="q"/>
            </a:pPr>
            <a:r>
              <a:rPr lang="en-US" dirty="0"/>
              <a:t>The 3-D-CNN facilitates the joint spatial-spectral feature representation from a stack of spectral bands.</a:t>
            </a:r>
          </a:p>
          <a:p>
            <a:pPr marL="285750" indent="-285750" algn="l">
              <a:buFont typeface="Wingdings" panose="05000000000000000000" pitchFamily="2" charset="2"/>
              <a:buChar char="q"/>
            </a:pPr>
            <a:r>
              <a:rPr lang="en-US" dirty="0"/>
              <a:t> The 2-D-CNN on top of the 3-D-CNN further learns more abstract-level spatial representation.</a:t>
            </a:r>
          </a:p>
          <a:p>
            <a:pPr marL="285750" indent="-285750" algn="l">
              <a:buFont typeface="Wingdings" panose="05000000000000000000" pitchFamily="2" charset="2"/>
              <a:buChar char="q"/>
            </a:pPr>
            <a:r>
              <a:rPr lang="en-US" dirty="0"/>
              <a:t> Moreover, the use of hybrid CNNs reduces the complexity of the model compared to the use of 3-D-CNN alone.</a:t>
            </a:r>
            <a:endParaRPr lang="en-IN" dirty="0"/>
          </a:p>
          <a:p>
            <a:pPr marL="285750" lvl="0" indent="-285750" algn="l" rtl="0">
              <a:spcBef>
                <a:spcPts val="0"/>
              </a:spcBef>
              <a:spcAft>
                <a:spcPts val="0"/>
              </a:spcAft>
              <a:buFont typeface="Wingdings" panose="05000000000000000000" pitchFamily="2" charset="2"/>
              <a:buChar char="q"/>
            </a:pPr>
            <a:endParaRPr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44396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3"/>
          <p:cNvSpPr txBox="1">
            <a:spLocks noGrp="1"/>
          </p:cNvSpPr>
          <p:nvPr>
            <p:ph type="title"/>
          </p:nvPr>
        </p:nvSpPr>
        <p:spPr>
          <a:xfrm>
            <a:off x="1303900" y="443000"/>
            <a:ext cx="6530700" cy="83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Dataset Description</a:t>
            </a:r>
            <a:endParaRPr dirty="0"/>
          </a:p>
        </p:txBody>
      </p:sp>
      <p:sp>
        <p:nvSpPr>
          <p:cNvPr id="2" name="Subtitle 1">
            <a:extLst>
              <a:ext uri="{FF2B5EF4-FFF2-40B4-BE49-F238E27FC236}">
                <a16:creationId xmlns:a16="http://schemas.microsoft.com/office/drawing/2014/main" id="{937AF11E-B4A5-4E8E-8A1B-980852E76A93}"/>
              </a:ext>
            </a:extLst>
          </p:cNvPr>
          <p:cNvSpPr>
            <a:spLocks noGrp="1"/>
          </p:cNvSpPr>
          <p:nvPr>
            <p:ph type="subTitle" idx="1"/>
          </p:nvPr>
        </p:nvSpPr>
        <p:spPr>
          <a:xfrm>
            <a:off x="1158127" y="1276700"/>
            <a:ext cx="6530700" cy="3315178"/>
          </a:xfrm>
        </p:spPr>
        <p:txBody>
          <a:bodyPr/>
          <a:lstStyle/>
          <a:p>
            <a:pPr algn="l">
              <a:buFont typeface="Wingdings" panose="05000000000000000000" pitchFamily="2" charset="2"/>
              <a:buChar char="q"/>
            </a:pPr>
            <a:r>
              <a:rPr lang="en-IN" dirty="0"/>
              <a:t>Input Data : </a:t>
            </a:r>
            <a:r>
              <a:rPr lang="en-US" dirty="0"/>
              <a:t>HSI data set is Indian Pines (IP).</a:t>
            </a:r>
          </a:p>
          <a:p>
            <a:pPr algn="l">
              <a:buFont typeface="Wingdings" panose="05000000000000000000" pitchFamily="2" charset="2"/>
              <a:buChar char="q"/>
            </a:pPr>
            <a:endParaRPr lang="en-US" dirty="0"/>
          </a:p>
          <a:p>
            <a:pPr marL="425450" indent="-285750" algn="l">
              <a:buFont typeface="Wingdings" panose="05000000000000000000" pitchFamily="2" charset="2"/>
              <a:buChar char="q"/>
            </a:pPr>
            <a:r>
              <a:rPr lang="en-US" dirty="0"/>
              <a:t>IP data set has images with 145×145 spatial dimension and 224 spectral bands in the wavelength range of 400 to 2500 nm, out of which 24 spectral bands in the wavelength range of 400 to 2500 nm.</a:t>
            </a:r>
          </a:p>
          <a:p>
            <a:pPr marL="425450" indent="-285750" algn="l">
              <a:buFont typeface="Wingdings" panose="05000000000000000000" pitchFamily="2" charset="2"/>
              <a:buChar char="q"/>
            </a:pPr>
            <a:r>
              <a:rPr lang="en-US" dirty="0"/>
              <a:t>out of which 24 spectral bands covering the region of water absorption have been discarded. The ground truth available is designated into 16 classes of vegetation</a:t>
            </a:r>
          </a:p>
          <a:p>
            <a:pPr marL="425450" indent="-285750" algn="l">
              <a:buFont typeface="Wingdings" panose="05000000000000000000" pitchFamily="2" charset="2"/>
              <a:buChar char="q"/>
            </a:pPr>
            <a:r>
              <a:rPr lang="en-US" dirty="0"/>
              <a:t>The ground truth available is designated into 16 classes of vegetation.</a:t>
            </a:r>
            <a:endParaRPr lang="en-IN" dirty="0"/>
          </a:p>
        </p:txBody>
      </p:sp>
    </p:spTree>
    <p:extLst>
      <p:ext uri="{BB962C8B-B14F-4D97-AF65-F5344CB8AC3E}">
        <p14:creationId xmlns:p14="http://schemas.microsoft.com/office/powerpoint/2010/main" val="3660129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66D4-99EB-4DB4-8273-A74B7D13BFCF}"/>
              </a:ext>
            </a:extLst>
          </p:cNvPr>
          <p:cNvSpPr>
            <a:spLocks noGrp="1"/>
          </p:cNvSpPr>
          <p:nvPr>
            <p:ph type="title"/>
          </p:nvPr>
        </p:nvSpPr>
        <p:spPr>
          <a:xfrm>
            <a:off x="1224537" y="473410"/>
            <a:ext cx="6530700" cy="833700"/>
          </a:xfrm>
        </p:spPr>
        <p:txBody>
          <a:bodyPr/>
          <a:lstStyle/>
          <a:p>
            <a:r>
              <a:rPr lang="en-IN" dirty="0"/>
              <a:t>Classification Results</a:t>
            </a:r>
          </a:p>
        </p:txBody>
      </p:sp>
      <p:pic>
        <p:nvPicPr>
          <p:cNvPr id="4" name="Picture 3">
            <a:extLst>
              <a:ext uri="{FF2B5EF4-FFF2-40B4-BE49-F238E27FC236}">
                <a16:creationId xmlns:a16="http://schemas.microsoft.com/office/drawing/2014/main" id="{FC7F0559-5C5A-4F9C-910A-39D8BB4BB5DB}"/>
              </a:ext>
            </a:extLst>
          </p:cNvPr>
          <p:cNvPicPr>
            <a:picLocks noChangeAspect="1"/>
          </p:cNvPicPr>
          <p:nvPr/>
        </p:nvPicPr>
        <p:blipFill>
          <a:blip r:embed="rId2"/>
          <a:stretch>
            <a:fillRect/>
          </a:stretch>
        </p:blipFill>
        <p:spPr>
          <a:xfrm>
            <a:off x="4572000" y="1435101"/>
            <a:ext cx="2628986" cy="2589220"/>
          </a:xfrm>
          <a:prstGeom prst="rect">
            <a:avLst/>
          </a:prstGeom>
        </p:spPr>
      </p:pic>
      <p:pic>
        <p:nvPicPr>
          <p:cNvPr id="5" name="Picture 4">
            <a:extLst>
              <a:ext uri="{FF2B5EF4-FFF2-40B4-BE49-F238E27FC236}">
                <a16:creationId xmlns:a16="http://schemas.microsoft.com/office/drawing/2014/main" id="{277DAEEC-1DA9-4B74-881C-047AC685DE86}"/>
              </a:ext>
            </a:extLst>
          </p:cNvPr>
          <p:cNvPicPr>
            <a:picLocks noChangeAspect="1"/>
          </p:cNvPicPr>
          <p:nvPr/>
        </p:nvPicPr>
        <p:blipFill>
          <a:blip r:embed="rId3"/>
          <a:stretch>
            <a:fillRect/>
          </a:stretch>
        </p:blipFill>
        <p:spPr>
          <a:xfrm>
            <a:off x="1147420" y="1435101"/>
            <a:ext cx="2657625" cy="2625310"/>
          </a:xfrm>
          <a:prstGeom prst="rect">
            <a:avLst/>
          </a:prstGeom>
        </p:spPr>
      </p:pic>
    </p:spTree>
    <p:extLst>
      <p:ext uri="{BB962C8B-B14F-4D97-AF65-F5344CB8AC3E}">
        <p14:creationId xmlns:p14="http://schemas.microsoft.com/office/powerpoint/2010/main" val="309252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66D4-99EB-4DB4-8273-A74B7D13BFCF}"/>
              </a:ext>
            </a:extLst>
          </p:cNvPr>
          <p:cNvSpPr>
            <a:spLocks noGrp="1"/>
          </p:cNvSpPr>
          <p:nvPr>
            <p:ph type="title"/>
          </p:nvPr>
        </p:nvSpPr>
        <p:spPr>
          <a:xfrm>
            <a:off x="1306650" y="274034"/>
            <a:ext cx="6530700" cy="833700"/>
          </a:xfrm>
        </p:spPr>
        <p:txBody>
          <a:bodyPr/>
          <a:lstStyle/>
          <a:p>
            <a:r>
              <a:rPr lang="en-IN" dirty="0"/>
              <a:t>Conclusion</a:t>
            </a:r>
          </a:p>
        </p:txBody>
      </p:sp>
      <p:sp>
        <p:nvSpPr>
          <p:cNvPr id="3" name="Subtitle 2">
            <a:extLst>
              <a:ext uri="{FF2B5EF4-FFF2-40B4-BE49-F238E27FC236}">
                <a16:creationId xmlns:a16="http://schemas.microsoft.com/office/drawing/2014/main" id="{E1D3E056-C9C6-498A-8553-C7D11AB5A071}"/>
              </a:ext>
            </a:extLst>
          </p:cNvPr>
          <p:cNvSpPr>
            <a:spLocks noGrp="1"/>
          </p:cNvSpPr>
          <p:nvPr>
            <p:ph type="subTitle" idx="1"/>
          </p:nvPr>
        </p:nvSpPr>
        <p:spPr>
          <a:xfrm>
            <a:off x="1306650" y="1298713"/>
            <a:ext cx="6530700" cy="3028122"/>
          </a:xfrm>
        </p:spPr>
        <p:txBody>
          <a:bodyPr/>
          <a:lstStyle/>
          <a:p>
            <a:pPr algn="l">
              <a:buFont typeface="Wingdings" panose="05000000000000000000" pitchFamily="2" charset="2"/>
              <a:buChar char="q"/>
            </a:pPr>
            <a:r>
              <a:rPr lang="en-US" dirty="0"/>
              <a:t>Hybrid SN is based on the hierarchical representation of spectral–spatial 3-D-CNN followed by a spatial 2-D-CNN, which are complementary to each other.</a:t>
            </a:r>
          </a:p>
          <a:p>
            <a:pPr algn="l">
              <a:buFont typeface="Wingdings" panose="05000000000000000000" pitchFamily="2" charset="2"/>
              <a:buChar char="q"/>
            </a:pPr>
            <a:endParaRPr lang="en-US" dirty="0"/>
          </a:p>
          <a:p>
            <a:pPr algn="l">
              <a:buFont typeface="Wingdings" panose="05000000000000000000" pitchFamily="2" charset="2"/>
              <a:buChar char="q"/>
            </a:pPr>
            <a:r>
              <a:rPr lang="en-US" dirty="0"/>
              <a:t>The proposed Hybrid SN model basically combines the complementary information of </a:t>
            </a:r>
            <a:r>
              <a:rPr lang="en-US" dirty="0" err="1"/>
              <a:t>Spatio</a:t>
            </a:r>
            <a:r>
              <a:rPr lang="en-US" dirty="0"/>
              <a:t>-spectral and spectral in the form of 3-D and 2-D convolutions, respectively.</a:t>
            </a:r>
          </a:p>
          <a:p>
            <a:pPr algn="l">
              <a:buFont typeface="Wingdings" panose="05000000000000000000" pitchFamily="2" charset="2"/>
              <a:buChar char="q"/>
            </a:pPr>
            <a:endParaRPr lang="en-US" dirty="0"/>
          </a:p>
          <a:p>
            <a:pPr algn="l">
              <a:buFont typeface="Wingdings" panose="05000000000000000000" pitchFamily="2" charset="2"/>
              <a:buChar char="q"/>
            </a:pPr>
            <a:r>
              <a:rPr lang="en-US" dirty="0"/>
              <a:t>The proposed model is computationally efficient than the 3-D-CNN model. It also shows the superior performance for small training data.</a:t>
            </a:r>
          </a:p>
          <a:p>
            <a:pPr marL="139700" indent="0" algn="l"/>
            <a:endParaRPr lang="en-IN" dirty="0"/>
          </a:p>
          <a:p>
            <a:pPr marL="139700" indent="0" algn="l"/>
            <a:endParaRPr lang="en-IN" dirty="0"/>
          </a:p>
        </p:txBody>
      </p:sp>
    </p:spTree>
    <p:extLst>
      <p:ext uri="{BB962C8B-B14F-4D97-AF65-F5344CB8AC3E}">
        <p14:creationId xmlns:p14="http://schemas.microsoft.com/office/powerpoint/2010/main" val="2558923677"/>
      </p:ext>
    </p:extLst>
  </p:cSld>
  <p:clrMapOvr>
    <a:masterClrMapping/>
  </p:clrMapOvr>
</p:sld>
</file>

<file path=ppt/theme/theme1.xml><?xml version="1.0" encoding="utf-8"?>
<a:theme xmlns:a="http://schemas.openxmlformats.org/drawingml/2006/main" name="Cloud Computing Consulting Toolkit by Slidesgo">
  <a:themeElements>
    <a:clrScheme name="Simple Light">
      <a:dk1>
        <a:srgbClr val="E8E8E8"/>
      </a:dk1>
      <a:lt1>
        <a:srgbClr val="FC626B"/>
      </a:lt1>
      <a:dk2>
        <a:srgbClr val="03133F"/>
      </a:dk2>
      <a:lt2>
        <a:srgbClr val="0080FA"/>
      </a:lt2>
      <a:accent1>
        <a:srgbClr val="000000"/>
      </a:accent1>
      <a:accent2>
        <a:srgbClr val="FFFFFF"/>
      </a:accent2>
      <a:accent3>
        <a:srgbClr val="FFFFFF"/>
      </a:accent3>
      <a:accent4>
        <a:srgbClr val="FFFFFF"/>
      </a:accent4>
      <a:accent5>
        <a:srgbClr val="FFFFFF"/>
      </a:accent5>
      <a:accent6>
        <a:srgbClr val="FFFFFF"/>
      </a:accent6>
      <a:hlink>
        <a:srgbClr val="E8E8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500</Words>
  <Application>Microsoft Office PowerPoint</Application>
  <PresentationFormat>On-screen Show (16:9)</PresentationFormat>
  <Paragraphs>60</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Oswald</vt:lpstr>
      <vt:lpstr>Wingdings</vt:lpstr>
      <vt:lpstr>Anaheim</vt:lpstr>
      <vt:lpstr>Overpass</vt:lpstr>
      <vt:lpstr>Cloud Computing Consulting Toolkit by Slidesgo</vt:lpstr>
      <vt:lpstr>HybridSN: Exploring 3-D–2-D CNN Feature Hierarchy for Hyperspectral Image Classification </vt:lpstr>
      <vt:lpstr>Methodology</vt:lpstr>
      <vt:lpstr>Work Flow</vt:lpstr>
      <vt:lpstr>Principal Component Analysis</vt:lpstr>
      <vt:lpstr>Convolutional Neural Network </vt:lpstr>
      <vt:lpstr>Hybrid Spectral CNN</vt:lpstr>
      <vt:lpstr>Dataset Description</vt:lpstr>
      <vt:lpstr>Classification Results</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Recurrent Neural Networks for Hyperspectral Image Classification</dc:title>
  <dc:creator>22M0320</dc:creator>
  <cp:lastModifiedBy>22M0320</cp:lastModifiedBy>
  <cp:revision>29</cp:revision>
  <dcterms:modified xsi:type="dcterms:W3CDTF">2023-04-27T17:22:50Z</dcterms:modified>
</cp:coreProperties>
</file>