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>
        <p:scale>
          <a:sx n="100" d="100"/>
          <a:sy n="100" d="100"/>
        </p:scale>
        <p:origin x="348" y="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9DE97-01C1-68DA-4007-FB2D3CAF3D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0702DB-4EAC-E682-E404-F84499C212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C93C5E-E9D8-C76F-FF11-E27A266C5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DBA4D-99C8-46E8-8CF9-C23518F65FEF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D2F62-C819-22F6-334A-A96F7FFED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0A267-F234-EAE7-EA5A-18A3E41D6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C63CF-DE21-4F77-B260-FE984B8A5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2503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98233-E16C-A539-EBD7-962141442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F54DCC-BE96-AFFE-82BE-EFB5D8ECCB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D5C01A-E593-A991-4188-26EB7B5DB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DBA4D-99C8-46E8-8CF9-C23518F65FEF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157B0-EEC9-D5F4-0522-30ED10827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F4636-3173-089E-6EEF-810C63DF8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C63CF-DE21-4F77-B260-FE984B8A5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5956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F599E5-BACE-6412-130E-13933EAF37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CC8ABA-D40E-C6F7-33AE-2D6B2A810E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43571-C400-D1E0-0EB5-FD022F84B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DBA4D-99C8-46E8-8CF9-C23518F65FEF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364ED-BF4D-CE27-4A4D-2E75B17F3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B404-4BAE-7572-373E-D4757F6E9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C63CF-DE21-4F77-B260-FE984B8A5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1193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BABB9-ED91-33ED-04BC-E33AB6AD9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581FA-B63A-6106-56CE-30ABA35BC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62860C-F5F7-8BD3-9249-28CE49DB9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DBA4D-99C8-46E8-8CF9-C23518F65FEF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0711E7-DC73-68E0-5DE0-922A4BAE5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11314-262C-7D1E-4156-4ED2725C4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C63CF-DE21-4F77-B260-FE984B8A5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1210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B1A13-7A2C-A6CC-C611-5AE583A5D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A4F73D-22C4-2E4F-5292-4E8F7FA337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89457-EB5E-7FF9-E3E6-77D9EAA09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DBA4D-99C8-46E8-8CF9-C23518F65FEF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4F963-5894-9EB0-B5E9-D8A5C26FD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393C3-33EB-A68F-20DD-88850B43B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C63CF-DE21-4F77-B260-FE984B8A5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1820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F1D7E-4672-C232-ED81-FA4267D01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AFD82-F592-AE61-E2F5-89AF15A7F3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5C4830-50BC-E7A7-A319-7A78680FA9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1D4CAC-83F1-DD04-41FD-E5CADA389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DBA4D-99C8-46E8-8CF9-C23518F65FEF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B025C6-9CCC-9F53-0E5F-35AD5344A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50A680-76F4-C72E-8BDB-D4841FB48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C63CF-DE21-4F77-B260-FE984B8A5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52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C4ABD-31F9-0E20-4E80-D9E126B96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A49B27-D865-1EBC-E905-76890A5BBE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E0A055-70D5-008B-F31B-21FA6394D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C7BB16-E8DF-8620-9699-48376268B9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CA7C5E-8DBC-076D-C628-6134257B46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632901-EA9C-5148-DE27-D08374F6E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DBA4D-99C8-46E8-8CF9-C23518F65FEF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D1DC76-E605-8E89-C955-8F97BFEEE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63BC10-7C45-2CA4-1B35-F73EE5292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C63CF-DE21-4F77-B260-FE984B8A5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3723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81172-C238-AFC7-A055-19DB57C8C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4C5828-6B69-69E3-5D18-FF923BD1C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DBA4D-99C8-46E8-8CF9-C23518F65FEF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ADBACE-47A5-9074-45AD-E380730AA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58CBB3-B969-CF06-D709-5457029F9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C63CF-DE21-4F77-B260-FE984B8A5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5735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6FCA59-654C-C712-5455-9B8CA09C6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DBA4D-99C8-46E8-8CF9-C23518F65FEF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1DA19C-DE67-343E-2D5D-C7CD211E3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46A823-BF05-719A-CAA3-3171DFB39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C63CF-DE21-4F77-B260-FE984B8A5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7495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FEEAE-F683-9FB5-95F2-CE8F0C72B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8ABBB-F5A5-7004-B506-79169C8DA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ACD60A-0693-88C3-181D-65A6857EE4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FB6787-3B58-E1BA-9CCE-8CD4B150C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DBA4D-99C8-46E8-8CF9-C23518F65FEF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7EA742-6047-17CA-2A7C-4D85B71F3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C7E6DC-35C8-6530-EBC4-D70DA495A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C63CF-DE21-4F77-B260-FE984B8A5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1840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A6707-8C66-88F8-889B-A1BC76051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95FA39-FAAC-A508-9545-8E1738705E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FD9575-EE7C-59E7-02CE-F99C85D821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7CDC4A-FD92-C891-6C2D-CB2D30983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DBA4D-99C8-46E8-8CF9-C23518F65FEF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D1261E-775D-ED5E-698A-89D37E143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E18877-72A3-46D6-D9B3-3F5ED1F03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C63CF-DE21-4F77-B260-FE984B8A5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7431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0CADC1-4515-F1F2-1980-0B8C76EC6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561444-B1D4-4E7A-737F-EC70F6A7BB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FF06B-8DC4-C2C6-9008-03496725BD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5DBA4D-99C8-46E8-8CF9-C23518F65FEF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03C2A-4F4A-5910-CD7C-BB379C127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1C9D8C-4C31-89FE-27DA-00323BD7C2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8C63CF-DE21-4F77-B260-FE984B8A5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6800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E75E1-6949-4D73-2162-628A89D623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Social Networking is a boon and bane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7DDE30-9C7A-CECB-4E99-3E7C25C29B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Social networking can help people and also can cause negative impact it might have on people on different age groups.</a:t>
            </a:r>
          </a:p>
        </p:txBody>
      </p:sp>
    </p:spTree>
    <p:extLst>
      <p:ext uri="{BB962C8B-B14F-4D97-AF65-F5344CB8AC3E}">
        <p14:creationId xmlns:p14="http://schemas.microsoft.com/office/powerpoint/2010/main" val="252645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23002-A9CD-357F-4309-EF3067371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Positive effects of Social Networking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776F5-F5B5-82C6-7BF1-49E5A0F26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Social media allows people to communicate quickly and safely.</a:t>
            </a:r>
          </a:p>
          <a:p>
            <a:r>
              <a:rPr lang="en-US" dirty="0"/>
              <a:t>Social networking helps people stay in touch with friends, family, and new contacts. It can also help people find new friends and communities.</a:t>
            </a:r>
          </a:p>
          <a:p>
            <a:r>
              <a:rPr lang="en-US" dirty="0"/>
              <a:t>Social media provides access to a range of educational content and news. It can also help people learn new things.</a:t>
            </a:r>
          </a:p>
          <a:p>
            <a:r>
              <a:rPr lang="en-US" dirty="0"/>
              <a:t>Social networking can help people stay informed about current events and trends. It can also spread news and information instantly to individuals and institutions.</a:t>
            </a:r>
          </a:p>
          <a:p>
            <a:r>
              <a:rPr lang="en-US" dirty="0"/>
              <a:t>Social media can help people find support and encouragement. It can also help people show kindness and empathy.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6497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1A15F-6DF0-9728-A713-DE7E48500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Negative effects of Social Networking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D4402-F2E8-8528-7B60-A9A516DD5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Social media can contribute to depression, anxiety, and low self-esteem. It can also lead to addiction.</a:t>
            </a:r>
          </a:p>
          <a:p>
            <a:r>
              <a:rPr lang="en-US" dirty="0"/>
              <a:t>Social media can lead to superficial relationships, isolation, and a decline in face-to-face communication.</a:t>
            </a:r>
          </a:p>
          <a:p>
            <a:r>
              <a:rPr lang="en-US" dirty="0"/>
              <a:t>Social media can be a platform for bullying and harassment. It can also lead to mental torture and emotional unwellness.</a:t>
            </a:r>
          </a:p>
          <a:p>
            <a:r>
              <a:rPr lang="en-US" dirty="0"/>
              <a:t>Social media can make people feel like others are having more fun or living better lives than them. This can lead to anxiety and depression.</a:t>
            </a:r>
          </a:p>
          <a:p>
            <a:r>
              <a:rPr lang="en-US" dirty="0"/>
              <a:t>Social media can lead to privacy risks and data security risks. It can also lead to oversharing personal information.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4779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351CD1-1F59-9E64-2C1E-685481280814}"/>
              </a:ext>
            </a:extLst>
          </p:cNvPr>
          <p:cNvSpPr txBox="1"/>
          <p:nvPr/>
        </p:nvSpPr>
        <p:spPr>
          <a:xfrm>
            <a:off x="641350" y="2497976"/>
            <a:ext cx="109093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b="1" dirty="0"/>
              <a:t>Thank You</a:t>
            </a:r>
            <a:endParaRPr lang="en-IN" sz="11500" b="1" dirty="0"/>
          </a:p>
        </p:txBody>
      </p:sp>
    </p:spTree>
    <p:extLst>
      <p:ext uri="{BB962C8B-B14F-4D97-AF65-F5344CB8AC3E}">
        <p14:creationId xmlns:p14="http://schemas.microsoft.com/office/powerpoint/2010/main" val="2945882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748</TotalTime>
  <Words>252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Social Networking is a boon and bane</vt:lpstr>
      <vt:lpstr>Positive effects of Social Networking</vt:lpstr>
      <vt:lpstr>Negative effects of Social Networking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Networking is a boon and bane</dc:title>
  <dc:creator>Siddharth Chattopadhyay</dc:creator>
  <cp:lastModifiedBy>Siddharth Chattopadhyay</cp:lastModifiedBy>
  <cp:revision>1</cp:revision>
  <dcterms:created xsi:type="dcterms:W3CDTF">2024-03-05T04:45:29Z</dcterms:created>
  <dcterms:modified xsi:type="dcterms:W3CDTF">2024-03-05T17:13:33Z</dcterms:modified>
</cp:coreProperties>
</file>