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1126-01D3-410A-00FB-8946A4ACBC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6D37DFF-1812-D9F2-275F-D7B65D0FD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2A9618BB-93BF-67E5-4C1A-67DF27BA8119}"/>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5" name="Footer Placeholder 4">
            <a:extLst>
              <a:ext uri="{FF2B5EF4-FFF2-40B4-BE49-F238E27FC236}">
                <a16:creationId xmlns:a16="http://schemas.microsoft.com/office/drawing/2014/main" id="{44B61941-B4C8-B1DF-8113-38F9F4A5E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17CB6-05E7-63C0-7FBA-20ED1F5C657A}"/>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425929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28A3-160D-A636-61A5-E4D697C51796}"/>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0FC7726-F20F-E491-D28A-FC2FE6D22D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521AFC3-791D-9703-BD37-045B2BE196F7}"/>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5" name="Footer Placeholder 4">
            <a:extLst>
              <a:ext uri="{FF2B5EF4-FFF2-40B4-BE49-F238E27FC236}">
                <a16:creationId xmlns:a16="http://schemas.microsoft.com/office/drawing/2014/main" id="{055FDCC0-C7B3-69B9-92AB-9B8B2E678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9A738-3944-972D-FBB2-9EE5EEE0C4C2}"/>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293731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63BC9-3610-7A6B-3462-D347F46C41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72E0ECF6-E73D-D6F0-CBD1-A31E068B8E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DE9DB7B-B756-B73B-DD60-A4649A3FF2D7}"/>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5" name="Footer Placeholder 4">
            <a:extLst>
              <a:ext uri="{FF2B5EF4-FFF2-40B4-BE49-F238E27FC236}">
                <a16:creationId xmlns:a16="http://schemas.microsoft.com/office/drawing/2014/main" id="{5E527F9D-D913-553D-473A-8EF227D0B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AF831-2D7A-689C-14DE-3DF7EB8511FA}"/>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142281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6DD6-5F8D-8236-AF18-9CCB10374CE0}"/>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40CE4AF-C687-A0BD-8346-406489FC85E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C7C87CC9-260B-871F-BA9D-4C60330955FC}"/>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5" name="Footer Placeholder 4">
            <a:extLst>
              <a:ext uri="{FF2B5EF4-FFF2-40B4-BE49-F238E27FC236}">
                <a16:creationId xmlns:a16="http://schemas.microsoft.com/office/drawing/2014/main" id="{98DDB64B-B06B-4ED3-DC6C-8F1C2301B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EDDC7-6405-3DF7-DCCA-3B130673D7E9}"/>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398482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8500-3393-706B-ABF8-F700BDC291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26A4E8D7-ED12-07B0-CCD7-156583BB3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2E0AEA-6D1E-BE29-9C58-412A308C53AD}"/>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5" name="Footer Placeholder 4">
            <a:extLst>
              <a:ext uri="{FF2B5EF4-FFF2-40B4-BE49-F238E27FC236}">
                <a16:creationId xmlns:a16="http://schemas.microsoft.com/office/drawing/2014/main" id="{E5EA8DA5-4058-8E22-2D6E-C2DFE8E37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CCCF9-14CB-634C-A4C8-6F14A90F77CC}"/>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9300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E68F-14FB-0C8C-2F3F-D709B1FE8274}"/>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1F61F74-A7B1-ED7D-5E4B-D0147318CA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0CE42D56-12B1-D4D9-BFC3-34B4D6A6B21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D59EFB6A-98B1-32FA-665F-12E718A1D976}"/>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6" name="Footer Placeholder 5">
            <a:extLst>
              <a:ext uri="{FF2B5EF4-FFF2-40B4-BE49-F238E27FC236}">
                <a16:creationId xmlns:a16="http://schemas.microsoft.com/office/drawing/2014/main" id="{316ACDCF-4626-E509-77C6-9E5516AEE2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53488-7FE5-1C56-549E-1FD4E0401B8A}"/>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385992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4CA6-1C35-BAD5-BC21-8CAD4E72A2ED}"/>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761A1AFA-E55A-472B-5CD7-C8DC5BD09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6B799E5-F734-C64C-9E0E-F0DC7B8874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DCA13353-B0FE-E005-EBF4-BDF3EFF65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881AFC-02C2-E954-6FEC-57FDAECDB83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5053D45E-D39B-3AC7-CD90-8159675C84CA}"/>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8" name="Footer Placeholder 7">
            <a:extLst>
              <a:ext uri="{FF2B5EF4-FFF2-40B4-BE49-F238E27FC236}">
                <a16:creationId xmlns:a16="http://schemas.microsoft.com/office/drawing/2014/main" id="{C084D8D0-D4E4-BFFF-1F13-FCD8B168F5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4BE24B-24C1-2FED-4AAE-B0025EB71564}"/>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257896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D7E6-3AB4-2F28-91C7-AA5E31454705}"/>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6701A487-75E8-0D47-FB75-5F27E660DDD6}"/>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4" name="Footer Placeholder 3">
            <a:extLst>
              <a:ext uri="{FF2B5EF4-FFF2-40B4-BE49-F238E27FC236}">
                <a16:creationId xmlns:a16="http://schemas.microsoft.com/office/drawing/2014/main" id="{A1E2C539-41BA-B4E7-C5AD-449A0B5B9A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3C5459-BF27-A405-9AA7-82E130D2DCDA}"/>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150125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FF0C1-90F0-A71D-7E1D-41A102AA0BB3}"/>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3" name="Footer Placeholder 2">
            <a:extLst>
              <a:ext uri="{FF2B5EF4-FFF2-40B4-BE49-F238E27FC236}">
                <a16:creationId xmlns:a16="http://schemas.microsoft.com/office/drawing/2014/main" id="{7D447329-B032-454C-7CB0-C78D537432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DDA104-DA7F-6F65-0569-E60C99CF0B3B}"/>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295154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9B5B-AABC-93F0-FF44-73A344F32B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C12C38E5-605B-C796-B422-AD24D253A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6879EA0-7CAE-6984-A686-91D5ED22C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3FCF0C-CA11-F2C8-B1F6-9F036D0AF1D8}"/>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6" name="Footer Placeholder 5">
            <a:extLst>
              <a:ext uri="{FF2B5EF4-FFF2-40B4-BE49-F238E27FC236}">
                <a16:creationId xmlns:a16="http://schemas.microsoft.com/office/drawing/2014/main" id="{30E1CB7B-A912-E7E7-D5A6-E2393B52B5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C6520-E654-3647-A99F-B08B5DE85104}"/>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310014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8897-45F2-3519-6496-47C9EB9586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C01FD7D2-036F-4E40-E113-A4398FA27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A06272-2DCF-AEFE-A312-D99E7B7EF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5767F1-82F6-072A-5E56-6380345B2EE3}"/>
              </a:ext>
            </a:extLst>
          </p:cNvPr>
          <p:cNvSpPr>
            <a:spLocks noGrp="1"/>
          </p:cNvSpPr>
          <p:nvPr>
            <p:ph type="dt" sz="half" idx="10"/>
          </p:nvPr>
        </p:nvSpPr>
        <p:spPr/>
        <p:txBody>
          <a:bodyPr/>
          <a:lstStyle/>
          <a:p>
            <a:fld id="{12894BB3-A5C6-476D-A074-A81610055D97}" type="datetimeFigureOut">
              <a:rPr lang="en-IN" smtClean="0"/>
              <a:t>05-03-2024</a:t>
            </a:fld>
            <a:endParaRPr lang="en-IN"/>
          </a:p>
        </p:txBody>
      </p:sp>
      <p:sp>
        <p:nvSpPr>
          <p:cNvPr id="6" name="Footer Placeholder 5">
            <a:extLst>
              <a:ext uri="{FF2B5EF4-FFF2-40B4-BE49-F238E27FC236}">
                <a16:creationId xmlns:a16="http://schemas.microsoft.com/office/drawing/2014/main" id="{92D868BB-3523-AEF7-07D8-3764498679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8B277-09EC-6EB1-0F53-2560CD0E4235}"/>
              </a:ext>
            </a:extLst>
          </p:cNvPr>
          <p:cNvSpPr>
            <a:spLocks noGrp="1"/>
          </p:cNvSpPr>
          <p:nvPr>
            <p:ph type="sldNum" sz="quarter" idx="12"/>
          </p:nvPr>
        </p:nvSpPr>
        <p:spPr/>
        <p:txBody>
          <a:bodyPr/>
          <a:lstStyle/>
          <a:p>
            <a:fld id="{D19D24D5-6588-4954-AFC5-327D572CF678}" type="slidenum">
              <a:rPr lang="en-IN" smtClean="0"/>
              <a:t>‹#›</a:t>
            </a:fld>
            <a:endParaRPr lang="en-IN"/>
          </a:p>
        </p:txBody>
      </p:sp>
    </p:spTree>
    <p:extLst>
      <p:ext uri="{BB962C8B-B14F-4D97-AF65-F5344CB8AC3E}">
        <p14:creationId xmlns:p14="http://schemas.microsoft.com/office/powerpoint/2010/main" val="1499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B1072E-EC98-1769-FE45-3371B62FA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EAC6020B-7ED2-2508-14C2-7D84E1811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3406F93-F7EF-BCE1-982F-F3BD85474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94BB3-A5C6-476D-A074-A81610055D97}" type="datetimeFigureOut">
              <a:rPr lang="en-IN" smtClean="0"/>
              <a:t>05-03-2024</a:t>
            </a:fld>
            <a:endParaRPr lang="en-IN"/>
          </a:p>
        </p:txBody>
      </p:sp>
      <p:sp>
        <p:nvSpPr>
          <p:cNvPr id="5" name="Footer Placeholder 4">
            <a:extLst>
              <a:ext uri="{FF2B5EF4-FFF2-40B4-BE49-F238E27FC236}">
                <a16:creationId xmlns:a16="http://schemas.microsoft.com/office/drawing/2014/main" id="{A6FFB384-FBDC-D5EF-D1EC-59FA309EE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09910D-AEC5-E3A0-05AA-4E1D9DC99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D24D5-6588-4954-AFC5-327D572CF678}" type="slidenum">
              <a:rPr lang="en-IN" smtClean="0"/>
              <a:t>‹#›</a:t>
            </a:fld>
            <a:endParaRPr lang="en-IN"/>
          </a:p>
        </p:txBody>
      </p:sp>
    </p:spTree>
    <p:extLst>
      <p:ext uri="{BB962C8B-B14F-4D97-AF65-F5344CB8AC3E}">
        <p14:creationId xmlns:p14="http://schemas.microsoft.com/office/powerpoint/2010/main" val="220170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medical hand in a glove holds an ampoule with a vaccine and a syringe with illustration The hands in blue glove of the scientist hold the processor vaccination stock pictures, royalty-free photos &amp; images">
            <a:extLst>
              <a:ext uri="{FF2B5EF4-FFF2-40B4-BE49-F238E27FC236}">
                <a16:creationId xmlns:a16="http://schemas.microsoft.com/office/drawing/2014/main" id="{CE49F4DB-74CC-6CCB-9523-09281A427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 y="0"/>
            <a:ext cx="121938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862BCD1-07D4-BD61-2B6B-C0416A1619C9}"/>
              </a:ext>
            </a:extLst>
          </p:cNvPr>
          <p:cNvSpPr>
            <a:spLocks noGrp="1"/>
          </p:cNvSpPr>
          <p:nvPr>
            <p:ph type="ctrTitle"/>
          </p:nvPr>
        </p:nvSpPr>
        <p:spPr/>
        <p:txBody>
          <a:bodyPr/>
          <a:lstStyle/>
          <a:p>
            <a:r>
              <a:rPr lang="en-US" b="1" u="sng" dirty="0"/>
              <a:t>Vaccination</a:t>
            </a:r>
            <a:endParaRPr lang="en-IN" b="1" u="sng" dirty="0"/>
          </a:p>
        </p:txBody>
      </p:sp>
    </p:spTree>
    <p:extLst>
      <p:ext uri="{BB962C8B-B14F-4D97-AF65-F5344CB8AC3E}">
        <p14:creationId xmlns:p14="http://schemas.microsoft.com/office/powerpoint/2010/main" val="88183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dical disposable syringe for vaccine injection and glass vial. Medical disposable syringe for vaccine injection and glass vial on blue blur background. vaccination stock pictures, royalty-free photos &amp; images">
            <a:extLst>
              <a:ext uri="{FF2B5EF4-FFF2-40B4-BE49-F238E27FC236}">
                <a16:creationId xmlns:a16="http://schemas.microsoft.com/office/drawing/2014/main" id="{42AAFB60-AEC7-A839-D0E2-41E524544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50C5E5-CEC3-7B12-081F-3D93CBBF9EF3}"/>
              </a:ext>
            </a:extLst>
          </p:cNvPr>
          <p:cNvSpPr>
            <a:spLocks noGrp="1"/>
          </p:cNvSpPr>
          <p:nvPr>
            <p:ph type="title"/>
          </p:nvPr>
        </p:nvSpPr>
        <p:spPr/>
        <p:txBody>
          <a:bodyPr/>
          <a:lstStyle/>
          <a:p>
            <a:r>
              <a:rPr lang="en-US" b="1" dirty="0">
                <a:solidFill>
                  <a:schemeClr val="bg1"/>
                </a:solidFill>
              </a:rPr>
              <a:t>What is Vaccination?</a:t>
            </a:r>
            <a:endParaRPr lang="en-IN" b="1" dirty="0">
              <a:solidFill>
                <a:schemeClr val="bg1"/>
              </a:solidFill>
            </a:endParaRPr>
          </a:p>
        </p:txBody>
      </p:sp>
      <p:sp>
        <p:nvSpPr>
          <p:cNvPr id="3" name="Content Placeholder 2">
            <a:extLst>
              <a:ext uri="{FF2B5EF4-FFF2-40B4-BE49-F238E27FC236}">
                <a16:creationId xmlns:a16="http://schemas.microsoft.com/office/drawing/2014/main" id="{17676318-C071-E4F3-5522-453194EC1959}"/>
              </a:ext>
            </a:extLst>
          </p:cNvPr>
          <p:cNvSpPr>
            <a:spLocks noGrp="1"/>
          </p:cNvSpPr>
          <p:nvPr>
            <p:ph idx="1"/>
          </p:nvPr>
        </p:nvSpPr>
        <p:spPr/>
        <p:txBody>
          <a:bodyPr/>
          <a:lstStyle/>
          <a:p>
            <a:pPr marL="0" indent="0">
              <a:buNone/>
            </a:pPr>
            <a:r>
              <a:rPr lang="en-US" b="1" dirty="0">
                <a:solidFill>
                  <a:schemeClr val="bg1"/>
                </a:solidFill>
              </a:rPr>
              <a:t>Vaccination is the process of introducing a vaccine into the body to protect against a specific disease. It's a safe, simple, and effective way to protect people from harmful diseases before they come into contact with them.</a:t>
            </a:r>
            <a:endParaRPr lang="en-IN" b="1" dirty="0">
              <a:solidFill>
                <a:schemeClr val="bg1"/>
              </a:solidFill>
            </a:endParaRPr>
          </a:p>
        </p:txBody>
      </p:sp>
    </p:spTree>
    <p:extLst>
      <p:ext uri="{BB962C8B-B14F-4D97-AF65-F5344CB8AC3E}">
        <p14:creationId xmlns:p14="http://schemas.microsoft.com/office/powerpoint/2010/main" val="83128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vaccine and injection, 3d rendering virus vaccine and injection, 3d rendering vaccination stock pictures, royalty-free photos &amp; images">
            <a:extLst>
              <a:ext uri="{FF2B5EF4-FFF2-40B4-BE49-F238E27FC236}">
                <a16:creationId xmlns:a16="http://schemas.microsoft.com/office/drawing/2014/main" id="{55EDC9CA-E204-0FC4-90FE-4E76628CD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6430" cy="68555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AA9EDB-4DA9-B1D7-31AD-AA156BCC4CDF}"/>
              </a:ext>
            </a:extLst>
          </p:cNvPr>
          <p:cNvSpPr>
            <a:spLocks noGrp="1"/>
          </p:cNvSpPr>
          <p:nvPr>
            <p:ph type="title"/>
          </p:nvPr>
        </p:nvSpPr>
        <p:spPr/>
        <p:txBody>
          <a:bodyPr/>
          <a:lstStyle/>
          <a:p>
            <a:r>
              <a:rPr lang="en-US" b="1" dirty="0">
                <a:solidFill>
                  <a:schemeClr val="bg1"/>
                </a:solidFill>
              </a:rPr>
              <a:t>Why is it important?</a:t>
            </a:r>
            <a:endParaRPr lang="en-IN" b="1" dirty="0">
              <a:solidFill>
                <a:schemeClr val="bg1"/>
              </a:solidFill>
            </a:endParaRPr>
          </a:p>
        </p:txBody>
      </p:sp>
      <p:sp>
        <p:nvSpPr>
          <p:cNvPr id="3" name="Content Placeholder 2">
            <a:extLst>
              <a:ext uri="{FF2B5EF4-FFF2-40B4-BE49-F238E27FC236}">
                <a16:creationId xmlns:a16="http://schemas.microsoft.com/office/drawing/2014/main" id="{87F7F62D-BADE-9F89-6E0B-F2D65A012CCA}"/>
              </a:ext>
            </a:extLst>
          </p:cNvPr>
          <p:cNvSpPr>
            <a:spLocks noGrp="1"/>
          </p:cNvSpPr>
          <p:nvPr>
            <p:ph idx="1"/>
          </p:nvPr>
        </p:nvSpPr>
        <p:spPr/>
        <p:txBody>
          <a:bodyPr/>
          <a:lstStyle/>
          <a:p>
            <a:pPr marL="0" indent="0">
              <a:buNone/>
            </a:pPr>
            <a:r>
              <a:rPr lang="en-US" b="1" i="0" dirty="0">
                <a:solidFill>
                  <a:schemeClr val="bg1"/>
                </a:solidFill>
                <a:effectLst/>
                <a:latin typeface="Google Sans"/>
              </a:rPr>
              <a:t>Immunization also helps to reduce the spread of infectious diseases among kids by stimulating the immune system that protects against any subsequent infection attack. Vaccination is one of the most cost-effective health investments for young minds that does not require any radical lifestyle change.</a:t>
            </a:r>
            <a:endParaRPr lang="en-IN" b="1" dirty="0">
              <a:solidFill>
                <a:schemeClr val="bg1"/>
              </a:solidFill>
            </a:endParaRPr>
          </a:p>
        </p:txBody>
      </p:sp>
    </p:spTree>
    <p:extLst>
      <p:ext uri="{BB962C8B-B14F-4D97-AF65-F5344CB8AC3E}">
        <p14:creationId xmlns:p14="http://schemas.microsoft.com/office/powerpoint/2010/main" val="124314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medical hand in a glove holds an ampoule with a vaccine and a syringe with illustration The hands in blue glove of the scientist hold the processor vaccination stock pictures, royalty-free photos &amp; images">
            <a:extLst>
              <a:ext uri="{FF2B5EF4-FFF2-40B4-BE49-F238E27FC236}">
                <a16:creationId xmlns:a16="http://schemas.microsoft.com/office/drawing/2014/main" id="{7DB91DB7-6A7A-A0D0-AE07-1208FDA0F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F50327-4BE0-C875-E406-54A005C5905D}"/>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does Vaccine prepare the human body?</a:t>
            </a:r>
            <a:endParaRPr lang="en-IN" b="1" dirty="0">
              <a:solidFill>
                <a:schemeClr val="accent4">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8A59A7C-1E7B-9BCB-FF69-0B25CF6A8CF1}"/>
              </a:ext>
            </a:extLst>
          </p:cNvPr>
          <p:cNvSpPr>
            <a:spLocks noGrp="1"/>
          </p:cNvSpPr>
          <p:nvPr>
            <p:ph idx="1"/>
          </p:nvPr>
        </p:nvSpPr>
        <p:spPr/>
        <p:txBody>
          <a:bodyPr/>
          <a:lstStyle/>
          <a:p>
            <a:pPr marL="0" indent="0">
              <a:buNone/>
            </a:pPr>
            <a:r>
              <a:rPr lang="en-US" b="1" i="0" dirty="0">
                <a:solidFill>
                  <a:schemeClr val="accent4">
                    <a:lumMod val="75000"/>
                  </a:schemeClr>
                </a:solidFill>
                <a:effectLst>
                  <a:outerShdw blurRad="38100" dist="38100" dir="2700000" algn="tl">
                    <a:srgbClr val="000000">
                      <a:alpha val="43137"/>
                    </a:srgbClr>
                  </a:outerShdw>
                </a:effectLst>
                <a:latin typeface="Google Sans"/>
              </a:rPr>
              <a:t>They do this by introducing something called an antigen into the body, which imitates an infection and primes the immune system to respond. That way, if you encounter certain disease-carrying organisms, known as pathogens, in the future, your body already has a plan of attack.</a:t>
            </a:r>
            <a:endParaRPr lang="en-IN" b="1" dirty="0">
              <a:solidFill>
                <a:schemeClr val="accent4">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710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6,900+ Child Vaccination Stock Photos, Pictures &amp; Royalty ...">
            <a:extLst>
              <a:ext uri="{FF2B5EF4-FFF2-40B4-BE49-F238E27FC236}">
                <a16:creationId xmlns:a16="http://schemas.microsoft.com/office/drawing/2014/main" id="{BA5FDF50-904D-4912-AD43-9BC8F928A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7E5440-CDA3-2ADD-2508-63ED990C5475}"/>
              </a:ext>
            </a:extLst>
          </p:cNvPr>
          <p:cNvSpPr>
            <a:spLocks noGrp="1"/>
          </p:cNvSpPr>
          <p:nvPr>
            <p:ph type="title"/>
          </p:nvPr>
        </p:nvSpPr>
        <p:spPr/>
        <p:txBody>
          <a:bodyPr/>
          <a:lstStyle/>
          <a:p>
            <a:r>
              <a:rPr lang="en-US" b="1" dirty="0">
                <a:solidFill>
                  <a:schemeClr val="bg1"/>
                </a:solidFill>
                <a:effectLst>
                  <a:outerShdw blurRad="38100" dist="38100" dir="2700000" algn="tl">
                    <a:srgbClr val="000000">
                      <a:alpha val="43137"/>
                    </a:srgbClr>
                  </a:outerShdw>
                </a:effectLst>
              </a:rPr>
              <a:t>As a toddler what are the basic vaccines that are mandatory?</a:t>
            </a: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4164023-5387-8847-D777-9A77400043DD}"/>
              </a:ext>
            </a:extLst>
          </p:cNvPr>
          <p:cNvSpPr>
            <a:spLocks noGrp="1"/>
          </p:cNvSpPr>
          <p:nvPr>
            <p:ph idx="1"/>
          </p:nvPr>
        </p:nvSpPr>
        <p:spPr/>
        <p:txBody>
          <a:bodyPr>
            <a:normAutofit lnSpcReduction="10000"/>
          </a:bodyPr>
          <a:lstStyle/>
          <a:p>
            <a:pPr marL="0" indent="0">
              <a:buNone/>
            </a:pPr>
            <a:r>
              <a:rPr lang="en-US" b="1" dirty="0">
                <a:solidFill>
                  <a:schemeClr val="bg1"/>
                </a:solidFill>
                <a:effectLst>
                  <a:outerShdw blurRad="38100" dist="38100" dir="2700000" algn="tl">
                    <a:srgbClr val="000000">
                      <a:alpha val="43137"/>
                    </a:srgbClr>
                  </a:outerShdw>
                </a:effectLst>
              </a:rPr>
              <a:t>As a toddler the vaccines that are mandatory are:</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Coronavirus Disease 2019</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Hepatitis A</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Hepatitis B</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Influenza</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Measles-Mumps-Rubella or Measles-Mumps-Rubella-Varicella</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Meningococcal</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Polio</a:t>
            </a:r>
          </a:p>
          <a:p>
            <a:pPr algn="l">
              <a:buFont typeface="Arial" panose="020B0604020202020204" pitchFamily="34" charset="0"/>
              <a:buChar char="•"/>
            </a:pPr>
            <a:r>
              <a:rPr lang="en-US" b="1" i="0" dirty="0">
                <a:solidFill>
                  <a:schemeClr val="bg1"/>
                </a:solidFill>
                <a:effectLst>
                  <a:outerShdw blurRad="38100" dist="38100" dir="2700000" algn="tl">
                    <a:srgbClr val="000000">
                      <a:alpha val="43137"/>
                    </a:srgbClr>
                  </a:outerShdw>
                </a:effectLst>
                <a:latin typeface="Google Sans"/>
              </a:rPr>
              <a:t>Dengue</a:t>
            </a:r>
          </a:p>
          <a:p>
            <a:pPr marL="0" indent="0">
              <a:buNone/>
            </a:pPr>
            <a:endParaRPr lang="en-IN"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8306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193</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Vaccination</vt:lpstr>
      <vt:lpstr>What is Vaccination?</vt:lpstr>
      <vt:lpstr>Why is it important?</vt:lpstr>
      <vt:lpstr>How does Vaccine prepare the human body?</vt:lpstr>
      <vt:lpstr>As a toddler what are the basic vaccines that are mandatory?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dc:title>
  <dc:creator>Siddharth Chattopadhyay</dc:creator>
  <cp:lastModifiedBy>Siddharth Chattopadhyay</cp:lastModifiedBy>
  <cp:revision>1</cp:revision>
  <dcterms:created xsi:type="dcterms:W3CDTF">2024-03-05T17:49:19Z</dcterms:created>
  <dcterms:modified xsi:type="dcterms:W3CDTF">2024-03-05T18:09:33Z</dcterms:modified>
</cp:coreProperties>
</file>