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24A47-7078-4EA1-A794-B81AE6FB4248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D9FA3-1ADB-4CD9-9116-EF26089F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435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F33E6D6-E64E-48E4-AA60-8E9BD6590070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4D1A423-F627-47A1-BB7F-5CFA27846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26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6D6-E64E-48E4-AA60-8E9BD6590070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423-F627-47A1-BB7F-5CFA27846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35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33E6D6-E64E-48E4-AA60-8E9BD6590070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D1A423-F627-47A1-BB7F-5CFA27846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24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33E6D6-E64E-48E4-AA60-8E9BD6590070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D1A423-F627-47A1-BB7F-5CFA2784641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1382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33E6D6-E64E-48E4-AA60-8E9BD6590070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D1A423-F627-47A1-BB7F-5CFA27846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372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6D6-E64E-48E4-AA60-8E9BD6590070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423-F627-47A1-BB7F-5CFA27846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285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6D6-E64E-48E4-AA60-8E9BD6590070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423-F627-47A1-BB7F-5CFA27846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668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6D6-E64E-48E4-AA60-8E9BD6590070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423-F627-47A1-BB7F-5CFA27846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2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33E6D6-E64E-48E4-AA60-8E9BD6590070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D1A423-F627-47A1-BB7F-5CFA27846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52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6D6-E64E-48E4-AA60-8E9BD6590070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423-F627-47A1-BB7F-5CFA27846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45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33E6D6-E64E-48E4-AA60-8E9BD6590070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D1A423-F627-47A1-BB7F-5CFA27846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21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6D6-E64E-48E4-AA60-8E9BD6590070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423-F627-47A1-BB7F-5CFA27846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01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6D6-E64E-48E4-AA60-8E9BD6590070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423-F627-47A1-BB7F-5CFA27846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9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6D6-E64E-48E4-AA60-8E9BD6590070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423-F627-47A1-BB7F-5CFA27846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46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6D6-E64E-48E4-AA60-8E9BD6590070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423-F627-47A1-BB7F-5CFA27846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58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6D6-E64E-48E4-AA60-8E9BD6590070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423-F627-47A1-BB7F-5CFA27846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70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6D6-E64E-48E4-AA60-8E9BD6590070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423-F627-47A1-BB7F-5CFA27846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83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3E6D6-E64E-48E4-AA60-8E9BD6590070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A423-F627-47A1-BB7F-5CFA27846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754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4327" y="76090"/>
            <a:ext cx="761567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Team number: 33</a:t>
            </a:r>
            <a:endParaRPr lang="en-U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2586" y="4203952"/>
            <a:ext cx="1026367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800" b="1" u="sng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732" y="1399529"/>
            <a:ext cx="2830797" cy="30200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85012" y="4810396"/>
            <a:ext cx="575670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Team members: 1} Siddharth Gautam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2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           2} Shruti Raj</a:t>
            </a:r>
          </a:p>
          <a:p>
            <a:pPr algn="ctr"/>
            <a:r>
              <a:rPr lang="en-US" sz="2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                 3} Saiyank Jaisi</a:t>
            </a:r>
            <a:endParaRPr lang="en-US" sz="2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77976" y="3988611"/>
            <a:ext cx="1041984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Problem Statement: </a:t>
            </a:r>
            <a:r>
              <a:rPr lang="en-US" sz="3200" b="1" u="sng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Mess Food Feedback Web App</a:t>
            </a:r>
            <a:endParaRPr lang="en-US" sz="3200" b="1" u="sng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581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63338"/>
            <a:ext cx="4225834" cy="801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 smtClean="0"/>
              <a:t>Sign in or Sign up</a:t>
            </a:r>
            <a:endParaRPr lang="en-IN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815" y="104501"/>
            <a:ext cx="6079550" cy="34197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815" y="3683727"/>
            <a:ext cx="6079550" cy="319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965" y="1375955"/>
            <a:ext cx="3616234" cy="775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 smtClean="0"/>
              <a:t>Feedback page</a:t>
            </a:r>
            <a:endParaRPr lang="en-IN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82" y="2081349"/>
            <a:ext cx="7890934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9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212" y="339635"/>
            <a:ext cx="4974771" cy="1184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 smtClean="0"/>
              <a:t>Feedback data storage</a:t>
            </a:r>
            <a:endParaRPr lang="en-IN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7" y="1219200"/>
            <a:ext cx="10058400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1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981" y="1489166"/>
            <a:ext cx="7393108" cy="415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3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Knight · SlidesCarnival</Template>
  <TotalTime>85</TotalTime>
  <Words>39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8</cp:revision>
  <dcterms:created xsi:type="dcterms:W3CDTF">2020-02-09T18:02:28Z</dcterms:created>
  <dcterms:modified xsi:type="dcterms:W3CDTF">2020-02-10T04:08:28Z</dcterms:modified>
</cp:coreProperties>
</file>