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20"/>
  </p:notesMasterIdLst>
  <p:handoutMasterIdLst>
    <p:handoutMasterId r:id="rId21"/>
  </p:handoutMasterIdLst>
  <p:sldIdLst>
    <p:sldId id="256" r:id="rId2"/>
    <p:sldId id="258" r:id="rId3"/>
    <p:sldId id="259" r:id="rId4"/>
    <p:sldId id="260" r:id="rId5"/>
    <p:sldId id="277" r:id="rId6"/>
    <p:sldId id="261" r:id="rId7"/>
    <p:sldId id="263" r:id="rId8"/>
    <p:sldId id="264" r:id="rId9"/>
    <p:sldId id="273" r:id="rId10"/>
    <p:sldId id="271" r:id="rId11"/>
    <p:sldId id="265" r:id="rId12"/>
    <p:sldId id="267" r:id="rId13"/>
    <p:sldId id="274" r:id="rId14"/>
    <p:sldId id="269" r:id="rId15"/>
    <p:sldId id="275" r:id="rId16"/>
    <p:sldId id="272" r:id="rId17"/>
    <p:sldId id="268" r:id="rId18"/>
    <p:sldId id="276" r:id="rId19"/>
  </p:sldIdLst>
  <p:sldSz cx="12192000" cy="6858000"/>
  <p:notesSz cx="6858000" cy="9144000"/>
  <p:defaultTextStyle>
    <a:defPPr>
      <a:defRPr lang="en-US"/>
    </a:defPPr>
    <a:lvl1pPr algn="l" rtl="0" eaLnBrk="0" fontAlgn="base" hangingPunct="0">
      <a:spcBef>
        <a:spcPct val="0"/>
      </a:spcBef>
      <a:spcAft>
        <a:spcPct val="0"/>
      </a:spcAft>
      <a:defRPr sz="2400" i="1"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i="1"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i="1"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i="1"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i="1"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i="1"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i="1"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i="1"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i="1"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36" userDrawn="1">
          <p15:clr>
            <a:srgbClr val="A4A3A4"/>
          </p15:clr>
        </p15:guide>
        <p15:guide id="2" pos="2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6E70"/>
    <a:srgbClr val="A9C9FF"/>
    <a:srgbClr val="F3F3F3"/>
    <a:srgbClr val="F8F3D2"/>
    <a:srgbClr val="7D110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91" autoAdjust="0"/>
    <p:restoredTop sz="90929"/>
  </p:normalViewPr>
  <p:slideViewPr>
    <p:cSldViewPr>
      <p:cViewPr varScale="1">
        <p:scale>
          <a:sx n="78" d="100"/>
          <a:sy n="78" d="100"/>
        </p:scale>
        <p:origin x="922" y="67"/>
      </p:cViewPr>
      <p:guideLst>
        <p:guide orient="horz" pos="336"/>
        <p:guide pos="2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0" y="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4CD1BD-586D-40E6-8FE8-E77DC178BB1C}" type="doc">
      <dgm:prSet loTypeId="urn:microsoft.com/office/officeart/2005/8/layout/arrow2" loCatId="process" qsTypeId="urn:microsoft.com/office/officeart/2005/8/quickstyle/simple4" qsCatId="simple" csTypeId="urn:microsoft.com/office/officeart/2005/8/colors/accent1_2" csCatId="accent1" phldr="1"/>
      <dgm:spPr/>
    </dgm:pt>
    <dgm:pt modelId="{E5AF0BD8-A291-4F3E-910B-19E4624CDF4E}">
      <dgm:prSet phldrT="[Text]" custT="1"/>
      <dgm:spPr/>
      <dgm:t>
        <a:bodyPr/>
        <a:lstStyle/>
        <a:p>
          <a:r>
            <a:rPr lang="en-US" sz="1600" dirty="0"/>
            <a:t>Motivation</a:t>
          </a:r>
          <a:endParaRPr lang="en-US" sz="1700" dirty="0"/>
        </a:p>
      </dgm:t>
    </dgm:pt>
    <dgm:pt modelId="{AA559A8C-F135-4F93-8F02-F067A3694234}" type="parTrans" cxnId="{4B019A9F-4ABD-4388-A3FF-96887859522E}">
      <dgm:prSet/>
      <dgm:spPr/>
      <dgm:t>
        <a:bodyPr/>
        <a:lstStyle/>
        <a:p>
          <a:endParaRPr lang="en-US"/>
        </a:p>
      </dgm:t>
    </dgm:pt>
    <dgm:pt modelId="{DB86ED82-1681-485C-9567-6A2CCCC4770B}" type="sibTrans" cxnId="{4B019A9F-4ABD-4388-A3FF-96887859522E}">
      <dgm:prSet/>
      <dgm:spPr/>
      <dgm:t>
        <a:bodyPr/>
        <a:lstStyle/>
        <a:p>
          <a:endParaRPr lang="en-US"/>
        </a:p>
      </dgm:t>
    </dgm:pt>
    <dgm:pt modelId="{37CA178D-B5A6-43FA-922E-4B40857E56FF}">
      <dgm:prSet phldrT="[Text]" custT="1"/>
      <dgm:spPr/>
      <dgm:t>
        <a:bodyPr/>
        <a:lstStyle/>
        <a:p>
          <a:r>
            <a:rPr lang="en-US" sz="1600" dirty="0"/>
            <a:t>Data and EDA</a:t>
          </a:r>
        </a:p>
      </dgm:t>
    </dgm:pt>
    <dgm:pt modelId="{2CCB6C0A-5E45-43F3-8F78-0DE21D84E8EE}" type="parTrans" cxnId="{3129CB29-8827-4FB6-9DA6-2F2252D08EF0}">
      <dgm:prSet/>
      <dgm:spPr/>
      <dgm:t>
        <a:bodyPr/>
        <a:lstStyle/>
        <a:p>
          <a:endParaRPr lang="en-US"/>
        </a:p>
      </dgm:t>
    </dgm:pt>
    <dgm:pt modelId="{5E3D2698-66CF-4049-AAF6-ED3004F72B88}" type="sibTrans" cxnId="{3129CB29-8827-4FB6-9DA6-2F2252D08EF0}">
      <dgm:prSet/>
      <dgm:spPr/>
      <dgm:t>
        <a:bodyPr/>
        <a:lstStyle/>
        <a:p>
          <a:endParaRPr lang="en-US"/>
        </a:p>
      </dgm:t>
    </dgm:pt>
    <dgm:pt modelId="{17E5FADB-8ADA-41FD-9F2C-DAE2750FAB44}">
      <dgm:prSet phldrT="[Text]" custT="1"/>
      <dgm:spPr/>
      <dgm:t>
        <a:bodyPr/>
        <a:lstStyle/>
        <a:p>
          <a:r>
            <a:rPr lang="en-US" sz="1600" dirty="0"/>
            <a:t>Prediction</a:t>
          </a:r>
        </a:p>
      </dgm:t>
    </dgm:pt>
    <dgm:pt modelId="{D70BDF7F-7251-4230-9AB1-762DE19FCE4F}" type="parTrans" cxnId="{94883684-1A5C-4BC9-80BA-14CD93AB656B}">
      <dgm:prSet/>
      <dgm:spPr/>
      <dgm:t>
        <a:bodyPr/>
        <a:lstStyle/>
        <a:p>
          <a:endParaRPr lang="en-US"/>
        </a:p>
      </dgm:t>
    </dgm:pt>
    <dgm:pt modelId="{8A69A735-A43D-4A05-BCFC-B65A4E68142D}" type="sibTrans" cxnId="{94883684-1A5C-4BC9-80BA-14CD93AB656B}">
      <dgm:prSet/>
      <dgm:spPr/>
      <dgm:t>
        <a:bodyPr/>
        <a:lstStyle/>
        <a:p>
          <a:endParaRPr lang="en-US"/>
        </a:p>
      </dgm:t>
    </dgm:pt>
    <dgm:pt modelId="{2CCFCF3F-CAD3-4596-9AE9-5B3411D34A1B}">
      <dgm:prSet phldrT="[Text]" custT="1"/>
      <dgm:spPr/>
      <dgm:t>
        <a:bodyPr/>
        <a:lstStyle/>
        <a:p>
          <a:r>
            <a:rPr lang="en-US" sz="1600" dirty="0"/>
            <a:t>Recommendation</a:t>
          </a:r>
        </a:p>
      </dgm:t>
    </dgm:pt>
    <dgm:pt modelId="{52F2EF68-1699-44F9-BB3E-0ED807100C5C}" type="parTrans" cxnId="{BA0DF5DC-6D86-42D6-9859-98F56E32F7C7}">
      <dgm:prSet/>
      <dgm:spPr/>
      <dgm:t>
        <a:bodyPr/>
        <a:lstStyle/>
        <a:p>
          <a:endParaRPr lang="en-US"/>
        </a:p>
      </dgm:t>
    </dgm:pt>
    <dgm:pt modelId="{BE84EFC0-65F3-445E-8956-21381DBA75B1}" type="sibTrans" cxnId="{BA0DF5DC-6D86-42D6-9859-98F56E32F7C7}">
      <dgm:prSet/>
      <dgm:spPr/>
      <dgm:t>
        <a:bodyPr/>
        <a:lstStyle/>
        <a:p>
          <a:endParaRPr lang="en-US"/>
        </a:p>
      </dgm:t>
    </dgm:pt>
    <dgm:pt modelId="{A3E49115-48D4-430E-A69E-DAF554E2B9D3}" type="pres">
      <dgm:prSet presAssocID="{F64CD1BD-586D-40E6-8FE8-E77DC178BB1C}" presName="arrowDiagram" presStyleCnt="0">
        <dgm:presLayoutVars>
          <dgm:chMax val="5"/>
          <dgm:dir/>
          <dgm:resizeHandles val="exact"/>
        </dgm:presLayoutVars>
      </dgm:prSet>
      <dgm:spPr/>
    </dgm:pt>
    <dgm:pt modelId="{DD7470A5-9AAB-4A0D-89A8-FC9978E79861}" type="pres">
      <dgm:prSet presAssocID="{F64CD1BD-586D-40E6-8FE8-E77DC178BB1C}" presName="arrow" presStyleLbl="bgShp" presStyleIdx="0" presStyleCnt="1"/>
      <dgm:spPr/>
    </dgm:pt>
    <dgm:pt modelId="{D42198E5-9049-4CD0-8CE7-2783409C5890}" type="pres">
      <dgm:prSet presAssocID="{F64CD1BD-586D-40E6-8FE8-E77DC178BB1C}" presName="arrowDiagram4" presStyleCnt="0"/>
      <dgm:spPr/>
    </dgm:pt>
    <dgm:pt modelId="{0BC99B4A-2A69-47B0-902D-CF593B3B60D5}" type="pres">
      <dgm:prSet presAssocID="{E5AF0BD8-A291-4F3E-910B-19E4624CDF4E}" presName="bullet4a" presStyleLbl="node1" presStyleIdx="0" presStyleCnt="4"/>
      <dgm:spPr/>
    </dgm:pt>
    <dgm:pt modelId="{828AB3F7-CA55-4ACD-98BC-2DE674D399D4}" type="pres">
      <dgm:prSet presAssocID="{E5AF0BD8-A291-4F3E-910B-19E4624CDF4E}" presName="textBox4a" presStyleLbl="revTx" presStyleIdx="0" presStyleCnt="4">
        <dgm:presLayoutVars>
          <dgm:bulletEnabled val="1"/>
        </dgm:presLayoutVars>
      </dgm:prSet>
      <dgm:spPr/>
    </dgm:pt>
    <dgm:pt modelId="{D6DBB44B-FE8A-4A20-A82F-CFAC21DABE85}" type="pres">
      <dgm:prSet presAssocID="{37CA178D-B5A6-43FA-922E-4B40857E56FF}" presName="bullet4b" presStyleLbl="node1" presStyleIdx="1" presStyleCnt="4"/>
      <dgm:spPr/>
    </dgm:pt>
    <dgm:pt modelId="{7E2D8B54-5133-4102-A27D-8DFE7A26627D}" type="pres">
      <dgm:prSet presAssocID="{37CA178D-B5A6-43FA-922E-4B40857E56FF}" presName="textBox4b" presStyleLbl="revTx" presStyleIdx="1" presStyleCnt="4" custScaleX="131033" custScaleY="89918" custLinFactNeighborX="13109">
        <dgm:presLayoutVars>
          <dgm:bulletEnabled val="1"/>
        </dgm:presLayoutVars>
      </dgm:prSet>
      <dgm:spPr/>
    </dgm:pt>
    <dgm:pt modelId="{6094F306-E188-4012-827C-F5D8E99A117A}" type="pres">
      <dgm:prSet presAssocID="{17E5FADB-8ADA-41FD-9F2C-DAE2750FAB44}" presName="bullet4c" presStyleLbl="node1" presStyleIdx="2" presStyleCnt="4"/>
      <dgm:spPr/>
    </dgm:pt>
    <dgm:pt modelId="{3CB05B86-F1F1-45C4-9C62-9FA99043A40E}" type="pres">
      <dgm:prSet presAssocID="{17E5FADB-8ADA-41FD-9F2C-DAE2750FAB44}" presName="textBox4c" presStyleLbl="revTx" presStyleIdx="2" presStyleCnt="4">
        <dgm:presLayoutVars>
          <dgm:bulletEnabled val="1"/>
        </dgm:presLayoutVars>
      </dgm:prSet>
      <dgm:spPr/>
    </dgm:pt>
    <dgm:pt modelId="{245CCE13-5661-4101-BEE0-9A8CD2A5F9A6}" type="pres">
      <dgm:prSet presAssocID="{2CCFCF3F-CAD3-4596-9AE9-5B3411D34A1B}" presName="bullet4d" presStyleLbl="node1" presStyleIdx="3" presStyleCnt="4"/>
      <dgm:spPr/>
    </dgm:pt>
    <dgm:pt modelId="{AE7F0FDF-B4EC-4445-99EB-84DB67580224}" type="pres">
      <dgm:prSet presAssocID="{2CCFCF3F-CAD3-4596-9AE9-5B3411D34A1B}" presName="textBox4d" presStyleLbl="revTx" presStyleIdx="3" presStyleCnt="4" custScaleX="141420" custScaleY="84206">
        <dgm:presLayoutVars>
          <dgm:bulletEnabled val="1"/>
        </dgm:presLayoutVars>
      </dgm:prSet>
      <dgm:spPr/>
    </dgm:pt>
  </dgm:ptLst>
  <dgm:cxnLst>
    <dgm:cxn modelId="{3129CB29-8827-4FB6-9DA6-2F2252D08EF0}" srcId="{F64CD1BD-586D-40E6-8FE8-E77DC178BB1C}" destId="{37CA178D-B5A6-43FA-922E-4B40857E56FF}" srcOrd="1" destOrd="0" parTransId="{2CCB6C0A-5E45-43F3-8F78-0DE21D84E8EE}" sibTransId="{5E3D2698-66CF-4049-AAF6-ED3004F72B88}"/>
    <dgm:cxn modelId="{DE36F267-C6BD-4166-8759-C5CB11B9BFD3}" type="presOf" srcId="{17E5FADB-8ADA-41FD-9F2C-DAE2750FAB44}" destId="{3CB05B86-F1F1-45C4-9C62-9FA99043A40E}" srcOrd="0" destOrd="0" presId="urn:microsoft.com/office/officeart/2005/8/layout/arrow2"/>
    <dgm:cxn modelId="{205C296E-961E-4FE6-A70A-74A508AA73C5}" type="presOf" srcId="{E5AF0BD8-A291-4F3E-910B-19E4624CDF4E}" destId="{828AB3F7-CA55-4ACD-98BC-2DE674D399D4}" srcOrd="0" destOrd="0" presId="urn:microsoft.com/office/officeart/2005/8/layout/arrow2"/>
    <dgm:cxn modelId="{94883684-1A5C-4BC9-80BA-14CD93AB656B}" srcId="{F64CD1BD-586D-40E6-8FE8-E77DC178BB1C}" destId="{17E5FADB-8ADA-41FD-9F2C-DAE2750FAB44}" srcOrd="2" destOrd="0" parTransId="{D70BDF7F-7251-4230-9AB1-762DE19FCE4F}" sibTransId="{8A69A735-A43D-4A05-BCFC-B65A4E68142D}"/>
    <dgm:cxn modelId="{31085B9D-42E5-4D86-AF52-73AF44830C14}" type="presOf" srcId="{2CCFCF3F-CAD3-4596-9AE9-5B3411D34A1B}" destId="{AE7F0FDF-B4EC-4445-99EB-84DB67580224}" srcOrd="0" destOrd="0" presId="urn:microsoft.com/office/officeart/2005/8/layout/arrow2"/>
    <dgm:cxn modelId="{4B019A9F-4ABD-4388-A3FF-96887859522E}" srcId="{F64CD1BD-586D-40E6-8FE8-E77DC178BB1C}" destId="{E5AF0BD8-A291-4F3E-910B-19E4624CDF4E}" srcOrd="0" destOrd="0" parTransId="{AA559A8C-F135-4F93-8F02-F067A3694234}" sibTransId="{DB86ED82-1681-485C-9567-6A2CCCC4770B}"/>
    <dgm:cxn modelId="{37B756D3-3EEF-45C5-9EB9-B7DE4F83DEAD}" type="presOf" srcId="{F64CD1BD-586D-40E6-8FE8-E77DC178BB1C}" destId="{A3E49115-48D4-430E-A69E-DAF554E2B9D3}" srcOrd="0" destOrd="0" presId="urn:microsoft.com/office/officeart/2005/8/layout/arrow2"/>
    <dgm:cxn modelId="{BA0DF5DC-6D86-42D6-9859-98F56E32F7C7}" srcId="{F64CD1BD-586D-40E6-8FE8-E77DC178BB1C}" destId="{2CCFCF3F-CAD3-4596-9AE9-5B3411D34A1B}" srcOrd="3" destOrd="0" parTransId="{52F2EF68-1699-44F9-BB3E-0ED807100C5C}" sibTransId="{BE84EFC0-65F3-445E-8956-21381DBA75B1}"/>
    <dgm:cxn modelId="{F9673ADF-7A1C-4B0F-B98D-791AD618E801}" type="presOf" srcId="{37CA178D-B5A6-43FA-922E-4B40857E56FF}" destId="{7E2D8B54-5133-4102-A27D-8DFE7A26627D}" srcOrd="0" destOrd="0" presId="urn:microsoft.com/office/officeart/2005/8/layout/arrow2"/>
    <dgm:cxn modelId="{77E09CF7-4F07-463A-96B2-F0257B9F9A82}" type="presParOf" srcId="{A3E49115-48D4-430E-A69E-DAF554E2B9D3}" destId="{DD7470A5-9AAB-4A0D-89A8-FC9978E79861}" srcOrd="0" destOrd="0" presId="urn:microsoft.com/office/officeart/2005/8/layout/arrow2"/>
    <dgm:cxn modelId="{4D93B4B4-6FFC-42AB-9D3C-B19C46F031C8}" type="presParOf" srcId="{A3E49115-48D4-430E-A69E-DAF554E2B9D3}" destId="{D42198E5-9049-4CD0-8CE7-2783409C5890}" srcOrd="1" destOrd="0" presId="urn:microsoft.com/office/officeart/2005/8/layout/arrow2"/>
    <dgm:cxn modelId="{2CE12B1D-1885-4AF8-8278-94BB3A7C3DBC}" type="presParOf" srcId="{D42198E5-9049-4CD0-8CE7-2783409C5890}" destId="{0BC99B4A-2A69-47B0-902D-CF593B3B60D5}" srcOrd="0" destOrd="0" presId="urn:microsoft.com/office/officeart/2005/8/layout/arrow2"/>
    <dgm:cxn modelId="{E603024F-44F8-418C-B51F-13EF33840B93}" type="presParOf" srcId="{D42198E5-9049-4CD0-8CE7-2783409C5890}" destId="{828AB3F7-CA55-4ACD-98BC-2DE674D399D4}" srcOrd="1" destOrd="0" presId="urn:microsoft.com/office/officeart/2005/8/layout/arrow2"/>
    <dgm:cxn modelId="{B2E8B59A-1D6C-487E-BA60-2D9A06E3097D}" type="presParOf" srcId="{D42198E5-9049-4CD0-8CE7-2783409C5890}" destId="{D6DBB44B-FE8A-4A20-A82F-CFAC21DABE85}" srcOrd="2" destOrd="0" presId="urn:microsoft.com/office/officeart/2005/8/layout/arrow2"/>
    <dgm:cxn modelId="{A9F85A0A-C51D-408E-AF99-CEB50CA547B4}" type="presParOf" srcId="{D42198E5-9049-4CD0-8CE7-2783409C5890}" destId="{7E2D8B54-5133-4102-A27D-8DFE7A26627D}" srcOrd="3" destOrd="0" presId="urn:microsoft.com/office/officeart/2005/8/layout/arrow2"/>
    <dgm:cxn modelId="{04A0D710-9006-4FEA-9A35-723C6C20CBFA}" type="presParOf" srcId="{D42198E5-9049-4CD0-8CE7-2783409C5890}" destId="{6094F306-E188-4012-827C-F5D8E99A117A}" srcOrd="4" destOrd="0" presId="urn:microsoft.com/office/officeart/2005/8/layout/arrow2"/>
    <dgm:cxn modelId="{C037CDEC-6D3A-492D-AA90-EB20CF74560C}" type="presParOf" srcId="{D42198E5-9049-4CD0-8CE7-2783409C5890}" destId="{3CB05B86-F1F1-45C4-9C62-9FA99043A40E}" srcOrd="5" destOrd="0" presId="urn:microsoft.com/office/officeart/2005/8/layout/arrow2"/>
    <dgm:cxn modelId="{626ED902-A3C0-4644-8E73-267998C343B4}" type="presParOf" srcId="{D42198E5-9049-4CD0-8CE7-2783409C5890}" destId="{245CCE13-5661-4101-BEE0-9A8CD2A5F9A6}" srcOrd="6" destOrd="0" presId="urn:microsoft.com/office/officeart/2005/8/layout/arrow2"/>
    <dgm:cxn modelId="{640CF584-D09A-4A0C-BEBB-F8BBC42187D9}" type="presParOf" srcId="{D42198E5-9049-4CD0-8CE7-2783409C5890}" destId="{AE7F0FDF-B4EC-4445-99EB-84DB67580224}" srcOrd="7"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7470A5-9AAB-4A0D-89A8-FC9978E79861}">
      <dsp:nvSpPr>
        <dsp:cNvPr id="0" name=""/>
        <dsp:cNvSpPr/>
      </dsp:nvSpPr>
      <dsp:spPr>
        <a:xfrm>
          <a:off x="616425" y="0"/>
          <a:ext cx="6461760" cy="4038600"/>
        </a:xfrm>
        <a:prstGeom prst="swooshArrow">
          <a:avLst>
            <a:gd name="adj1" fmla="val 25000"/>
            <a:gd name="adj2" fmla="val 25000"/>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0BC99B4A-2A69-47B0-902D-CF593B3B60D5}">
      <dsp:nvSpPr>
        <dsp:cNvPr id="0" name=""/>
        <dsp:cNvSpPr/>
      </dsp:nvSpPr>
      <dsp:spPr>
        <a:xfrm>
          <a:off x="1252909" y="3003102"/>
          <a:ext cx="148620" cy="148620"/>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28AB3F7-CA55-4ACD-98BC-2DE674D399D4}">
      <dsp:nvSpPr>
        <dsp:cNvPr id="0" name=""/>
        <dsp:cNvSpPr/>
      </dsp:nvSpPr>
      <dsp:spPr>
        <a:xfrm>
          <a:off x="1327219" y="3077413"/>
          <a:ext cx="1104960" cy="9611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751" tIns="0" rIns="0" bIns="0" numCol="1" spcCol="1270" anchor="t" anchorCtr="0">
          <a:noAutofit/>
        </a:bodyPr>
        <a:lstStyle/>
        <a:p>
          <a:pPr marL="0" lvl="0" indent="0" algn="l" defTabSz="711200">
            <a:lnSpc>
              <a:spcPct val="90000"/>
            </a:lnSpc>
            <a:spcBef>
              <a:spcPct val="0"/>
            </a:spcBef>
            <a:spcAft>
              <a:spcPct val="35000"/>
            </a:spcAft>
            <a:buNone/>
          </a:pPr>
          <a:r>
            <a:rPr lang="en-US" sz="1600" kern="1200" dirty="0"/>
            <a:t>Motivation</a:t>
          </a:r>
          <a:endParaRPr lang="en-US" sz="1700" kern="1200" dirty="0"/>
        </a:p>
      </dsp:txBody>
      <dsp:txXfrm>
        <a:off x="1327219" y="3077413"/>
        <a:ext cx="1104960" cy="961186"/>
      </dsp:txXfrm>
    </dsp:sp>
    <dsp:sp modelId="{D6DBB44B-FE8A-4A20-A82F-CFAC21DABE85}">
      <dsp:nvSpPr>
        <dsp:cNvPr id="0" name=""/>
        <dsp:cNvSpPr/>
      </dsp:nvSpPr>
      <dsp:spPr>
        <a:xfrm>
          <a:off x="2302945" y="2063724"/>
          <a:ext cx="258470" cy="258470"/>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7E2D8B54-5133-4102-A27D-8DFE7A26627D}">
      <dsp:nvSpPr>
        <dsp:cNvPr id="0" name=""/>
        <dsp:cNvSpPr/>
      </dsp:nvSpPr>
      <dsp:spPr>
        <a:xfrm>
          <a:off x="2399511" y="2285998"/>
          <a:ext cx="1778077" cy="1659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958" tIns="0" rIns="0" bIns="0" numCol="1" spcCol="1270" anchor="t" anchorCtr="0">
          <a:noAutofit/>
        </a:bodyPr>
        <a:lstStyle/>
        <a:p>
          <a:pPr marL="0" lvl="0" indent="0" algn="l" defTabSz="711200">
            <a:lnSpc>
              <a:spcPct val="90000"/>
            </a:lnSpc>
            <a:spcBef>
              <a:spcPct val="0"/>
            </a:spcBef>
            <a:spcAft>
              <a:spcPct val="35000"/>
            </a:spcAft>
            <a:buNone/>
          </a:pPr>
          <a:r>
            <a:rPr lang="en-US" sz="1600" kern="1200" dirty="0"/>
            <a:t>Data and EDA</a:t>
          </a:r>
        </a:p>
      </dsp:txBody>
      <dsp:txXfrm>
        <a:off x="2399511" y="2285998"/>
        <a:ext cx="1778077" cy="1659562"/>
      </dsp:txXfrm>
    </dsp:sp>
    <dsp:sp modelId="{6094F306-E188-4012-827C-F5D8E99A117A}">
      <dsp:nvSpPr>
        <dsp:cNvPr id="0" name=""/>
        <dsp:cNvSpPr/>
      </dsp:nvSpPr>
      <dsp:spPr>
        <a:xfrm>
          <a:off x="3643760" y="1371508"/>
          <a:ext cx="342473" cy="342473"/>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CB05B86-F1F1-45C4-9C62-9FA99043A40E}">
      <dsp:nvSpPr>
        <dsp:cNvPr id="0" name=""/>
        <dsp:cNvSpPr/>
      </dsp:nvSpPr>
      <dsp:spPr>
        <a:xfrm>
          <a:off x="3814997" y="1542745"/>
          <a:ext cx="1356969" cy="24958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1469" tIns="0" rIns="0" bIns="0" numCol="1" spcCol="1270" anchor="t" anchorCtr="0">
          <a:noAutofit/>
        </a:bodyPr>
        <a:lstStyle/>
        <a:p>
          <a:pPr marL="0" lvl="0" indent="0" algn="l" defTabSz="711200">
            <a:lnSpc>
              <a:spcPct val="90000"/>
            </a:lnSpc>
            <a:spcBef>
              <a:spcPct val="0"/>
            </a:spcBef>
            <a:spcAft>
              <a:spcPct val="35000"/>
            </a:spcAft>
            <a:buNone/>
          </a:pPr>
          <a:r>
            <a:rPr lang="en-US" sz="1600" kern="1200" dirty="0"/>
            <a:t>Prediction</a:t>
          </a:r>
        </a:p>
      </dsp:txBody>
      <dsp:txXfrm>
        <a:off x="3814997" y="1542745"/>
        <a:ext cx="1356969" cy="2495854"/>
      </dsp:txXfrm>
    </dsp:sp>
    <dsp:sp modelId="{245CCE13-5661-4101-BEE0-9A8CD2A5F9A6}">
      <dsp:nvSpPr>
        <dsp:cNvPr id="0" name=""/>
        <dsp:cNvSpPr/>
      </dsp:nvSpPr>
      <dsp:spPr>
        <a:xfrm>
          <a:off x="5104118" y="913531"/>
          <a:ext cx="458784" cy="45878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AE7F0FDF-B4EC-4445-99EB-84DB67580224}">
      <dsp:nvSpPr>
        <dsp:cNvPr id="0" name=""/>
        <dsp:cNvSpPr/>
      </dsp:nvSpPr>
      <dsp:spPr>
        <a:xfrm>
          <a:off x="5052482" y="1371595"/>
          <a:ext cx="1919026" cy="2438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3101" tIns="0" rIns="0" bIns="0" numCol="1" spcCol="1270" anchor="t" anchorCtr="0">
          <a:noAutofit/>
        </a:bodyPr>
        <a:lstStyle/>
        <a:p>
          <a:pPr marL="0" lvl="0" indent="0" algn="l" defTabSz="711200">
            <a:lnSpc>
              <a:spcPct val="90000"/>
            </a:lnSpc>
            <a:spcBef>
              <a:spcPct val="0"/>
            </a:spcBef>
            <a:spcAft>
              <a:spcPct val="35000"/>
            </a:spcAft>
            <a:buNone/>
          </a:pPr>
          <a:r>
            <a:rPr lang="en-US" sz="1600" kern="1200" dirty="0"/>
            <a:t>Recommendation</a:t>
          </a:r>
        </a:p>
      </dsp:txBody>
      <dsp:txXfrm>
        <a:off x="5052482" y="1371595"/>
        <a:ext cx="1919026" cy="2438333"/>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1026">
            <a:extLst>
              <a:ext uri="{FF2B5EF4-FFF2-40B4-BE49-F238E27FC236}">
                <a16:creationId xmlns:a16="http://schemas.microsoft.com/office/drawing/2014/main" id="{54499131-70C4-404F-975B-030B4FD54C68}"/>
              </a:ext>
            </a:extLst>
          </p:cNvPr>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atin typeface="Arial" charset="0"/>
                <a:ea typeface="ＭＳ Ｐゴシック" pitchFamily="1" charset="-128"/>
              </a:defRPr>
            </a:lvl1pPr>
          </a:lstStyle>
          <a:p>
            <a:pPr>
              <a:defRPr/>
            </a:pPr>
            <a:endParaRPr lang="en-US" altLang="en-US"/>
          </a:p>
        </p:txBody>
      </p:sp>
      <p:sp>
        <p:nvSpPr>
          <p:cNvPr id="28675" name="Rectangle 1027">
            <a:extLst>
              <a:ext uri="{FF2B5EF4-FFF2-40B4-BE49-F238E27FC236}">
                <a16:creationId xmlns:a16="http://schemas.microsoft.com/office/drawing/2014/main" id="{BFFA7D04-23D3-4302-BF8C-85677E5AF243}"/>
              </a:ext>
            </a:extLst>
          </p:cNvPr>
          <p:cNvSpPr>
            <a:spLocks noGrp="1" noChangeArrowheads="1"/>
          </p:cNvSpPr>
          <p:nvPr>
            <p:ph type="dt" sz="quarter"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1" charset="-128"/>
              </a:defRPr>
            </a:lvl1pPr>
          </a:lstStyle>
          <a:p>
            <a:pPr>
              <a:defRPr/>
            </a:pPr>
            <a:endParaRPr lang="en-US" altLang="en-US"/>
          </a:p>
        </p:txBody>
      </p:sp>
      <p:sp>
        <p:nvSpPr>
          <p:cNvPr id="28676" name="Rectangle 1028">
            <a:extLst>
              <a:ext uri="{FF2B5EF4-FFF2-40B4-BE49-F238E27FC236}">
                <a16:creationId xmlns:a16="http://schemas.microsoft.com/office/drawing/2014/main" id="{4FC69C7A-9910-40C6-87D9-89F1DF02970B}"/>
              </a:ext>
            </a:extLst>
          </p:cNvPr>
          <p:cNvSpPr>
            <a:spLocks noGrp="1" noChangeArrowheads="1"/>
          </p:cNvSpPr>
          <p:nvPr>
            <p:ph type="ftr" sz="quarter" idx="2"/>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latin typeface="Arial" charset="0"/>
                <a:ea typeface="ＭＳ Ｐゴシック" pitchFamily="1" charset="-128"/>
              </a:defRPr>
            </a:lvl1pPr>
          </a:lstStyle>
          <a:p>
            <a:pPr>
              <a:defRPr/>
            </a:pPr>
            <a:endParaRPr lang="en-US" altLang="en-US"/>
          </a:p>
        </p:txBody>
      </p:sp>
      <p:sp>
        <p:nvSpPr>
          <p:cNvPr id="28677" name="Rectangle 1029">
            <a:extLst>
              <a:ext uri="{FF2B5EF4-FFF2-40B4-BE49-F238E27FC236}">
                <a16:creationId xmlns:a16="http://schemas.microsoft.com/office/drawing/2014/main" id="{E8D56902-35F5-4356-8BD5-9F4852679CFD}"/>
              </a:ext>
            </a:extLst>
          </p:cNvPr>
          <p:cNvSpPr>
            <a:spLocks noGrp="1" noChangeArrowheads="1"/>
          </p:cNvSpPr>
          <p:nvPr>
            <p:ph type="sldNum" sz="quarter" idx="3"/>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a:lvl1pPr>
          </a:lstStyle>
          <a:p>
            <a:fld id="{116C7403-8F11-4C6F-A7E3-CC5D7A9B348F}"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F346143B-AB53-41B7-8612-579570F321ED}"/>
              </a:ext>
            </a:extLst>
          </p:cNvPr>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i="0">
                <a:latin typeface="Arial" charset="0"/>
                <a:ea typeface="ＭＳ Ｐゴシック" pitchFamily="1" charset="-128"/>
              </a:defRPr>
            </a:lvl1pPr>
          </a:lstStyle>
          <a:p>
            <a:pPr>
              <a:defRPr/>
            </a:pPr>
            <a:endParaRPr lang="en-US" altLang="en-US"/>
          </a:p>
        </p:txBody>
      </p:sp>
      <p:sp>
        <p:nvSpPr>
          <p:cNvPr id="7171" name="Rectangle 3">
            <a:extLst>
              <a:ext uri="{FF2B5EF4-FFF2-40B4-BE49-F238E27FC236}">
                <a16:creationId xmlns:a16="http://schemas.microsoft.com/office/drawing/2014/main" id="{B053B815-ACA1-47A6-AABB-FF0A18B37F4E}"/>
              </a:ext>
            </a:extLst>
          </p:cNvPr>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i="0">
                <a:latin typeface="Arial" charset="0"/>
                <a:ea typeface="ＭＳ Ｐゴシック" pitchFamily="1" charset="-128"/>
              </a:defRPr>
            </a:lvl1pPr>
          </a:lstStyle>
          <a:p>
            <a:pPr>
              <a:defRPr/>
            </a:pPr>
            <a:endParaRPr lang="en-US" altLang="en-US"/>
          </a:p>
        </p:txBody>
      </p:sp>
      <p:sp>
        <p:nvSpPr>
          <p:cNvPr id="5124" name="Rectangle 4">
            <a:extLst>
              <a:ext uri="{FF2B5EF4-FFF2-40B4-BE49-F238E27FC236}">
                <a16:creationId xmlns:a16="http://schemas.microsoft.com/office/drawing/2014/main" id="{6AAB2102-D392-45E5-A62A-EBD9AA0D8E5F}"/>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73" name="Rectangle 5">
            <a:extLst>
              <a:ext uri="{FF2B5EF4-FFF2-40B4-BE49-F238E27FC236}">
                <a16:creationId xmlns:a16="http://schemas.microsoft.com/office/drawing/2014/main" id="{A8397D3F-0BA2-4392-A186-412768D14F2F}"/>
              </a:ext>
            </a:extLst>
          </p:cNvPr>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7174" name="Rectangle 6">
            <a:extLst>
              <a:ext uri="{FF2B5EF4-FFF2-40B4-BE49-F238E27FC236}">
                <a16:creationId xmlns:a16="http://schemas.microsoft.com/office/drawing/2014/main" id="{5DBDA458-2D2F-45CE-893B-D1132EA5E349}"/>
              </a:ext>
            </a:extLst>
          </p:cNvPr>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i="0">
                <a:latin typeface="Arial" charset="0"/>
                <a:ea typeface="ＭＳ Ｐゴシック" pitchFamily="1" charset="-128"/>
              </a:defRPr>
            </a:lvl1pPr>
          </a:lstStyle>
          <a:p>
            <a:pPr>
              <a:defRPr/>
            </a:pPr>
            <a:endParaRPr lang="en-US" altLang="en-US"/>
          </a:p>
        </p:txBody>
      </p:sp>
      <p:sp>
        <p:nvSpPr>
          <p:cNvPr id="7175" name="Rectangle 7">
            <a:extLst>
              <a:ext uri="{FF2B5EF4-FFF2-40B4-BE49-F238E27FC236}">
                <a16:creationId xmlns:a16="http://schemas.microsoft.com/office/drawing/2014/main" id="{35E9445F-3B54-46A1-8D16-A9CB13766440}"/>
              </a:ext>
            </a:extLst>
          </p:cNvPr>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i="0"/>
            </a:lvl1pPr>
          </a:lstStyle>
          <a:p>
            <a:fld id="{BB9CE843-B8FA-4DF3-91D3-4E039FFDD3A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6E074CEA-C6F5-4617-BEAA-1B2C7E43CA46}"/>
              </a:ext>
            </a:extLst>
          </p:cNvPr>
          <p:cNvSpPr>
            <a:spLocks noGrp="1" noChangeArrowheads="1"/>
          </p:cNvSpPr>
          <p:nvPr>
            <p:ph type="sldNum" sz="quarter" idx="5"/>
          </p:nvPr>
        </p:nvSpPr>
        <p:spPr>
          <a:noFill/>
        </p:spPr>
        <p:txBody>
          <a:bodyPr/>
          <a:lstStyle>
            <a:lvl1pPr>
              <a:defRPr sz="2400" i="1">
                <a:solidFill>
                  <a:schemeClr val="tx1"/>
                </a:solidFill>
                <a:latin typeface="Arial" panose="020B0604020202020204" pitchFamily="34" charset="0"/>
                <a:ea typeface="ＭＳ Ｐゴシック" panose="020B0600070205080204" pitchFamily="34" charset="-128"/>
              </a:defRPr>
            </a:lvl1pPr>
            <a:lvl2pPr marL="742950" indent="-285750">
              <a:defRPr sz="2400" i="1">
                <a:solidFill>
                  <a:schemeClr val="tx1"/>
                </a:solidFill>
                <a:latin typeface="Arial" panose="020B0604020202020204" pitchFamily="34" charset="0"/>
                <a:ea typeface="ＭＳ Ｐゴシック" panose="020B0600070205080204" pitchFamily="34" charset="-128"/>
              </a:defRPr>
            </a:lvl2pPr>
            <a:lvl3pPr marL="1143000" indent="-228600">
              <a:defRPr sz="2400" i="1">
                <a:solidFill>
                  <a:schemeClr val="tx1"/>
                </a:solidFill>
                <a:latin typeface="Arial" panose="020B0604020202020204" pitchFamily="34" charset="0"/>
                <a:ea typeface="ＭＳ Ｐゴシック" panose="020B0600070205080204" pitchFamily="34" charset="-128"/>
              </a:defRPr>
            </a:lvl3pPr>
            <a:lvl4pPr marL="1600200" indent="-228600">
              <a:defRPr sz="2400" i="1">
                <a:solidFill>
                  <a:schemeClr val="tx1"/>
                </a:solidFill>
                <a:latin typeface="Arial" panose="020B0604020202020204" pitchFamily="34" charset="0"/>
                <a:ea typeface="ＭＳ Ｐゴシック" panose="020B0600070205080204" pitchFamily="34" charset="-128"/>
              </a:defRPr>
            </a:lvl4pPr>
            <a:lvl5pPr marL="2057400" indent="-228600">
              <a:defRPr sz="2400" 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9pPr>
          </a:lstStyle>
          <a:p>
            <a:fld id="{200902AD-FA2A-4A5D-9778-B9C016C692DB}" type="slidenum">
              <a:rPr lang="en-US" altLang="en-US" sz="1200" i="0"/>
              <a:pPr/>
              <a:t>1</a:t>
            </a:fld>
            <a:endParaRPr lang="en-US" altLang="en-US" sz="1200" i="0"/>
          </a:p>
        </p:txBody>
      </p:sp>
      <p:sp>
        <p:nvSpPr>
          <p:cNvPr id="6147" name="Rectangle 2">
            <a:extLst>
              <a:ext uri="{FF2B5EF4-FFF2-40B4-BE49-F238E27FC236}">
                <a16:creationId xmlns:a16="http://schemas.microsoft.com/office/drawing/2014/main" id="{C8FDC9EB-B994-4BED-870B-395066A751D5}"/>
              </a:ext>
            </a:extLst>
          </p:cNvPr>
          <p:cNvSpPr>
            <a:spLocks noGrp="1" noRot="1" noChangeAspect="1" noChangeArrowheads="1" noTextEdit="1"/>
          </p:cNvSpPr>
          <p:nvPr>
            <p:ph type="sldImg"/>
          </p:nvPr>
        </p:nvSpPr>
        <p:spPr>
          <a:xfrm>
            <a:off x="381000" y="685800"/>
            <a:ext cx="6096000" cy="3429000"/>
          </a:xfrm>
          <a:ln/>
        </p:spPr>
      </p:sp>
      <p:sp>
        <p:nvSpPr>
          <p:cNvPr id="6148" name="Rectangle 3">
            <a:extLst>
              <a:ext uri="{FF2B5EF4-FFF2-40B4-BE49-F238E27FC236}">
                <a16:creationId xmlns:a16="http://schemas.microsoft.com/office/drawing/2014/main" id="{495870BB-C217-4A60-8B8C-2C55EDB356AA}"/>
              </a:ext>
            </a:extLst>
          </p:cNvPr>
          <p:cNvSpPr>
            <a:spLocks noGrp="1" noChangeArrowheads="1"/>
          </p:cNvSpPr>
          <p:nvPr>
            <p:ph type="body" idx="1"/>
          </p:nvPr>
        </p:nvSpPr>
        <p:spPr>
          <a:noFill/>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9CE843-B8FA-4DF3-91D3-4E039FFDD3A9}" type="slidenum">
              <a:rPr lang="en-US" altLang="en-US" smtClean="0"/>
              <a:pPr/>
              <a:t>4</a:t>
            </a:fld>
            <a:endParaRPr lang="en-US" altLang="en-US"/>
          </a:p>
        </p:txBody>
      </p:sp>
    </p:spTree>
    <p:extLst>
      <p:ext uri="{BB962C8B-B14F-4D97-AF65-F5344CB8AC3E}">
        <p14:creationId xmlns:p14="http://schemas.microsoft.com/office/powerpoint/2010/main" val="3164213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2">
            <a:extLst>
              <a:ext uri="{FF2B5EF4-FFF2-40B4-BE49-F238E27FC236}">
                <a16:creationId xmlns:a16="http://schemas.microsoft.com/office/drawing/2014/main" id="{15B965A6-336F-40DE-A383-18075A764064}"/>
              </a:ext>
            </a:extLst>
          </p:cNvPr>
          <p:cNvSpPr>
            <a:spLocks noChangeArrowheads="1"/>
          </p:cNvSpPr>
          <p:nvPr/>
        </p:nvSpPr>
        <p:spPr bwMode="auto">
          <a:xfrm>
            <a:off x="0" y="0"/>
            <a:ext cx="12192000" cy="4648200"/>
          </a:xfrm>
          <a:prstGeom prst="rect">
            <a:avLst/>
          </a:prstGeom>
          <a:solidFill>
            <a:schemeClr val="accent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2400" i="1">
                <a:solidFill>
                  <a:schemeClr val="tx1"/>
                </a:solidFill>
                <a:latin typeface="Arial" charset="0"/>
                <a:ea typeface="ＭＳ Ｐゴシック" pitchFamily="1" charset="-128"/>
              </a:defRPr>
            </a:lvl1pPr>
            <a:lvl2pPr marL="742950" indent="-285750">
              <a:defRPr sz="2400" i="1">
                <a:solidFill>
                  <a:schemeClr val="tx1"/>
                </a:solidFill>
                <a:latin typeface="Arial" charset="0"/>
                <a:ea typeface="ＭＳ Ｐゴシック" pitchFamily="1" charset="-128"/>
              </a:defRPr>
            </a:lvl2pPr>
            <a:lvl3pPr marL="1143000" indent="-228600">
              <a:defRPr sz="2400" i="1">
                <a:solidFill>
                  <a:schemeClr val="tx1"/>
                </a:solidFill>
                <a:latin typeface="Arial" charset="0"/>
                <a:ea typeface="ＭＳ Ｐゴシック" pitchFamily="1" charset="-128"/>
              </a:defRPr>
            </a:lvl3pPr>
            <a:lvl4pPr marL="1600200" indent="-228600">
              <a:defRPr sz="2400" i="1">
                <a:solidFill>
                  <a:schemeClr val="tx1"/>
                </a:solidFill>
                <a:latin typeface="Arial" charset="0"/>
                <a:ea typeface="ＭＳ Ｐゴシック" pitchFamily="1" charset="-128"/>
              </a:defRPr>
            </a:lvl4pPr>
            <a:lvl5pPr marL="2057400" indent="-228600">
              <a:defRPr sz="2400" i="1">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i="1">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i="1">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i="1">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i="1">
                <a:solidFill>
                  <a:schemeClr val="tx1"/>
                </a:solidFill>
                <a:latin typeface="Arial" charset="0"/>
                <a:ea typeface="ＭＳ Ｐゴシック" pitchFamily="1" charset="-128"/>
              </a:defRPr>
            </a:lvl9pPr>
          </a:lstStyle>
          <a:p>
            <a:pPr>
              <a:defRPr/>
            </a:pPr>
            <a:endParaRPr lang="en-US" altLang="en-US" sz="2400"/>
          </a:p>
        </p:txBody>
      </p:sp>
      <p:sp>
        <p:nvSpPr>
          <p:cNvPr id="5" name="Line 24">
            <a:extLst>
              <a:ext uri="{FF2B5EF4-FFF2-40B4-BE49-F238E27FC236}">
                <a16:creationId xmlns:a16="http://schemas.microsoft.com/office/drawing/2014/main" id="{8E5A768D-A2AD-4AEA-AF37-B50B866F8292}"/>
              </a:ext>
            </a:extLst>
          </p:cNvPr>
          <p:cNvSpPr>
            <a:spLocks noChangeShapeType="1"/>
          </p:cNvSpPr>
          <p:nvPr/>
        </p:nvSpPr>
        <p:spPr bwMode="auto">
          <a:xfrm>
            <a:off x="2808818" y="2551113"/>
            <a:ext cx="6538383"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sz="2400"/>
          </a:p>
        </p:txBody>
      </p:sp>
      <p:sp>
        <p:nvSpPr>
          <p:cNvPr id="6" name="Line 53">
            <a:extLst>
              <a:ext uri="{FF2B5EF4-FFF2-40B4-BE49-F238E27FC236}">
                <a16:creationId xmlns:a16="http://schemas.microsoft.com/office/drawing/2014/main" id="{1B47AF45-BB91-47E8-BCAB-A7CE7EE63827}"/>
              </a:ext>
            </a:extLst>
          </p:cNvPr>
          <p:cNvSpPr>
            <a:spLocks noChangeShapeType="1"/>
          </p:cNvSpPr>
          <p:nvPr/>
        </p:nvSpPr>
        <p:spPr bwMode="auto">
          <a:xfrm>
            <a:off x="0" y="4648200"/>
            <a:ext cx="12192000" cy="0"/>
          </a:xfrm>
          <a:prstGeom prst="line">
            <a:avLst/>
          </a:prstGeom>
          <a:noFill/>
          <a:ln w="476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2400"/>
          </a:p>
        </p:txBody>
      </p:sp>
      <p:sp>
        <p:nvSpPr>
          <p:cNvPr id="3075" name="Rectangle 3"/>
          <p:cNvSpPr>
            <a:spLocks noGrp="1" noChangeArrowheads="1"/>
          </p:cNvSpPr>
          <p:nvPr>
            <p:ph type="subTitle" idx="1"/>
          </p:nvPr>
        </p:nvSpPr>
        <p:spPr>
          <a:xfrm>
            <a:off x="609601" y="1763713"/>
            <a:ext cx="10968567" cy="508000"/>
          </a:xfrm>
        </p:spPr>
        <p:txBody>
          <a:bodyPr anchor="ctr"/>
          <a:lstStyle>
            <a:lvl1pPr marL="0" indent="0" algn="ctr">
              <a:buFontTx/>
              <a:buNone/>
              <a:defRPr>
                <a:solidFill>
                  <a:schemeClr val="bg1"/>
                </a:solidFill>
              </a:defRPr>
            </a:lvl1pPr>
          </a:lstStyle>
          <a:p>
            <a:pPr lvl="0"/>
            <a:r>
              <a:rPr lang="en-US" altLang="en-US" noProof="0"/>
              <a:t>Click to edit Master subtitle style</a:t>
            </a:r>
          </a:p>
        </p:txBody>
      </p:sp>
      <p:sp>
        <p:nvSpPr>
          <p:cNvPr id="3091" name="Rectangle 19"/>
          <p:cNvSpPr>
            <a:spLocks noGrp="1" noChangeArrowheads="1"/>
          </p:cNvSpPr>
          <p:nvPr>
            <p:ph type="ctrTitle" sz="quarter"/>
          </p:nvPr>
        </p:nvSpPr>
        <p:spPr>
          <a:xfrm>
            <a:off x="607485" y="1014414"/>
            <a:ext cx="10968567" cy="776287"/>
          </a:xfrm>
        </p:spPr>
        <p:txBody>
          <a:bodyPr/>
          <a:lstStyle>
            <a:lvl1pPr algn="ctr">
              <a:defRPr sz="4200" b="0">
                <a:solidFill>
                  <a:schemeClr val="bg1"/>
                </a:solidFill>
              </a:defRPr>
            </a:lvl1pPr>
          </a:lstStyle>
          <a:p>
            <a:pPr lvl="0"/>
            <a:r>
              <a:rPr lang="en-US" altLang="en-US" noProof="0"/>
              <a:t>Click to edit Master title style</a:t>
            </a:r>
          </a:p>
        </p:txBody>
      </p:sp>
    </p:spTree>
    <p:extLst>
      <p:ext uri="{BB962C8B-B14F-4D97-AF65-F5344CB8AC3E}">
        <p14:creationId xmlns:p14="http://schemas.microsoft.com/office/powerpoint/2010/main" val="1317559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8">
            <a:extLst>
              <a:ext uri="{FF2B5EF4-FFF2-40B4-BE49-F238E27FC236}">
                <a16:creationId xmlns:a16="http://schemas.microsoft.com/office/drawing/2014/main" id="{56724791-51E0-4355-BE7E-03D5E64DC5CC}"/>
              </a:ext>
            </a:extLst>
          </p:cNvPr>
          <p:cNvSpPr>
            <a:spLocks noGrp="1" noChangeArrowheads="1"/>
          </p:cNvSpPr>
          <p:nvPr>
            <p:ph type="dt" sz="half" idx="10"/>
          </p:nvPr>
        </p:nvSpPr>
        <p:spPr>
          <a:ln/>
        </p:spPr>
        <p:txBody>
          <a:bodyPr/>
          <a:lstStyle>
            <a:lvl1pPr>
              <a:defRPr/>
            </a:lvl1pPr>
          </a:lstStyle>
          <a:p>
            <a:pPr>
              <a:defRPr/>
            </a:pPr>
            <a:fld id="{5E7CD399-FF88-4653-80B4-61D832409E6C}" type="datetime4">
              <a:rPr lang="en-US" altLang="en-US" smtClean="0"/>
              <a:t>November 26, 2018</a:t>
            </a:fld>
            <a:endParaRPr lang="en-US" altLang="en-US" sz="1400" i="1"/>
          </a:p>
        </p:txBody>
      </p:sp>
      <p:sp>
        <p:nvSpPr>
          <p:cNvPr id="5" name="Rectangle 19">
            <a:extLst>
              <a:ext uri="{FF2B5EF4-FFF2-40B4-BE49-F238E27FC236}">
                <a16:creationId xmlns:a16="http://schemas.microsoft.com/office/drawing/2014/main" id="{0E5755FE-9AE5-49A8-A19F-70C564DB8DBB}"/>
              </a:ext>
            </a:extLst>
          </p:cNvPr>
          <p:cNvSpPr>
            <a:spLocks noGrp="1" noChangeArrowheads="1"/>
          </p:cNvSpPr>
          <p:nvPr>
            <p:ph type="ftr" sz="quarter" idx="11"/>
          </p:nvPr>
        </p:nvSpPr>
        <p:spPr>
          <a:ln/>
        </p:spPr>
        <p:txBody>
          <a:bodyPr/>
          <a:lstStyle>
            <a:lvl1pPr>
              <a:defRPr/>
            </a:lvl1pPr>
          </a:lstStyle>
          <a:p>
            <a:pPr>
              <a:defRPr/>
            </a:pPr>
            <a:r>
              <a:rPr lang="en-US" altLang="en-US"/>
              <a:t>SLIS IUB (Edit via "View" Menu then "Header and Footer...")</a:t>
            </a:r>
            <a:endParaRPr lang="en-US" altLang="en-US" sz="1400" i="1"/>
          </a:p>
        </p:txBody>
      </p:sp>
    </p:spTree>
    <p:extLst>
      <p:ext uri="{BB962C8B-B14F-4D97-AF65-F5344CB8AC3E}">
        <p14:creationId xmlns:p14="http://schemas.microsoft.com/office/powerpoint/2010/main" val="2240119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811213"/>
            <a:ext cx="2370667" cy="5080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032000" y="811213"/>
            <a:ext cx="6908800" cy="5080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8">
            <a:extLst>
              <a:ext uri="{FF2B5EF4-FFF2-40B4-BE49-F238E27FC236}">
                <a16:creationId xmlns:a16="http://schemas.microsoft.com/office/drawing/2014/main" id="{9BD8A13A-B3E7-4B60-A381-95EC098A11CE}"/>
              </a:ext>
            </a:extLst>
          </p:cNvPr>
          <p:cNvSpPr>
            <a:spLocks noGrp="1" noChangeArrowheads="1"/>
          </p:cNvSpPr>
          <p:nvPr>
            <p:ph type="dt" sz="half" idx="10"/>
          </p:nvPr>
        </p:nvSpPr>
        <p:spPr>
          <a:ln/>
        </p:spPr>
        <p:txBody>
          <a:bodyPr/>
          <a:lstStyle>
            <a:lvl1pPr>
              <a:defRPr/>
            </a:lvl1pPr>
          </a:lstStyle>
          <a:p>
            <a:pPr>
              <a:defRPr/>
            </a:pPr>
            <a:fld id="{1E32D88B-1A78-40D2-847D-47977BF4C5C1}" type="datetime4">
              <a:rPr lang="en-US" altLang="en-US" smtClean="0"/>
              <a:t>November 26, 2018</a:t>
            </a:fld>
            <a:endParaRPr lang="en-US" altLang="en-US" sz="1400" i="1"/>
          </a:p>
        </p:txBody>
      </p:sp>
      <p:sp>
        <p:nvSpPr>
          <p:cNvPr id="5" name="Rectangle 19">
            <a:extLst>
              <a:ext uri="{FF2B5EF4-FFF2-40B4-BE49-F238E27FC236}">
                <a16:creationId xmlns:a16="http://schemas.microsoft.com/office/drawing/2014/main" id="{A465E724-D1A4-4BB5-B9B7-C8F6E33D90D5}"/>
              </a:ext>
            </a:extLst>
          </p:cNvPr>
          <p:cNvSpPr>
            <a:spLocks noGrp="1" noChangeArrowheads="1"/>
          </p:cNvSpPr>
          <p:nvPr>
            <p:ph type="ftr" sz="quarter" idx="11"/>
          </p:nvPr>
        </p:nvSpPr>
        <p:spPr>
          <a:ln/>
        </p:spPr>
        <p:txBody>
          <a:bodyPr/>
          <a:lstStyle>
            <a:lvl1pPr>
              <a:defRPr/>
            </a:lvl1pPr>
          </a:lstStyle>
          <a:p>
            <a:pPr>
              <a:defRPr/>
            </a:pPr>
            <a:r>
              <a:rPr lang="en-US" altLang="en-US"/>
              <a:t>SLIS IUB (Edit via "View" Menu then "Header and Footer...")</a:t>
            </a:r>
            <a:endParaRPr lang="en-US" altLang="en-US" sz="1400" i="1"/>
          </a:p>
        </p:txBody>
      </p:sp>
    </p:spTree>
    <p:extLst>
      <p:ext uri="{BB962C8B-B14F-4D97-AF65-F5344CB8AC3E}">
        <p14:creationId xmlns:p14="http://schemas.microsoft.com/office/powerpoint/2010/main" val="2045951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8">
            <a:extLst>
              <a:ext uri="{FF2B5EF4-FFF2-40B4-BE49-F238E27FC236}">
                <a16:creationId xmlns:a16="http://schemas.microsoft.com/office/drawing/2014/main" id="{B07FE395-DC3A-40DC-9E03-026D560F2D3B}"/>
              </a:ext>
            </a:extLst>
          </p:cNvPr>
          <p:cNvSpPr>
            <a:spLocks noGrp="1" noChangeArrowheads="1"/>
          </p:cNvSpPr>
          <p:nvPr>
            <p:ph type="dt" sz="half" idx="10"/>
          </p:nvPr>
        </p:nvSpPr>
        <p:spPr>
          <a:ln/>
        </p:spPr>
        <p:txBody>
          <a:bodyPr/>
          <a:lstStyle>
            <a:lvl1pPr>
              <a:defRPr/>
            </a:lvl1pPr>
          </a:lstStyle>
          <a:p>
            <a:pPr>
              <a:defRPr/>
            </a:pPr>
            <a:fld id="{86D53D30-F68C-40D4-9410-7984F50674F1}" type="datetime4">
              <a:rPr lang="en-US" altLang="en-US" smtClean="0"/>
              <a:t>November 26, 2018</a:t>
            </a:fld>
            <a:endParaRPr lang="en-US" altLang="en-US" sz="1400" i="1"/>
          </a:p>
        </p:txBody>
      </p:sp>
      <p:sp>
        <p:nvSpPr>
          <p:cNvPr id="5" name="Rectangle 19">
            <a:extLst>
              <a:ext uri="{FF2B5EF4-FFF2-40B4-BE49-F238E27FC236}">
                <a16:creationId xmlns:a16="http://schemas.microsoft.com/office/drawing/2014/main" id="{228DE9DC-F2DF-4B5C-99F5-1B7E7BD883B4}"/>
              </a:ext>
            </a:extLst>
          </p:cNvPr>
          <p:cNvSpPr>
            <a:spLocks noGrp="1" noChangeArrowheads="1"/>
          </p:cNvSpPr>
          <p:nvPr>
            <p:ph type="ftr" sz="quarter" idx="11"/>
          </p:nvPr>
        </p:nvSpPr>
        <p:spPr>
          <a:ln/>
        </p:spPr>
        <p:txBody>
          <a:bodyPr/>
          <a:lstStyle>
            <a:lvl1pPr>
              <a:defRPr/>
            </a:lvl1pPr>
          </a:lstStyle>
          <a:p>
            <a:pPr>
              <a:defRPr/>
            </a:pPr>
            <a:r>
              <a:rPr lang="en-US" altLang="en-US"/>
              <a:t>SLIS IUB (Edit via "View" Menu then "Header and Footer...")</a:t>
            </a:r>
            <a:endParaRPr lang="en-US" altLang="en-US" sz="1400" i="1"/>
          </a:p>
        </p:txBody>
      </p:sp>
    </p:spTree>
    <p:extLst>
      <p:ext uri="{BB962C8B-B14F-4D97-AF65-F5344CB8AC3E}">
        <p14:creationId xmlns:p14="http://schemas.microsoft.com/office/powerpoint/2010/main" val="1085967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8">
            <a:extLst>
              <a:ext uri="{FF2B5EF4-FFF2-40B4-BE49-F238E27FC236}">
                <a16:creationId xmlns:a16="http://schemas.microsoft.com/office/drawing/2014/main" id="{E0A5DF14-7301-4AE3-92DA-E49110B9D491}"/>
              </a:ext>
            </a:extLst>
          </p:cNvPr>
          <p:cNvSpPr>
            <a:spLocks noGrp="1" noChangeArrowheads="1"/>
          </p:cNvSpPr>
          <p:nvPr>
            <p:ph type="dt" sz="half" idx="10"/>
          </p:nvPr>
        </p:nvSpPr>
        <p:spPr>
          <a:ln/>
        </p:spPr>
        <p:txBody>
          <a:bodyPr/>
          <a:lstStyle>
            <a:lvl1pPr>
              <a:defRPr/>
            </a:lvl1pPr>
          </a:lstStyle>
          <a:p>
            <a:pPr>
              <a:defRPr/>
            </a:pPr>
            <a:fld id="{5D0F6E55-F10D-47FA-9C5D-1A9A7EE833CA}" type="datetime4">
              <a:rPr lang="en-US" altLang="en-US" smtClean="0"/>
              <a:t>November 26, 2018</a:t>
            </a:fld>
            <a:endParaRPr lang="en-US" altLang="en-US" sz="1400" i="1"/>
          </a:p>
        </p:txBody>
      </p:sp>
      <p:sp>
        <p:nvSpPr>
          <p:cNvPr id="5" name="Rectangle 19">
            <a:extLst>
              <a:ext uri="{FF2B5EF4-FFF2-40B4-BE49-F238E27FC236}">
                <a16:creationId xmlns:a16="http://schemas.microsoft.com/office/drawing/2014/main" id="{6AE75BDB-1B09-49CB-8314-31B7B28329A6}"/>
              </a:ext>
            </a:extLst>
          </p:cNvPr>
          <p:cNvSpPr>
            <a:spLocks noGrp="1" noChangeArrowheads="1"/>
          </p:cNvSpPr>
          <p:nvPr>
            <p:ph type="ftr" sz="quarter" idx="11"/>
          </p:nvPr>
        </p:nvSpPr>
        <p:spPr>
          <a:ln/>
        </p:spPr>
        <p:txBody>
          <a:bodyPr/>
          <a:lstStyle>
            <a:lvl1pPr>
              <a:defRPr/>
            </a:lvl1pPr>
          </a:lstStyle>
          <a:p>
            <a:pPr>
              <a:defRPr/>
            </a:pPr>
            <a:r>
              <a:rPr lang="en-US" altLang="en-US"/>
              <a:t>SLIS IUB (Edit via "View" Menu then "Header and Footer...")</a:t>
            </a:r>
            <a:endParaRPr lang="en-US" altLang="en-US" sz="1400" i="1"/>
          </a:p>
        </p:txBody>
      </p:sp>
    </p:spTree>
    <p:extLst>
      <p:ext uri="{BB962C8B-B14F-4D97-AF65-F5344CB8AC3E}">
        <p14:creationId xmlns:p14="http://schemas.microsoft.com/office/powerpoint/2010/main" val="2726987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034117" y="1852613"/>
            <a:ext cx="4637616"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74934" y="1852613"/>
            <a:ext cx="4639733"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8">
            <a:extLst>
              <a:ext uri="{FF2B5EF4-FFF2-40B4-BE49-F238E27FC236}">
                <a16:creationId xmlns:a16="http://schemas.microsoft.com/office/drawing/2014/main" id="{A5D49B22-BE38-4886-B972-08F1562BDC71}"/>
              </a:ext>
            </a:extLst>
          </p:cNvPr>
          <p:cNvSpPr>
            <a:spLocks noGrp="1" noChangeArrowheads="1"/>
          </p:cNvSpPr>
          <p:nvPr>
            <p:ph type="dt" sz="half" idx="10"/>
          </p:nvPr>
        </p:nvSpPr>
        <p:spPr>
          <a:ln/>
        </p:spPr>
        <p:txBody>
          <a:bodyPr/>
          <a:lstStyle>
            <a:lvl1pPr>
              <a:defRPr/>
            </a:lvl1pPr>
          </a:lstStyle>
          <a:p>
            <a:pPr>
              <a:defRPr/>
            </a:pPr>
            <a:fld id="{F55B5C15-7672-4066-8B15-8786D906BCEF}" type="datetime4">
              <a:rPr lang="en-US" altLang="en-US" smtClean="0"/>
              <a:t>November 26, 2018</a:t>
            </a:fld>
            <a:endParaRPr lang="en-US" altLang="en-US" sz="1400" i="1"/>
          </a:p>
        </p:txBody>
      </p:sp>
      <p:sp>
        <p:nvSpPr>
          <p:cNvPr id="6" name="Rectangle 19">
            <a:extLst>
              <a:ext uri="{FF2B5EF4-FFF2-40B4-BE49-F238E27FC236}">
                <a16:creationId xmlns:a16="http://schemas.microsoft.com/office/drawing/2014/main" id="{A554BC49-845F-4D9C-950C-F5A9C2950D66}"/>
              </a:ext>
            </a:extLst>
          </p:cNvPr>
          <p:cNvSpPr>
            <a:spLocks noGrp="1" noChangeArrowheads="1"/>
          </p:cNvSpPr>
          <p:nvPr>
            <p:ph type="ftr" sz="quarter" idx="11"/>
          </p:nvPr>
        </p:nvSpPr>
        <p:spPr>
          <a:ln/>
        </p:spPr>
        <p:txBody>
          <a:bodyPr/>
          <a:lstStyle>
            <a:lvl1pPr>
              <a:defRPr/>
            </a:lvl1pPr>
          </a:lstStyle>
          <a:p>
            <a:pPr>
              <a:defRPr/>
            </a:pPr>
            <a:r>
              <a:rPr lang="en-US" altLang="en-US"/>
              <a:t>SLIS IUB (Edit via "View" Menu then "Header and Footer...")</a:t>
            </a:r>
            <a:endParaRPr lang="en-US" altLang="en-US" sz="1400" i="1"/>
          </a:p>
        </p:txBody>
      </p:sp>
    </p:spTree>
    <p:extLst>
      <p:ext uri="{BB962C8B-B14F-4D97-AF65-F5344CB8AC3E}">
        <p14:creationId xmlns:p14="http://schemas.microsoft.com/office/powerpoint/2010/main" val="2736318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8">
            <a:extLst>
              <a:ext uri="{FF2B5EF4-FFF2-40B4-BE49-F238E27FC236}">
                <a16:creationId xmlns:a16="http://schemas.microsoft.com/office/drawing/2014/main" id="{F85315DA-E3AA-4BCB-8C1F-ADF9C7731852}"/>
              </a:ext>
            </a:extLst>
          </p:cNvPr>
          <p:cNvSpPr>
            <a:spLocks noGrp="1" noChangeArrowheads="1"/>
          </p:cNvSpPr>
          <p:nvPr>
            <p:ph type="dt" sz="half" idx="10"/>
          </p:nvPr>
        </p:nvSpPr>
        <p:spPr>
          <a:ln/>
        </p:spPr>
        <p:txBody>
          <a:bodyPr/>
          <a:lstStyle>
            <a:lvl1pPr>
              <a:defRPr/>
            </a:lvl1pPr>
          </a:lstStyle>
          <a:p>
            <a:pPr>
              <a:defRPr/>
            </a:pPr>
            <a:fld id="{5FCA4D42-D0E8-453C-8109-8126612A6982}" type="datetime4">
              <a:rPr lang="en-US" altLang="en-US" smtClean="0"/>
              <a:t>November 26, 2018</a:t>
            </a:fld>
            <a:endParaRPr lang="en-US" altLang="en-US" sz="1400" i="1"/>
          </a:p>
        </p:txBody>
      </p:sp>
      <p:sp>
        <p:nvSpPr>
          <p:cNvPr id="8" name="Rectangle 19">
            <a:extLst>
              <a:ext uri="{FF2B5EF4-FFF2-40B4-BE49-F238E27FC236}">
                <a16:creationId xmlns:a16="http://schemas.microsoft.com/office/drawing/2014/main" id="{05C429A1-9055-4B1A-96F1-00506E662737}"/>
              </a:ext>
            </a:extLst>
          </p:cNvPr>
          <p:cNvSpPr>
            <a:spLocks noGrp="1" noChangeArrowheads="1"/>
          </p:cNvSpPr>
          <p:nvPr>
            <p:ph type="ftr" sz="quarter" idx="11"/>
          </p:nvPr>
        </p:nvSpPr>
        <p:spPr>
          <a:ln/>
        </p:spPr>
        <p:txBody>
          <a:bodyPr/>
          <a:lstStyle>
            <a:lvl1pPr>
              <a:defRPr/>
            </a:lvl1pPr>
          </a:lstStyle>
          <a:p>
            <a:pPr>
              <a:defRPr/>
            </a:pPr>
            <a:r>
              <a:rPr lang="en-US" altLang="en-US"/>
              <a:t>SLIS IUB (Edit via "View" Menu then "Header and Footer...")</a:t>
            </a:r>
            <a:endParaRPr lang="en-US" altLang="en-US" sz="1400" i="1"/>
          </a:p>
        </p:txBody>
      </p:sp>
    </p:spTree>
    <p:extLst>
      <p:ext uri="{BB962C8B-B14F-4D97-AF65-F5344CB8AC3E}">
        <p14:creationId xmlns:p14="http://schemas.microsoft.com/office/powerpoint/2010/main" val="3519377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8">
            <a:extLst>
              <a:ext uri="{FF2B5EF4-FFF2-40B4-BE49-F238E27FC236}">
                <a16:creationId xmlns:a16="http://schemas.microsoft.com/office/drawing/2014/main" id="{EC907937-B152-408D-8295-43A153FAC096}"/>
              </a:ext>
            </a:extLst>
          </p:cNvPr>
          <p:cNvSpPr>
            <a:spLocks noGrp="1" noChangeArrowheads="1"/>
          </p:cNvSpPr>
          <p:nvPr>
            <p:ph type="dt" sz="half" idx="10"/>
          </p:nvPr>
        </p:nvSpPr>
        <p:spPr>
          <a:ln/>
        </p:spPr>
        <p:txBody>
          <a:bodyPr/>
          <a:lstStyle>
            <a:lvl1pPr>
              <a:defRPr/>
            </a:lvl1pPr>
          </a:lstStyle>
          <a:p>
            <a:pPr>
              <a:defRPr/>
            </a:pPr>
            <a:fld id="{98E99E6C-5064-45C3-9B7C-1CA15DE346E7}" type="datetime4">
              <a:rPr lang="en-US" altLang="en-US" smtClean="0"/>
              <a:t>November 26, 2018</a:t>
            </a:fld>
            <a:endParaRPr lang="en-US" altLang="en-US" sz="1400" i="1"/>
          </a:p>
        </p:txBody>
      </p:sp>
      <p:sp>
        <p:nvSpPr>
          <p:cNvPr id="4" name="Rectangle 19">
            <a:extLst>
              <a:ext uri="{FF2B5EF4-FFF2-40B4-BE49-F238E27FC236}">
                <a16:creationId xmlns:a16="http://schemas.microsoft.com/office/drawing/2014/main" id="{94067EA4-08E2-4629-8416-4F1AEF9DBCDC}"/>
              </a:ext>
            </a:extLst>
          </p:cNvPr>
          <p:cNvSpPr>
            <a:spLocks noGrp="1" noChangeArrowheads="1"/>
          </p:cNvSpPr>
          <p:nvPr>
            <p:ph type="ftr" sz="quarter" idx="11"/>
          </p:nvPr>
        </p:nvSpPr>
        <p:spPr>
          <a:ln/>
        </p:spPr>
        <p:txBody>
          <a:bodyPr/>
          <a:lstStyle>
            <a:lvl1pPr>
              <a:defRPr/>
            </a:lvl1pPr>
          </a:lstStyle>
          <a:p>
            <a:pPr>
              <a:defRPr/>
            </a:pPr>
            <a:r>
              <a:rPr lang="en-US" altLang="en-US"/>
              <a:t>SLIS IUB (Edit via "View" Menu then "Header and Footer...")</a:t>
            </a:r>
            <a:endParaRPr lang="en-US" altLang="en-US" sz="1400" i="1"/>
          </a:p>
        </p:txBody>
      </p:sp>
    </p:spTree>
    <p:extLst>
      <p:ext uri="{BB962C8B-B14F-4D97-AF65-F5344CB8AC3E}">
        <p14:creationId xmlns:p14="http://schemas.microsoft.com/office/powerpoint/2010/main" val="3191255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8">
            <a:extLst>
              <a:ext uri="{FF2B5EF4-FFF2-40B4-BE49-F238E27FC236}">
                <a16:creationId xmlns:a16="http://schemas.microsoft.com/office/drawing/2014/main" id="{76818730-7C53-4ABC-B37B-ED489D9B51C1}"/>
              </a:ext>
            </a:extLst>
          </p:cNvPr>
          <p:cNvSpPr>
            <a:spLocks noGrp="1" noChangeArrowheads="1"/>
          </p:cNvSpPr>
          <p:nvPr>
            <p:ph type="dt" sz="half" idx="10"/>
          </p:nvPr>
        </p:nvSpPr>
        <p:spPr>
          <a:ln/>
        </p:spPr>
        <p:txBody>
          <a:bodyPr/>
          <a:lstStyle>
            <a:lvl1pPr>
              <a:defRPr/>
            </a:lvl1pPr>
          </a:lstStyle>
          <a:p>
            <a:pPr>
              <a:defRPr/>
            </a:pPr>
            <a:fld id="{01C48E9B-8DA8-410C-BC58-41F8D1010084}" type="datetime4">
              <a:rPr lang="en-US" altLang="en-US" smtClean="0"/>
              <a:t>November 26, 2018</a:t>
            </a:fld>
            <a:endParaRPr lang="en-US" altLang="en-US" sz="1400" i="1"/>
          </a:p>
        </p:txBody>
      </p:sp>
      <p:sp>
        <p:nvSpPr>
          <p:cNvPr id="3" name="Rectangle 19">
            <a:extLst>
              <a:ext uri="{FF2B5EF4-FFF2-40B4-BE49-F238E27FC236}">
                <a16:creationId xmlns:a16="http://schemas.microsoft.com/office/drawing/2014/main" id="{B09F1A73-A6A3-40E1-96F9-FAC341D80433}"/>
              </a:ext>
            </a:extLst>
          </p:cNvPr>
          <p:cNvSpPr>
            <a:spLocks noGrp="1" noChangeArrowheads="1"/>
          </p:cNvSpPr>
          <p:nvPr>
            <p:ph type="ftr" sz="quarter" idx="11"/>
          </p:nvPr>
        </p:nvSpPr>
        <p:spPr>
          <a:ln/>
        </p:spPr>
        <p:txBody>
          <a:bodyPr/>
          <a:lstStyle>
            <a:lvl1pPr>
              <a:defRPr/>
            </a:lvl1pPr>
          </a:lstStyle>
          <a:p>
            <a:pPr>
              <a:defRPr/>
            </a:pPr>
            <a:r>
              <a:rPr lang="en-US" altLang="en-US"/>
              <a:t>SLIS IUB (Edit via "View" Menu then "Header and Footer...")</a:t>
            </a:r>
            <a:endParaRPr lang="en-US" altLang="en-US" sz="1400" i="1"/>
          </a:p>
        </p:txBody>
      </p:sp>
    </p:spTree>
    <p:extLst>
      <p:ext uri="{BB962C8B-B14F-4D97-AF65-F5344CB8AC3E}">
        <p14:creationId xmlns:p14="http://schemas.microsoft.com/office/powerpoint/2010/main" val="2969657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8">
            <a:extLst>
              <a:ext uri="{FF2B5EF4-FFF2-40B4-BE49-F238E27FC236}">
                <a16:creationId xmlns:a16="http://schemas.microsoft.com/office/drawing/2014/main" id="{F6BDC00E-9728-46AC-AAC5-DDF6BE53C351}"/>
              </a:ext>
            </a:extLst>
          </p:cNvPr>
          <p:cNvSpPr>
            <a:spLocks noGrp="1" noChangeArrowheads="1"/>
          </p:cNvSpPr>
          <p:nvPr>
            <p:ph type="dt" sz="half" idx="10"/>
          </p:nvPr>
        </p:nvSpPr>
        <p:spPr>
          <a:ln/>
        </p:spPr>
        <p:txBody>
          <a:bodyPr/>
          <a:lstStyle>
            <a:lvl1pPr>
              <a:defRPr/>
            </a:lvl1pPr>
          </a:lstStyle>
          <a:p>
            <a:pPr>
              <a:defRPr/>
            </a:pPr>
            <a:fld id="{2C08670B-6D1C-4A8B-B183-49B757DD22F7}" type="datetime4">
              <a:rPr lang="en-US" altLang="en-US" smtClean="0"/>
              <a:t>November 26, 2018</a:t>
            </a:fld>
            <a:endParaRPr lang="en-US" altLang="en-US" sz="1400" i="1"/>
          </a:p>
        </p:txBody>
      </p:sp>
      <p:sp>
        <p:nvSpPr>
          <p:cNvPr id="6" name="Rectangle 19">
            <a:extLst>
              <a:ext uri="{FF2B5EF4-FFF2-40B4-BE49-F238E27FC236}">
                <a16:creationId xmlns:a16="http://schemas.microsoft.com/office/drawing/2014/main" id="{8D53CB99-AE73-476D-9D6A-9D8A44A1C67D}"/>
              </a:ext>
            </a:extLst>
          </p:cNvPr>
          <p:cNvSpPr>
            <a:spLocks noGrp="1" noChangeArrowheads="1"/>
          </p:cNvSpPr>
          <p:nvPr>
            <p:ph type="ftr" sz="quarter" idx="11"/>
          </p:nvPr>
        </p:nvSpPr>
        <p:spPr>
          <a:ln/>
        </p:spPr>
        <p:txBody>
          <a:bodyPr/>
          <a:lstStyle>
            <a:lvl1pPr>
              <a:defRPr/>
            </a:lvl1pPr>
          </a:lstStyle>
          <a:p>
            <a:pPr>
              <a:defRPr/>
            </a:pPr>
            <a:r>
              <a:rPr lang="en-US" altLang="en-US"/>
              <a:t>SLIS IUB (Edit via "View" Menu then "Header and Footer...")</a:t>
            </a:r>
            <a:endParaRPr lang="en-US" altLang="en-US" sz="1400" i="1"/>
          </a:p>
        </p:txBody>
      </p:sp>
    </p:spTree>
    <p:extLst>
      <p:ext uri="{BB962C8B-B14F-4D97-AF65-F5344CB8AC3E}">
        <p14:creationId xmlns:p14="http://schemas.microsoft.com/office/powerpoint/2010/main" val="3454388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8">
            <a:extLst>
              <a:ext uri="{FF2B5EF4-FFF2-40B4-BE49-F238E27FC236}">
                <a16:creationId xmlns:a16="http://schemas.microsoft.com/office/drawing/2014/main" id="{3CB5E14F-4D77-4C40-B7C1-1BA5DB7ABB9C}"/>
              </a:ext>
            </a:extLst>
          </p:cNvPr>
          <p:cNvSpPr>
            <a:spLocks noGrp="1" noChangeArrowheads="1"/>
          </p:cNvSpPr>
          <p:nvPr>
            <p:ph type="dt" sz="half" idx="10"/>
          </p:nvPr>
        </p:nvSpPr>
        <p:spPr>
          <a:ln/>
        </p:spPr>
        <p:txBody>
          <a:bodyPr/>
          <a:lstStyle>
            <a:lvl1pPr>
              <a:defRPr/>
            </a:lvl1pPr>
          </a:lstStyle>
          <a:p>
            <a:pPr>
              <a:defRPr/>
            </a:pPr>
            <a:fld id="{6716CA24-7839-4152-810C-1E282C37D975}" type="datetime4">
              <a:rPr lang="en-US" altLang="en-US" smtClean="0"/>
              <a:t>November 26, 2018</a:t>
            </a:fld>
            <a:endParaRPr lang="en-US" altLang="en-US" sz="1400" i="1"/>
          </a:p>
        </p:txBody>
      </p:sp>
      <p:sp>
        <p:nvSpPr>
          <p:cNvPr id="6" name="Rectangle 19">
            <a:extLst>
              <a:ext uri="{FF2B5EF4-FFF2-40B4-BE49-F238E27FC236}">
                <a16:creationId xmlns:a16="http://schemas.microsoft.com/office/drawing/2014/main" id="{28B0E731-22D1-48A8-AE75-72B2D6F6BE96}"/>
              </a:ext>
            </a:extLst>
          </p:cNvPr>
          <p:cNvSpPr>
            <a:spLocks noGrp="1" noChangeArrowheads="1"/>
          </p:cNvSpPr>
          <p:nvPr>
            <p:ph type="ftr" sz="quarter" idx="11"/>
          </p:nvPr>
        </p:nvSpPr>
        <p:spPr>
          <a:ln/>
        </p:spPr>
        <p:txBody>
          <a:bodyPr/>
          <a:lstStyle>
            <a:lvl1pPr>
              <a:defRPr/>
            </a:lvl1pPr>
          </a:lstStyle>
          <a:p>
            <a:pPr>
              <a:defRPr/>
            </a:pPr>
            <a:r>
              <a:rPr lang="en-US" altLang="en-US"/>
              <a:t>SLIS IUB (Edit via "View" Menu then "Header and Footer...")</a:t>
            </a:r>
            <a:endParaRPr lang="en-US" altLang="en-US" sz="1400" i="1"/>
          </a:p>
        </p:txBody>
      </p:sp>
    </p:spTree>
    <p:extLst>
      <p:ext uri="{BB962C8B-B14F-4D97-AF65-F5344CB8AC3E}">
        <p14:creationId xmlns:p14="http://schemas.microsoft.com/office/powerpoint/2010/main" val="4271486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9">
            <a:extLst>
              <a:ext uri="{FF2B5EF4-FFF2-40B4-BE49-F238E27FC236}">
                <a16:creationId xmlns:a16="http://schemas.microsoft.com/office/drawing/2014/main" id="{8677F944-ED7F-471A-A25D-AE9DEDEE7E01}"/>
              </a:ext>
            </a:extLst>
          </p:cNvPr>
          <p:cNvSpPr>
            <a:spLocks noChangeArrowheads="1"/>
          </p:cNvSpPr>
          <p:nvPr/>
        </p:nvSpPr>
        <p:spPr bwMode="auto">
          <a:xfrm>
            <a:off x="0" y="6172200"/>
            <a:ext cx="12192000" cy="685800"/>
          </a:xfrm>
          <a:prstGeom prst="rect">
            <a:avLst/>
          </a:prstGeom>
          <a:solidFill>
            <a:schemeClr val="accent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2400" i="1">
                <a:solidFill>
                  <a:schemeClr val="tx1"/>
                </a:solidFill>
                <a:latin typeface="Arial" charset="0"/>
                <a:ea typeface="ＭＳ Ｐゴシック" pitchFamily="1" charset="-128"/>
              </a:defRPr>
            </a:lvl1pPr>
            <a:lvl2pPr marL="742950" indent="-285750">
              <a:defRPr sz="2400" i="1">
                <a:solidFill>
                  <a:schemeClr val="tx1"/>
                </a:solidFill>
                <a:latin typeface="Arial" charset="0"/>
                <a:ea typeface="ＭＳ Ｐゴシック" pitchFamily="1" charset="-128"/>
              </a:defRPr>
            </a:lvl2pPr>
            <a:lvl3pPr marL="1143000" indent="-228600">
              <a:defRPr sz="2400" i="1">
                <a:solidFill>
                  <a:schemeClr val="tx1"/>
                </a:solidFill>
                <a:latin typeface="Arial" charset="0"/>
                <a:ea typeface="ＭＳ Ｐゴシック" pitchFamily="1" charset="-128"/>
              </a:defRPr>
            </a:lvl3pPr>
            <a:lvl4pPr marL="1600200" indent="-228600">
              <a:defRPr sz="2400" i="1">
                <a:solidFill>
                  <a:schemeClr val="tx1"/>
                </a:solidFill>
                <a:latin typeface="Arial" charset="0"/>
                <a:ea typeface="ＭＳ Ｐゴシック" pitchFamily="1" charset="-128"/>
              </a:defRPr>
            </a:lvl4pPr>
            <a:lvl5pPr marL="2057400" indent="-228600">
              <a:defRPr sz="2400" i="1">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i="1">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i="1">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i="1">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i="1">
                <a:solidFill>
                  <a:schemeClr val="tx1"/>
                </a:solidFill>
                <a:latin typeface="Arial" charset="0"/>
                <a:ea typeface="ＭＳ Ｐゴシック" pitchFamily="1" charset="-128"/>
              </a:defRPr>
            </a:lvl9pPr>
          </a:lstStyle>
          <a:p>
            <a:pPr>
              <a:defRPr/>
            </a:pPr>
            <a:endParaRPr lang="en-US" altLang="en-US" sz="2400"/>
          </a:p>
        </p:txBody>
      </p:sp>
      <p:sp>
        <p:nvSpPr>
          <p:cNvPr id="1027" name="Rectangle 2">
            <a:extLst>
              <a:ext uri="{FF2B5EF4-FFF2-40B4-BE49-F238E27FC236}">
                <a16:creationId xmlns:a16="http://schemas.microsoft.com/office/drawing/2014/main" id="{3956E84E-E2FD-4D99-848D-554E001C1ED6}"/>
              </a:ext>
            </a:extLst>
          </p:cNvPr>
          <p:cNvSpPr>
            <a:spLocks noGrp="1" noChangeArrowheads="1"/>
          </p:cNvSpPr>
          <p:nvPr>
            <p:ph type="title"/>
          </p:nvPr>
        </p:nvSpPr>
        <p:spPr bwMode="auto">
          <a:xfrm>
            <a:off x="2032001" y="811213"/>
            <a:ext cx="9480551"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Rectangle 3">
            <a:extLst>
              <a:ext uri="{FF2B5EF4-FFF2-40B4-BE49-F238E27FC236}">
                <a16:creationId xmlns:a16="http://schemas.microsoft.com/office/drawing/2014/main" id="{EC39BFAF-41C7-4E49-B878-315C6E191903}"/>
              </a:ext>
            </a:extLst>
          </p:cNvPr>
          <p:cNvSpPr>
            <a:spLocks noGrp="1" noChangeArrowheads="1"/>
          </p:cNvSpPr>
          <p:nvPr>
            <p:ph type="body" idx="1"/>
          </p:nvPr>
        </p:nvSpPr>
        <p:spPr bwMode="auto">
          <a:xfrm>
            <a:off x="2034118" y="1852613"/>
            <a:ext cx="9480549" cy="403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42" name="Rectangle 18">
            <a:extLst>
              <a:ext uri="{FF2B5EF4-FFF2-40B4-BE49-F238E27FC236}">
                <a16:creationId xmlns:a16="http://schemas.microsoft.com/office/drawing/2014/main" id="{F050E1C4-4A31-4DC1-BD49-E69690D3994D}"/>
              </a:ext>
            </a:extLst>
          </p:cNvPr>
          <p:cNvSpPr>
            <a:spLocks noGrp="1" noChangeArrowheads="1"/>
          </p:cNvSpPr>
          <p:nvPr>
            <p:ph type="dt" sz="half" idx="2"/>
          </p:nvPr>
        </p:nvSpPr>
        <p:spPr bwMode="auto">
          <a:xfrm>
            <a:off x="9753600" y="152400"/>
            <a:ext cx="213360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i="0">
                <a:latin typeface="Arial" charset="0"/>
                <a:ea typeface="ＭＳ Ｐゴシック" pitchFamily="1" charset="-128"/>
              </a:defRPr>
            </a:lvl1pPr>
          </a:lstStyle>
          <a:p>
            <a:pPr>
              <a:defRPr/>
            </a:pPr>
            <a:fld id="{40F03C63-9F88-4DA2-964A-38FA1B9E1EC1}" type="datetime4">
              <a:rPr lang="en-US" altLang="en-US" smtClean="0"/>
              <a:t>November 26, 2018</a:t>
            </a:fld>
            <a:endParaRPr lang="en-US" altLang="en-US" sz="1400" i="1"/>
          </a:p>
        </p:txBody>
      </p:sp>
      <p:sp>
        <p:nvSpPr>
          <p:cNvPr id="1043" name="Rectangle 19">
            <a:extLst>
              <a:ext uri="{FF2B5EF4-FFF2-40B4-BE49-F238E27FC236}">
                <a16:creationId xmlns:a16="http://schemas.microsoft.com/office/drawing/2014/main" id="{7D8E57D2-2753-4D1D-A456-5818E22FCF97}"/>
              </a:ext>
            </a:extLst>
          </p:cNvPr>
          <p:cNvSpPr>
            <a:spLocks noGrp="1" noChangeArrowheads="1"/>
          </p:cNvSpPr>
          <p:nvPr>
            <p:ph type="ftr" sz="quarter" idx="3"/>
          </p:nvPr>
        </p:nvSpPr>
        <p:spPr bwMode="auto">
          <a:xfrm>
            <a:off x="304800" y="152400"/>
            <a:ext cx="660400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i="0">
                <a:latin typeface="Arial" charset="0"/>
                <a:ea typeface="ＭＳ Ｐゴシック" pitchFamily="1" charset="-128"/>
              </a:defRPr>
            </a:lvl1pPr>
          </a:lstStyle>
          <a:p>
            <a:pPr>
              <a:defRPr/>
            </a:pPr>
            <a:r>
              <a:rPr lang="en-US" altLang="en-US"/>
              <a:t>SLIS IUB (Edit via "View" Menu then "Header and Footer...")</a:t>
            </a:r>
            <a:endParaRPr lang="en-US" altLang="en-US" sz="1400" i="1"/>
          </a:p>
        </p:txBody>
      </p:sp>
      <p:sp>
        <p:nvSpPr>
          <p:cNvPr id="1031" name="Line 36">
            <a:extLst>
              <a:ext uri="{FF2B5EF4-FFF2-40B4-BE49-F238E27FC236}">
                <a16:creationId xmlns:a16="http://schemas.microsoft.com/office/drawing/2014/main" id="{60A6ACBC-E664-4EB4-B914-D4A2B18FABF6}"/>
              </a:ext>
            </a:extLst>
          </p:cNvPr>
          <p:cNvSpPr>
            <a:spLocks noChangeShapeType="1"/>
          </p:cNvSpPr>
          <p:nvPr/>
        </p:nvSpPr>
        <p:spPr bwMode="auto">
          <a:xfrm>
            <a:off x="0" y="442913"/>
            <a:ext cx="1219200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sz="2400"/>
          </a:p>
        </p:txBody>
      </p:sp>
      <p:sp>
        <p:nvSpPr>
          <p:cNvPr id="1032" name="Line 37">
            <a:extLst>
              <a:ext uri="{FF2B5EF4-FFF2-40B4-BE49-F238E27FC236}">
                <a16:creationId xmlns:a16="http://schemas.microsoft.com/office/drawing/2014/main" id="{43F4AAA7-B3C4-4643-B30E-E2558FE264CA}"/>
              </a:ext>
            </a:extLst>
          </p:cNvPr>
          <p:cNvSpPr>
            <a:spLocks noChangeShapeType="1"/>
          </p:cNvSpPr>
          <p:nvPr/>
        </p:nvSpPr>
        <p:spPr bwMode="auto">
          <a:xfrm>
            <a:off x="0" y="6156325"/>
            <a:ext cx="12192000" cy="0"/>
          </a:xfrm>
          <a:prstGeom prst="line">
            <a:avLst/>
          </a:prstGeom>
          <a:noFill/>
          <a:ln w="476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2400"/>
          </a:p>
        </p:txBody>
      </p:sp>
      <p:pic>
        <p:nvPicPr>
          <p:cNvPr id="1033" name="Picture 40" descr="iu_h_wh">
            <a:extLst>
              <a:ext uri="{FF2B5EF4-FFF2-40B4-BE49-F238E27FC236}">
                <a16:creationId xmlns:a16="http://schemas.microsoft.com/office/drawing/2014/main" id="{89FDB5ED-70B5-4400-B349-0DAE2B93A75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08000" y="6324600"/>
            <a:ext cx="2946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83"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hdr="0" ftr="0" dt="0"/>
  <p:txStyles>
    <p:titleStyle>
      <a:lvl1pPr algn="l" rtl="0" eaLnBrk="0" fontAlgn="base" hangingPunct="0">
        <a:spcBef>
          <a:spcPct val="0"/>
        </a:spcBef>
        <a:spcAft>
          <a:spcPct val="0"/>
        </a:spcAft>
        <a:defRPr sz="3400" b="1">
          <a:solidFill>
            <a:schemeClr val="accent1"/>
          </a:solidFill>
          <a:latin typeface="+mj-lt"/>
          <a:ea typeface="+mj-ea"/>
          <a:cs typeface="+mj-cs"/>
        </a:defRPr>
      </a:lvl1pPr>
      <a:lvl2pPr algn="l" rtl="0" eaLnBrk="0" fontAlgn="base" hangingPunct="0">
        <a:spcBef>
          <a:spcPct val="0"/>
        </a:spcBef>
        <a:spcAft>
          <a:spcPct val="0"/>
        </a:spcAft>
        <a:defRPr sz="3400" b="1">
          <a:solidFill>
            <a:schemeClr val="accent1"/>
          </a:solidFill>
          <a:latin typeface="Arial" charset="0"/>
          <a:ea typeface="ＭＳ Ｐゴシック" pitchFamily="1" charset="-128"/>
        </a:defRPr>
      </a:lvl2pPr>
      <a:lvl3pPr algn="l" rtl="0" eaLnBrk="0" fontAlgn="base" hangingPunct="0">
        <a:spcBef>
          <a:spcPct val="0"/>
        </a:spcBef>
        <a:spcAft>
          <a:spcPct val="0"/>
        </a:spcAft>
        <a:defRPr sz="3400" b="1">
          <a:solidFill>
            <a:schemeClr val="accent1"/>
          </a:solidFill>
          <a:latin typeface="Arial" charset="0"/>
          <a:ea typeface="ＭＳ Ｐゴシック" pitchFamily="1" charset="-128"/>
        </a:defRPr>
      </a:lvl3pPr>
      <a:lvl4pPr algn="l" rtl="0" eaLnBrk="0" fontAlgn="base" hangingPunct="0">
        <a:spcBef>
          <a:spcPct val="0"/>
        </a:spcBef>
        <a:spcAft>
          <a:spcPct val="0"/>
        </a:spcAft>
        <a:defRPr sz="3400" b="1">
          <a:solidFill>
            <a:schemeClr val="accent1"/>
          </a:solidFill>
          <a:latin typeface="Arial" charset="0"/>
          <a:ea typeface="ＭＳ Ｐゴシック" pitchFamily="1" charset="-128"/>
        </a:defRPr>
      </a:lvl4pPr>
      <a:lvl5pPr algn="l" rtl="0" eaLnBrk="0" fontAlgn="base" hangingPunct="0">
        <a:spcBef>
          <a:spcPct val="0"/>
        </a:spcBef>
        <a:spcAft>
          <a:spcPct val="0"/>
        </a:spcAft>
        <a:defRPr sz="3400" b="1">
          <a:solidFill>
            <a:schemeClr val="accent1"/>
          </a:solidFill>
          <a:latin typeface="Arial" charset="0"/>
          <a:ea typeface="ＭＳ Ｐゴシック" pitchFamily="1" charset="-128"/>
        </a:defRPr>
      </a:lvl5pPr>
      <a:lvl6pPr marL="457200" algn="l" rtl="0" fontAlgn="base">
        <a:spcBef>
          <a:spcPct val="0"/>
        </a:spcBef>
        <a:spcAft>
          <a:spcPct val="0"/>
        </a:spcAft>
        <a:defRPr sz="3400" b="1">
          <a:solidFill>
            <a:schemeClr val="accent1"/>
          </a:solidFill>
          <a:latin typeface="Arial" charset="0"/>
          <a:ea typeface="ＭＳ Ｐゴシック" pitchFamily="1" charset="-128"/>
        </a:defRPr>
      </a:lvl6pPr>
      <a:lvl7pPr marL="914400" algn="l" rtl="0" fontAlgn="base">
        <a:spcBef>
          <a:spcPct val="0"/>
        </a:spcBef>
        <a:spcAft>
          <a:spcPct val="0"/>
        </a:spcAft>
        <a:defRPr sz="3400" b="1">
          <a:solidFill>
            <a:schemeClr val="accent1"/>
          </a:solidFill>
          <a:latin typeface="Arial" charset="0"/>
          <a:ea typeface="ＭＳ Ｐゴシック" pitchFamily="1" charset="-128"/>
        </a:defRPr>
      </a:lvl7pPr>
      <a:lvl8pPr marL="1371600" algn="l" rtl="0" fontAlgn="base">
        <a:spcBef>
          <a:spcPct val="0"/>
        </a:spcBef>
        <a:spcAft>
          <a:spcPct val="0"/>
        </a:spcAft>
        <a:defRPr sz="3400" b="1">
          <a:solidFill>
            <a:schemeClr val="accent1"/>
          </a:solidFill>
          <a:latin typeface="Arial" charset="0"/>
          <a:ea typeface="ＭＳ Ｐゴシック" pitchFamily="1" charset="-128"/>
        </a:defRPr>
      </a:lvl8pPr>
      <a:lvl9pPr marL="1828800" algn="l" rtl="0" fontAlgn="base">
        <a:spcBef>
          <a:spcPct val="0"/>
        </a:spcBef>
        <a:spcAft>
          <a:spcPct val="0"/>
        </a:spcAft>
        <a:defRPr sz="3400" b="1">
          <a:solidFill>
            <a:schemeClr val="accent1"/>
          </a:solidFill>
          <a:latin typeface="Arial" charset="0"/>
          <a:ea typeface="ＭＳ Ｐゴシック" pitchFamily="1" charset="-128"/>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a:extLst>
              <a:ext uri="{FF2B5EF4-FFF2-40B4-BE49-F238E27FC236}">
                <a16:creationId xmlns:a16="http://schemas.microsoft.com/office/drawing/2014/main" id="{8100085E-12F5-4732-9700-256467988266}"/>
              </a:ext>
            </a:extLst>
          </p:cNvPr>
          <p:cNvSpPr>
            <a:spLocks noGrp="1" noChangeArrowheads="1"/>
          </p:cNvSpPr>
          <p:nvPr>
            <p:ph type="subTitle" idx="1"/>
          </p:nvPr>
        </p:nvSpPr>
        <p:spPr>
          <a:xfrm>
            <a:off x="1982789" y="1763713"/>
            <a:ext cx="8226425" cy="508000"/>
          </a:xfrm>
        </p:spPr>
        <p:txBody>
          <a:bodyPr/>
          <a:lstStyle/>
          <a:p>
            <a:pPr eaLnBrk="1" hangingPunct="1"/>
            <a:r>
              <a:rPr lang="en-US" altLang="en-US" sz="2400" dirty="0"/>
              <a:t>Instacart – Customer Cart Prediction and Recommendation</a:t>
            </a:r>
            <a:endParaRPr lang="en-US" altLang="en-US" sz="2400" i="1" dirty="0"/>
          </a:p>
        </p:txBody>
      </p:sp>
      <p:sp>
        <p:nvSpPr>
          <p:cNvPr id="3075" name="Text Box 7">
            <a:extLst>
              <a:ext uri="{FF2B5EF4-FFF2-40B4-BE49-F238E27FC236}">
                <a16:creationId xmlns:a16="http://schemas.microsoft.com/office/drawing/2014/main" id="{D0CF769F-D5A7-4A67-B7B6-8B0EB7547107}"/>
              </a:ext>
            </a:extLst>
          </p:cNvPr>
          <p:cNvSpPr>
            <a:spLocks noGrp="1" noChangeArrowheads="1"/>
          </p:cNvSpPr>
          <p:nvPr>
            <p:ph type="ctrTitle"/>
          </p:nvPr>
        </p:nvSpPr>
        <p:spPr>
          <a:noFill/>
        </p:spPr>
        <p:txBody>
          <a:bodyPr/>
          <a:lstStyle/>
          <a:p>
            <a:r>
              <a:rPr lang="en-US" sz="3600" dirty="0"/>
              <a:t>CSCI-P556: Applied Machine Learning</a:t>
            </a:r>
            <a:br>
              <a:rPr lang="en-US" sz="3600" dirty="0"/>
            </a:br>
            <a:endParaRPr lang="en-US" altLang="en-US" sz="1600" dirty="0">
              <a:solidFill>
                <a:schemeClr val="tx1"/>
              </a:solidFill>
            </a:endParaRPr>
          </a:p>
        </p:txBody>
      </p:sp>
      <p:sp>
        <p:nvSpPr>
          <p:cNvPr id="3076" name="Text Box 10">
            <a:extLst>
              <a:ext uri="{FF2B5EF4-FFF2-40B4-BE49-F238E27FC236}">
                <a16:creationId xmlns:a16="http://schemas.microsoft.com/office/drawing/2014/main" id="{9FB2EBAF-73D3-490E-B598-09ABFC5AD7ED}"/>
              </a:ext>
            </a:extLst>
          </p:cNvPr>
          <p:cNvSpPr txBox="1">
            <a:spLocks noChangeArrowheads="1"/>
          </p:cNvSpPr>
          <p:nvPr/>
        </p:nvSpPr>
        <p:spPr bwMode="auto">
          <a:xfrm>
            <a:off x="1979614" y="2868613"/>
            <a:ext cx="822642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FontTx/>
              <a:buNone/>
            </a:pPr>
            <a:r>
              <a:rPr lang="en-US" altLang="en-US" sz="1800" i="0" dirty="0" err="1">
                <a:solidFill>
                  <a:schemeClr val="bg1"/>
                </a:solidFill>
              </a:rPr>
              <a:t>Siddartha</a:t>
            </a:r>
            <a:r>
              <a:rPr lang="en-US" altLang="en-US" sz="1800" i="0" dirty="0">
                <a:solidFill>
                  <a:schemeClr val="bg1"/>
                </a:solidFill>
              </a:rPr>
              <a:t> Rao, Siddharth Kothari, and Vishal Singh</a:t>
            </a:r>
            <a:endParaRPr lang="en-US" altLang="en-US" sz="2400" i="0" dirty="0"/>
          </a:p>
        </p:txBody>
      </p:sp>
      <p:sp>
        <p:nvSpPr>
          <p:cNvPr id="3077" name="Rectangle 22">
            <a:extLst>
              <a:ext uri="{FF2B5EF4-FFF2-40B4-BE49-F238E27FC236}">
                <a16:creationId xmlns:a16="http://schemas.microsoft.com/office/drawing/2014/main" id="{16991130-62C3-4C2D-A00A-92960E08505B}"/>
              </a:ext>
            </a:extLst>
          </p:cNvPr>
          <p:cNvSpPr>
            <a:spLocks noChangeArrowheads="1"/>
          </p:cNvSpPr>
          <p:nvPr/>
        </p:nvSpPr>
        <p:spPr bwMode="auto">
          <a:xfrm>
            <a:off x="1981201" y="3200400"/>
            <a:ext cx="822642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FontTx/>
              <a:buNone/>
            </a:pPr>
            <a:fld id="{4AE50809-2DEB-4E80-9CF0-CB4EECA87652}" type="datetime4">
              <a:rPr lang="en-US" altLang="en-US" sz="1400">
                <a:solidFill>
                  <a:schemeClr val="bg1"/>
                </a:solidFill>
              </a:rPr>
              <a:pPr algn="ctr">
                <a:spcBef>
                  <a:spcPct val="0"/>
                </a:spcBef>
                <a:buFontTx/>
                <a:buNone/>
              </a:pPr>
              <a:t>November 26, 2018</a:t>
            </a:fld>
            <a:endParaRPr lang="en-US" altLang="en-US" sz="2000">
              <a:solidFill>
                <a:schemeClr val="bg1"/>
              </a:solidFill>
            </a:endParaRPr>
          </a:p>
        </p:txBody>
      </p:sp>
      <p:pic>
        <p:nvPicPr>
          <p:cNvPr id="2" name="Picture 1">
            <a:extLst>
              <a:ext uri="{FF2B5EF4-FFF2-40B4-BE49-F238E27FC236}">
                <a16:creationId xmlns:a16="http://schemas.microsoft.com/office/drawing/2014/main" id="{5B702C19-8C72-4569-B83B-90ECBE8022B4}"/>
              </a:ext>
            </a:extLst>
          </p:cNvPr>
          <p:cNvPicPr>
            <a:picLocks noChangeAspect="1"/>
          </p:cNvPicPr>
          <p:nvPr/>
        </p:nvPicPr>
        <p:blipFill>
          <a:blip r:embed="rId4"/>
          <a:stretch>
            <a:fillRect/>
          </a:stretch>
        </p:blipFill>
        <p:spPr>
          <a:xfrm>
            <a:off x="4195763" y="4876801"/>
            <a:ext cx="3800475" cy="1666875"/>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4033D-525B-4DFF-A4EC-80638A70905E}"/>
              </a:ext>
            </a:extLst>
          </p:cNvPr>
          <p:cNvSpPr>
            <a:spLocks noGrp="1"/>
          </p:cNvSpPr>
          <p:nvPr>
            <p:ph type="title"/>
          </p:nvPr>
        </p:nvSpPr>
        <p:spPr>
          <a:xfrm>
            <a:off x="399393" y="488731"/>
            <a:ext cx="9480551" cy="1143000"/>
          </a:xfrm>
        </p:spPr>
        <p:txBody>
          <a:bodyPr/>
          <a:lstStyle/>
          <a:p>
            <a:r>
              <a:rPr lang="en-US" dirty="0"/>
              <a:t>Prediction – Feature Engineering</a:t>
            </a:r>
          </a:p>
        </p:txBody>
      </p:sp>
      <p:sp>
        <p:nvSpPr>
          <p:cNvPr id="3" name="Content Placeholder 2">
            <a:extLst>
              <a:ext uri="{FF2B5EF4-FFF2-40B4-BE49-F238E27FC236}">
                <a16:creationId xmlns:a16="http://schemas.microsoft.com/office/drawing/2014/main" id="{F33265FF-6A44-424E-9F25-6231AFDE0700}"/>
              </a:ext>
            </a:extLst>
          </p:cNvPr>
          <p:cNvSpPr>
            <a:spLocks noGrp="1"/>
          </p:cNvSpPr>
          <p:nvPr>
            <p:ph idx="1"/>
          </p:nvPr>
        </p:nvSpPr>
        <p:spPr>
          <a:xfrm>
            <a:off x="354724" y="1694793"/>
            <a:ext cx="10694276" cy="4038600"/>
          </a:xfrm>
        </p:spPr>
        <p:txBody>
          <a:bodyPr/>
          <a:lstStyle/>
          <a:p>
            <a:pPr marL="0" indent="0">
              <a:buNone/>
            </a:pPr>
            <a:endParaRPr lang="en-US" dirty="0"/>
          </a:p>
        </p:txBody>
      </p:sp>
      <p:sp>
        <p:nvSpPr>
          <p:cNvPr id="7" name="Rectangle 6">
            <a:extLst>
              <a:ext uri="{FF2B5EF4-FFF2-40B4-BE49-F238E27FC236}">
                <a16:creationId xmlns:a16="http://schemas.microsoft.com/office/drawing/2014/main" id="{AC1EF71A-F911-4598-8551-F8284526750A}"/>
              </a:ext>
            </a:extLst>
          </p:cNvPr>
          <p:cNvSpPr/>
          <p:nvPr/>
        </p:nvSpPr>
        <p:spPr bwMode="auto">
          <a:xfrm>
            <a:off x="533400" y="1694793"/>
            <a:ext cx="11125200" cy="4325007"/>
          </a:xfrm>
          <a:prstGeom prst="rect">
            <a:avLst/>
          </a:prstGeom>
          <a:solidFill>
            <a:schemeClr val="accent1">
              <a:alpha val="22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 charset="-128"/>
            </a:endParaRPr>
          </a:p>
        </p:txBody>
      </p:sp>
      <p:cxnSp>
        <p:nvCxnSpPr>
          <p:cNvPr id="9" name="Straight Connector 8">
            <a:extLst>
              <a:ext uri="{FF2B5EF4-FFF2-40B4-BE49-F238E27FC236}">
                <a16:creationId xmlns:a16="http://schemas.microsoft.com/office/drawing/2014/main" id="{17DC6395-D756-4B10-B22D-E286934BE18E}"/>
              </a:ext>
            </a:extLst>
          </p:cNvPr>
          <p:cNvCxnSpPr>
            <a:cxnSpLocks/>
            <a:stCxn id="7" idx="0"/>
            <a:endCxn id="7" idx="2"/>
          </p:cNvCxnSpPr>
          <p:nvPr/>
        </p:nvCxnSpPr>
        <p:spPr bwMode="auto">
          <a:xfrm>
            <a:off x="6096000" y="1694793"/>
            <a:ext cx="0" cy="432500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Connector 10">
            <a:extLst>
              <a:ext uri="{FF2B5EF4-FFF2-40B4-BE49-F238E27FC236}">
                <a16:creationId xmlns:a16="http://schemas.microsoft.com/office/drawing/2014/main" id="{A6726E7C-5B49-46D9-843D-A4891DD54DAB}"/>
              </a:ext>
            </a:extLst>
          </p:cNvPr>
          <p:cNvCxnSpPr>
            <a:cxnSpLocks/>
            <a:stCxn id="7" idx="1"/>
            <a:endCxn id="7" idx="3"/>
          </p:cNvCxnSpPr>
          <p:nvPr/>
        </p:nvCxnSpPr>
        <p:spPr bwMode="auto">
          <a:xfrm>
            <a:off x="533400" y="3857297"/>
            <a:ext cx="1112520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TextBox 11">
            <a:extLst>
              <a:ext uri="{FF2B5EF4-FFF2-40B4-BE49-F238E27FC236}">
                <a16:creationId xmlns:a16="http://schemas.microsoft.com/office/drawing/2014/main" id="{54566860-85FC-46A4-8AAE-014D1E5B6416}"/>
              </a:ext>
            </a:extLst>
          </p:cNvPr>
          <p:cNvSpPr txBox="1"/>
          <p:nvPr/>
        </p:nvSpPr>
        <p:spPr>
          <a:xfrm>
            <a:off x="647704" y="1639008"/>
            <a:ext cx="5333990" cy="2862322"/>
          </a:xfrm>
          <a:prstGeom prst="rect">
            <a:avLst/>
          </a:prstGeom>
          <a:noFill/>
        </p:spPr>
        <p:txBody>
          <a:bodyPr wrap="square" rtlCol="0">
            <a:spAutoFit/>
          </a:bodyPr>
          <a:lstStyle/>
          <a:p>
            <a:pPr algn="ctr"/>
            <a:r>
              <a:rPr lang="en-US" sz="2000" i="0" dirty="0"/>
              <a:t>User Related </a:t>
            </a:r>
          </a:p>
          <a:p>
            <a:pPr marL="342900" indent="-342900">
              <a:buFont typeface="Arial" panose="020B0604020202020204" pitchFamily="34" charset="0"/>
              <a:buChar char="•"/>
            </a:pPr>
            <a:r>
              <a:rPr lang="en-US" sz="2000" i="0" dirty="0" err="1"/>
              <a:t>user_total_orders</a:t>
            </a:r>
            <a:endParaRPr lang="en-US" sz="2000" i="0" dirty="0"/>
          </a:p>
          <a:p>
            <a:pPr marL="342900" indent="-342900">
              <a:buFont typeface="Arial" panose="020B0604020202020204" pitchFamily="34" charset="0"/>
              <a:buChar char="•"/>
            </a:pPr>
            <a:r>
              <a:rPr lang="en-US" sz="2000" i="0" dirty="0" err="1"/>
              <a:t>User_total_items</a:t>
            </a:r>
            <a:endParaRPr lang="en-US" sz="2000" i="0" dirty="0"/>
          </a:p>
          <a:p>
            <a:pPr marL="342900" indent="-342900">
              <a:buFont typeface="Arial" panose="020B0604020202020204" pitchFamily="34" charset="0"/>
              <a:buChar char="•"/>
            </a:pPr>
            <a:r>
              <a:rPr lang="en-US" sz="2000" i="0" dirty="0" err="1"/>
              <a:t>Total_distinct_items</a:t>
            </a:r>
            <a:endParaRPr lang="en-US" sz="2000" i="0" dirty="0"/>
          </a:p>
          <a:p>
            <a:pPr marL="342900" indent="-342900">
              <a:buFont typeface="Arial" panose="020B0604020202020204" pitchFamily="34" charset="0"/>
              <a:buChar char="•"/>
            </a:pPr>
            <a:r>
              <a:rPr lang="en-US" sz="2000" i="0" dirty="0" err="1"/>
              <a:t>User_avg_days_bw_orders</a:t>
            </a:r>
            <a:endParaRPr lang="en-US" sz="2000" i="0" dirty="0"/>
          </a:p>
          <a:p>
            <a:pPr marL="342900" indent="-342900">
              <a:buFont typeface="Arial" panose="020B0604020202020204" pitchFamily="34" charset="0"/>
              <a:buChar char="•"/>
            </a:pPr>
            <a:r>
              <a:rPr lang="en-US" sz="2000" i="0" dirty="0" err="1"/>
              <a:t>user_avg_basket</a:t>
            </a:r>
            <a:endParaRPr lang="en-US" sz="2000" i="0" dirty="0"/>
          </a:p>
          <a:p>
            <a:pPr marL="342900" indent="-342900">
              <a:buFont typeface="Arial" panose="020B0604020202020204" pitchFamily="34" charset="0"/>
              <a:buChar char="•"/>
            </a:pPr>
            <a:r>
              <a:rPr lang="en-US" sz="2000" i="0" dirty="0" err="1"/>
              <a:t>User_total_buy_max</a:t>
            </a:r>
            <a:endParaRPr lang="en-US" sz="2000" i="0" dirty="0"/>
          </a:p>
          <a:p>
            <a:pPr marL="342900" indent="-342900">
              <a:buFont typeface="Arial" panose="020B0604020202020204" pitchFamily="34" charset="0"/>
              <a:buChar char="•"/>
            </a:pPr>
            <a:endParaRPr lang="en-US" sz="2000" i="0" dirty="0"/>
          </a:p>
          <a:p>
            <a:pPr marL="342900" indent="-342900">
              <a:buFont typeface="Arial" panose="020B0604020202020204" pitchFamily="34" charset="0"/>
              <a:buChar char="•"/>
            </a:pPr>
            <a:endParaRPr lang="en-US" sz="2000" i="0" dirty="0"/>
          </a:p>
        </p:txBody>
      </p:sp>
      <p:sp>
        <p:nvSpPr>
          <p:cNvPr id="24" name="TextBox 23">
            <a:extLst>
              <a:ext uri="{FF2B5EF4-FFF2-40B4-BE49-F238E27FC236}">
                <a16:creationId xmlns:a16="http://schemas.microsoft.com/office/drawing/2014/main" id="{F0716FE6-902B-4E48-B5DB-6CBB080CDA3E}"/>
              </a:ext>
            </a:extLst>
          </p:cNvPr>
          <p:cNvSpPr txBox="1"/>
          <p:nvPr/>
        </p:nvSpPr>
        <p:spPr>
          <a:xfrm>
            <a:off x="647704" y="3870759"/>
            <a:ext cx="5333990" cy="1692771"/>
          </a:xfrm>
          <a:prstGeom prst="rect">
            <a:avLst/>
          </a:prstGeom>
          <a:noFill/>
        </p:spPr>
        <p:txBody>
          <a:bodyPr wrap="square" rtlCol="0">
            <a:spAutoFit/>
          </a:bodyPr>
          <a:lstStyle/>
          <a:p>
            <a:pPr algn="ctr"/>
            <a:r>
              <a:rPr lang="en-US" sz="2000" i="0" dirty="0"/>
              <a:t>Order related features</a:t>
            </a:r>
          </a:p>
          <a:p>
            <a:pPr marL="342900" indent="-342900">
              <a:buFont typeface="Arial" panose="020B0604020202020204" pitchFamily="34" charset="0"/>
              <a:buChar char="•"/>
            </a:pPr>
            <a:r>
              <a:rPr lang="en-US" sz="2000" i="0" dirty="0" err="1"/>
              <a:t>Order_dow</a:t>
            </a:r>
            <a:r>
              <a:rPr lang="en-US" sz="2000" i="0" dirty="0"/>
              <a:t>*</a:t>
            </a:r>
          </a:p>
          <a:p>
            <a:pPr marL="342900" indent="-342900">
              <a:buFont typeface="Arial" panose="020B0604020202020204" pitchFamily="34" charset="0"/>
              <a:buChar char="•"/>
            </a:pPr>
            <a:r>
              <a:rPr lang="en-US" sz="2000" i="0" dirty="0" err="1"/>
              <a:t>Order_hour_of_day</a:t>
            </a:r>
            <a:r>
              <a:rPr lang="en-US" sz="2000" i="0" dirty="0"/>
              <a:t>*</a:t>
            </a:r>
          </a:p>
          <a:p>
            <a:pPr marL="342900" indent="-342900">
              <a:buFont typeface="Arial" panose="020B0604020202020204" pitchFamily="34" charset="0"/>
              <a:buChar char="•"/>
            </a:pPr>
            <a:r>
              <a:rPr lang="en-US" sz="2000" i="0" dirty="0" err="1"/>
              <a:t>Days_since_prior_order</a:t>
            </a:r>
            <a:r>
              <a:rPr lang="en-US" sz="2000" i="0" dirty="0"/>
              <a:t>*</a:t>
            </a:r>
          </a:p>
          <a:p>
            <a:pPr marL="342900" indent="-342900">
              <a:buFont typeface="Arial" panose="020B0604020202020204" pitchFamily="34" charset="0"/>
              <a:buChar char="•"/>
            </a:pPr>
            <a:r>
              <a:rPr lang="en-US" sz="2000" i="0" dirty="0" err="1"/>
              <a:t>Days_since_ratio</a:t>
            </a:r>
            <a:endParaRPr lang="en-US" sz="2000" i="0" dirty="0"/>
          </a:p>
        </p:txBody>
      </p:sp>
      <p:sp>
        <p:nvSpPr>
          <p:cNvPr id="29" name="TextBox 28">
            <a:extLst>
              <a:ext uri="{FF2B5EF4-FFF2-40B4-BE49-F238E27FC236}">
                <a16:creationId xmlns:a16="http://schemas.microsoft.com/office/drawing/2014/main" id="{C6B2B2A4-B6F6-49AB-B3A2-4AC67922CE0B}"/>
              </a:ext>
            </a:extLst>
          </p:cNvPr>
          <p:cNvSpPr txBox="1"/>
          <p:nvPr/>
        </p:nvSpPr>
        <p:spPr>
          <a:xfrm>
            <a:off x="6151163" y="1763993"/>
            <a:ext cx="5333990" cy="1938992"/>
          </a:xfrm>
          <a:prstGeom prst="rect">
            <a:avLst/>
          </a:prstGeom>
          <a:noFill/>
        </p:spPr>
        <p:txBody>
          <a:bodyPr wrap="square" rtlCol="0">
            <a:spAutoFit/>
          </a:bodyPr>
          <a:lstStyle/>
          <a:p>
            <a:pPr algn="ctr"/>
            <a:r>
              <a:rPr lang="en-US" sz="2000" i="0" dirty="0"/>
              <a:t>Product related features</a:t>
            </a:r>
          </a:p>
          <a:p>
            <a:pPr marL="342900" indent="-342900">
              <a:buFont typeface="Arial" panose="020B0604020202020204" pitchFamily="34" charset="0"/>
              <a:buChar char="•"/>
            </a:pPr>
            <a:r>
              <a:rPr lang="en-US" sz="2000" i="0" dirty="0" err="1"/>
              <a:t>Product_orders</a:t>
            </a:r>
            <a:endParaRPr lang="en-US" sz="2000" i="0" dirty="0"/>
          </a:p>
          <a:p>
            <a:pPr marL="342900" indent="-342900">
              <a:buFont typeface="Arial" panose="020B0604020202020204" pitchFamily="34" charset="0"/>
              <a:buChar char="•"/>
            </a:pPr>
            <a:r>
              <a:rPr lang="en-US" sz="2000" i="0" dirty="0" err="1"/>
              <a:t>Product_reorders</a:t>
            </a:r>
            <a:endParaRPr lang="en-US" sz="2000" i="0" dirty="0"/>
          </a:p>
          <a:p>
            <a:pPr marL="342900" indent="-342900">
              <a:buFont typeface="Arial" panose="020B0604020202020204" pitchFamily="34" charset="0"/>
              <a:buChar char="•"/>
            </a:pPr>
            <a:r>
              <a:rPr lang="en-US" sz="2000" i="0" dirty="0" err="1"/>
              <a:t>Product_reorder_rate</a:t>
            </a:r>
            <a:endParaRPr lang="en-US" sz="2000" i="0" dirty="0"/>
          </a:p>
          <a:p>
            <a:pPr marL="342900" indent="-342900">
              <a:buFont typeface="Arial" panose="020B0604020202020204" pitchFamily="34" charset="0"/>
              <a:buChar char="•"/>
            </a:pPr>
            <a:r>
              <a:rPr lang="en-US" sz="2000" i="0" dirty="0" err="1"/>
              <a:t>Aisle_id</a:t>
            </a:r>
            <a:r>
              <a:rPr lang="en-US" sz="2000" i="0" dirty="0"/>
              <a:t>*</a:t>
            </a:r>
          </a:p>
          <a:p>
            <a:pPr marL="342900" indent="-342900">
              <a:buFont typeface="Arial" panose="020B0604020202020204" pitchFamily="34" charset="0"/>
              <a:buChar char="•"/>
            </a:pPr>
            <a:r>
              <a:rPr lang="en-US" sz="2000" i="0" dirty="0" err="1"/>
              <a:t>Department_id</a:t>
            </a:r>
            <a:r>
              <a:rPr lang="en-US" sz="2000" i="0" dirty="0"/>
              <a:t>*</a:t>
            </a:r>
          </a:p>
        </p:txBody>
      </p:sp>
      <p:sp>
        <p:nvSpPr>
          <p:cNvPr id="32" name="TextBox 31">
            <a:extLst>
              <a:ext uri="{FF2B5EF4-FFF2-40B4-BE49-F238E27FC236}">
                <a16:creationId xmlns:a16="http://schemas.microsoft.com/office/drawing/2014/main" id="{B1FA0474-187C-4488-88F8-53225ED070F7}"/>
              </a:ext>
            </a:extLst>
          </p:cNvPr>
          <p:cNvSpPr txBox="1"/>
          <p:nvPr/>
        </p:nvSpPr>
        <p:spPr>
          <a:xfrm>
            <a:off x="6095998" y="3817717"/>
            <a:ext cx="5486387" cy="2862322"/>
          </a:xfrm>
          <a:prstGeom prst="rect">
            <a:avLst/>
          </a:prstGeom>
          <a:noFill/>
        </p:spPr>
        <p:txBody>
          <a:bodyPr wrap="square" rtlCol="0">
            <a:spAutoFit/>
          </a:bodyPr>
          <a:lstStyle/>
          <a:p>
            <a:pPr algn="ctr"/>
            <a:r>
              <a:rPr lang="en-US" sz="2000" i="0" dirty="0" err="1"/>
              <a:t>User_X_Product</a:t>
            </a:r>
            <a:r>
              <a:rPr lang="en-US" sz="2000" i="0" dirty="0"/>
              <a:t> related features</a:t>
            </a:r>
          </a:p>
          <a:p>
            <a:pPr marL="342900" indent="-342900">
              <a:buFont typeface="Arial" panose="020B0604020202020204" pitchFamily="34" charset="0"/>
              <a:buChar char="•"/>
            </a:pPr>
            <a:r>
              <a:rPr lang="en-US" sz="2000" i="0" dirty="0" err="1"/>
              <a:t>UP_chance_ratio</a:t>
            </a:r>
            <a:endParaRPr lang="en-US" sz="2000" i="0" dirty="0"/>
          </a:p>
          <a:p>
            <a:pPr marL="342900" indent="-342900">
              <a:buFont typeface="Arial" panose="020B0604020202020204" pitchFamily="34" charset="0"/>
              <a:buChar char="•"/>
            </a:pPr>
            <a:r>
              <a:rPr lang="en-US" sz="2000" i="0" dirty="0" err="1"/>
              <a:t>UP_chance</a:t>
            </a:r>
            <a:endParaRPr lang="en-US" sz="2000" i="0" dirty="0"/>
          </a:p>
          <a:p>
            <a:pPr marL="342900" indent="-342900">
              <a:buFont typeface="Arial" panose="020B0604020202020204" pitchFamily="34" charset="0"/>
              <a:buChar char="•"/>
            </a:pPr>
            <a:r>
              <a:rPr lang="en-US" sz="2000" i="0" dirty="0" err="1"/>
              <a:t>UP_chance_vs_bought</a:t>
            </a:r>
            <a:endParaRPr lang="en-US" sz="2000" i="0" dirty="0"/>
          </a:p>
          <a:p>
            <a:pPr marL="342900" indent="-342900">
              <a:buFont typeface="Arial" panose="020B0604020202020204" pitchFamily="34" charset="0"/>
              <a:buChar char="•"/>
            </a:pPr>
            <a:r>
              <a:rPr lang="en-US" sz="2000" i="0" dirty="0" err="1"/>
              <a:t>UP_drop_chance</a:t>
            </a:r>
            <a:endParaRPr lang="en-US" sz="2000" i="0" dirty="0"/>
          </a:p>
          <a:p>
            <a:pPr marL="342900" indent="-342900">
              <a:buFont typeface="Arial" panose="020B0604020202020204" pitchFamily="34" charset="0"/>
              <a:buChar char="•"/>
            </a:pPr>
            <a:r>
              <a:rPr lang="en-US" sz="2000" i="0" dirty="0" err="1"/>
              <a:t>UP_orders</a:t>
            </a:r>
            <a:endParaRPr lang="en-US" sz="2000" i="0" dirty="0"/>
          </a:p>
          <a:p>
            <a:pPr marL="342900" indent="-342900">
              <a:buFont typeface="Arial" panose="020B0604020202020204" pitchFamily="34" charset="0"/>
              <a:buChar char="•"/>
            </a:pPr>
            <a:r>
              <a:rPr lang="en-US" sz="2000" i="0" dirty="0" err="1"/>
              <a:t>UP_orders_ratio</a:t>
            </a:r>
            <a:endParaRPr lang="en-US" sz="2000" i="0" dirty="0"/>
          </a:p>
          <a:p>
            <a:pPr marL="342900" indent="-342900">
              <a:buFont typeface="Arial" panose="020B0604020202020204" pitchFamily="34" charset="0"/>
              <a:buChar char="•"/>
            </a:pPr>
            <a:endParaRPr lang="en-US" sz="2000" i="0" dirty="0"/>
          </a:p>
          <a:p>
            <a:pPr marL="342900" indent="-342900">
              <a:buFont typeface="Arial" panose="020B0604020202020204" pitchFamily="34" charset="0"/>
              <a:buChar char="•"/>
            </a:pPr>
            <a:endParaRPr lang="en-US" sz="2000" i="0" dirty="0"/>
          </a:p>
        </p:txBody>
      </p:sp>
      <p:sp>
        <p:nvSpPr>
          <p:cNvPr id="33" name="TextBox 32">
            <a:extLst>
              <a:ext uri="{FF2B5EF4-FFF2-40B4-BE49-F238E27FC236}">
                <a16:creationId xmlns:a16="http://schemas.microsoft.com/office/drawing/2014/main" id="{BD06D626-6B01-4C0B-B6F1-DB19554ADA94}"/>
              </a:ext>
            </a:extLst>
          </p:cNvPr>
          <p:cNvSpPr txBox="1"/>
          <p:nvPr/>
        </p:nvSpPr>
        <p:spPr>
          <a:xfrm>
            <a:off x="9107245" y="4147544"/>
            <a:ext cx="2514569" cy="1015663"/>
          </a:xfrm>
          <a:prstGeom prst="rect">
            <a:avLst/>
          </a:prstGeom>
          <a:noFill/>
        </p:spPr>
        <p:txBody>
          <a:bodyPr wrap="square" rtlCol="0">
            <a:spAutoFit/>
          </a:bodyPr>
          <a:lstStyle/>
          <a:p>
            <a:pPr marL="342900" indent="-342900">
              <a:buFont typeface="Arial" panose="020B0604020202020204" pitchFamily="34" charset="0"/>
              <a:buChar char="•"/>
            </a:pPr>
            <a:r>
              <a:rPr lang="en-US" sz="2000" i="0" dirty="0" err="1"/>
              <a:t>UP_reorder_rate</a:t>
            </a:r>
            <a:endParaRPr lang="en-US" sz="2000" i="0" dirty="0"/>
          </a:p>
          <a:p>
            <a:pPr marL="342900" indent="-342900">
              <a:buFont typeface="Arial" panose="020B0604020202020204" pitchFamily="34" charset="0"/>
              <a:buChar char="•"/>
            </a:pPr>
            <a:r>
              <a:rPr lang="en-US" sz="2000" i="0" dirty="0" err="1"/>
              <a:t>UP_orders_since_last</a:t>
            </a:r>
            <a:endParaRPr lang="en-US" sz="2000" i="0" dirty="0"/>
          </a:p>
        </p:txBody>
      </p:sp>
      <p:sp>
        <p:nvSpPr>
          <p:cNvPr id="4" name="TextBox 3">
            <a:extLst>
              <a:ext uri="{FF2B5EF4-FFF2-40B4-BE49-F238E27FC236}">
                <a16:creationId xmlns:a16="http://schemas.microsoft.com/office/drawing/2014/main" id="{2F3B3296-9D40-4DF4-8572-B88DA84EA8C7}"/>
              </a:ext>
            </a:extLst>
          </p:cNvPr>
          <p:cNvSpPr txBox="1"/>
          <p:nvPr/>
        </p:nvSpPr>
        <p:spPr>
          <a:xfrm>
            <a:off x="10158445" y="1382138"/>
            <a:ext cx="1781110" cy="307777"/>
          </a:xfrm>
          <a:prstGeom prst="rect">
            <a:avLst/>
          </a:prstGeom>
          <a:noFill/>
        </p:spPr>
        <p:txBody>
          <a:bodyPr wrap="square" rtlCol="0">
            <a:spAutoFit/>
          </a:bodyPr>
          <a:lstStyle/>
          <a:p>
            <a:r>
              <a:rPr lang="en-US" sz="1400" i="0" dirty="0"/>
              <a:t>* Existing features</a:t>
            </a:r>
          </a:p>
        </p:txBody>
      </p:sp>
    </p:spTree>
    <p:extLst>
      <p:ext uri="{BB962C8B-B14F-4D97-AF65-F5344CB8AC3E}">
        <p14:creationId xmlns:p14="http://schemas.microsoft.com/office/powerpoint/2010/main" val="2916861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4033D-525B-4DFF-A4EC-80638A70905E}"/>
              </a:ext>
            </a:extLst>
          </p:cNvPr>
          <p:cNvSpPr>
            <a:spLocks noGrp="1"/>
          </p:cNvSpPr>
          <p:nvPr>
            <p:ph type="title"/>
          </p:nvPr>
        </p:nvSpPr>
        <p:spPr>
          <a:xfrm>
            <a:off x="399393" y="488731"/>
            <a:ext cx="9480551" cy="1143000"/>
          </a:xfrm>
        </p:spPr>
        <p:txBody>
          <a:bodyPr/>
          <a:lstStyle/>
          <a:p>
            <a:r>
              <a:rPr lang="en-US" dirty="0"/>
              <a:t>Prediction – What will the user order?</a:t>
            </a:r>
          </a:p>
        </p:txBody>
      </p:sp>
      <p:sp>
        <p:nvSpPr>
          <p:cNvPr id="3" name="Content Placeholder 2">
            <a:extLst>
              <a:ext uri="{FF2B5EF4-FFF2-40B4-BE49-F238E27FC236}">
                <a16:creationId xmlns:a16="http://schemas.microsoft.com/office/drawing/2014/main" id="{F33265FF-6A44-424E-9F25-6231AFDE0700}"/>
              </a:ext>
            </a:extLst>
          </p:cNvPr>
          <p:cNvSpPr>
            <a:spLocks noGrp="1"/>
          </p:cNvSpPr>
          <p:nvPr>
            <p:ph idx="1"/>
          </p:nvPr>
        </p:nvSpPr>
        <p:spPr>
          <a:xfrm>
            <a:off x="399393" y="1524000"/>
            <a:ext cx="10694276" cy="4038600"/>
          </a:xfrm>
        </p:spPr>
        <p:txBody>
          <a:bodyPr/>
          <a:lstStyle/>
          <a:p>
            <a:r>
              <a:rPr lang="en-US" sz="2400" b="1" dirty="0"/>
              <a:t>Algorithms</a:t>
            </a:r>
            <a:r>
              <a:rPr lang="en-US" sz="2200" dirty="0"/>
              <a:t>: </a:t>
            </a:r>
            <a:r>
              <a:rPr lang="en-US" sz="2200" dirty="0" err="1"/>
              <a:t>XGBoost</a:t>
            </a:r>
            <a:r>
              <a:rPr lang="en-US" sz="2200" dirty="0"/>
              <a:t> and Light GBM</a:t>
            </a:r>
          </a:p>
          <a:p>
            <a:pPr marL="914400" lvl="1" indent="-514350">
              <a:buFont typeface="+mj-lt"/>
              <a:buAutoNum type="arabicPeriod"/>
            </a:pPr>
            <a:r>
              <a:rPr lang="en-US" sz="2200" dirty="0"/>
              <a:t>Faster training speed and higher efficiency.</a:t>
            </a:r>
          </a:p>
          <a:p>
            <a:pPr marL="914400" lvl="1" indent="-514350">
              <a:buFont typeface="+mj-lt"/>
              <a:buAutoNum type="arabicPeriod"/>
            </a:pPr>
            <a:r>
              <a:rPr lang="en-US" sz="2200" dirty="0"/>
              <a:t>Lower memory usage.</a:t>
            </a:r>
          </a:p>
          <a:p>
            <a:pPr marL="914400" lvl="1" indent="-514350">
              <a:buFont typeface="+mj-lt"/>
              <a:buAutoNum type="arabicPeriod"/>
            </a:pPr>
            <a:r>
              <a:rPr lang="en-US" sz="2200" dirty="0"/>
              <a:t>Better accuracy.</a:t>
            </a:r>
          </a:p>
          <a:p>
            <a:pPr marL="914400" lvl="1" indent="-514350">
              <a:buFont typeface="+mj-lt"/>
              <a:buAutoNum type="arabicPeriod"/>
            </a:pPr>
            <a:r>
              <a:rPr lang="en-US" sz="2200" dirty="0"/>
              <a:t>Support of parallel and GPU learning.</a:t>
            </a:r>
          </a:p>
          <a:p>
            <a:pPr marL="914400" lvl="1" indent="-514350">
              <a:buFont typeface="+mj-lt"/>
              <a:buAutoNum type="arabicPeriod"/>
            </a:pPr>
            <a:r>
              <a:rPr lang="en-US" sz="2200" dirty="0"/>
              <a:t>Capable of handling large-scale data.</a:t>
            </a:r>
            <a:endParaRPr lang="en-US" sz="2400" b="1" dirty="0"/>
          </a:p>
          <a:p>
            <a:r>
              <a:rPr lang="en-US" sz="2400" b="1" dirty="0"/>
              <a:t>Model Building:</a:t>
            </a:r>
            <a:r>
              <a:rPr lang="en-US" dirty="0"/>
              <a:t> </a:t>
            </a:r>
            <a:r>
              <a:rPr lang="en-US" sz="2200" dirty="0"/>
              <a:t>We have trained model on user’s last order (</a:t>
            </a:r>
            <a:r>
              <a:rPr lang="en-US" sz="2200" dirty="0" err="1"/>
              <a:t>eval_set</a:t>
            </a:r>
            <a:r>
              <a:rPr lang="en-US" sz="2200" dirty="0"/>
              <a:t> = train). However, the featured created used the data from prior data set too.</a:t>
            </a:r>
            <a:endParaRPr lang="en-US" sz="2400" b="1" dirty="0"/>
          </a:p>
          <a:p>
            <a:r>
              <a:rPr lang="en-US" sz="2400" b="1" dirty="0"/>
              <a:t>Feature selection</a:t>
            </a:r>
            <a:r>
              <a:rPr lang="en-US" sz="2200" dirty="0"/>
              <a:t>: We have used in-build method of light </a:t>
            </a:r>
            <a:r>
              <a:rPr lang="en-US" sz="2200" dirty="0" err="1"/>
              <a:t>gbm</a:t>
            </a:r>
            <a:r>
              <a:rPr lang="en-US" sz="2200" dirty="0"/>
              <a:t> and </a:t>
            </a:r>
            <a:r>
              <a:rPr lang="en-US" sz="2200" dirty="0" err="1"/>
              <a:t>xgboost</a:t>
            </a:r>
            <a:r>
              <a:rPr lang="en-US" sz="2200" dirty="0"/>
              <a:t> to find feature importance</a:t>
            </a:r>
          </a:p>
        </p:txBody>
      </p:sp>
    </p:spTree>
    <p:extLst>
      <p:ext uri="{BB962C8B-B14F-4D97-AF65-F5344CB8AC3E}">
        <p14:creationId xmlns:p14="http://schemas.microsoft.com/office/powerpoint/2010/main" val="955277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4033D-525B-4DFF-A4EC-80638A70905E}"/>
              </a:ext>
            </a:extLst>
          </p:cNvPr>
          <p:cNvSpPr>
            <a:spLocks noGrp="1"/>
          </p:cNvSpPr>
          <p:nvPr>
            <p:ph type="title"/>
          </p:nvPr>
        </p:nvSpPr>
        <p:spPr>
          <a:xfrm>
            <a:off x="399393" y="488731"/>
            <a:ext cx="9480551" cy="1143000"/>
          </a:xfrm>
        </p:spPr>
        <p:txBody>
          <a:bodyPr/>
          <a:lstStyle/>
          <a:p>
            <a:r>
              <a:rPr lang="en-US" dirty="0"/>
              <a:t>Prediction – What will the user order?</a:t>
            </a:r>
          </a:p>
        </p:txBody>
      </p:sp>
      <p:sp>
        <p:nvSpPr>
          <p:cNvPr id="3" name="Content Placeholder 2">
            <a:extLst>
              <a:ext uri="{FF2B5EF4-FFF2-40B4-BE49-F238E27FC236}">
                <a16:creationId xmlns:a16="http://schemas.microsoft.com/office/drawing/2014/main" id="{F33265FF-6A44-424E-9F25-6231AFDE0700}"/>
              </a:ext>
            </a:extLst>
          </p:cNvPr>
          <p:cNvSpPr>
            <a:spLocks noGrp="1"/>
          </p:cNvSpPr>
          <p:nvPr>
            <p:ph idx="1"/>
          </p:nvPr>
        </p:nvSpPr>
        <p:spPr>
          <a:xfrm>
            <a:off x="354724" y="1694793"/>
            <a:ext cx="10694276" cy="4038600"/>
          </a:xfrm>
        </p:spPr>
        <p:txBody>
          <a:bodyPr/>
          <a:lstStyle/>
          <a:p>
            <a:r>
              <a:rPr lang="en-US" sz="2400" b="1" dirty="0"/>
              <a:t>Output Format: </a:t>
            </a:r>
          </a:p>
          <a:p>
            <a:pPr marL="0" indent="0">
              <a:buNone/>
            </a:pPr>
            <a:endParaRPr lang="en-US" sz="2400" b="1" dirty="0"/>
          </a:p>
          <a:p>
            <a:endParaRPr lang="en-US" sz="2400" b="1" dirty="0"/>
          </a:p>
          <a:p>
            <a:endParaRPr lang="en-US" sz="2400" b="1" dirty="0"/>
          </a:p>
          <a:p>
            <a:r>
              <a:rPr lang="en-US" sz="2400" b="1" dirty="0"/>
              <a:t>Results: </a:t>
            </a:r>
          </a:p>
          <a:p>
            <a:pPr marL="0" indent="0">
              <a:buNone/>
            </a:pPr>
            <a:endParaRPr lang="en-US" sz="2400" b="1" dirty="0"/>
          </a:p>
          <a:p>
            <a:endParaRPr lang="en-US" dirty="0"/>
          </a:p>
          <a:p>
            <a:endParaRPr lang="en-US" dirty="0"/>
          </a:p>
          <a:p>
            <a:pPr marL="0" indent="0">
              <a:buNone/>
            </a:pPr>
            <a:r>
              <a:rPr lang="en-US" sz="2000" dirty="0"/>
              <a:t>The highest accuracy in Kaggle was 0.4091</a:t>
            </a:r>
          </a:p>
        </p:txBody>
      </p:sp>
      <p:graphicFrame>
        <p:nvGraphicFramePr>
          <p:cNvPr id="4" name="Table 3">
            <a:extLst>
              <a:ext uri="{FF2B5EF4-FFF2-40B4-BE49-F238E27FC236}">
                <a16:creationId xmlns:a16="http://schemas.microsoft.com/office/drawing/2014/main" id="{7B25ACEC-6F5E-463A-9B56-E5A3B95A836F}"/>
              </a:ext>
            </a:extLst>
          </p:cNvPr>
          <p:cNvGraphicFramePr>
            <a:graphicFrameLocks noGrp="1"/>
          </p:cNvGraphicFramePr>
          <p:nvPr>
            <p:extLst>
              <p:ext uri="{D42A27DB-BD31-4B8C-83A1-F6EECF244321}">
                <p14:modId xmlns:p14="http://schemas.microsoft.com/office/powerpoint/2010/main" val="1230651276"/>
              </p:ext>
            </p:extLst>
          </p:nvPr>
        </p:nvGraphicFramePr>
        <p:xfrm>
          <a:off x="2032000" y="3598300"/>
          <a:ext cx="8127999" cy="1483360"/>
        </p:xfrm>
        <a:graphic>
          <a:graphicData uri="http://schemas.openxmlformats.org/drawingml/2006/table">
            <a:tbl>
              <a:tblPr firstRow="1" bandRow="1">
                <a:tableStyleId>{5C22544A-7EE6-4342-B048-85BDC9FD1C3A}</a:tableStyleId>
              </a:tblPr>
              <a:tblGrid>
                <a:gridCol w="3124200">
                  <a:extLst>
                    <a:ext uri="{9D8B030D-6E8A-4147-A177-3AD203B41FA5}">
                      <a16:colId xmlns:a16="http://schemas.microsoft.com/office/drawing/2014/main" val="1699075154"/>
                    </a:ext>
                  </a:extLst>
                </a:gridCol>
                <a:gridCol w="2294466">
                  <a:extLst>
                    <a:ext uri="{9D8B030D-6E8A-4147-A177-3AD203B41FA5}">
                      <a16:colId xmlns:a16="http://schemas.microsoft.com/office/drawing/2014/main" val="992915324"/>
                    </a:ext>
                  </a:extLst>
                </a:gridCol>
                <a:gridCol w="2709333">
                  <a:extLst>
                    <a:ext uri="{9D8B030D-6E8A-4147-A177-3AD203B41FA5}">
                      <a16:colId xmlns:a16="http://schemas.microsoft.com/office/drawing/2014/main" val="3424449129"/>
                    </a:ext>
                  </a:extLst>
                </a:gridCol>
              </a:tblGrid>
              <a:tr h="370840">
                <a:tc>
                  <a:txBody>
                    <a:bodyPr/>
                    <a:lstStyle/>
                    <a:p>
                      <a:pPr algn="l"/>
                      <a:r>
                        <a:rPr lang="en-US" dirty="0"/>
                        <a:t>Model</a:t>
                      </a:r>
                    </a:p>
                  </a:txBody>
                  <a:tcPr/>
                </a:tc>
                <a:tc>
                  <a:txBody>
                    <a:bodyPr/>
                    <a:lstStyle/>
                    <a:p>
                      <a:pPr algn="l"/>
                      <a:r>
                        <a:rPr lang="en-US" dirty="0"/>
                        <a:t>Light GBM</a:t>
                      </a:r>
                    </a:p>
                  </a:txBody>
                  <a:tcPr/>
                </a:tc>
                <a:tc>
                  <a:txBody>
                    <a:bodyPr/>
                    <a:lstStyle/>
                    <a:p>
                      <a:pPr algn="l"/>
                      <a:r>
                        <a:rPr lang="en-US" dirty="0" err="1"/>
                        <a:t>XGBoost</a:t>
                      </a:r>
                      <a:r>
                        <a:rPr lang="en-US" dirty="0"/>
                        <a:t> </a:t>
                      </a:r>
                    </a:p>
                  </a:txBody>
                  <a:tcPr/>
                </a:tc>
                <a:extLst>
                  <a:ext uri="{0D108BD9-81ED-4DB2-BD59-A6C34878D82A}">
                    <a16:rowId xmlns:a16="http://schemas.microsoft.com/office/drawing/2014/main" val="271147825"/>
                  </a:ext>
                </a:extLst>
              </a:tr>
              <a:tr h="370840">
                <a:tc>
                  <a:txBody>
                    <a:bodyPr/>
                    <a:lstStyle/>
                    <a:p>
                      <a:pPr algn="l"/>
                      <a:r>
                        <a:rPr lang="en-US" dirty="0"/>
                        <a:t>Baseline Model CV Accuracy</a:t>
                      </a:r>
                    </a:p>
                  </a:txBody>
                  <a:tcPr/>
                </a:tc>
                <a:tc>
                  <a:txBody>
                    <a:bodyPr/>
                    <a:lstStyle/>
                    <a:p>
                      <a:pPr algn="l"/>
                      <a:endParaRPr lang="en-US" dirty="0"/>
                    </a:p>
                  </a:txBody>
                  <a:tcPr/>
                </a:tc>
                <a:tc>
                  <a:txBody>
                    <a:bodyPr/>
                    <a:lstStyle/>
                    <a:p>
                      <a:pPr algn="l"/>
                      <a:r>
                        <a:rPr lang="en-US" dirty="0"/>
                        <a:t>0.2015</a:t>
                      </a:r>
                    </a:p>
                  </a:txBody>
                  <a:tcPr/>
                </a:tc>
                <a:extLst>
                  <a:ext uri="{0D108BD9-81ED-4DB2-BD59-A6C34878D82A}">
                    <a16:rowId xmlns:a16="http://schemas.microsoft.com/office/drawing/2014/main" val="1200752762"/>
                  </a:ext>
                </a:extLst>
              </a:tr>
              <a:tr h="370840">
                <a:tc>
                  <a:txBody>
                    <a:bodyPr/>
                    <a:lstStyle/>
                    <a:p>
                      <a:pPr algn="l"/>
                      <a:r>
                        <a:rPr lang="en-US" dirty="0"/>
                        <a:t>Tuned CV Accuracy</a:t>
                      </a:r>
                    </a:p>
                  </a:txBody>
                  <a:tcPr/>
                </a:tc>
                <a:tc>
                  <a:txBody>
                    <a:bodyPr/>
                    <a:lstStyle/>
                    <a:p>
                      <a:pPr algn="l"/>
                      <a:endParaRPr lang="en-US" dirty="0"/>
                    </a:p>
                  </a:txBody>
                  <a:tcPr/>
                </a:tc>
                <a:tc>
                  <a:txBody>
                    <a:bodyPr/>
                    <a:lstStyle/>
                    <a:p>
                      <a:pPr algn="l"/>
                      <a:r>
                        <a:rPr lang="en-US" dirty="0"/>
                        <a:t>0.3965</a:t>
                      </a:r>
                    </a:p>
                  </a:txBody>
                  <a:tcPr/>
                </a:tc>
                <a:extLst>
                  <a:ext uri="{0D108BD9-81ED-4DB2-BD59-A6C34878D82A}">
                    <a16:rowId xmlns:a16="http://schemas.microsoft.com/office/drawing/2014/main" val="2480637104"/>
                  </a:ext>
                </a:extLst>
              </a:tr>
              <a:tr h="370840">
                <a:tc>
                  <a:txBody>
                    <a:bodyPr/>
                    <a:lstStyle/>
                    <a:p>
                      <a:pPr algn="l"/>
                      <a:r>
                        <a:rPr lang="en-US" dirty="0"/>
                        <a:t>Kaggle Accuracy</a:t>
                      </a:r>
                    </a:p>
                  </a:txBody>
                  <a:tcPr/>
                </a:tc>
                <a:tc>
                  <a:txBody>
                    <a:bodyPr/>
                    <a:lstStyle/>
                    <a:p>
                      <a:pPr algn="l"/>
                      <a:endParaRPr lang="en-US"/>
                    </a:p>
                  </a:txBody>
                  <a:tcPr/>
                </a:tc>
                <a:tc>
                  <a:txBody>
                    <a:bodyPr/>
                    <a:lstStyle/>
                    <a:p>
                      <a:pPr algn="l"/>
                      <a:r>
                        <a:rPr lang="en-US" dirty="0"/>
                        <a:t>0.3786</a:t>
                      </a:r>
                    </a:p>
                  </a:txBody>
                  <a:tcPr/>
                </a:tc>
                <a:extLst>
                  <a:ext uri="{0D108BD9-81ED-4DB2-BD59-A6C34878D82A}">
                    <a16:rowId xmlns:a16="http://schemas.microsoft.com/office/drawing/2014/main" val="3969841477"/>
                  </a:ext>
                </a:extLst>
              </a:tr>
            </a:tbl>
          </a:graphicData>
        </a:graphic>
      </p:graphicFrame>
      <p:pic>
        <p:nvPicPr>
          <p:cNvPr id="6" name="Picture 5">
            <a:extLst>
              <a:ext uri="{FF2B5EF4-FFF2-40B4-BE49-F238E27FC236}">
                <a16:creationId xmlns:a16="http://schemas.microsoft.com/office/drawing/2014/main" id="{74BE2466-A547-492A-9A51-640A4B6ABA09}"/>
              </a:ext>
            </a:extLst>
          </p:cNvPr>
          <p:cNvPicPr>
            <a:picLocks noChangeAspect="1"/>
          </p:cNvPicPr>
          <p:nvPr/>
        </p:nvPicPr>
        <p:blipFill>
          <a:blip r:embed="rId2"/>
          <a:stretch>
            <a:fillRect/>
          </a:stretch>
        </p:blipFill>
        <p:spPr>
          <a:xfrm>
            <a:off x="3115824" y="1694793"/>
            <a:ext cx="5172075" cy="1600200"/>
          </a:xfrm>
          <a:prstGeom prst="rect">
            <a:avLst/>
          </a:prstGeom>
        </p:spPr>
      </p:pic>
    </p:spTree>
    <p:extLst>
      <p:ext uri="{BB962C8B-B14F-4D97-AF65-F5344CB8AC3E}">
        <p14:creationId xmlns:p14="http://schemas.microsoft.com/office/powerpoint/2010/main" val="2897184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CAD808-C162-43E0-ADF3-7895118DB675}"/>
              </a:ext>
            </a:extLst>
          </p:cNvPr>
          <p:cNvSpPr>
            <a:spLocks noGrp="1"/>
          </p:cNvSpPr>
          <p:nvPr>
            <p:ph type="body" idx="1"/>
          </p:nvPr>
        </p:nvSpPr>
        <p:spPr>
          <a:xfrm>
            <a:off x="914400" y="2945606"/>
            <a:ext cx="10363200" cy="966787"/>
          </a:xfrm>
        </p:spPr>
        <p:txBody>
          <a:bodyPr/>
          <a:lstStyle/>
          <a:p>
            <a:pPr algn="ctr"/>
            <a:r>
              <a:rPr lang="en-US" sz="7200" b="1" dirty="0"/>
              <a:t>Clustering</a:t>
            </a:r>
          </a:p>
        </p:txBody>
      </p:sp>
    </p:spTree>
    <p:extLst>
      <p:ext uri="{BB962C8B-B14F-4D97-AF65-F5344CB8AC3E}">
        <p14:creationId xmlns:p14="http://schemas.microsoft.com/office/powerpoint/2010/main" val="2787361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4033D-525B-4DFF-A4EC-80638A70905E}"/>
              </a:ext>
            </a:extLst>
          </p:cNvPr>
          <p:cNvSpPr>
            <a:spLocks noGrp="1"/>
          </p:cNvSpPr>
          <p:nvPr>
            <p:ph type="title"/>
          </p:nvPr>
        </p:nvSpPr>
        <p:spPr>
          <a:xfrm>
            <a:off x="399393" y="488731"/>
            <a:ext cx="9480551" cy="1143000"/>
          </a:xfrm>
        </p:spPr>
        <p:txBody>
          <a:bodyPr/>
          <a:lstStyle/>
          <a:p>
            <a:r>
              <a:rPr lang="en-US" dirty="0"/>
              <a:t>Clustering - </a:t>
            </a:r>
            <a:r>
              <a:rPr lang="en-US" dirty="0" err="1"/>
              <a:t>KMeans</a:t>
            </a:r>
            <a:endParaRPr lang="en-US" dirty="0"/>
          </a:p>
        </p:txBody>
      </p:sp>
      <p:pic>
        <p:nvPicPr>
          <p:cNvPr id="5" name="Content Placeholder 4">
            <a:extLst>
              <a:ext uri="{FF2B5EF4-FFF2-40B4-BE49-F238E27FC236}">
                <a16:creationId xmlns:a16="http://schemas.microsoft.com/office/drawing/2014/main" id="{E34A5C56-EFA4-43D5-939E-A32C677981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86600" y="1631731"/>
            <a:ext cx="4361242" cy="4038600"/>
          </a:xfrm>
        </p:spPr>
      </p:pic>
      <p:sp>
        <p:nvSpPr>
          <p:cNvPr id="6" name="TextBox 5">
            <a:extLst>
              <a:ext uri="{FF2B5EF4-FFF2-40B4-BE49-F238E27FC236}">
                <a16:creationId xmlns:a16="http://schemas.microsoft.com/office/drawing/2014/main" id="{147F8283-3D26-41D5-B13A-C46A8200C1E8}"/>
              </a:ext>
            </a:extLst>
          </p:cNvPr>
          <p:cNvSpPr txBox="1"/>
          <p:nvPr/>
        </p:nvSpPr>
        <p:spPr>
          <a:xfrm>
            <a:off x="399393" y="1752600"/>
            <a:ext cx="6458607" cy="2923877"/>
          </a:xfrm>
          <a:prstGeom prst="rect">
            <a:avLst/>
          </a:prstGeom>
          <a:noFill/>
        </p:spPr>
        <p:txBody>
          <a:bodyPr wrap="square" rtlCol="0">
            <a:spAutoFit/>
          </a:bodyPr>
          <a:lstStyle/>
          <a:p>
            <a:pPr marL="342900" indent="-342900">
              <a:buFont typeface="Arial" panose="020B0604020202020204" pitchFamily="34" charset="0"/>
              <a:buChar char="•"/>
            </a:pPr>
            <a:r>
              <a:rPr lang="en-US" sz="2000" i="0" dirty="0"/>
              <a:t>Segmentation of customers is performed on the frequency of products bought from an aisle</a:t>
            </a:r>
          </a:p>
          <a:p>
            <a:pPr marL="342900" indent="-342900">
              <a:buFont typeface="Arial" panose="020B0604020202020204" pitchFamily="34" charset="0"/>
              <a:buChar char="•"/>
            </a:pPr>
            <a:r>
              <a:rPr lang="en-US" sz="2000" i="0" dirty="0"/>
              <a:t>Original idea of segmenting on frequency of pairs of products did not work because of high number of product pairs(large data)</a:t>
            </a:r>
          </a:p>
          <a:p>
            <a:pPr marL="342900" indent="-342900">
              <a:buFont typeface="Arial" panose="020B0604020202020204" pitchFamily="34" charset="0"/>
              <a:buChar char="•"/>
            </a:pPr>
            <a:r>
              <a:rPr lang="en-US" sz="2000" i="0" dirty="0"/>
              <a:t>Cluster found to give the most popular products for a customer, this is used for the recommendations given</a:t>
            </a:r>
          </a:p>
          <a:p>
            <a:pPr marL="342900" indent="-342900">
              <a:buFont typeface="Arial" panose="020B0604020202020204" pitchFamily="34" charset="0"/>
              <a:buChar char="•"/>
            </a:pPr>
            <a:endParaRPr lang="en-US" sz="2000" i="0" dirty="0"/>
          </a:p>
        </p:txBody>
      </p:sp>
      <p:graphicFrame>
        <p:nvGraphicFramePr>
          <p:cNvPr id="7" name="Table 6">
            <a:extLst>
              <a:ext uri="{FF2B5EF4-FFF2-40B4-BE49-F238E27FC236}">
                <a16:creationId xmlns:a16="http://schemas.microsoft.com/office/drawing/2014/main" id="{D6EC873F-6B83-4810-A322-223B0C38CD2B}"/>
              </a:ext>
            </a:extLst>
          </p:cNvPr>
          <p:cNvGraphicFramePr>
            <a:graphicFrameLocks noGrp="1"/>
          </p:cNvGraphicFramePr>
          <p:nvPr>
            <p:extLst>
              <p:ext uri="{D42A27DB-BD31-4B8C-83A1-F6EECF244321}">
                <p14:modId xmlns:p14="http://schemas.microsoft.com/office/powerpoint/2010/main" val="3839846719"/>
              </p:ext>
            </p:extLst>
          </p:nvPr>
        </p:nvGraphicFramePr>
        <p:xfrm>
          <a:off x="533400" y="4344626"/>
          <a:ext cx="6553200" cy="1483360"/>
        </p:xfrm>
        <a:graphic>
          <a:graphicData uri="http://schemas.openxmlformats.org/drawingml/2006/table">
            <a:tbl>
              <a:tblPr bandRow="1">
                <a:tableStyleId>{5C22544A-7EE6-4342-B048-85BDC9FD1C3A}</a:tableStyleId>
              </a:tblPr>
              <a:tblGrid>
                <a:gridCol w="3276600">
                  <a:extLst>
                    <a:ext uri="{9D8B030D-6E8A-4147-A177-3AD203B41FA5}">
                      <a16:colId xmlns:a16="http://schemas.microsoft.com/office/drawing/2014/main" val="3882011637"/>
                    </a:ext>
                  </a:extLst>
                </a:gridCol>
                <a:gridCol w="3276600">
                  <a:extLst>
                    <a:ext uri="{9D8B030D-6E8A-4147-A177-3AD203B41FA5}">
                      <a16:colId xmlns:a16="http://schemas.microsoft.com/office/drawing/2014/main" val="3535641021"/>
                    </a:ext>
                  </a:extLst>
                </a:gridCol>
              </a:tblGrid>
              <a:tr h="370840">
                <a:tc>
                  <a:txBody>
                    <a:bodyPr/>
                    <a:lstStyle/>
                    <a:p>
                      <a:r>
                        <a:rPr lang="en-US" dirty="0"/>
                        <a:t>Cluster 0 </a:t>
                      </a:r>
                    </a:p>
                  </a:txBody>
                  <a:tcPr/>
                </a:tc>
                <a:tc>
                  <a:txBody>
                    <a:bodyPr/>
                    <a:lstStyle/>
                    <a:p>
                      <a:r>
                        <a:rPr lang="en-US" dirty="0"/>
                        <a:t>Fresh Fruits</a:t>
                      </a:r>
                    </a:p>
                  </a:txBody>
                  <a:tcPr/>
                </a:tc>
                <a:extLst>
                  <a:ext uri="{0D108BD9-81ED-4DB2-BD59-A6C34878D82A}">
                    <a16:rowId xmlns:a16="http://schemas.microsoft.com/office/drawing/2014/main" val="3427696626"/>
                  </a:ext>
                </a:extLst>
              </a:tr>
              <a:tr h="370840">
                <a:tc>
                  <a:txBody>
                    <a:bodyPr/>
                    <a:lstStyle/>
                    <a:p>
                      <a:r>
                        <a:rPr lang="en-US" dirty="0"/>
                        <a:t>Cluster 1 </a:t>
                      </a:r>
                    </a:p>
                  </a:txBody>
                  <a:tcPr/>
                </a:tc>
                <a:tc>
                  <a:txBody>
                    <a:bodyPr/>
                    <a:lstStyle/>
                    <a:p>
                      <a:r>
                        <a:rPr lang="en-US" dirty="0"/>
                        <a:t>Fresh Vegetables</a:t>
                      </a:r>
                    </a:p>
                  </a:txBody>
                  <a:tcPr/>
                </a:tc>
                <a:extLst>
                  <a:ext uri="{0D108BD9-81ED-4DB2-BD59-A6C34878D82A}">
                    <a16:rowId xmlns:a16="http://schemas.microsoft.com/office/drawing/2014/main" val="2240102790"/>
                  </a:ext>
                </a:extLst>
              </a:tr>
              <a:tr h="370840">
                <a:tc>
                  <a:txBody>
                    <a:bodyPr/>
                    <a:lstStyle/>
                    <a:p>
                      <a:r>
                        <a:rPr lang="en-US" dirty="0"/>
                        <a:t>Cluster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Fresh Vegetables</a:t>
                      </a:r>
                    </a:p>
                  </a:txBody>
                  <a:tcPr/>
                </a:tc>
                <a:extLst>
                  <a:ext uri="{0D108BD9-81ED-4DB2-BD59-A6C34878D82A}">
                    <a16:rowId xmlns:a16="http://schemas.microsoft.com/office/drawing/2014/main" val="357140455"/>
                  </a:ext>
                </a:extLst>
              </a:tr>
              <a:tr h="370840">
                <a:tc>
                  <a:txBody>
                    <a:bodyPr/>
                    <a:lstStyle/>
                    <a:p>
                      <a:r>
                        <a:rPr lang="en-US" dirty="0"/>
                        <a:t>Cluster 3</a:t>
                      </a:r>
                    </a:p>
                  </a:txBody>
                  <a:tcPr/>
                </a:tc>
                <a:tc>
                  <a:txBody>
                    <a:bodyPr/>
                    <a:lstStyle/>
                    <a:p>
                      <a:r>
                        <a:rPr lang="en-US" dirty="0"/>
                        <a:t>Yogurt</a:t>
                      </a:r>
                    </a:p>
                  </a:txBody>
                  <a:tcPr/>
                </a:tc>
                <a:extLst>
                  <a:ext uri="{0D108BD9-81ED-4DB2-BD59-A6C34878D82A}">
                    <a16:rowId xmlns:a16="http://schemas.microsoft.com/office/drawing/2014/main" val="1866247808"/>
                  </a:ext>
                </a:extLst>
              </a:tr>
            </a:tbl>
          </a:graphicData>
        </a:graphic>
      </p:graphicFrame>
      <p:sp>
        <p:nvSpPr>
          <p:cNvPr id="8" name="Oval 7">
            <a:extLst>
              <a:ext uri="{FF2B5EF4-FFF2-40B4-BE49-F238E27FC236}">
                <a16:creationId xmlns:a16="http://schemas.microsoft.com/office/drawing/2014/main" id="{6143F628-3CA8-4D41-B80A-4144D1689A73}"/>
              </a:ext>
            </a:extLst>
          </p:cNvPr>
          <p:cNvSpPr/>
          <p:nvPr/>
        </p:nvSpPr>
        <p:spPr bwMode="auto">
          <a:xfrm>
            <a:off x="1752600" y="4494486"/>
            <a:ext cx="76200" cy="76200"/>
          </a:xfrm>
          <a:prstGeom prst="ellipse">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sp>
        <p:nvSpPr>
          <p:cNvPr id="9" name="Oval 8">
            <a:extLst>
              <a:ext uri="{FF2B5EF4-FFF2-40B4-BE49-F238E27FC236}">
                <a16:creationId xmlns:a16="http://schemas.microsoft.com/office/drawing/2014/main" id="{5A72898E-7E9F-406F-91B0-AD1BFA8039A4}"/>
              </a:ext>
            </a:extLst>
          </p:cNvPr>
          <p:cNvSpPr/>
          <p:nvPr/>
        </p:nvSpPr>
        <p:spPr bwMode="auto">
          <a:xfrm>
            <a:off x="1759169" y="4826337"/>
            <a:ext cx="76200" cy="76200"/>
          </a:xfrm>
          <a:prstGeom prst="ellipse">
            <a:avLst/>
          </a:prstGeom>
          <a:solidFill>
            <a:srgbClr val="0070C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sp>
        <p:nvSpPr>
          <p:cNvPr id="10" name="Oval 9">
            <a:extLst>
              <a:ext uri="{FF2B5EF4-FFF2-40B4-BE49-F238E27FC236}">
                <a16:creationId xmlns:a16="http://schemas.microsoft.com/office/drawing/2014/main" id="{DE1AF1B1-7B72-4B68-9D45-406B5C2525A4}"/>
              </a:ext>
            </a:extLst>
          </p:cNvPr>
          <p:cNvSpPr/>
          <p:nvPr/>
        </p:nvSpPr>
        <p:spPr bwMode="auto">
          <a:xfrm>
            <a:off x="1752600" y="5214131"/>
            <a:ext cx="76200" cy="76200"/>
          </a:xfrm>
          <a:prstGeom prst="ellipse">
            <a:avLst/>
          </a:prstGeom>
          <a:solidFill>
            <a:srgbClr val="7030A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sp>
        <p:nvSpPr>
          <p:cNvPr id="11" name="Oval 10">
            <a:extLst>
              <a:ext uri="{FF2B5EF4-FFF2-40B4-BE49-F238E27FC236}">
                <a16:creationId xmlns:a16="http://schemas.microsoft.com/office/drawing/2014/main" id="{B2F4BAA5-8F5C-43CA-82D0-A59E4061E41F}"/>
              </a:ext>
            </a:extLst>
          </p:cNvPr>
          <p:cNvSpPr/>
          <p:nvPr/>
        </p:nvSpPr>
        <p:spPr bwMode="auto">
          <a:xfrm>
            <a:off x="1747345" y="5594131"/>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spTree>
    <p:extLst>
      <p:ext uri="{BB962C8B-B14F-4D97-AF65-F5344CB8AC3E}">
        <p14:creationId xmlns:p14="http://schemas.microsoft.com/office/powerpoint/2010/main" val="3232145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CAD808-C162-43E0-ADF3-7895118DB675}"/>
              </a:ext>
            </a:extLst>
          </p:cNvPr>
          <p:cNvSpPr>
            <a:spLocks noGrp="1"/>
          </p:cNvSpPr>
          <p:nvPr>
            <p:ph type="body" idx="1"/>
          </p:nvPr>
        </p:nvSpPr>
        <p:spPr>
          <a:xfrm>
            <a:off x="914400" y="2907506"/>
            <a:ext cx="10363200" cy="1042987"/>
          </a:xfrm>
        </p:spPr>
        <p:txBody>
          <a:bodyPr/>
          <a:lstStyle/>
          <a:p>
            <a:pPr algn="ctr"/>
            <a:r>
              <a:rPr lang="en-US" sz="7200" b="1" dirty="0"/>
              <a:t>Recommendation</a:t>
            </a:r>
          </a:p>
        </p:txBody>
      </p:sp>
    </p:spTree>
    <p:extLst>
      <p:ext uri="{BB962C8B-B14F-4D97-AF65-F5344CB8AC3E}">
        <p14:creationId xmlns:p14="http://schemas.microsoft.com/office/powerpoint/2010/main" val="2973961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B8CB1-BA7A-4EDB-9D05-B65AB4BDF30A}"/>
              </a:ext>
            </a:extLst>
          </p:cNvPr>
          <p:cNvSpPr>
            <a:spLocks noGrp="1"/>
          </p:cNvSpPr>
          <p:nvPr>
            <p:ph type="title"/>
          </p:nvPr>
        </p:nvSpPr>
        <p:spPr>
          <a:xfrm>
            <a:off x="381001" y="811213"/>
            <a:ext cx="11131552" cy="618778"/>
          </a:xfrm>
        </p:spPr>
        <p:txBody>
          <a:bodyPr/>
          <a:lstStyle/>
          <a:p>
            <a:r>
              <a:rPr lang="en-US" dirty="0" err="1"/>
              <a:t>Apriori</a:t>
            </a:r>
            <a:endParaRPr lang="en-US" dirty="0"/>
          </a:p>
        </p:txBody>
      </p:sp>
      <p:sp>
        <p:nvSpPr>
          <p:cNvPr id="5" name="Rectangle 4">
            <a:extLst>
              <a:ext uri="{FF2B5EF4-FFF2-40B4-BE49-F238E27FC236}">
                <a16:creationId xmlns:a16="http://schemas.microsoft.com/office/drawing/2014/main" id="{DE0B46B9-6AF9-4676-880E-F281C00D2D25}"/>
              </a:ext>
            </a:extLst>
          </p:cNvPr>
          <p:cNvSpPr/>
          <p:nvPr/>
        </p:nvSpPr>
        <p:spPr>
          <a:xfrm>
            <a:off x="381000" y="1429991"/>
            <a:ext cx="11353800" cy="2668423"/>
          </a:xfrm>
          <a:prstGeom prst="rect">
            <a:avLst/>
          </a:prstGeom>
        </p:spPr>
        <p:txBody>
          <a:bodyPr wrap="square">
            <a:spAutoFit/>
          </a:bodyPr>
          <a:lstStyle/>
          <a:p>
            <a:pPr>
              <a:lnSpc>
                <a:spcPct val="90000"/>
              </a:lnSpc>
            </a:pPr>
            <a:r>
              <a:rPr lang="en-US" b="1" i="0" dirty="0"/>
              <a:t>Support</a:t>
            </a:r>
            <a:r>
              <a:rPr lang="en-US" i="0" dirty="0"/>
              <a:t> : This is the percentage of orders that contains the item set</a:t>
            </a:r>
          </a:p>
          <a:p>
            <a:pPr>
              <a:lnSpc>
                <a:spcPct val="90000"/>
              </a:lnSpc>
            </a:pPr>
            <a:endParaRPr lang="en-US" i="0" dirty="0"/>
          </a:p>
          <a:p>
            <a:pPr>
              <a:lnSpc>
                <a:spcPct val="90000"/>
              </a:lnSpc>
            </a:pPr>
            <a:r>
              <a:rPr lang="en-US" b="1" i="0" dirty="0"/>
              <a:t>Confidence</a:t>
            </a:r>
            <a:r>
              <a:rPr lang="en-US" i="0" dirty="0"/>
              <a:t> : It measures the percentage of times that item B is purchased, given that item A was purchased.</a:t>
            </a:r>
          </a:p>
          <a:p>
            <a:pPr>
              <a:lnSpc>
                <a:spcPct val="90000"/>
              </a:lnSpc>
            </a:pPr>
            <a:endParaRPr lang="en-US" i="0" dirty="0"/>
          </a:p>
          <a:p>
            <a:pPr>
              <a:lnSpc>
                <a:spcPct val="90000"/>
              </a:lnSpc>
            </a:pPr>
            <a:r>
              <a:rPr lang="en-US" b="1" i="0" dirty="0"/>
              <a:t>Lift</a:t>
            </a:r>
            <a:r>
              <a:rPr lang="en-US" i="0" dirty="0"/>
              <a:t> : Lift indicates whether there is a relationship between A and B, or whether the two items are occurring together in the same orders simply by chance</a:t>
            </a:r>
          </a:p>
          <a:p>
            <a:pPr>
              <a:lnSpc>
                <a:spcPct val="90000"/>
              </a:lnSpc>
            </a:pPr>
            <a:endParaRPr lang="en-US" sz="1800" i="0" dirty="0"/>
          </a:p>
        </p:txBody>
      </p:sp>
      <p:pic>
        <p:nvPicPr>
          <p:cNvPr id="8" name="Picture 7">
            <a:extLst>
              <a:ext uri="{FF2B5EF4-FFF2-40B4-BE49-F238E27FC236}">
                <a16:creationId xmlns:a16="http://schemas.microsoft.com/office/drawing/2014/main" id="{6C295A81-AA6F-42DF-986D-1297CF56A8A8}"/>
              </a:ext>
            </a:extLst>
          </p:cNvPr>
          <p:cNvPicPr>
            <a:picLocks noChangeAspect="1"/>
          </p:cNvPicPr>
          <p:nvPr/>
        </p:nvPicPr>
        <p:blipFill>
          <a:blip r:embed="rId2"/>
          <a:stretch>
            <a:fillRect/>
          </a:stretch>
        </p:blipFill>
        <p:spPr>
          <a:xfrm>
            <a:off x="228600" y="3705486"/>
            <a:ext cx="11814176" cy="2184697"/>
          </a:xfrm>
          <a:prstGeom prst="rect">
            <a:avLst/>
          </a:prstGeom>
        </p:spPr>
      </p:pic>
    </p:spTree>
    <p:extLst>
      <p:ext uri="{BB962C8B-B14F-4D97-AF65-F5344CB8AC3E}">
        <p14:creationId xmlns:p14="http://schemas.microsoft.com/office/powerpoint/2010/main" val="1917491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4033D-525B-4DFF-A4EC-80638A70905E}"/>
              </a:ext>
            </a:extLst>
          </p:cNvPr>
          <p:cNvSpPr>
            <a:spLocks noGrp="1"/>
          </p:cNvSpPr>
          <p:nvPr>
            <p:ph type="title"/>
          </p:nvPr>
        </p:nvSpPr>
        <p:spPr>
          <a:xfrm>
            <a:off x="399393" y="488731"/>
            <a:ext cx="9480551" cy="1143000"/>
          </a:xfrm>
        </p:spPr>
        <p:txBody>
          <a:bodyPr/>
          <a:lstStyle/>
          <a:p>
            <a:r>
              <a:rPr lang="en-US" dirty="0"/>
              <a:t>Recommendation</a:t>
            </a:r>
          </a:p>
        </p:txBody>
      </p:sp>
      <p:sp>
        <p:nvSpPr>
          <p:cNvPr id="3" name="Content Placeholder 2">
            <a:extLst>
              <a:ext uri="{FF2B5EF4-FFF2-40B4-BE49-F238E27FC236}">
                <a16:creationId xmlns:a16="http://schemas.microsoft.com/office/drawing/2014/main" id="{F33265FF-6A44-424E-9F25-6231AFDE0700}"/>
              </a:ext>
            </a:extLst>
          </p:cNvPr>
          <p:cNvSpPr>
            <a:spLocks noGrp="1"/>
          </p:cNvSpPr>
          <p:nvPr>
            <p:ph idx="1"/>
          </p:nvPr>
        </p:nvSpPr>
        <p:spPr>
          <a:xfrm>
            <a:off x="419100" y="1409700"/>
            <a:ext cx="11837276" cy="4038600"/>
          </a:xfrm>
        </p:spPr>
        <p:txBody>
          <a:bodyPr/>
          <a:lstStyle/>
          <a:p>
            <a:pPr marL="0" indent="0">
              <a:buNone/>
            </a:pPr>
            <a:endParaRPr lang="en-US" dirty="0"/>
          </a:p>
          <a:p>
            <a:r>
              <a:rPr lang="en-US" sz="2200" dirty="0"/>
              <a:t>Step 1 - When user logs in : When user logs in, we can recommend products based on their transactional history. We are using LGBM to find products to recommend</a:t>
            </a:r>
          </a:p>
          <a:p>
            <a:r>
              <a:rPr lang="en-US" sz="2200" dirty="0"/>
              <a:t>Step 2 – When user add products to cart: After user has added product to the cart, we can suggest products which they are likely to buy with the current product. For this we are using </a:t>
            </a:r>
            <a:r>
              <a:rPr lang="en-US" sz="2200" dirty="0" err="1"/>
              <a:t>apriori</a:t>
            </a:r>
            <a:r>
              <a:rPr lang="en-US" sz="2200" dirty="0"/>
              <a:t> and customer segmentation. As Instacart suggest 11 products, we are also recommending 11 products – 9 from </a:t>
            </a:r>
            <a:r>
              <a:rPr lang="en-US" sz="2200" dirty="0" err="1"/>
              <a:t>apriori</a:t>
            </a:r>
            <a:r>
              <a:rPr lang="en-US" sz="2200" dirty="0"/>
              <a:t> and 2 from clusters</a:t>
            </a:r>
          </a:p>
        </p:txBody>
      </p:sp>
      <p:pic>
        <p:nvPicPr>
          <p:cNvPr id="4" name="Picture 3">
            <a:extLst>
              <a:ext uri="{FF2B5EF4-FFF2-40B4-BE49-F238E27FC236}">
                <a16:creationId xmlns:a16="http://schemas.microsoft.com/office/drawing/2014/main" id="{B0C3E22D-BE35-425B-8D9C-0650EEDDE654}"/>
              </a:ext>
            </a:extLst>
          </p:cNvPr>
          <p:cNvPicPr>
            <a:picLocks noChangeAspect="1"/>
          </p:cNvPicPr>
          <p:nvPr/>
        </p:nvPicPr>
        <p:blipFill>
          <a:blip r:embed="rId2"/>
          <a:stretch>
            <a:fillRect/>
          </a:stretch>
        </p:blipFill>
        <p:spPr>
          <a:xfrm>
            <a:off x="419100" y="4267200"/>
            <a:ext cx="11772900" cy="1733359"/>
          </a:xfrm>
          <a:prstGeom prst="rect">
            <a:avLst/>
          </a:prstGeom>
        </p:spPr>
      </p:pic>
      <p:sp>
        <p:nvSpPr>
          <p:cNvPr id="5" name="TextBox 4">
            <a:extLst>
              <a:ext uri="{FF2B5EF4-FFF2-40B4-BE49-F238E27FC236}">
                <a16:creationId xmlns:a16="http://schemas.microsoft.com/office/drawing/2014/main" id="{3302AF2F-8D53-4083-8164-91B67EB35D20}"/>
              </a:ext>
            </a:extLst>
          </p:cNvPr>
          <p:cNvSpPr txBox="1"/>
          <p:nvPr/>
        </p:nvSpPr>
        <p:spPr>
          <a:xfrm>
            <a:off x="379728" y="1400898"/>
            <a:ext cx="10439400" cy="461665"/>
          </a:xfrm>
          <a:prstGeom prst="rect">
            <a:avLst/>
          </a:prstGeom>
          <a:noFill/>
        </p:spPr>
        <p:txBody>
          <a:bodyPr wrap="square" rtlCol="0">
            <a:spAutoFit/>
          </a:bodyPr>
          <a:lstStyle/>
          <a:p>
            <a:r>
              <a:rPr lang="en-US" dirty="0"/>
              <a:t>We are using Light GBM, </a:t>
            </a:r>
            <a:r>
              <a:rPr lang="en-US" dirty="0" err="1"/>
              <a:t>Apriori</a:t>
            </a:r>
            <a:r>
              <a:rPr lang="en-US" dirty="0"/>
              <a:t> and Clustering to recommend products</a:t>
            </a:r>
          </a:p>
        </p:txBody>
      </p:sp>
    </p:spTree>
    <p:extLst>
      <p:ext uri="{BB962C8B-B14F-4D97-AF65-F5344CB8AC3E}">
        <p14:creationId xmlns:p14="http://schemas.microsoft.com/office/powerpoint/2010/main" val="949617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4033D-525B-4DFF-A4EC-80638A70905E}"/>
              </a:ext>
            </a:extLst>
          </p:cNvPr>
          <p:cNvSpPr>
            <a:spLocks noGrp="1"/>
          </p:cNvSpPr>
          <p:nvPr>
            <p:ph type="title"/>
          </p:nvPr>
        </p:nvSpPr>
        <p:spPr>
          <a:xfrm>
            <a:off x="399393" y="488731"/>
            <a:ext cx="9480551" cy="1143000"/>
          </a:xfrm>
        </p:spPr>
        <p:txBody>
          <a:bodyPr/>
          <a:lstStyle/>
          <a:p>
            <a:r>
              <a:rPr lang="en-US" dirty="0"/>
              <a:t>Recommendation</a:t>
            </a:r>
          </a:p>
        </p:txBody>
      </p:sp>
      <p:sp>
        <p:nvSpPr>
          <p:cNvPr id="3" name="Content Placeholder 2">
            <a:extLst>
              <a:ext uri="{FF2B5EF4-FFF2-40B4-BE49-F238E27FC236}">
                <a16:creationId xmlns:a16="http://schemas.microsoft.com/office/drawing/2014/main" id="{F33265FF-6A44-424E-9F25-6231AFDE0700}"/>
              </a:ext>
            </a:extLst>
          </p:cNvPr>
          <p:cNvSpPr>
            <a:spLocks noGrp="1"/>
          </p:cNvSpPr>
          <p:nvPr>
            <p:ph idx="1"/>
          </p:nvPr>
        </p:nvSpPr>
        <p:spPr>
          <a:xfrm>
            <a:off x="419100" y="1409700"/>
            <a:ext cx="11837276" cy="4038600"/>
          </a:xfrm>
        </p:spPr>
        <p:txBody>
          <a:bodyPr/>
          <a:lstStyle/>
          <a:p>
            <a:r>
              <a:rPr lang="en-US" sz="2400" b="1" dirty="0"/>
              <a:t>Accuracy: </a:t>
            </a:r>
            <a:r>
              <a:rPr lang="en-US" sz="2400" dirty="0"/>
              <a:t>For every product we are recommending 11 other products. If user actually bought one or more recommended products then we will consider the recommendation as success. Accuracy for an order will be -  total success/total products ordered. Final accuracy is mean of accuracy for all the orders</a:t>
            </a:r>
          </a:p>
          <a:p>
            <a:endParaRPr lang="en-US" sz="2400" b="1" dirty="0"/>
          </a:p>
          <a:p>
            <a:r>
              <a:rPr lang="en-US" sz="2400" b="1" dirty="0"/>
              <a:t>Results: </a:t>
            </a:r>
            <a:r>
              <a:rPr lang="en-US" sz="2400" dirty="0"/>
              <a:t>We are a accuracy of 9.6% which means that 1 in </a:t>
            </a:r>
            <a:r>
              <a:rPr lang="en-US" sz="2400"/>
              <a:t>every 10 </a:t>
            </a:r>
            <a:r>
              <a:rPr lang="en-US" sz="2400" dirty="0"/>
              <a:t>recommendation will have a product which is actually purchased by the user  </a:t>
            </a:r>
          </a:p>
          <a:p>
            <a:endParaRPr lang="en-US" sz="2400" b="1" dirty="0"/>
          </a:p>
          <a:p>
            <a:r>
              <a:rPr lang="en-US" b="1" dirty="0"/>
              <a:t>Improvement</a:t>
            </a:r>
            <a:r>
              <a:rPr lang="en-US" sz="2400" b="1" dirty="0"/>
              <a:t>: </a:t>
            </a:r>
            <a:r>
              <a:rPr lang="en-US" sz="2400" dirty="0"/>
              <a:t>Running </a:t>
            </a:r>
            <a:r>
              <a:rPr lang="en-US" sz="2400" dirty="0" err="1"/>
              <a:t>apriori</a:t>
            </a:r>
            <a:r>
              <a:rPr lang="en-US" sz="2400" dirty="0"/>
              <a:t> algorithm on entire dataset and clustering users by product pairs can improve the accuracy significantly </a:t>
            </a:r>
            <a:endParaRPr lang="en-US" sz="2400" b="1" dirty="0"/>
          </a:p>
        </p:txBody>
      </p:sp>
    </p:spTree>
    <p:extLst>
      <p:ext uri="{BB962C8B-B14F-4D97-AF65-F5344CB8AC3E}">
        <p14:creationId xmlns:p14="http://schemas.microsoft.com/office/powerpoint/2010/main" val="3550187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3BF91-2CD5-44ED-8048-CB9C99603A6E}"/>
              </a:ext>
            </a:extLst>
          </p:cNvPr>
          <p:cNvSpPr>
            <a:spLocks noGrp="1"/>
          </p:cNvSpPr>
          <p:nvPr>
            <p:ph type="title"/>
          </p:nvPr>
        </p:nvSpPr>
        <p:spPr>
          <a:xfrm>
            <a:off x="381000" y="533400"/>
            <a:ext cx="9480551" cy="1143000"/>
          </a:xfrm>
        </p:spPr>
        <p:txBody>
          <a:bodyPr/>
          <a:lstStyle/>
          <a:p>
            <a:r>
              <a:rPr lang="en-US" dirty="0"/>
              <a:t>Project pipeline</a:t>
            </a:r>
          </a:p>
        </p:txBody>
      </p:sp>
      <p:graphicFrame>
        <p:nvGraphicFramePr>
          <p:cNvPr id="8" name="Content Placeholder 7">
            <a:extLst>
              <a:ext uri="{FF2B5EF4-FFF2-40B4-BE49-F238E27FC236}">
                <a16:creationId xmlns:a16="http://schemas.microsoft.com/office/drawing/2014/main" id="{AB5CFAEB-5B9A-4F47-88EF-CE377C805633}"/>
              </a:ext>
            </a:extLst>
          </p:cNvPr>
          <p:cNvGraphicFramePr>
            <a:graphicFrameLocks noGrp="1"/>
          </p:cNvGraphicFramePr>
          <p:nvPr>
            <p:ph idx="1"/>
            <p:extLst>
              <p:ext uri="{D42A27DB-BD31-4B8C-83A1-F6EECF244321}">
                <p14:modId xmlns:p14="http://schemas.microsoft.com/office/powerpoint/2010/main" val="729648415"/>
              </p:ext>
            </p:extLst>
          </p:nvPr>
        </p:nvGraphicFramePr>
        <p:xfrm>
          <a:off x="2248694" y="1828800"/>
          <a:ext cx="7694612"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0937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D1B0-0A21-4462-8A57-3F9A69730B54}"/>
              </a:ext>
            </a:extLst>
          </p:cNvPr>
          <p:cNvSpPr>
            <a:spLocks noGrp="1"/>
          </p:cNvSpPr>
          <p:nvPr>
            <p:ph type="title"/>
          </p:nvPr>
        </p:nvSpPr>
        <p:spPr>
          <a:xfrm>
            <a:off x="381000" y="569913"/>
            <a:ext cx="9480551" cy="1143000"/>
          </a:xfrm>
        </p:spPr>
        <p:txBody>
          <a:bodyPr/>
          <a:lstStyle/>
          <a:p>
            <a:r>
              <a:rPr lang="en-US" dirty="0"/>
              <a:t>Motivation</a:t>
            </a:r>
          </a:p>
        </p:txBody>
      </p:sp>
      <p:pic>
        <p:nvPicPr>
          <p:cNvPr id="9" name="Picture 8">
            <a:extLst>
              <a:ext uri="{FF2B5EF4-FFF2-40B4-BE49-F238E27FC236}">
                <a16:creationId xmlns:a16="http://schemas.microsoft.com/office/drawing/2014/main" id="{C609CFF1-88E7-4C64-A2EE-A9BD55E27BCF}"/>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2667000" y="2459420"/>
            <a:ext cx="1905000" cy="1602828"/>
          </a:xfrm>
          <a:prstGeom prst="rect">
            <a:avLst/>
          </a:prstGeom>
        </p:spPr>
      </p:pic>
      <p:pic>
        <p:nvPicPr>
          <p:cNvPr id="5" name="Picture 4">
            <a:extLst>
              <a:ext uri="{FF2B5EF4-FFF2-40B4-BE49-F238E27FC236}">
                <a16:creationId xmlns:a16="http://schemas.microsoft.com/office/drawing/2014/main" id="{9CE23D51-083B-42BA-B8B1-07C2BCA1895F}"/>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597549" y="1912144"/>
            <a:ext cx="4565285" cy="3795712"/>
          </a:xfrm>
          <a:prstGeom prst="rect">
            <a:avLst/>
          </a:prstGeom>
        </p:spPr>
      </p:pic>
      <p:pic>
        <p:nvPicPr>
          <p:cNvPr id="13" name="Picture 12">
            <a:extLst>
              <a:ext uri="{FF2B5EF4-FFF2-40B4-BE49-F238E27FC236}">
                <a16:creationId xmlns:a16="http://schemas.microsoft.com/office/drawing/2014/main" id="{C6FE7C6C-BECD-4196-9899-AAA4B26C5390}"/>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7696200" y="3278216"/>
            <a:ext cx="1252480" cy="1236714"/>
          </a:xfrm>
          <a:prstGeom prst="rect">
            <a:avLst/>
          </a:prstGeom>
        </p:spPr>
      </p:pic>
      <p:pic>
        <p:nvPicPr>
          <p:cNvPr id="11" name="Picture 10">
            <a:extLst>
              <a:ext uri="{FF2B5EF4-FFF2-40B4-BE49-F238E27FC236}">
                <a16:creationId xmlns:a16="http://schemas.microsoft.com/office/drawing/2014/main" id="{A10CB392-F4E2-448B-A0B5-32F7FC451772}"/>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backgroundRemoval t="7000" b="93667" l="10000" r="90000">
                        <a14:foregroundMark x1="63898" y1="7000" x2="70508" y2="11000"/>
                        <a14:foregroundMark x1="69153" y1="10333" x2="67797" y2="11333"/>
                        <a14:foregroundMark x1="42712" y1="93667" x2="43898" y2="90333"/>
                        <a14:foregroundMark x1="28644" y1="90667" x2="26949" y2="91333"/>
                      </a14:backgroundRemoval>
                    </a14:imgEffect>
                  </a14:imgLayer>
                </a14:imgProps>
              </a:ext>
              <a:ext uri="{28A0092B-C50C-407E-A947-70E740481C1C}">
                <a14:useLocalDpi xmlns:a14="http://schemas.microsoft.com/office/drawing/2010/main" val="0"/>
              </a:ext>
            </a:extLst>
          </a:blip>
          <a:stretch>
            <a:fillRect/>
          </a:stretch>
        </p:blipFill>
        <p:spPr>
          <a:xfrm>
            <a:off x="6132788" y="1712913"/>
            <a:ext cx="5946458" cy="3994943"/>
          </a:xfrm>
          <a:prstGeom prst="rect">
            <a:avLst/>
          </a:prstGeom>
        </p:spPr>
      </p:pic>
      <p:cxnSp>
        <p:nvCxnSpPr>
          <p:cNvPr id="23" name="Straight Connector 22">
            <a:extLst>
              <a:ext uri="{FF2B5EF4-FFF2-40B4-BE49-F238E27FC236}">
                <a16:creationId xmlns:a16="http://schemas.microsoft.com/office/drawing/2014/main" id="{7956E3C0-1E14-4DC9-807A-6745A773D627}"/>
              </a:ext>
            </a:extLst>
          </p:cNvPr>
          <p:cNvCxnSpPr/>
          <p:nvPr/>
        </p:nvCxnSpPr>
        <p:spPr bwMode="auto">
          <a:xfrm>
            <a:off x="6090744" y="1508234"/>
            <a:ext cx="0" cy="4572000"/>
          </a:xfrm>
          <a:prstGeom prst="line">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sp>
        <p:nvSpPr>
          <p:cNvPr id="24" name="TextBox 23">
            <a:extLst>
              <a:ext uri="{FF2B5EF4-FFF2-40B4-BE49-F238E27FC236}">
                <a16:creationId xmlns:a16="http://schemas.microsoft.com/office/drawing/2014/main" id="{38E8143A-52BA-4935-AE14-CF927067FD18}"/>
              </a:ext>
            </a:extLst>
          </p:cNvPr>
          <p:cNvSpPr txBox="1"/>
          <p:nvPr/>
        </p:nvSpPr>
        <p:spPr>
          <a:xfrm>
            <a:off x="610689" y="1712913"/>
            <a:ext cx="4800600" cy="2677656"/>
          </a:xfrm>
          <a:prstGeom prst="rect">
            <a:avLst/>
          </a:prstGeom>
          <a:noFill/>
        </p:spPr>
        <p:txBody>
          <a:bodyPr wrap="square" rtlCol="0">
            <a:spAutoFit/>
          </a:bodyPr>
          <a:lstStyle/>
          <a:p>
            <a:r>
              <a:rPr lang="en-US" i="0" dirty="0"/>
              <a:t>For the brand-</a:t>
            </a:r>
          </a:p>
          <a:p>
            <a:endParaRPr lang="en-US" i="0" dirty="0"/>
          </a:p>
          <a:p>
            <a:pPr marL="342900" indent="-342900">
              <a:buFont typeface="Arial" panose="020B0604020202020204" pitchFamily="34" charset="0"/>
              <a:buChar char="•"/>
            </a:pPr>
            <a:r>
              <a:rPr lang="en-US" i="0" dirty="0"/>
              <a:t>Gain more users</a:t>
            </a:r>
          </a:p>
          <a:p>
            <a:pPr marL="342900" indent="-342900">
              <a:buFont typeface="Arial" panose="020B0604020202020204" pitchFamily="34" charset="0"/>
              <a:buChar char="•"/>
            </a:pPr>
            <a:endParaRPr lang="en-US" i="0" dirty="0"/>
          </a:p>
          <a:p>
            <a:pPr marL="342900" indent="-342900">
              <a:buFont typeface="Arial" panose="020B0604020202020204" pitchFamily="34" charset="0"/>
              <a:buChar char="•"/>
            </a:pPr>
            <a:r>
              <a:rPr lang="en-US" i="0" dirty="0"/>
              <a:t>Provide delightful shopping experience to increase customer retention</a:t>
            </a:r>
          </a:p>
        </p:txBody>
      </p:sp>
      <p:sp>
        <p:nvSpPr>
          <p:cNvPr id="25" name="TextBox 24">
            <a:extLst>
              <a:ext uri="{FF2B5EF4-FFF2-40B4-BE49-F238E27FC236}">
                <a16:creationId xmlns:a16="http://schemas.microsoft.com/office/drawing/2014/main" id="{0E37C9DB-1B88-423F-BFE4-CD85C108EDF5}"/>
              </a:ext>
            </a:extLst>
          </p:cNvPr>
          <p:cNvSpPr txBox="1"/>
          <p:nvPr/>
        </p:nvSpPr>
        <p:spPr>
          <a:xfrm>
            <a:off x="6946354" y="1712913"/>
            <a:ext cx="4800600" cy="3416320"/>
          </a:xfrm>
          <a:prstGeom prst="rect">
            <a:avLst/>
          </a:prstGeom>
          <a:noFill/>
        </p:spPr>
        <p:txBody>
          <a:bodyPr wrap="square" rtlCol="0">
            <a:spAutoFit/>
          </a:bodyPr>
          <a:lstStyle/>
          <a:p>
            <a:r>
              <a:rPr lang="en-US" i="0" dirty="0"/>
              <a:t>For the users-</a:t>
            </a:r>
          </a:p>
          <a:p>
            <a:pPr marL="342900" indent="-342900">
              <a:buFont typeface="Arial" panose="020B0604020202020204" pitchFamily="34" charset="0"/>
              <a:buChar char="•"/>
            </a:pPr>
            <a:r>
              <a:rPr lang="en-US" i="0" dirty="0"/>
              <a:t>Save time and effort in shopping</a:t>
            </a:r>
          </a:p>
          <a:p>
            <a:pPr marL="342900" indent="-342900">
              <a:buFont typeface="Arial" panose="020B0604020202020204" pitchFamily="34" charset="0"/>
              <a:buChar char="•"/>
            </a:pPr>
            <a:endParaRPr lang="en-US" i="0" dirty="0"/>
          </a:p>
          <a:p>
            <a:pPr marL="342900" indent="-342900">
              <a:buFont typeface="Arial" panose="020B0604020202020204" pitchFamily="34" charset="0"/>
              <a:buChar char="•"/>
            </a:pPr>
            <a:r>
              <a:rPr lang="en-US" i="0" dirty="0"/>
              <a:t>Discover new and better products through recommendations </a:t>
            </a:r>
          </a:p>
          <a:p>
            <a:pPr marL="342900" indent="-342900">
              <a:buFont typeface="Arial" panose="020B0604020202020204" pitchFamily="34" charset="0"/>
              <a:buChar char="•"/>
            </a:pPr>
            <a:endParaRPr lang="en-US" i="0" dirty="0"/>
          </a:p>
          <a:p>
            <a:pPr marL="342900" indent="-342900">
              <a:buFont typeface="Arial" panose="020B0604020202020204" pitchFamily="34" charset="0"/>
              <a:buChar char="•"/>
            </a:pPr>
            <a:endParaRPr lang="en-US" i="0" dirty="0"/>
          </a:p>
        </p:txBody>
      </p:sp>
    </p:spTree>
    <p:extLst>
      <p:ext uri="{BB962C8B-B14F-4D97-AF65-F5344CB8AC3E}">
        <p14:creationId xmlns:p14="http://schemas.microsoft.com/office/powerpoint/2010/main" val="1384918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00ED6-FB55-4CE3-888B-34F37BD92B67}"/>
              </a:ext>
            </a:extLst>
          </p:cNvPr>
          <p:cNvSpPr>
            <a:spLocks noGrp="1"/>
          </p:cNvSpPr>
          <p:nvPr>
            <p:ph type="title"/>
          </p:nvPr>
        </p:nvSpPr>
        <p:spPr>
          <a:xfrm>
            <a:off x="367862" y="533400"/>
            <a:ext cx="9480551" cy="1143000"/>
          </a:xfrm>
        </p:spPr>
        <p:txBody>
          <a:bodyPr/>
          <a:lstStyle/>
          <a:p>
            <a:r>
              <a:rPr lang="en-US" dirty="0"/>
              <a:t>Data</a:t>
            </a:r>
          </a:p>
        </p:txBody>
      </p:sp>
      <p:sp>
        <p:nvSpPr>
          <p:cNvPr id="3" name="Content Placeholder 2">
            <a:extLst>
              <a:ext uri="{FF2B5EF4-FFF2-40B4-BE49-F238E27FC236}">
                <a16:creationId xmlns:a16="http://schemas.microsoft.com/office/drawing/2014/main" id="{2FED8C3C-8731-4402-A8A3-49308004542D}"/>
              </a:ext>
            </a:extLst>
          </p:cNvPr>
          <p:cNvSpPr>
            <a:spLocks noGrp="1"/>
          </p:cNvSpPr>
          <p:nvPr>
            <p:ph idx="1"/>
          </p:nvPr>
        </p:nvSpPr>
        <p:spPr>
          <a:xfrm>
            <a:off x="367862" y="1676400"/>
            <a:ext cx="9480549" cy="4038600"/>
          </a:xfrm>
        </p:spPr>
        <p:txBody>
          <a:bodyPr/>
          <a:lstStyle/>
          <a:p>
            <a:r>
              <a:rPr lang="en-US" sz="2400" dirty="0"/>
              <a:t>The Instacart Online Grocery Shopping Dataset 2017</a:t>
            </a:r>
          </a:p>
          <a:p>
            <a:pPr marL="914400" lvl="1" indent="-457200">
              <a:buFont typeface="Arial" panose="020B0604020202020204" pitchFamily="34" charset="0"/>
              <a:buChar char="•"/>
            </a:pPr>
            <a:r>
              <a:rPr lang="en-US" sz="2400" dirty="0"/>
              <a:t>Relational Datasets describing customer orders</a:t>
            </a:r>
          </a:p>
          <a:p>
            <a:pPr marL="914400" lvl="1" indent="-457200">
              <a:buFont typeface="Arial" panose="020B0604020202020204" pitchFamily="34" charset="0"/>
              <a:buChar char="•"/>
            </a:pPr>
            <a:r>
              <a:rPr lang="en-US" sz="2400" dirty="0"/>
              <a:t>3.3 million orders for ~50k products</a:t>
            </a:r>
          </a:p>
          <a:p>
            <a:endParaRPr lang="en-US" sz="2400" dirty="0"/>
          </a:p>
        </p:txBody>
      </p:sp>
      <p:pic>
        <p:nvPicPr>
          <p:cNvPr id="5" name="Picture 4">
            <a:extLst>
              <a:ext uri="{FF2B5EF4-FFF2-40B4-BE49-F238E27FC236}">
                <a16:creationId xmlns:a16="http://schemas.microsoft.com/office/drawing/2014/main" id="{24A5FCDD-418F-4CC1-9971-E82CE54A1F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3031" y="3048000"/>
            <a:ext cx="9405938" cy="2917934"/>
          </a:xfrm>
          <a:prstGeom prst="rect">
            <a:avLst/>
          </a:prstGeom>
        </p:spPr>
      </p:pic>
      <p:sp>
        <p:nvSpPr>
          <p:cNvPr id="6" name="Footer Placeholder 5">
            <a:extLst>
              <a:ext uri="{FF2B5EF4-FFF2-40B4-BE49-F238E27FC236}">
                <a16:creationId xmlns:a16="http://schemas.microsoft.com/office/drawing/2014/main" id="{14255D2C-E540-422C-90C7-C2645EA2F193}"/>
              </a:ext>
            </a:extLst>
          </p:cNvPr>
          <p:cNvSpPr>
            <a:spLocks noGrp="1"/>
          </p:cNvSpPr>
          <p:nvPr>
            <p:ph type="ftr" sz="quarter" idx="11"/>
          </p:nvPr>
        </p:nvSpPr>
        <p:spPr>
          <a:xfrm>
            <a:off x="228600" y="5715000"/>
            <a:ext cx="5334000" cy="403334"/>
          </a:xfrm>
        </p:spPr>
        <p:txBody>
          <a:bodyPr/>
          <a:lstStyle/>
          <a:p>
            <a:pPr>
              <a:defRPr/>
            </a:pPr>
            <a:r>
              <a:rPr lang="en-US" altLang="en-US" dirty="0"/>
              <a:t>Image source: https://www.kaggle.com/c/instacart-market-basket-analysis/discussion/33128#183176</a:t>
            </a:r>
            <a:endParaRPr lang="en-US" altLang="en-US" sz="1400" i="1" dirty="0"/>
          </a:p>
        </p:txBody>
      </p:sp>
    </p:spTree>
    <p:extLst>
      <p:ext uri="{BB962C8B-B14F-4D97-AF65-F5344CB8AC3E}">
        <p14:creationId xmlns:p14="http://schemas.microsoft.com/office/powerpoint/2010/main" val="313043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CAD808-C162-43E0-ADF3-7895118DB675}"/>
              </a:ext>
            </a:extLst>
          </p:cNvPr>
          <p:cNvSpPr>
            <a:spLocks noGrp="1"/>
          </p:cNvSpPr>
          <p:nvPr>
            <p:ph type="body" idx="1"/>
          </p:nvPr>
        </p:nvSpPr>
        <p:spPr>
          <a:xfrm>
            <a:off x="914400" y="2678906"/>
            <a:ext cx="10363200" cy="1500187"/>
          </a:xfrm>
        </p:spPr>
        <p:txBody>
          <a:bodyPr/>
          <a:lstStyle/>
          <a:p>
            <a:pPr algn="ctr"/>
            <a:r>
              <a:rPr lang="en-US" sz="7200" b="1" dirty="0"/>
              <a:t>Exploratory Data Analysis</a:t>
            </a:r>
          </a:p>
        </p:txBody>
      </p:sp>
    </p:spTree>
    <p:extLst>
      <p:ext uri="{BB962C8B-B14F-4D97-AF65-F5344CB8AC3E}">
        <p14:creationId xmlns:p14="http://schemas.microsoft.com/office/powerpoint/2010/main" val="1872707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309BB-14A0-42CB-8A29-D470D936A4C9}"/>
              </a:ext>
            </a:extLst>
          </p:cNvPr>
          <p:cNvSpPr>
            <a:spLocks noGrp="1"/>
          </p:cNvSpPr>
          <p:nvPr>
            <p:ph type="title"/>
          </p:nvPr>
        </p:nvSpPr>
        <p:spPr>
          <a:xfrm>
            <a:off x="381000" y="562303"/>
            <a:ext cx="9480551" cy="1143000"/>
          </a:xfrm>
        </p:spPr>
        <p:txBody>
          <a:bodyPr/>
          <a:lstStyle/>
          <a:p>
            <a:r>
              <a:rPr lang="en-US" dirty="0"/>
              <a:t>Exploratory Data Analysis</a:t>
            </a:r>
          </a:p>
        </p:txBody>
      </p:sp>
      <p:sp>
        <p:nvSpPr>
          <p:cNvPr id="8" name="TextBox 7">
            <a:extLst>
              <a:ext uri="{FF2B5EF4-FFF2-40B4-BE49-F238E27FC236}">
                <a16:creationId xmlns:a16="http://schemas.microsoft.com/office/drawing/2014/main" id="{ED818616-0A20-4583-B447-81410EE031F5}"/>
              </a:ext>
            </a:extLst>
          </p:cNvPr>
          <p:cNvSpPr txBox="1"/>
          <p:nvPr/>
        </p:nvSpPr>
        <p:spPr>
          <a:xfrm>
            <a:off x="1676400" y="1457786"/>
            <a:ext cx="8839200" cy="461665"/>
          </a:xfrm>
          <a:prstGeom prst="rect">
            <a:avLst/>
          </a:prstGeom>
          <a:noFill/>
        </p:spPr>
        <p:txBody>
          <a:bodyPr wrap="square" rtlCol="0">
            <a:spAutoFit/>
          </a:bodyPr>
          <a:lstStyle/>
          <a:p>
            <a:pPr algn="ctr"/>
            <a:r>
              <a:rPr lang="en-US" i="0" dirty="0"/>
              <a:t>What do the users order?</a:t>
            </a:r>
          </a:p>
        </p:txBody>
      </p:sp>
      <p:pic>
        <p:nvPicPr>
          <p:cNvPr id="12" name="Content Placeholder 11">
            <a:extLst>
              <a:ext uri="{FF2B5EF4-FFF2-40B4-BE49-F238E27FC236}">
                <a16:creationId xmlns:a16="http://schemas.microsoft.com/office/drawing/2014/main" id="{E4AF18E4-CB5F-4D06-B0AC-B54C937D91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8133" y="1919451"/>
            <a:ext cx="4198544" cy="4038600"/>
          </a:xfrm>
        </p:spPr>
      </p:pic>
      <p:pic>
        <p:nvPicPr>
          <p:cNvPr id="14" name="Picture 13">
            <a:extLst>
              <a:ext uri="{FF2B5EF4-FFF2-40B4-BE49-F238E27FC236}">
                <a16:creationId xmlns:a16="http://schemas.microsoft.com/office/drawing/2014/main" id="{C46EAB7B-4A16-47E2-9FFC-8E8A6CF497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5324" y="1919451"/>
            <a:ext cx="4606076" cy="4038600"/>
          </a:xfrm>
          <a:prstGeom prst="rect">
            <a:avLst/>
          </a:prstGeom>
        </p:spPr>
      </p:pic>
    </p:spTree>
    <p:extLst>
      <p:ext uri="{BB962C8B-B14F-4D97-AF65-F5344CB8AC3E}">
        <p14:creationId xmlns:p14="http://schemas.microsoft.com/office/powerpoint/2010/main" val="2308780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309BB-14A0-42CB-8A29-D470D936A4C9}"/>
              </a:ext>
            </a:extLst>
          </p:cNvPr>
          <p:cNvSpPr>
            <a:spLocks noGrp="1"/>
          </p:cNvSpPr>
          <p:nvPr>
            <p:ph type="title"/>
          </p:nvPr>
        </p:nvSpPr>
        <p:spPr>
          <a:xfrm>
            <a:off x="381000" y="562303"/>
            <a:ext cx="9480551" cy="1143000"/>
          </a:xfrm>
        </p:spPr>
        <p:txBody>
          <a:bodyPr/>
          <a:lstStyle/>
          <a:p>
            <a:r>
              <a:rPr lang="en-US" dirty="0"/>
              <a:t>Exploratory Data Analysis</a:t>
            </a:r>
          </a:p>
        </p:txBody>
      </p:sp>
      <p:sp>
        <p:nvSpPr>
          <p:cNvPr id="8" name="TextBox 7">
            <a:extLst>
              <a:ext uri="{FF2B5EF4-FFF2-40B4-BE49-F238E27FC236}">
                <a16:creationId xmlns:a16="http://schemas.microsoft.com/office/drawing/2014/main" id="{ED818616-0A20-4583-B447-81410EE031F5}"/>
              </a:ext>
            </a:extLst>
          </p:cNvPr>
          <p:cNvSpPr txBox="1"/>
          <p:nvPr/>
        </p:nvSpPr>
        <p:spPr>
          <a:xfrm>
            <a:off x="1676400" y="1457786"/>
            <a:ext cx="8839200" cy="461665"/>
          </a:xfrm>
          <a:prstGeom prst="rect">
            <a:avLst/>
          </a:prstGeom>
          <a:noFill/>
        </p:spPr>
        <p:txBody>
          <a:bodyPr wrap="square" rtlCol="0">
            <a:spAutoFit/>
          </a:bodyPr>
          <a:lstStyle/>
          <a:p>
            <a:pPr algn="ctr"/>
            <a:r>
              <a:rPr lang="en-US" i="0" dirty="0"/>
              <a:t>When do the users order?</a:t>
            </a:r>
          </a:p>
        </p:txBody>
      </p:sp>
      <p:pic>
        <p:nvPicPr>
          <p:cNvPr id="6" name="Picture 5">
            <a:extLst>
              <a:ext uri="{FF2B5EF4-FFF2-40B4-BE49-F238E27FC236}">
                <a16:creationId xmlns:a16="http://schemas.microsoft.com/office/drawing/2014/main" id="{8902EAD4-3017-43A6-A6B0-F681C674DA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2414" y="1919451"/>
            <a:ext cx="9527171" cy="4176549"/>
          </a:xfrm>
          <a:prstGeom prst="rect">
            <a:avLst/>
          </a:prstGeom>
        </p:spPr>
      </p:pic>
      <p:cxnSp>
        <p:nvCxnSpPr>
          <p:cNvPr id="9" name="Straight Arrow Connector 8">
            <a:extLst>
              <a:ext uri="{FF2B5EF4-FFF2-40B4-BE49-F238E27FC236}">
                <a16:creationId xmlns:a16="http://schemas.microsoft.com/office/drawing/2014/main" id="{B293120E-9CBB-4A32-AB88-A759B3DD22D7}"/>
              </a:ext>
            </a:extLst>
          </p:cNvPr>
          <p:cNvCxnSpPr/>
          <p:nvPr/>
        </p:nvCxnSpPr>
        <p:spPr bwMode="auto">
          <a:xfrm>
            <a:off x="10591800" y="1919451"/>
            <a:ext cx="0" cy="366549"/>
          </a:xfrm>
          <a:prstGeom prst="straightConnector1">
            <a:avLst/>
          </a:prstGeom>
          <a:ln>
            <a:solidFill>
              <a:srgbClr val="FF0000"/>
            </a:solidFill>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E294EBCB-9342-4CB1-9731-AF5A45AF711E}"/>
              </a:ext>
            </a:extLst>
          </p:cNvPr>
          <p:cNvCxnSpPr/>
          <p:nvPr/>
        </p:nvCxnSpPr>
        <p:spPr bwMode="auto">
          <a:xfrm>
            <a:off x="4267200" y="2362200"/>
            <a:ext cx="0" cy="366549"/>
          </a:xfrm>
          <a:prstGeom prst="straightConnector1">
            <a:avLst/>
          </a:prstGeom>
          <a:ln>
            <a:solidFill>
              <a:srgbClr val="FF0000"/>
            </a:solidFill>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B2920305-4FD9-4139-8136-D343580DFE35}"/>
              </a:ext>
            </a:extLst>
          </p:cNvPr>
          <p:cNvCxnSpPr/>
          <p:nvPr/>
        </p:nvCxnSpPr>
        <p:spPr bwMode="auto">
          <a:xfrm>
            <a:off x="6248400" y="4343400"/>
            <a:ext cx="0" cy="366549"/>
          </a:xfrm>
          <a:prstGeom prst="straightConnector1">
            <a:avLst/>
          </a:prstGeom>
          <a:ln>
            <a:solidFill>
              <a:srgbClr val="FF0000"/>
            </a:solidFill>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983995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309BB-14A0-42CB-8A29-D470D936A4C9}"/>
              </a:ext>
            </a:extLst>
          </p:cNvPr>
          <p:cNvSpPr>
            <a:spLocks noGrp="1"/>
          </p:cNvSpPr>
          <p:nvPr>
            <p:ph type="title"/>
          </p:nvPr>
        </p:nvSpPr>
        <p:spPr>
          <a:xfrm>
            <a:off x="381000" y="562303"/>
            <a:ext cx="9480551" cy="1143000"/>
          </a:xfrm>
        </p:spPr>
        <p:txBody>
          <a:bodyPr/>
          <a:lstStyle/>
          <a:p>
            <a:r>
              <a:rPr lang="en-US" dirty="0"/>
              <a:t>Exploratory Data Analysis</a:t>
            </a:r>
          </a:p>
        </p:txBody>
      </p:sp>
      <p:sp>
        <p:nvSpPr>
          <p:cNvPr id="8" name="TextBox 7">
            <a:extLst>
              <a:ext uri="{FF2B5EF4-FFF2-40B4-BE49-F238E27FC236}">
                <a16:creationId xmlns:a16="http://schemas.microsoft.com/office/drawing/2014/main" id="{ED818616-0A20-4583-B447-81410EE031F5}"/>
              </a:ext>
            </a:extLst>
          </p:cNvPr>
          <p:cNvSpPr txBox="1"/>
          <p:nvPr/>
        </p:nvSpPr>
        <p:spPr>
          <a:xfrm>
            <a:off x="1676400" y="1457786"/>
            <a:ext cx="8839200" cy="461665"/>
          </a:xfrm>
          <a:prstGeom prst="rect">
            <a:avLst/>
          </a:prstGeom>
          <a:noFill/>
        </p:spPr>
        <p:txBody>
          <a:bodyPr wrap="square" rtlCol="0">
            <a:spAutoFit/>
          </a:bodyPr>
          <a:lstStyle/>
          <a:p>
            <a:pPr algn="ctr"/>
            <a:r>
              <a:rPr lang="en-US" i="0" dirty="0"/>
              <a:t>How much do the users order?</a:t>
            </a:r>
          </a:p>
        </p:txBody>
      </p:sp>
      <p:pic>
        <p:nvPicPr>
          <p:cNvPr id="4" name="Picture 3">
            <a:extLst>
              <a:ext uri="{FF2B5EF4-FFF2-40B4-BE49-F238E27FC236}">
                <a16:creationId xmlns:a16="http://schemas.microsoft.com/office/drawing/2014/main" id="{374102CF-5ADC-4BBC-B723-2DBCF055D9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0700" y="2057400"/>
            <a:ext cx="8610600" cy="3886200"/>
          </a:xfrm>
          <a:prstGeom prst="rect">
            <a:avLst/>
          </a:prstGeom>
        </p:spPr>
      </p:pic>
    </p:spTree>
    <p:extLst>
      <p:ext uri="{BB962C8B-B14F-4D97-AF65-F5344CB8AC3E}">
        <p14:creationId xmlns:p14="http://schemas.microsoft.com/office/powerpoint/2010/main" val="4085263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CAD808-C162-43E0-ADF3-7895118DB675}"/>
              </a:ext>
            </a:extLst>
          </p:cNvPr>
          <p:cNvSpPr>
            <a:spLocks noGrp="1"/>
          </p:cNvSpPr>
          <p:nvPr>
            <p:ph type="body" idx="1"/>
          </p:nvPr>
        </p:nvSpPr>
        <p:spPr>
          <a:xfrm>
            <a:off x="914400" y="2939653"/>
            <a:ext cx="10363200" cy="978693"/>
          </a:xfrm>
        </p:spPr>
        <p:txBody>
          <a:bodyPr/>
          <a:lstStyle/>
          <a:p>
            <a:pPr algn="ctr"/>
            <a:r>
              <a:rPr lang="en-US" sz="7200" b="1" dirty="0"/>
              <a:t>Prediction</a:t>
            </a:r>
          </a:p>
        </p:txBody>
      </p:sp>
    </p:spTree>
    <p:extLst>
      <p:ext uri="{BB962C8B-B14F-4D97-AF65-F5344CB8AC3E}">
        <p14:creationId xmlns:p14="http://schemas.microsoft.com/office/powerpoint/2010/main" val="457395761"/>
      </p:ext>
    </p:extLst>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F8F3D2"/>
      </a:dk2>
      <a:lt2>
        <a:srgbClr val="B0B2B4"/>
      </a:lt2>
      <a:accent1>
        <a:srgbClr val="7D110C"/>
      </a:accent1>
      <a:accent2>
        <a:srgbClr val="6D6E70"/>
      </a:accent2>
      <a:accent3>
        <a:srgbClr val="FFFFFF"/>
      </a:accent3>
      <a:accent4>
        <a:srgbClr val="000000"/>
      </a:accent4>
      <a:accent5>
        <a:srgbClr val="BFAAAA"/>
      </a:accent5>
      <a:accent6>
        <a:srgbClr val="626365"/>
      </a:accent6>
      <a:hlink>
        <a:srgbClr val="7D110C"/>
      </a:hlink>
      <a:folHlink>
        <a:srgbClr val="6D6E7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1"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1"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Blank Presentation 1">
        <a:dk1>
          <a:srgbClr val="000000"/>
        </a:dk1>
        <a:lt1>
          <a:srgbClr val="FFFFFF"/>
        </a:lt1>
        <a:dk2>
          <a:srgbClr val="F8F3D2"/>
        </a:dk2>
        <a:lt2>
          <a:srgbClr val="B0B2B4"/>
        </a:lt2>
        <a:accent1>
          <a:srgbClr val="7D110C"/>
        </a:accent1>
        <a:accent2>
          <a:srgbClr val="6D6E70"/>
        </a:accent2>
        <a:accent3>
          <a:srgbClr val="FFFFFF"/>
        </a:accent3>
        <a:accent4>
          <a:srgbClr val="000000"/>
        </a:accent4>
        <a:accent5>
          <a:srgbClr val="BFAAAA"/>
        </a:accent5>
        <a:accent6>
          <a:srgbClr val="626365"/>
        </a:accent6>
        <a:hlink>
          <a:srgbClr val="7D110C"/>
        </a:hlink>
        <a:folHlink>
          <a:srgbClr val="6D6E7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9F3D3"/>
        </a:lt1>
        <a:dk2>
          <a:srgbClr val="F8F3D2"/>
        </a:dk2>
        <a:lt2>
          <a:srgbClr val="B0B2B4"/>
        </a:lt2>
        <a:accent1>
          <a:srgbClr val="7D110C"/>
        </a:accent1>
        <a:accent2>
          <a:srgbClr val="6D6E70"/>
        </a:accent2>
        <a:accent3>
          <a:srgbClr val="FBF8E6"/>
        </a:accent3>
        <a:accent4>
          <a:srgbClr val="000000"/>
        </a:accent4>
        <a:accent5>
          <a:srgbClr val="BFAAAA"/>
        </a:accent5>
        <a:accent6>
          <a:srgbClr val="626365"/>
        </a:accent6>
        <a:hlink>
          <a:srgbClr val="7D110C"/>
        </a:hlink>
        <a:folHlink>
          <a:srgbClr val="6D6E7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Blank Presentation 1">
    <a:dk1>
      <a:srgbClr val="000000"/>
    </a:dk1>
    <a:lt1>
      <a:srgbClr val="FFFFFF"/>
    </a:lt1>
    <a:dk2>
      <a:srgbClr val="F8F3D2"/>
    </a:dk2>
    <a:lt2>
      <a:srgbClr val="B0B2B4"/>
    </a:lt2>
    <a:accent1>
      <a:srgbClr val="7D110C"/>
    </a:accent1>
    <a:accent2>
      <a:srgbClr val="6D6E70"/>
    </a:accent2>
    <a:accent3>
      <a:srgbClr val="FFFFFF"/>
    </a:accent3>
    <a:accent4>
      <a:srgbClr val="000000"/>
    </a:accent4>
    <a:accent5>
      <a:srgbClr val="BFAAAA"/>
    </a:accent5>
    <a:accent6>
      <a:srgbClr val="626365"/>
    </a:accent6>
    <a:hlink>
      <a:srgbClr val="7D110C"/>
    </a:hlink>
    <a:folHlink>
      <a:srgbClr val="6D6E70"/>
    </a:folHlink>
  </a:clrScheme>
</a:themeOverride>
</file>

<file path=docProps/app.xml><?xml version="1.0" encoding="utf-8"?>
<Properties xmlns="http://schemas.openxmlformats.org/officeDocument/2006/extended-properties" xmlns:vt="http://schemas.openxmlformats.org/officeDocument/2006/docPropsVTypes">
  <Template/>
  <TotalTime>1211</TotalTime>
  <Words>753</Words>
  <Application>Microsoft Office PowerPoint</Application>
  <PresentationFormat>Widescreen</PresentationFormat>
  <Paragraphs>122</Paragraphs>
  <Slides>18</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ＭＳ Ｐゴシック</vt:lpstr>
      <vt:lpstr>Arial</vt:lpstr>
      <vt:lpstr>Blank Presentation</vt:lpstr>
      <vt:lpstr>CSCI-P556: Applied Machine Learning </vt:lpstr>
      <vt:lpstr>Project pipeline</vt:lpstr>
      <vt:lpstr>Motivation</vt:lpstr>
      <vt:lpstr>Data</vt:lpstr>
      <vt:lpstr>PowerPoint Presentation</vt:lpstr>
      <vt:lpstr>Exploratory Data Analysis</vt:lpstr>
      <vt:lpstr>Exploratory Data Analysis</vt:lpstr>
      <vt:lpstr>Exploratory Data Analysis</vt:lpstr>
      <vt:lpstr>PowerPoint Presentation</vt:lpstr>
      <vt:lpstr>Prediction – Feature Engineering</vt:lpstr>
      <vt:lpstr>Prediction – What will the user order?</vt:lpstr>
      <vt:lpstr>Prediction – What will the user order?</vt:lpstr>
      <vt:lpstr>PowerPoint Presentation</vt:lpstr>
      <vt:lpstr>Clustering - KMeans</vt:lpstr>
      <vt:lpstr>PowerPoint Presentation</vt:lpstr>
      <vt:lpstr>Apriori</vt:lpstr>
      <vt:lpstr>Recommendation</vt:lpstr>
      <vt:lpstr>Recommendation</vt:lpstr>
    </vt:vector>
  </TitlesOfParts>
  <Company>Office of Creative Services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Office of Creative Services</dc:creator>
  <cp:lastModifiedBy>Siddharth Kothari</cp:lastModifiedBy>
  <cp:revision>266</cp:revision>
  <cp:lastPrinted>2006-11-16T20:01:38Z</cp:lastPrinted>
  <dcterms:created xsi:type="dcterms:W3CDTF">2006-11-07T21:52:34Z</dcterms:created>
  <dcterms:modified xsi:type="dcterms:W3CDTF">2018-11-26T21:01:49Z</dcterms:modified>
</cp:coreProperties>
</file>