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9659-6BD0-C039-357B-F36063A12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672B-9926-62A4-044D-DDB951AF2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A5D8-1BC4-2D46-ACFB-F3FA380E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11DD-E73E-99A1-9668-5BB42870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4FE7-B784-911A-ED63-E95149E4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5CE4-1ADE-C7C5-CA16-B1A47786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B9B4F-B071-1AB5-74F3-0A86CDDEB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E6C1-57F6-C3C9-76B5-3A4513F5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00E3-07C3-4289-EB0E-EF62A6E5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90F3-81F5-FCEB-B7C5-3C7F77B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D7C89-E2AB-46F6-2733-0FE073037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6CF3E-DD40-1961-24DA-226378D27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A91A-1CDF-B79A-F7E3-38D50EA9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6C0F-D6C8-4F2C-62CB-9162BF37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8D428-986C-3F77-2D8F-04A42E8A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06E9-38FC-D757-3589-EECE6C83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29BB-3457-E58B-596B-1AC69F4A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9A5E-8C60-589D-D158-B8DCDF1A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15F0-2B76-44E9-3199-84760EFE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9B3E-CD6E-C6F3-20DC-EF03903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8AD1-E187-C32E-2889-8BA6D81F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0B06A-41A1-3AF0-1560-7E5FDEBA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52B16-A30F-412C-A46C-0EA290E7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F192-077C-5106-FA60-F4F6D15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A14A-7F1B-CB69-109C-E179DCA6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8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50FE-30D7-7CAA-350E-42889399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FE3D-40B5-8702-F04B-D7CE861B8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A76F-A220-8CA1-DA11-EFEA00469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943C-4A5E-9E04-5D6B-311D9486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B2F96-E04A-DDEE-19D4-522D6491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5E76-7457-5408-4DAC-6DE37FA7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C2C2-B964-29D9-7D1F-DDC1CE56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18006-4791-ADBB-528F-5AC42888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EB89-928C-B84C-AC7A-10FA2B62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40E31-4973-9563-E20D-C8390913C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0B81D-D131-2FEA-828D-9874F0E2A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1039B-37EA-12FE-C046-832D2B17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A4663-2ADB-B0B4-23FE-A27F6F6B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0DA01-322D-B407-AE1F-9B0C3D02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25D9-9306-9A0B-E79E-DDC05DB1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BD1E6-D6F3-B86B-66A2-6FA98C1F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809BA-4B2C-0DAD-9257-39C8AF28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9839-ACBD-9519-63D7-59A0EE09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A2C3D-CC35-DCCD-3139-D11D6D34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51D92-996F-67C6-6601-EA3FDFAE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CF9AC-5EFD-7083-E1E0-8A4CE3B2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041F-6D45-72D9-9C8F-5264275D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2E7-18A9-9795-7B98-7C03A6F6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95F9-A8BE-F874-2D8C-634D5ED13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C896E-4482-B7C0-D40D-2D591A4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088F-A410-67FA-920F-9B6E6494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C9FF-E377-B6C6-9142-1054A850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136E-9193-AC7C-85E7-91D89C94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9ECE7-4232-AD00-F2F7-46305099E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1ACF-BAB5-59EB-4A04-2E8B941A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CD0EB-E96B-A0B3-41AB-FF3AE02B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C25F-7B59-6EE6-C4BF-094457E9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4E8E-67C8-77AB-611D-EC790C41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3E14-1079-C035-9212-E30C05A6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2BCC-D2E3-1960-4693-F9AD7AB1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DC5C-AD48-6A24-90AF-D3039B7EF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E3944-66B8-4AE8-BF99-E43740ECAF7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09EF-8F29-1568-DC0F-81782B3AD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1499-ECAE-5D68-278F-33987B9D8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6621D-EC4D-4EB6-A196-9F2079C15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C75673D-EB1E-0CE1-892B-D9978B52041E}"/>
              </a:ext>
            </a:extLst>
          </p:cNvPr>
          <p:cNvSpPr/>
          <p:nvPr/>
        </p:nvSpPr>
        <p:spPr>
          <a:xfrm>
            <a:off x="10097346" y="4588274"/>
            <a:ext cx="1300480" cy="67056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D34DEA1-6F06-4F3C-2F77-C7A1742DA66E}"/>
              </a:ext>
            </a:extLst>
          </p:cNvPr>
          <p:cNvSpPr/>
          <p:nvPr/>
        </p:nvSpPr>
        <p:spPr>
          <a:xfrm>
            <a:off x="10097346" y="4070114"/>
            <a:ext cx="1300480" cy="67056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3262883-B5EE-7CBA-779E-9191CDC3E4D5}"/>
              </a:ext>
            </a:extLst>
          </p:cNvPr>
          <p:cNvSpPr/>
          <p:nvPr/>
        </p:nvSpPr>
        <p:spPr>
          <a:xfrm>
            <a:off x="10097346" y="3551954"/>
            <a:ext cx="1300480" cy="67056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5D0B5-0A73-FFB8-9683-02FF98A719C6}"/>
              </a:ext>
            </a:extLst>
          </p:cNvPr>
          <p:cNvSpPr txBox="1"/>
          <p:nvPr/>
        </p:nvSpPr>
        <p:spPr>
          <a:xfrm>
            <a:off x="10097346" y="5246136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A4BDD6-F2E9-EEEB-9EE2-DDC5C20E2317}"/>
              </a:ext>
            </a:extLst>
          </p:cNvPr>
          <p:cNvSpPr/>
          <p:nvPr/>
        </p:nvSpPr>
        <p:spPr>
          <a:xfrm>
            <a:off x="4375147" y="316137"/>
            <a:ext cx="3581400" cy="20658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37492-B1BD-B275-21B4-E6145FD5A9A9}"/>
              </a:ext>
            </a:extLst>
          </p:cNvPr>
          <p:cNvSpPr/>
          <p:nvPr/>
        </p:nvSpPr>
        <p:spPr>
          <a:xfrm>
            <a:off x="4654547" y="1063319"/>
            <a:ext cx="3022600" cy="347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inventory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36258-B1B8-EF2C-804B-4AD6CABA38CA}"/>
              </a:ext>
            </a:extLst>
          </p:cNvPr>
          <p:cNvSpPr/>
          <p:nvPr/>
        </p:nvSpPr>
        <p:spPr>
          <a:xfrm>
            <a:off x="4654547" y="1464428"/>
            <a:ext cx="3022600" cy="347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4F6AF-760B-7D7A-DF1A-5FDCF5066362}"/>
              </a:ext>
            </a:extLst>
          </p:cNvPr>
          <p:cNvSpPr/>
          <p:nvPr/>
        </p:nvSpPr>
        <p:spPr>
          <a:xfrm>
            <a:off x="4654547" y="1865537"/>
            <a:ext cx="3022600" cy="3471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79896-AADD-6A76-F59D-661C0AFD8581}"/>
              </a:ext>
            </a:extLst>
          </p:cNvPr>
          <p:cNvSpPr txBox="1"/>
          <p:nvPr/>
        </p:nvSpPr>
        <p:spPr>
          <a:xfrm>
            <a:off x="4654547" y="477003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4D9BCE-ACCA-881E-563F-65ED54C3BADE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7677147" y="1236886"/>
            <a:ext cx="3070439" cy="231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3111AB-788B-B28A-A1A6-DD89B2776D99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7677147" y="1637995"/>
            <a:ext cx="2420199" cy="2249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AED5A5-22D9-7503-A36C-B4D9F96F26E6}"/>
              </a:ext>
            </a:extLst>
          </p:cNvPr>
          <p:cNvSpPr/>
          <p:nvPr/>
        </p:nvSpPr>
        <p:spPr>
          <a:xfrm>
            <a:off x="1117600" y="2785533"/>
            <a:ext cx="3725333" cy="33358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48DEC4-8874-D5EA-B86E-72F745C68077}"/>
              </a:ext>
            </a:extLst>
          </p:cNvPr>
          <p:cNvSpPr txBox="1"/>
          <p:nvPr/>
        </p:nvSpPr>
        <p:spPr>
          <a:xfrm>
            <a:off x="1686560" y="2932668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 MODULES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D86912-D00D-9DE4-91B0-DFFC50DADFD6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flipH="1">
            <a:off x="4842933" y="4405394"/>
            <a:ext cx="5254413" cy="48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847C181-EEFF-C6D9-26BA-E079C77B10DB}"/>
              </a:ext>
            </a:extLst>
          </p:cNvPr>
          <p:cNvSpPr/>
          <p:nvPr/>
        </p:nvSpPr>
        <p:spPr>
          <a:xfrm>
            <a:off x="5041900" y="2735767"/>
            <a:ext cx="2624666" cy="1151467"/>
          </a:xfrm>
          <a:prstGeom prst="wedgeRectCallout">
            <a:avLst>
              <a:gd name="adj1" fmla="val -39220"/>
              <a:gd name="adj2" fmla="val 867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Takes info on Available inventory, Sales made, Estimates Demand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825BF-A349-CA75-B266-34962CB36B81}"/>
              </a:ext>
            </a:extLst>
          </p:cNvPr>
          <p:cNvSpPr/>
          <p:nvPr/>
        </p:nvSpPr>
        <p:spPr>
          <a:xfrm>
            <a:off x="3131821" y="3428815"/>
            <a:ext cx="1295399" cy="1365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 &amp; Supply estimation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093ECA-BCB7-A38A-6E48-989EEEF32C4E}"/>
              </a:ext>
            </a:extLst>
          </p:cNvPr>
          <p:cNvSpPr/>
          <p:nvPr/>
        </p:nvSpPr>
        <p:spPr>
          <a:xfrm>
            <a:off x="1588348" y="3429000"/>
            <a:ext cx="1295399" cy="1365196"/>
          </a:xfrm>
          <a:prstGeom prst="roundRect">
            <a:avLst>
              <a:gd name="adj" fmla="val 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0CB7EB-A403-119C-59E6-EB8AB3C6300C}"/>
              </a:ext>
            </a:extLst>
          </p:cNvPr>
          <p:cNvSpPr/>
          <p:nvPr/>
        </p:nvSpPr>
        <p:spPr>
          <a:xfrm>
            <a:off x="1686560" y="4998997"/>
            <a:ext cx="2740660" cy="849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Datasets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198C75-065E-CCBF-0F45-E90837526295}"/>
              </a:ext>
            </a:extLst>
          </p:cNvPr>
          <p:cNvCxnSpPr>
            <a:cxnSpLocks/>
            <a:stCxn id="19" idx="0"/>
            <a:endCxn id="11" idx="1"/>
          </p:cNvCxnSpPr>
          <p:nvPr/>
        </p:nvCxnSpPr>
        <p:spPr>
          <a:xfrm flipV="1">
            <a:off x="2980267" y="2039104"/>
            <a:ext cx="1674280" cy="746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7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Linga, Siddharth</dc:creator>
  <cp:lastModifiedBy>Linga, Siddharth</cp:lastModifiedBy>
  <cp:revision>4</cp:revision>
  <dcterms:created xsi:type="dcterms:W3CDTF">2025-02-11T21:03:23Z</dcterms:created>
  <dcterms:modified xsi:type="dcterms:W3CDTF">2025-02-16T06:24:37Z</dcterms:modified>
</cp:coreProperties>
</file>