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48600" y="965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Novel Pain Management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with VR Game</a:t>
            </a:r>
            <a:endParaRPr sz="24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093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VRInGame: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Siddharth Lucky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Vipasha Rana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Roshini Gnanamoorthy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Krishna Teja Talasila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Mentors: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Kewei Sha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(Assistant Professor, University of Houston - Clear Lake)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Sheng Li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(Associate Professor, TIRR Memorial Hermann),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Dr. Zhandong Liu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(Associate Professor, Baylor College Of Medicine)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50" y="23075"/>
            <a:ext cx="3808750" cy="390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contd….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Breathing Sensor</a:t>
            </a:r>
            <a:r>
              <a:rPr lang="en"/>
              <a:t>: Collects breathing signals from the user.</a:t>
            </a:r>
            <a:endParaRPr/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Electrical Stimulus: </a:t>
            </a:r>
            <a:r>
              <a:rPr lang="en"/>
              <a:t>Delivers electrical impulses as an AC charge.</a:t>
            </a:r>
            <a:endParaRPr/>
          </a:p>
          <a:p>
            <a:pPr indent="-342900" lvl="0" marL="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DAQ</a:t>
            </a:r>
            <a:r>
              <a:rPr lang="en"/>
              <a:t>: Data </a:t>
            </a:r>
            <a:r>
              <a:rPr lang="en"/>
              <a:t>Acquisition</a:t>
            </a:r>
            <a:r>
              <a:rPr lang="en"/>
              <a:t> Box, is used to convert Analog to Digital Signals.</a:t>
            </a:r>
            <a:endParaRPr/>
          </a:p>
          <a:p>
            <a:pPr indent="0" lvl="0" marL="0">
              <a:lnSpc>
                <a:spcPct val="2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contd….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MATLAB</a:t>
            </a:r>
            <a:r>
              <a:rPr lang="en"/>
              <a:t>: 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breathing sensor values, threshold detection algorithm.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 Communication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Interacts with DAQ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Unity Engine</a:t>
            </a:r>
            <a:r>
              <a:rPr lang="en"/>
              <a:t>: Controls the Virtual Reality experience.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Terrain Generation / Object2Terrain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Prefab Brushing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NavMesh, RigidBody Movements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Randomizer class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Manager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DAQ: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DAQ is</a:t>
            </a:r>
            <a:r>
              <a:rPr lang="en"/>
              <a:t> able to </a:t>
            </a:r>
            <a:r>
              <a:rPr lang="en"/>
              <a:t>communicate with breathing sensor and MATLAB to collect the breathing signals efficiently.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DAQ is able to produce the desired output voltage on the electrical stimulator.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Detection algorithm: 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algorithm evaluates the trigger points after reading all the data which is sent from the DAC device.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provides optimal performance with no delays.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contd..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Socket Communication: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 packet is sent from MATLAB to Unity and an acknowledgement is sent from Unity to MATLAB.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he data transmitted is small, it does not produce any significant delay.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Unity: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Nav mesh and Rigid body movements using Artificial Intelligence.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trigger is received it takes 5.30ms to start the subprocess which instructs the dolphin to catch the fish.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Game experience runs at 60fps, ensures a smooth gaming experience on the oculus rift headset.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Resultant Images: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56050" y="3068825"/>
            <a:ext cx="881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	              </a:t>
            </a:r>
            <a:r>
              <a:rPr lang="en" sz="1200"/>
              <a:t>Fig 3 : Output graph from matlab		                 				Fig 4 : Output image from Unity</a:t>
            </a:r>
            <a:endParaRPr sz="12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75" y="1180900"/>
            <a:ext cx="3034661" cy="18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16970" r="16970" t="0"/>
          <a:stretch/>
        </p:blipFill>
        <p:spPr>
          <a:xfrm>
            <a:off x="5487075" y="1180900"/>
            <a:ext cx="3222800" cy="18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REACHED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Connection with DAQ we s</a:t>
            </a:r>
            <a:r>
              <a:rPr lang="en" sz="1400"/>
              <a:t>tudied the NI instruments tool boxes in order to create the input/output connections with the DAQ.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</a:t>
            </a:r>
            <a:r>
              <a:rPr lang="en" sz="1400"/>
              <a:t>had to </a:t>
            </a:r>
            <a:r>
              <a:rPr lang="en" sz="1400"/>
              <a:t>analyze the channel configurations of DAQ to correspond it to the channels on which MATLAB takes input or produces the output.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Establish a socket connection to send packets of data from MATLAB to Unity without delay.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the animation was quick as the next acknowledgement </a:t>
            </a:r>
            <a:r>
              <a:rPr lang="en" sz="1400"/>
              <a:t>shouldn't</a:t>
            </a:r>
            <a:r>
              <a:rPr lang="en" sz="1400"/>
              <a:t> have to wait to show an affect.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a modular code so that it can </a:t>
            </a:r>
            <a:r>
              <a:rPr lang="en" sz="1400"/>
              <a:t>accommodate</a:t>
            </a:r>
            <a:r>
              <a:rPr lang="en" sz="1400"/>
              <a:t> new objects on demand.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Being new to the platform we had to get ourselves up to speed on Unity.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implement an underwater scenario which had to look appealing to the user, we had to design the scene from ground up.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78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improvement in the patient’s therapy results is expected using this virtual reality gaming method.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underwater scenario has been successfully implemented in Unity.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communication has been implemented among MATLAB, Breathing Sensor and Electrical Stimulator using the DAQ box and Unity.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proper integration between all the devices has been achieved thereby producing accurate results.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000000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texture models with advanced animations can be used to make the game look even more realistic.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improvement in the presently used Intelligent algorithms can be made to make the scheduling of movement of virtual objects in a more efficient manner.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other data sets can be studied upon to improve the clinical applications of this system.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proposed ideology is where the system can be made wireless to prevent hassle to the subject. Improvements can be made in that direction.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01900" y="242300"/>
            <a:ext cx="8330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Milestone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267200" y="111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71200" y="950004"/>
            <a:ext cx="82221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[1] Unity3d.com, 'Unity Manual: for water, Transform, Rigidbody movement', 2018. [Online]. Available: https://unity3d.com/learn/tutorials. [Accessed: 03-Feb-2018].</a:t>
            </a:r>
            <a:br>
              <a:rPr lang="en" sz="1800"/>
            </a:br>
            <a:r>
              <a:rPr lang="en" sz="1800"/>
              <a:t>[2] Rudolphkc.com, 'To know about breath sensor and DAC', 2018. [Online]. Available: http://www.rudolphkc.com/. [Accessed: 20-Mar-2018].</a:t>
            </a:r>
            <a:br>
              <a:rPr lang="en" sz="1800"/>
            </a:br>
            <a:r>
              <a:rPr lang="en" sz="1800"/>
              <a:t>[3] Oculusstudios.com, 'To use oculus utilities with Unity', 2018. [Online]. Available: http://oculusstudios.com/work/. [Accessed: 25-Mar-2018].</a:t>
            </a:r>
            <a:br>
              <a:rPr lang="en" sz="1800"/>
            </a:br>
            <a:r>
              <a:rPr lang="en" sz="1800"/>
              <a:t>[4] S. Attaway, Matlab: A Practical Introduction to Programming and Problem Solving. (2nd;2; ed.) 2012;2014;.</a:t>
            </a:r>
            <a:br>
              <a:rPr lang="en" sz="1800"/>
            </a:br>
            <a:r>
              <a:rPr lang="en" sz="1800"/>
              <a:t>[5] W. Goldstone, Unity Game Development Essentials. 2009.</a:t>
            </a:r>
            <a:br>
              <a:rPr lang="en" sz="1800"/>
            </a:br>
            <a:r>
              <a:rPr lang="en" sz="1800"/>
              <a:t>[6] Mathworks.com, 'To learn about Matlab', 2018. [Online]. Available: https://www.mathworks.com/academia.html?s_tid=gn_acad#learn-basics. [Accessed: 25-Feb-2018].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735350" y="912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545800" y="2310779"/>
            <a:ext cx="8222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Define the problem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Existing system and technical challenges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Applications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Technologies used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project 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05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today’s world, most of the technologies make use of electric stimulus among the patients for pain relieving and muscle relaxation therapy.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patients are stressed and nervous to stay longer under the treatment producing minimal results of the therapy.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aims at eliminating this stress and encourage the patients to stay longer under the treatment by immersing them into a world of virtual reality.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82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 and Technical Challenges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790475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In the</a:t>
            </a:r>
            <a:r>
              <a:rPr lang="en"/>
              <a:t> existing system, patients are not relaxed when they are under treatment. </a:t>
            </a:r>
            <a:br>
              <a:rPr lang="en"/>
            </a:br>
            <a:r>
              <a:rPr lang="en"/>
              <a:t>2. In the VR Game when a patient is calm , the breathing signals are to be matched more frequently and catches more number of fishes.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It encourages the patient to provide better results of the therapy.</a:t>
            </a:r>
            <a:br>
              <a:rPr lang="en"/>
            </a:br>
            <a:endParaRPr/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Challenges: </a:t>
            </a:r>
            <a:br>
              <a:rPr lang="en"/>
            </a:br>
            <a:r>
              <a:rPr lang="en"/>
              <a:t>1. Existing System uses Labview which will not interact with Unity, so we had to move entire project to Matlab. </a:t>
            </a:r>
            <a:br>
              <a:rPr lang="en"/>
            </a:br>
            <a:r>
              <a:rPr lang="en"/>
              <a:t>2. In this Project we had to learn unity to develop a VR game from ground up.</a:t>
            </a:r>
            <a:br>
              <a:rPr lang="en"/>
            </a:br>
            <a:r>
              <a:rPr lang="en"/>
              <a:t>3. We had to integrate all the devices to ensure the project works 	asynchronously.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37850" y="1458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management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etecting brain activity, track lobe activation.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in increasing the stamina of the patients who have breathing impairments as the pattern of breathing controls the speed.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other clinical applications and therapies.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high-level language, which makes it is easier to understand.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also had to consider the PC requirements to ensure the </a:t>
            </a:r>
            <a:r>
              <a:rPr lang="en"/>
              <a:t>smooth</a:t>
            </a:r>
            <a:r>
              <a:rPr lang="en"/>
              <a:t> running of the project.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Plotting and manipulating data in graphs is comparatively easy.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Game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now regarded as one of the most popular game engines sought out by game developers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integrates multiprocessing and high definition graphics along with C# programming.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UI and the highly equipped asset store made unity an obvious choice.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the project: Unity, Matlab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71150" y="4412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				Fig 1 : Architecture Diagram 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169" l="0" r="0" t="0"/>
          <a:stretch/>
        </p:blipFill>
        <p:spPr>
          <a:xfrm>
            <a:off x="311700" y="1048575"/>
            <a:ext cx="3495350" cy="33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170225" y="1065650"/>
            <a:ext cx="46620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experience begins with collecting the data from the breathing sensor, which is then fed to control the objects in the VR game and when the breathing signal reaches a preset threshold the electric stimulus comes into the action.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