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7084-49E8-2547-9618-E8A9D855A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A9C90-D571-F346-97B5-DCB4814B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1AC7-BF74-E54B-B611-A52C7A2E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8416-A98D-A748-84F6-7A1073AD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F6CE-1A88-DF42-9EDC-5CEA1C92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5734-F918-B047-98E0-0847698A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000EB-6C83-5346-A065-8D6050AA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9101-31D4-8E47-89E1-EEDC5D7D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A01F-3D95-A24C-9EAB-692DF3C0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1BC1-F2BF-0144-945F-7E4D3D34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D6485-A3A7-5B46-B49D-AEE4A628B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F1FCD-18EC-B645-B4F2-5B9B7225F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3693-C125-984F-80CE-CA06C980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2D3F-035E-F14D-89A8-840D2F42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601A-D2EC-2E4F-9D1B-655AFB8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EE94-520F-2143-84EC-82122BA4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C1A5-87B6-C249-B741-0AA92AEB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B0BE-E979-B643-B051-423D78F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9349-04A6-8448-8084-F11F721A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942F-FD72-A240-BF6C-F2BD307B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A0FE-1AC3-8747-929C-CE5DBA61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A6857-5E0A-7C48-BD6F-59CC6726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7ED7-41F8-AA40-B6E6-7480144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0AB6-D85A-0644-8BDD-0EFA8F40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19C5-5D09-2E42-8922-EE798749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36EC-01A7-1346-99FC-08B2CD84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30CD-2522-8C4A-A059-E79E46118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A782D-F2AD-7C4E-9888-31997A8F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88C9-940B-DC4A-BBAF-CE1BD93E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8CAD-05A5-1A46-B45F-80C4D5E5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99DE-BC38-7547-A3BD-361FF972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7266-1969-1A42-82B6-EB66B9FB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D212-87DE-A94D-841F-2507D69AA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2381A-C9E5-BC4D-969F-1F9D7CDCF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02A39-1840-B14A-A883-0741320D1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B8E5-B3EF-F240-9D2D-99AA4384B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E7D23-1060-AE4A-9779-3757089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53ED-8C09-9743-8AF5-690091A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04C56-4AC1-8342-B767-80339995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4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20E-1591-0D45-9F27-829E0B3C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51866-B22D-1A44-8A6F-928F8836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34365-BA54-C746-9809-18E63DB2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39889-8F3A-784D-BF98-50357048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7CB11-1108-FE46-8F36-ACB67571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A5053-8DF9-9642-B22E-4FEB766F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7D5FA-9B86-3D40-B023-8CC25685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31B9-C38C-D24C-8540-F9EA2EDE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9FAE-34B7-6A48-AEDD-D8734AEE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EA37F-5DE1-F14A-98AC-2ABBAEB5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70B91-4A9A-B64B-82E1-CE61BCBD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CA1A-4691-754F-B9DD-01F7E84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08C52-4A93-BC46-B4FD-004AC62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0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8384-9E54-5141-A96F-03DBC076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67E-4753-EF4E-933E-B133D49CB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2E1C0-103A-964D-B738-0C2ABE71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E1CB-CB94-2642-A514-A31E8425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1B47-5450-B444-8AA9-A7C40234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F119-AC2B-6A4C-BDF9-8B8F005C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5985E-2F1D-2245-BEA0-DFAFE746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D09B-6ED7-2E47-BF31-B4069A3A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335F-51D1-7047-BBDB-99474F6E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61E6-5430-134F-A089-E2EC00264B99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5874-D323-8444-8E48-A4B9E9A90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36B4-DF0C-4248-AC7E-FAF4F7945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E289-678A-0F44-B08D-693710DE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A59B12-5043-F749-836F-A005B764B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3600" dirty="0"/>
              <a:t>Decentralized Public Key Infrastructure on Ethereum Blockchain</a:t>
            </a:r>
          </a:p>
        </p:txBody>
      </p:sp>
    </p:spTree>
    <p:extLst>
      <p:ext uri="{BB962C8B-B14F-4D97-AF65-F5344CB8AC3E}">
        <p14:creationId xmlns:p14="http://schemas.microsoft.com/office/powerpoint/2010/main" val="25009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8A581E-7DC7-EB44-A890-8A9A0F35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B5802-9172-954A-8389-9C6CFF164164}"/>
              </a:ext>
            </a:extLst>
          </p:cNvPr>
          <p:cNvSpPr txBox="1"/>
          <p:nvPr/>
        </p:nvSpPr>
        <p:spPr>
          <a:xfrm>
            <a:off x="838200" y="1862254"/>
            <a:ext cx="111618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Certificate Authorities publishing rogue certificates for targeted attacks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Not practical to un trust certificate authorities that have issued rogue certificates - Disrupt the TLS process </a:t>
            </a:r>
          </a:p>
          <a:p>
            <a:r>
              <a:rPr lang="en-AU" dirty="0"/>
              <a:t>      for many other hosts.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Rogue certificates such as the one issued by </a:t>
            </a:r>
            <a:r>
              <a:rPr lang="en-AU" dirty="0" err="1"/>
              <a:t>DigiNotar</a:t>
            </a:r>
            <a:r>
              <a:rPr lang="en-AU" dirty="0"/>
              <a:t> CA for Google used in attempted man-in-</a:t>
            </a:r>
            <a:r>
              <a:rPr lang="en-AU" dirty="0" err="1"/>
              <a:t>themiddle</a:t>
            </a:r>
            <a:r>
              <a:rPr lang="en-AU" dirty="0"/>
              <a:t> attacks </a:t>
            </a:r>
          </a:p>
          <a:p>
            <a:r>
              <a:rPr lang="en-AU" dirty="0"/>
              <a:t>      against Google users</a:t>
            </a:r>
          </a:p>
          <a:p>
            <a:r>
              <a:rPr lang="en-AU" dirty="0"/>
              <a:t>--------------------------------------------------------------------------------------------------------------------------------------------------------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Only CAs chosen by operating system and web browser vendors may issue universally valid certificates.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Expensive, time-consuming to convince operating system and web browser vendors to bundle a CA,</a:t>
            </a:r>
          </a:p>
          <a:p>
            <a:r>
              <a:rPr lang="en-AU" dirty="0"/>
              <a:t>      therefore entities must usually pay CAs to sign their public keys.</a:t>
            </a:r>
          </a:p>
        </p:txBody>
      </p:sp>
    </p:spTree>
    <p:extLst>
      <p:ext uri="{BB962C8B-B14F-4D97-AF65-F5344CB8AC3E}">
        <p14:creationId xmlns:p14="http://schemas.microsoft.com/office/powerpoint/2010/main" val="15046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2041-7B31-8C4A-88CD-734A6E0F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SCPKI: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3EA6-6C7F-6B47-99D3-5D97BC56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PKI system based on a decentralised and transparent design using a web-of-trust model</a:t>
            </a:r>
          </a:p>
          <a:p>
            <a:r>
              <a:rPr lang="en-AU" sz="1800" dirty="0"/>
              <a:t>Alternative to the centralised certificate authority identity verification model</a:t>
            </a:r>
          </a:p>
          <a:p>
            <a:r>
              <a:rPr lang="en-AU" sz="1800" dirty="0"/>
              <a:t>Entity or authority in the system can verify (or vouch for) fine-grained attributes of another entity’s identity</a:t>
            </a:r>
          </a:p>
          <a:p>
            <a:r>
              <a:rPr lang="en-AU" sz="1800" dirty="0"/>
              <a:t>Transparency - to quickly identify rogue certificates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r>
              <a:rPr lang="en-AU" sz="1800" dirty="0"/>
              <a:t>Pretty Good Privacy (PGP) based on web-of </a:t>
            </a:r>
            <a:r>
              <a:rPr lang="en-AU" sz="1800" dirty="0" err="1"/>
              <a:t>turst</a:t>
            </a:r>
            <a:r>
              <a:rPr lang="en-AU" sz="1800" dirty="0"/>
              <a:t> does not use CAs to verify the authenticity of public keys.</a:t>
            </a:r>
          </a:p>
          <a:p>
            <a:r>
              <a:rPr lang="en-AU" sz="1800" dirty="0"/>
              <a:t>However, PGP itself is not a PKI as it does not provide a way to retrieve public keys</a:t>
            </a:r>
          </a:p>
          <a:p>
            <a:r>
              <a:rPr lang="en-AU" sz="1800" dirty="0"/>
              <a:t>PGP is implemented as centralised key servers that are used to query for public keys. Act as a central point of failure that also allow for exclusion or replacement of keys by a third party.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96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E6B9-C530-554A-A982-D69F1D05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X.509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C15B-38F4-D244-A644-C5E057F8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35"/>
            <a:ext cx="10515600" cy="4351338"/>
          </a:xfrm>
        </p:spPr>
        <p:txBody>
          <a:bodyPr>
            <a:normAutofit/>
          </a:bodyPr>
          <a:lstStyle/>
          <a:p>
            <a:r>
              <a:rPr lang="en-AU" sz="1800" dirty="0"/>
              <a:t>Provides scope for a wide range of identity attributes to be embedded in certificates. Such as phone number, address and name.</a:t>
            </a:r>
          </a:p>
          <a:p>
            <a:r>
              <a:rPr lang="en-AU" sz="1800" dirty="0"/>
              <a:t>Adapting this system in a web-of-trust PKI solves wide range of identity related problems.</a:t>
            </a:r>
          </a:p>
          <a:p>
            <a:r>
              <a:rPr lang="en-AU" sz="1800" dirty="0"/>
              <a:t>Individual needs to verify a fact about another organization or individual without trusting paper records that can easily be forged, unlike cryptographic signatures.</a:t>
            </a:r>
          </a:p>
          <a:p>
            <a:r>
              <a:rPr lang="en-AU" sz="1800" dirty="0"/>
              <a:t>Current X.509 certificate standard because the standard does not allow CA to sign specific and fine-grained attributes in a certificate; certificate authorities must sign the entire certificate or nothing.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Additional concepts: </a:t>
            </a:r>
          </a:p>
          <a:p>
            <a:r>
              <a:rPr lang="en-AU" sz="1800" dirty="0"/>
              <a:t>Web of Trust </a:t>
            </a:r>
          </a:p>
          <a:p>
            <a:r>
              <a:rPr lang="en-AU" sz="1800" dirty="0"/>
              <a:t>IPFS- Storage layer for decentralised applications. Address large amounts of data from transactions in the </a:t>
            </a:r>
            <a:r>
              <a:rPr lang="en-AU" sz="1800" dirty="0" err="1"/>
              <a:t>blockchain</a:t>
            </a:r>
            <a:r>
              <a:rPr lang="en-AU" sz="1800" dirty="0"/>
              <a:t> using </a:t>
            </a:r>
            <a:r>
              <a:rPr lang="en-AU" sz="1800" dirty="0" err="1"/>
              <a:t>permanant</a:t>
            </a:r>
            <a:r>
              <a:rPr lang="en-AU" sz="1800" dirty="0"/>
              <a:t> and immutable IPFS links.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20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C891-33DD-2549-B390-F55850C9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C19D-0A00-9840-8CB2-12F27064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Open nature of the Bitcoin block chain - central authority cannot modify the </a:t>
            </a:r>
            <a:r>
              <a:rPr lang="en-AU" sz="1800" dirty="0" err="1"/>
              <a:t>blockchain</a:t>
            </a:r>
            <a:r>
              <a:rPr lang="en-AU" sz="1800" dirty="0"/>
              <a:t> and reverse transactions</a:t>
            </a:r>
          </a:p>
          <a:p>
            <a:r>
              <a:rPr lang="en-AU" sz="1800" dirty="0"/>
              <a:t>Economically unattractive for a central authority to take control of the </a:t>
            </a:r>
            <a:r>
              <a:rPr lang="en-AU" sz="1800" dirty="0" err="1"/>
              <a:t>blockchain</a:t>
            </a:r>
            <a:endParaRPr lang="en-US" sz="1800" dirty="0"/>
          </a:p>
          <a:p>
            <a:r>
              <a:rPr lang="en-AU" sz="1800" dirty="0"/>
              <a:t>Helps in building a transparent PKI, as rogue certificates or identities would be universally visible.</a:t>
            </a:r>
          </a:p>
          <a:p>
            <a:pPr marL="0" indent="0">
              <a:buNone/>
            </a:pPr>
            <a:endParaRPr lang="en-AU" sz="1800" dirty="0"/>
          </a:p>
          <a:p>
            <a:r>
              <a:rPr lang="en-AU" sz="1800" dirty="0"/>
              <a:t>Potential application of smart contracts discussed in the white paper is identity and reputation systems.</a:t>
            </a:r>
          </a:p>
          <a:p>
            <a:r>
              <a:rPr lang="en-AU" sz="1800" dirty="0"/>
              <a:t>Smart contract can be created for mapping domain names to IP addresses to provide a decentralised domain name registration system.</a:t>
            </a:r>
          </a:p>
          <a:p>
            <a:endParaRPr lang="en-AU" sz="1800" dirty="0"/>
          </a:p>
          <a:p>
            <a:pPr marL="0" indent="0">
              <a:buNone/>
            </a:pPr>
            <a:r>
              <a:rPr lang="en-AU" sz="1800" dirty="0"/>
              <a:t>Proposition: To write such a smart contract with functionality for the operation of a public key infrastructure and identity management system, where public keys and identity attributes are stored on the block chain and can be managed by the smart contract.</a:t>
            </a:r>
          </a:p>
          <a:p>
            <a:endParaRPr lang="en-AU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478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E29A5-47D1-D744-AB96-B4BD52392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A44E0-3ED7-FC49-B513-A3F27E77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E84F-3BD7-7643-9A73-CCEB6B51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Smart Contract  - </a:t>
            </a:r>
            <a:r>
              <a:rPr lang="en-AU" sz="2000"/>
              <a:t>Interface to the blockchain for the management of identities and attributes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2) Client - </a:t>
            </a:r>
            <a:r>
              <a:rPr lang="en-AU" sz="2000"/>
              <a:t>Interacts with the smart contract and other systems such as IPFS to allow users to fully utilise the system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05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8D65-282C-B74D-AF0B-F8562F9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4FDD-85C3-614E-A6A6-C4DD72FC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Publishes a set of attributes, signatures, and revocations on the </a:t>
            </a:r>
            <a:r>
              <a:rPr lang="en-AU" sz="1800" dirty="0" err="1"/>
              <a:t>blockchain</a:t>
            </a:r>
            <a:r>
              <a:rPr lang="en-AU" sz="1800" dirty="0"/>
              <a:t> for its identity.</a:t>
            </a:r>
          </a:p>
          <a:p>
            <a:r>
              <a:rPr lang="en-AU" sz="1800" dirty="0"/>
              <a:t>Entity is represented by an </a:t>
            </a:r>
            <a:r>
              <a:rPr lang="en-AU" sz="1800" dirty="0" err="1"/>
              <a:t>Ethereum</a:t>
            </a:r>
            <a:r>
              <a:rPr lang="en-AU" sz="1800" dirty="0"/>
              <a:t> address—which is controlled by a private key or smart contract that the entity has control over.</a:t>
            </a:r>
          </a:p>
          <a:p>
            <a:r>
              <a:rPr lang="en-AU" sz="1800" dirty="0"/>
              <a:t>Publishing an attribute to an entity’s identity -&gt; identity to the attribute, </a:t>
            </a:r>
          </a:p>
          <a:p>
            <a:pPr marL="0" indent="0">
              <a:buNone/>
            </a:pPr>
            <a:r>
              <a:rPr lang="en-AU" sz="1800" dirty="0"/>
              <a:t>     Reverse-</a:t>
            </a:r>
            <a:r>
              <a:rPr lang="en-AU" sz="1800" dirty="0" err="1"/>
              <a:t>binded</a:t>
            </a:r>
            <a:r>
              <a:rPr lang="en-AU" sz="1800" dirty="0"/>
              <a:t> Attributes that represent cryptographic -&gt; the identity, </a:t>
            </a:r>
            <a:r>
              <a:rPr lang="en-AU" sz="1800" dirty="0" err="1"/>
              <a:t>doublebinding</a:t>
            </a:r>
            <a:r>
              <a:rPr lang="en-AU" sz="1800" dirty="0"/>
              <a:t>.</a:t>
            </a:r>
          </a:p>
          <a:p>
            <a:r>
              <a:rPr lang="en-AU" sz="1800" dirty="0"/>
              <a:t>Example: User A already trusts a user B’s PGP key, and user B adds their PGP key to their SCPKI identity with a binding proof, then user A can also trust user B’s SCPKI identity without asking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0168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2ED-B9FE-294D-BF44-990F78D1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0191-4B8E-3B45-AE3F-17B2AC68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Due to the expensive gas costs associated with </a:t>
            </a:r>
            <a:r>
              <a:rPr lang="en-AU" sz="1800" dirty="0" err="1"/>
              <a:t>Ethereum</a:t>
            </a:r>
            <a:r>
              <a:rPr lang="en-AU" sz="1800" dirty="0"/>
              <a:t> storage, SCPKI is designed to allow users to store large attribute data (such as PGP keys) off the block chain (such as on IPFS) to save costs.</a:t>
            </a:r>
          </a:p>
          <a:p>
            <a:endParaRPr lang="en-AU" sz="1800" dirty="0"/>
          </a:p>
          <a:p>
            <a:r>
              <a:rPr lang="en-AU" sz="1800" dirty="0"/>
              <a:t>Full version that is designed in such a way where its information (attributes, signatures and revocations) can be programmatically accessed, other one it cannot.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96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2500</TotalTime>
  <Words>721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Decentralized Public Key Infrastructure on Ethereum Blockchain</vt:lpstr>
      <vt:lpstr>Problems: </vt:lpstr>
      <vt:lpstr>SCPKI:</vt:lpstr>
      <vt:lpstr>X.509</vt:lpstr>
      <vt:lpstr>Why block chain?</vt:lpstr>
      <vt:lpstr>DESIGN</vt:lpstr>
      <vt:lpstr>Entities</vt:lpstr>
      <vt:lpstr>Gas Cost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Public Key Infrastructure on Ethereum BlockChain</dc:title>
  <dc:creator>Siddharth Malhotra</dc:creator>
  <cp:lastModifiedBy>Siddharth Malhotra</cp:lastModifiedBy>
  <cp:revision>19</cp:revision>
  <dcterms:created xsi:type="dcterms:W3CDTF">2018-04-08T18:41:44Z</dcterms:created>
  <dcterms:modified xsi:type="dcterms:W3CDTF">2018-04-10T12:22:35Z</dcterms:modified>
</cp:coreProperties>
</file>