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redirect?redir_token=QUFFLUhqbXV5UXFqTDBaUzhCT3QzMlAtMGRLZDJESTNhZ3xBQ3Jtc0tubzBjOWxwV1VPZWJuVGt5ZlJFN05QU1lqbHhCXzgyNGRkYkpLUDFKdUFvaFZxX21YbTM2NlZXV2NLRnUzbkxzdTdPYV9QRFhZdmZpay11WktHWUVLM05RV2xxWVhUcVctOENRVk9zMm5ZTFJsckg5OA%3D%3D&amp;event=video_description&amp;v=KNAWp2S3w94&amp;q=https%3A%2F%2Fbit.ly%2FCoding-TensorFlow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dccea26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adccea26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dccea2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dccea2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dccea26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dccea26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dccea26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dccea26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dccea26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dccea26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dccea26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dccea26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dccea2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dccea2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dccea26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dccea26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dccea26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dccea26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Credit : </a:t>
            </a: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Laurence Moroney’s Videos in TensorFlow</a:t>
            </a:r>
            <a:endParaRPr sz="10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https://bit.ly/Coding-TensorFlow</a:t>
            </a: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dccea2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dccea2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adccea2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adccea2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dccea2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dccea2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dccea26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dccea26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dccea2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adccea2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ushareng/GitCommit.Show" TargetMode="External"/><Relationship Id="rId4" Type="http://schemas.openxmlformats.org/officeDocument/2006/relationships/hyperlink" Target="https://www.tensorflow.org/tutorials" TargetMode="External"/><Relationship Id="rId5" Type="http://schemas.openxmlformats.org/officeDocument/2006/relationships/hyperlink" Target="https://www.youtube.com/channel/UC0rqucBdTuFTjJiefW5t-I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ushare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etup.com/Mysore-Women-in-Machine-Learning-and-Data-Science/" TargetMode="External"/><Relationship Id="rId4" Type="http://schemas.openxmlformats.org/officeDocument/2006/relationships/hyperlink" Target="https://www.meetup.com/Google-Developers-group-Mysuru/" TargetMode="External"/><Relationship Id="rId5" Type="http://schemas.openxmlformats.org/officeDocument/2006/relationships/hyperlink" Target="https://www.meetup.com/TFUG-Mysur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</a:t>
            </a:r>
            <a:r>
              <a:rPr lang="en"/>
              <a:t>Deep Learning</a:t>
            </a:r>
            <a:r>
              <a:rPr lang="en"/>
              <a:t> Using TF 2.0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86950" y="3633875"/>
            <a:ext cx="384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Usha Rengaraju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75" y="1200384"/>
            <a:ext cx="6447475" cy="321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38" y="1287875"/>
            <a:ext cx="65817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MaxPooling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50" y="1152475"/>
            <a:ext cx="6867525" cy="31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81325" y="127950"/>
            <a:ext cx="8651100" cy="4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00" y="526400"/>
            <a:ext cx="7576850" cy="37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Github :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https://github.com/ushareng/GitCommit.Show</a:t>
            </a:r>
            <a:r>
              <a:rPr lang="en" sz="30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3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The notebooks and slides used in the conference are from Official TensorFlow documentation and the videos from TensorFlow yotube channel</a:t>
            </a:r>
            <a:endParaRPr sz="2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Official Documentation : </a:t>
            </a:r>
            <a:r>
              <a:rPr lang="en" sz="2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https://www.tensorflow.org/tutorials</a:t>
            </a:r>
            <a:endParaRPr sz="2200">
              <a:solidFill>
                <a:srgbClr val="0366D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4292E"/>
                </a:solidFill>
                <a:highlight>
                  <a:srgbClr val="FFFFFF"/>
                </a:highlight>
              </a:rPr>
              <a:t>Youtube Series : </a:t>
            </a:r>
            <a:r>
              <a:rPr lang="en" sz="2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https://www.youtube.com/channel/UC0rqucBdTuFTjJiefW5t-IQ</a:t>
            </a:r>
            <a:endParaRPr sz="2200">
              <a:solidFill>
                <a:srgbClr val="0366D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Thank You 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Twitter : @URengaraju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Grandmaster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WiMLDS(Bangalore and Mysore)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Mysore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: </a:t>
            </a:r>
            <a:r>
              <a:rPr b="1" lang="en"/>
              <a:t>@URengaraju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: </a:t>
            </a:r>
            <a:r>
              <a:rPr b="1" lang="en" sz="1600" u="sng">
                <a:solidFill>
                  <a:schemeClr val="accent5"/>
                </a:solidFill>
                <a:hlinkClick r:id="rId3"/>
              </a:rPr>
              <a:t>https://github.com/ushareng</a:t>
            </a:r>
            <a:endParaRPr b="1"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Ambassador : Women TechMakers Mysuru , WiDS Mysuru(Women in Data Science)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WiMLDS Mysore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https://www.meetup.com/Mysore-Women-in-Machine-Learning-and-Data-Science/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hlinkClick r:id="rId4"/>
              </a:rPr>
              <a:t>https://www.meetup.com/Google-Developers-group-Mysuru/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5"/>
              </a:rPr>
              <a:t>https://www.meetup.com/TFUG-Mysuru/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Programming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0" y="1412350"/>
            <a:ext cx="6131425" cy="31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125" y="1443725"/>
            <a:ext cx="5697950" cy="26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of ML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75" y="1467277"/>
            <a:ext cx="4871825" cy="1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MNIST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525" y="1152375"/>
            <a:ext cx="5940375" cy="35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59885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75" y="598850"/>
            <a:ext cx="8218850" cy="40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, Paper and Scissors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50" y="1484300"/>
            <a:ext cx="6553200" cy="30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