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865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0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18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5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26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1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8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6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2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3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A1007E-602B-4694-8F90-904D760DE101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696BC4-BF22-48D7-B9A8-6BB0F2C1B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11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3F28-07F0-4022-A81A-FAF89B17D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2199: ALIEN INVASION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C67A4-6A6F-4246-9633-53959D141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Hashassins:- </a:t>
            </a:r>
          </a:p>
          <a:p>
            <a:r>
              <a:rPr lang="en-IN" dirty="0"/>
              <a:t>Sudyotman</a:t>
            </a:r>
          </a:p>
          <a:p>
            <a:r>
              <a:rPr lang="en-IN" dirty="0"/>
              <a:t>Neelesh</a:t>
            </a:r>
          </a:p>
          <a:p>
            <a:r>
              <a:rPr lang="en-IN" dirty="0"/>
              <a:t>Nivransshu</a:t>
            </a:r>
          </a:p>
          <a:p>
            <a:r>
              <a:rPr lang="en-IN" dirty="0"/>
              <a:t>Siddharth </a:t>
            </a:r>
          </a:p>
        </p:txBody>
      </p:sp>
    </p:spTree>
    <p:extLst>
      <p:ext uri="{BB962C8B-B14F-4D97-AF65-F5344CB8AC3E}">
        <p14:creationId xmlns:p14="http://schemas.microsoft.com/office/powerpoint/2010/main" val="37943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5EF4-3C75-4B66-A7DE-E1B7F973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E33E-E41C-426E-90C7-D38B4625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The Story</a:t>
            </a:r>
          </a:p>
          <a:p>
            <a:r>
              <a:rPr lang="en-IN" dirty="0"/>
              <a:t>The hidden meaning behind the Story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E4C-5F79-4141-B423-376D01D1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2A4A-D14F-4E6A-9D97-25387547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 Theme is Video game development and we are from grade 7 in Inventure Academy. We had sent a shooter game and racing game as 2 separate projects. We later scrapped the racing game and focused on racing game using </a:t>
            </a:r>
            <a:r>
              <a:rPr lang="en-IN" dirty="0" err="1"/>
              <a:t>Pygame</a:t>
            </a:r>
            <a:r>
              <a:rPr lang="en-IN" dirty="0"/>
              <a:t> which is based on Python</a:t>
            </a:r>
          </a:p>
        </p:txBody>
      </p:sp>
    </p:spTree>
    <p:extLst>
      <p:ext uri="{BB962C8B-B14F-4D97-AF65-F5344CB8AC3E}">
        <p14:creationId xmlns:p14="http://schemas.microsoft.com/office/powerpoint/2010/main" val="194467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3C2-42FE-4AB1-AE76-15FDF3E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7849-C6D5-47C5-9D1E-5AB3410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950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year was 2199. The Ozone layer was depleted and aliens were invading. In the chaos, a person called Leon Clarke (the protagonist) comes and saves the day. You as Clarke will do that job. </a:t>
            </a:r>
          </a:p>
        </p:txBody>
      </p:sp>
    </p:spTree>
    <p:extLst>
      <p:ext uri="{BB962C8B-B14F-4D97-AF65-F5344CB8AC3E}">
        <p14:creationId xmlns:p14="http://schemas.microsoft.com/office/powerpoint/2010/main" val="305276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3DE3-1156-45B2-A5A9-7A02EC64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Hidden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53E0-8986-4927-A709-B9643CEE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in the game, the ozone layer is being depleted overtime and no one is doing anything to save it. This game hopes to bring awareness. </a:t>
            </a:r>
          </a:p>
        </p:txBody>
      </p:sp>
    </p:spTree>
    <p:extLst>
      <p:ext uri="{BB962C8B-B14F-4D97-AF65-F5344CB8AC3E}">
        <p14:creationId xmlns:p14="http://schemas.microsoft.com/office/powerpoint/2010/main" val="273799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0653-D40C-4156-AEAE-4C74972D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5371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150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2199: ALIEN INVASION </vt:lpstr>
      <vt:lpstr>Table of content </vt:lpstr>
      <vt:lpstr>Introduction   </vt:lpstr>
      <vt:lpstr>The story</vt:lpstr>
      <vt:lpstr>Hidden meaning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2199: ALIEN INVASION</dc:title>
  <dc:creator>Sudyotman Sudershan</dc:creator>
  <cp:lastModifiedBy>Sudyotman Sudershan</cp:lastModifiedBy>
  <cp:revision>5</cp:revision>
  <dcterms:created xsi:type="dcterms:W3CDTF">2019-01-20T04:43:23Z</dcterms:created>
  <dcterms:modified xsi:type="dcterms:W3CDTF">2019-01-20T05:26:55Z</dcterms:modified>
</cp:coreProperties>
</file>